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25" r:id="rId29"/>
  </p:sldIdLst>
  <p:sldSz cx="12192000" cy="6858000"/>
  <p:notesSz cx="6858000" cy="9144000"/>
  <p:embeddedFontLst>
    <p:embeddedFont>
      <p:font typeface="Khmer OS" panose="02000500000000020004" pitchFamily="2" charset="0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hMpQH3Mj5Y5luuhkEfPevQp7uN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5B0CF4-21C1-4E8A-9F5E-C10A39490E6F}" v="1" dt="2022-04-01T02:42:22.4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DE5B0CF4-21C1-4E8A-9F5E-C10A39490E6F}"/>
    <pc:docChg chg="custSel delSld modSld">
      <pc:chgData name="Takehara Kazuyo" userId="6c1305eccc517997" providerId="LiveId" clId="{DE5B0CF4-21C1-4E8A-9F5E-C10A39490E6F}" dt="2022-04-01T02:42:22.806" v="58" actId="27636"/>
      <pc:docMkLst>
        <pc:docMk/>
      </pc:docMkLst>
      <pc:sldChg chg="modSp mod">
        <pc:chgData name="Takehara Kazuyo" userId="6c1305eccc517997" providerId="LiveId" clId="{DE5B0CF4-21C1-4E8A-9F5E-C10A39490E6F}" dt="2022-04-01T02:42:22.652" v="41" actId="27636"/>
        <pc:sldMkLst>
          <pc:docMk/>
          <pc:sldMk cId="0" sldId="256"/>
        </pc:sldMkLst>
        <pc:spChg chg="mod">
          <ac:chgData name="Takehara Kazuyo" userId="6c1305eccc517997" providerId="LiveId" clId="{DE5B0CF4-21C1-4E8A-9F5E-C10A39490E6F}" dt="2022-04-01T02:42:22.652" v="4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DE5B0CF4-21C1-4E8A-9F5E-C10A39490E6F}" dt="2022-04-01T02:39:42.482" v="3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659" v="42" actId="27636"/>
        <pc:sldMkLst>
          <pc:docMk/>
          <pc:sldMk cId="0" sldId="257"/>
        </pc:sldMkLst>
        <pc:spChg chg="mod">
          <ac:chgData name="Takehara Kazuyo" userId="6c1305eccc517997" providerId="LiveId" clId="{DE5B0CF4-21C1-4E8A-9F5E-C10A39490E6F}" dt="2022-04-01T02:42:22.659" v="42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DE5B0CF4-21C1-4E8A-9F5E-C10A39490E6F}" dt="2022-04-01T02:39:49.262" v="5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663" v="43" actId="27636"/>
        <pc:sldMkLst>
          <pc:docMk/>
          <pc:sldMk cId="0" sldId="258"/>
        </pc:sldMkLst>
        <pc:spChg chg="mod">
          <ac:chgData name="Takehara Kazuyo" userId="6c1305eccc517997" providerId="LiveId" clId="{DE5B0CF4-21C1-4E8A-9F5E-C10A39490E6F}" dt="2022-04-01T02:42:22.663" v="43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DE5B0CF4-21C1-4E8A-9F5E-C10A39490E6F}" dt="2022-04-01T02:39:55.673" v="7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666" v="44" actId="27636"/>
        <pc:sldMkLst>
          <pc:docMk/>
          <pc:sldMk cId="0" sldId="259"/>
        </pc:sldMkLst>
        <pc:spChg chg="mod">
          <ac:chgData name="Takehara Kazuyo" userId="6c1305eccc517997" providerId="LiveId" clId="{DE5B0CF4-21C1-4E8A-9F5E-C10A39490E6F}" dt="2022-04-01T02:42:22.666" v="44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DE5B0CF4-21C1-4E8A-9F5E-C10A39490E6F}" dt="2022-04-01T02:40:24.424" v="11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679" v="45" actId="27636"/>
        <pc:sldMkLst>
          <pc:docMk/>
          <pc:sldMk cId="0" sldId="260"/>
        </pc:sldMkLst>
        <pc:spChg chg="mod">
          <ac:chgData name="Takehara Kazuyo" userId="6c1305eccc517997" providerId="LiveId" clId="{DE5B0CF4-21C1-4E8A-9F5E-C10A39490E6F}" dt="2022-04-01T02:42:22.679" v="45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DE5B0CF4-21C1-4E8A-9F5E-C10A39490E6F}" dt="2022-04-01T02:40:34.528" v="13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688" v="46" actId="27636"/>
        <pc:sldMkLst>
          <pc:docMk/>
          <pc:sldMk cId="0" sldId="261"/>
        </pc:sldMkLst>
        <pc:spChg chg="mod">
          <ac:chgData name="Takehara Kazuyo" userId="6c1305eccc517997" providerId="LiveId" clId="{DE5B0CF4-21C1-4E8A-9F5E-C10A39490E6F}" dt="2022-04-01T02:42:22.688" v="46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DE5B0CF4-21C1-4E8A-9F5E-C10A39490E6F}" dt="2022-04-01T02:40:45.973" v="15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700" v="47" actId="27636"/>
        <pc:sldMkLst>
          <pc:docMk/>
          <pc:sldMk cId="0" sldId="262"/>
        </pc:sldMkLst>
        <pc:spChg chg="mod">
          <ac:chgData name="Takehara Kazuyo" userId="6c1305eccc517997" providerId="LiveId" clId="{DE5B0CF4-21C1-4E8A-9F5E-C10A39490E6F}" dt="2022-04-01T02:42:22.700" v="47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DE5B0CF4-21C1-4E8A-9F5E-C10A39490E6F}" dt="2022-04-01T02:40:54.362" v="17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716" v="48" actId="27636"/>
        <pc:sldMkLst>
          <pc:docMk/>
          <pc:sldMk cId="0" sldId="263"/>
        </pc:sldMkLst>
        <pc:spChg chg="mod">
          <ac:chgData name="Takehara Kazuyo" userId="6c1305eccc517997" providerId="LiveId" clId="{DE5B0CF4-21C1-4E8A-9F5E-C10A39490E6F}" dt="2022-04-01T02:42:22.716" v="48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DE5B0CF4-21C1-4E8A-9F5E-C10A39490E6F}" dt="2022-04-01T02:41:02.048" v="19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723" v="49" actId="27636"/>
        <pc:sldMkLst>
          <pc:docMk/>
          <pc:sldMk cId="0" sldId="264"/>
        </pc:sldMkLst>
        <pc:spChg chg="mod">
          <ac:chgData name="Takehara Kazuyo" userId="6c1305eccc517997" providerId="LiveId" clId="{DE5B0CF4-21C1-4E8A-9F5E-C10A39490E6F}" dt="2022-04-01T02:42:22.723" v="49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DE5B0CF4-21C1-4E8A-9F5E-C10A39490E6F}" dt="2022-04-01T02:41:08.664" v="21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1:15.963" v="23" actId="27636"/>
        <pc:sldMkLst>
          <pc:docMk/>
          <pc:sldMk cId="0" sldId="265"/>
        </pc:sldMkLst>
        <pc:spChg chg="mod">
          <ac:chgData name="Takehara Kazuyo" userId="6c1305eccc517997" providerId="LiveId" clId="{DE5B0CF4-21C1-4E8A-9F5E-C10A39490E6F}" dt="2022-04-01T02:41:15.963" v="23" actId="27636"/>
          <ac:spMkLst>
            <pc:docMk/>
            <pc:sldMk cId="0" sldId="265"/>
            <ac:spMk id="148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1:23.934" v="25" actId="27636"/>
        <pc:sldMkLst>
          <pc:docMk/>
          <pc:sldMk cId="0" sldId="266"/>
        </pc:sldMkLst>
        <pc:spChg chg="mod">
          <ac:chgData name="Takehara Kazuyo" userId="6c1305eccc517997" providerId="LiveId" clId="{DE5B0CF4-21C1-4E8A-9F5E-C10A39490E6F}" dt="2022-04-01T02:41:23.934" v="25" actId="27636"/>
          <ac:spMkLst>
            <pc:docMk/>
            <pc:sldMk cId="0" sldId="266"/>
            <ac:spMk id="154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1:31.457" v="27" actId="27636"/>
        <pc:sldMkLst>
          <pc:docMk/>
          <pc:sldMk cId="0" sldId="267"/>
        </pc:sldMkLst>
        <pc:spChg chg="mod">
          <ac:chgData name="Takehara Kazuyo" userId="6c1305eccc517997" providerId="LiveId" clId="{DE5B0CF4-21C1-4E8A-9F5E-C10A39490E6F}" dt="2022-04-01T02:41:31.457" v="27" actId="27636"/>
          <ac:spMkLst>
            <pc:docMk/>
            <pc:sldMk cId="0" sldId="267"/>
            <ac:spMk id="160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1:40.642" v="29" actId="27636"/>
        <pc:sldMkLst>
          <pc:docMk/>
          <pc:sldMk cId="0" sldId="268"/>
        </pc:sldMkLst>
        <pc:spChg chg="mod">
          <ac:chgData name="Takehara Kazuyo" userId="6c1305eccc517997" providerId="LiveId" clId="{DE5B0CF4-21C1-4E8A-9F5E-C10A39490E6F}" dt="2022-04-01T02:41:40.642" v="29" actId="27636"/>
          <ac:spMkLst>
            <pc:docMk/>
            <pc:sldMk cId="0" sldId="268"/>
            <ac:spMk id="166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1:47.416" v="31" actId="27636"/>
        <pc:sldMkLst>
          <pc:docMk/>
          <pc:sldMk cId="0" sldId="269"/>
        </pc:sldMkLst>
        <pc:spChg chg="mod">
          <ac:chgData name="Takehara Kazuyo" userId="6c1305eccc517997" providerId="LiveId" clId="{DE5B0CF4-21C1-4E8A-9F5E-C10A39490E6F}" dt="2022-04-01T02:41:47.416" v="31" actId="27636"/>
          <ac:spMkLst>
            <pc:docMk/>
            <pc:sldMk cId="0" sldId="269"/>
            <ac:spMk id="172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1:53.656" v="33" actId="27636"/>
        <pc:sldMkLst>
          <pc:docMk/>
          <pc:sldMk cId="0" sldId="270"/>
        </pc:sldMkLst>
        <pc:spChg chg="mod">
          <ac:chgData name="Takehara Kazuyo" userId="6c1305eccc517997" providerId="LiveId" clId="{DE5B0CF4-21C1-4E8A-9F5E-C10A39490E6F}" dt="2022-04-01T02:41:53.656" v="33" actId="27636"/>
          <ac:spMkLst>
            <pc:docMk/>
            <pc:sldMk cId="0" sldId="270"/>
            <ac:spMk id="178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1:59.246" v="35" actId="27636"/>
        <pc:sldMkLst>
          <pc:docMk/>
          <pc:sldMk cId="0" sldId="271"/>
        </pc:sldMkLst>
        <pc:spChg chg="mod">
          <ac:chgData name="Takehara Kazuyo" userId="6c1305eccc517997" providerId="LiveId" clId="{DE5B0CF4-21C1-4E8A-9F5E-C10A39490E6F}" dt="2022-04-01T02:41:59.246" v="35" actId="27636"/>
          <ac:spMkLst>
            <pc:docMk/>
            <pc:sldMk cId="0" sldId="271"/>
            <ac:spMk id="184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04.906" v="37" actId="27636"/>
        <pc:sldMkLst>
          <pc:docMk/>
          <pc:sldMk cId="0" sldId="272"/>
        </pc:sldMkLst>
        <pc:spChg chg="mod">
          <ac:chgData name="Takehara Kazuyo" userId="6c1305eccc517997" providerId="LiveId" clId="{DE5B0CF4-21C1-4E8A-9F5E-C10A39490E6F}" dt="2022-04-01T02:42:04.906" v="37" actId="27636"/>
          <ac:spMkLst>
            <pc:docMk/>
            <pc:sldMk cId="0" sldId="272"/>
            <ac:spMk id="190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10.648" v="39" actId="27636"/>
        <pc:sldMkLst>
          <pc:docMk/>
          <pc:sldMk cId="0" sldId="273"/>
        </pc:sldMkLst>
        <pc:spChg chg="mod">
          <ac:chgData name="Takehara Kazuyo" userId="6c1305eccc517997" providerId="LiveId" clId="{DE5B0CF4-21C1-4E8A-9F5E-C10A39490E6F}" dt="2022-04-01T02:42:10.648" v="39" actId="27636"/>
          <ac:spMkLst>
            <pc:docMk/>
            <pc:sldMk cId="0" sldId="273"/>
            <ac:spMk id="196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728" v="50" actId="27636"/>
        <pc:sldMkLst>
          <pc:docMk/>
          <pc:sldMk cId="0" sldId="274"/>
        </pc:sldMkLst>
        <pc:spChg chg="mod">
          <ac:chgData name="Takehara Kazuyo" userId="6c1305eccc517997" providerId="LiveId" clId="{DE5B0CF4-21C1-4E8A-9F5E-C10A39490E6F}" dt="2022-04-01T02:42:22.728" v="50" actId="27636"/>
          <ac:spMkLst>
            <pc:docMk/>
            <pc:sldMk cId="0" sldId="274"/>
            <ac:spMk id="202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733" v="51" actId="27636"/>
        <pc:sldMkLst>
          <pc:docMk/>
          <pc:sldMk cId="0" sldId="275"/>
        </pc:sldMkLst>
        <pc:spChg chg="mod">
          <ac:chgData name="Takehara Kazuyo" userId="6c1305eccc517997" providerId="LiveId" clId="{DE5B0CF4-21C1-4E8A-9F5E-C10A39490E6F}" dt="2022-04-01T02:42:22.733" v="51" actId="27636"/>
          <ac:spMkLst>
            <pc:docMk/>
            <pc:sldMk cId="0" sldId="275"/>
            <ac:spMk id="208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750" v="52" actId="27636"/>
        <pc:sldMkLst>
          <pc:docMk/>
          <pc:sldMk cId="0" sldId="276"/>
        </pc:sldMkLst>
        <pc:spChg chg="mod">
          <ac:chgData name="Takehara Kazuyo" userId="6c1305eccc517997" providerId="LiveId" clId="{DE5B0CF4-21C1-4E8A-9F5E-C10A39490E6F}" dt="2022-04-01T02:42:22.750" v="52" actId="27636"/>
          <ac:spMkLst>
            <pc:docMk/>
            <pc:sldMk cId="0" sldId="276"/>
            <ac:spMk id="214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765" v="53" actId="27636"/>
        <pc:sldMkLst>
          <pc:docMk/>
          <pc:sldMk cId="0" sldId="277"/>
        </pc:sldMkLst>
        <pc:spChg chg="mod">
          <ac:chgData name="Takehara Kazuyo" userId="6c1305eccc517997" providerId="LiveId" clId="{DE5B0CF4-21C1-4E8A-9F5E-C10A39490E6F}" dt="2022-04-01T02:42:22.765" v="53" actId="27636"/>
          <ac:spMkLst>
            <pc:docMk/>
            <pc:sldMk cId="0" sldId="277"/>
            <ac:spMk id="220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776" v="54" actId="27636"/>
        <pc:sldMkLst>
          <pc:docMk/>
          <pc:sldMk cId="0" sldId="278"/>
        </pc:sldMkLst>
        <pc:spChg chg="mod">
          <ac:chgData name="Takehara Kazuyo" userId="6c1305eccc517997" providerId="LiveId" clId="{DE5B0CF4-21C1-4E8A-9F5E-C10A39490E6F}" dt="2022-04-01T02:42:22.776" v="54" actId="27636"/>
          <ac:spMkLst>
            <pc:docMk/>
            <pc:sldMk cId="0" sldId="278"/>
            <ac:spMk id="226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785" v="55" actId="27636"/>
        <pc:sldMkLst>
          <pc:docMk/>
          <pc:sldMk cId="0" sldId="279"/>
        </pc:sldMkLst>
        <pc:spChg chg="mod">
          <ac:chgData name="Takehara Kazuyo" userId="6c1305eccc517997" providerId="LiveId" clId="{DE5B0CF4-21C1-4E8A-9F5E-C10A39490E6F}" dt="2022-04-01T02:42:22.785" v="55" actId="27636"/>
          <ac:spMkLst>
            <pc:docMk/>
            <pc:sldMk cId="0" sldId="279"/>
            <ac:spMk id="232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792" v="56" actId="27636"/>
        <pc:sldMkLst>
          <pc:docMk/>
          <pc:sldMk cId="0" sldId="280"/>
        </pc:sldMkLst>
        <pc:spChg chg="mod">
          <ac:chgData name="Takehara Kazuyo" userId="6c1305eccc517997" providerId="LiveId" clId="{DE5B0CF4-21C1-4E8A-9F5E-C10A39490E6F}" dt="2022-04-01T02:42:22.792" v="56" actId="27636"/>
          <ac:spMkLst>
            <pc:docMk/>
            <pc:sldMk cId="0" sldId="280"/>
            <ac:spMk id="238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797" v="57" actId="27636"/>
        <pc:sldMkLst>
          <pc:docMk/>
          <pc:sldMk cId="0" sldId="281"/>
        </pc:sldMkLst>
        <pc:spChg chg="mod">
          <ac:chgData name="Takehara Kazuyo" userId="6c1305eccc517997" providerId="LiveId" clId="{DE5B0CF4-21C1-4E8A-9F5E-C10A39490E6F}" dt="2022-04-01T02:42:22.797" v="57" actId="27636"/>
          <ac:spMkLst>
            <pc:docMk/>
            <pc:sldMk cId="0" sldId="281"/>
            <ac:spMk id="244" creationId="{00000000-0000-0000-0000-000000000000}"/>
          </ac:spMkLst>
        </pc:spChg>
      </pc:sldChg>
      <pc:sldChg chg="modSp mod">
        <pc:chgData name="Takehara Kazuyo" userId="6c1305eccc517997" providerId="LiveId" clId="{DE5B0CF4-21C1-4E8A-9F5E-C10A39490E6F}" dt="2022-04-01T02:42:22.806" v="58" actId="27636"/>
        <pc:sldMkLst>
          <pc:docMk/>
          <pc:sldMk cId="0" sldId="282"/>
        </pc:sldMkLst>
        <pc:spChg chg="mod">
          <ac:chgData name="Takehara Kazuyo" userId="6c1305eccc517997" providerId="LiveId" clId="{DE5B0CF4-21C1-4E8A-9F5E-C10A39490E6F}" dt="2022-04-01T02:42:22.806" v="58" actId="27636"/>
          <ac:spMkLst>
            <pc:docMk/>
            <pc:sldMk cId="0" sldId="282"/>
            <ac:spMk id="250" creationId="{00000000-0000-0000-0000-000000000000}"/>
          </ac:spMkLst>
        </pc:spChg>
      </pc:sldChg>
      <pc:sldChg chg="del">
        <pc:chgData name="Takehara Kazuyo" userId="6c1305eccc517997" providerId="LiveId" clId="{DE5B0CF4-21C1-4E8A-9F5E-C10A39490E6F}" dt="2022-04-01T02:42:13.837" v="40" actId="2696"/>
        <pc:sldMkLst>
          <pc:docMk/>
          <pc:sldMk cId="0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地震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じ　　　しん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រញ្ជួយដី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台風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たい　　ふう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ខ្យល់ព្យុះ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外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そと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ខាងក្រៅ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声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សំឡេង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危ない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         あぶ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គ្រោះថ្នាក់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大切な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たい　  せつ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ដែលសំខាន់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~</a:t>
            </a:r>
            <a:br>
              <a:rPr lang="ja-JP" sz="25100">
                <a:latin typeface="Arial"/>
                <a:ea typeface="Arial"/>
                <a:cs typeface="Arial"/>
                <a:sym typeface="Arial"/>
              </a:rPr>
            </a:br>
            <a:br>
              <a:rPr lang="ja-JP" sz="25100">
                <a:latin typeface="Arial"/>
                <a:ea typeface="Arial"/>
                <a:cs typeface="Arial"/>
                <a:sym typeface="Arial"/>
              </a:rPr>
            </a:br>
            <a:r>
              <a:rPr lang="ja-JP" sz="25100">
                <a:latin typeface="Arial"/>
                <a:ea typeface="Arial"/>
                <a:cs typeface="Arial"/>
                <a:sym typeface="Arial"/>
              </a:rPr>
              <a:t>心配な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しん　　ぱい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ដែលគួរឱ្យបារម្ភ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集まる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あつ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ប្រមូលផ្ដុំ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進む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　　 すす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បន្ត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地震</a:t>
            </a:r>
            <a:endParaRPr/>
          </a:p>
        </p:txBody>
      </p:sp>
      <p:sp>
        <p:nvSpPr>
          <p:cNvPr id="148" name="Google Shape;148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រញ្ជួយដី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台風</a:t>
            </a:r>
            <a:endParaRPr/>
          </a:p>
        </p:txBody>
      </p:sp>
      <p:sp>
        <p:nvSpPr>
          <p:cNvPr id="154" name="Google Shape;154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ខ្យល់ព្យុះ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外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ខាងក្រៅ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声</a:t>
            </a:r>
            <a:endParaRPr/>
          </a:p>
        </p:txBody>
      </p:sp>
      <p:sp>
        <p:nvSpPr>
          <p:cNvPr id="166" name="Google Shape;166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សំឡេង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危ない</a:t>
            </a:r>
            <a:endParaRPr/>
          </a:p>
        </p:txBody>
      </p:sp>
      <p:sp>
        <p:nvSpPr>
          <p:cNvPr id="172" name="Google Shape;172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គ្រោះថ្នាក់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大切な</a:t>
            </a:r>
            <a:endParaRPr/>
          </a:p>
        </p:txBody>
      </p:sp>
      <p:sp>
        <p:nvSpPr>
          <p:cNvPr id="178" name="Google Shape;178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ដែលសំខាន់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~</a:t>
            </a:r>
            <a:br>
              <a:rPr lang="ja-JP" sz="25100">
                <a:latin typeface="Arial"/>
                <a:ea typeface="Arial"/>
                <a:cs typeface="Arial"/>
                <a:sym typeface="Arial"/>
              </a:rPr>
            </a:br>
            <a:br>
              <a:rPr lang="ja-JP" sz="25100">
                <a:latin typeface="Arial"/>
                <a:ea typeface="Arial"/>
                <a:cs typeface="Arial"/>
                <a:sym typeface="Arial"/>
              </a:rPr>
            </a:br>
            <a:r>
              <a:rPr lang="ja-JP" sz="25100">
                <a:latin typeface="Arial"/>
                <a:ea typeface="Arial"/>
                <a:cs typeface="Arial"/>
                <a:sym typeface="Arial"/>
              </a:rPr>
              <a:t>心配な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ដែលគួរឱ្យបារម្ភ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集まる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ប្រមូលផ្ដុំ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進む</a:t>
            </a:r>
            <a:endParaRPr/>
          </a:p>
        </p:txBody>
      </p:sp>
      <p:sp>
        <p:nvSpPr>
          <p:cNvPr id="196" name="Google Shape;196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បន្ត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地震</a:t>
            </a:r>
            <a:endParaRPr/>
          </a:p>
        </p:txBody>
      </p:sp>
      <p:sp>
        <p:nvSpPr>
          <p:cNvPr id="202" name="Google Shape;202;p1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じ　　　しん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台風</a:t>
            </a:r>
            <a:endParaRPr/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たい　　ふう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外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そと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声</a:t>
            </a:r>
            <a:endParaRPr/>
          </a:p>
        </p:txBody>
      </p:sp>
      <p:sp>
        <p:nvSpPr>
          <p:cNvPr id="220" name="Google Shape;220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危ない</a:t>
            </a:r>
            <a:endParaRPr/>
          </a:p>
        </p:txBody>
      </p:sp>
      <p:sp>
        <p:nvSpPr>
          <p:cNvPr id="226" name="Google Shape;226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         あぶ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大切な</a:t>
            </a:r>
            <a:endParaRPr/>
          </a:p>
        </p:txBody>
      </p:sp>
      <p:sp>
        <p:nvSpPr>
          <p:cNvPr id="232" name="Google Shape;232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たい　  せつ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br>
              <a:rPr lang="ja-JP" sz="25100">
                <a:latin typeface="Arial"/>
                <a:ea typeface="Arial"/>
                <a:cs typeface="Arial"/>
                <a:sym typeface="Arial"/>
              </a:rPr>
            </a:br>
            <a:r>
              <a:rPr lang="ja-JP" sz="25100">
                <a:latin typeface="Arial"/>
                <a:ea typeface="Arial"/>
                <a:cs typeface="Arial"/>
                <a:sym typeface="Arial"/>
              </a:rPr>
              <a:t>心配な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しん　　ぱい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集まる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あつ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進む</a:t>
            </a:r>
            <a:endParaRPr/>
          </a:p>
        </p:txBody>
      </p:sp>
      <p:sp>
        <p:nvSpPr>
          <p:cNvPr id="250" name="Google Shape;250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　　 すす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ワイド画面</PresentationFormat>
  <Paragraphs>63</Paragraphs>
  <Slides>28</Slides>
  <Notes>28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1" baseType="lpstr">
      <vt:lpstr>Arial</vt:lpstr>
      <vt:lpstr>Khmer OS</vt:lpstr>
      <vt:lpstr>Office テーマ</vt:lpstr>
      <vt:lpstr>地震</vt:lpstr>
      <vt:lpstr>台風</vt:lpstr>
      <vt:lpstr>外</vt:lpstr>
      <vt:lpstr>声</vt:lpstr>
      <vt:lpstr>危ない</vt:lpstr>
      <vt:lpstr>大切な</vt:lpstr>
      <vt:lpstr>~  心配な</vt:lpstr>
      <vt:lpstr>集まる</vt:lpstr>
      <vt:lpstr>進む</vt:lpstr>
      <vt:lpstr>地震</vt:lpstr>
      <vt:lpstr>台風</vt:lpstr>
      <vt:lpstr>外</vt:lpstr>
      <vt:lpstr>声</vt:lpstr>
      <vt:lpstr>危ない</vt:lpstr>
      <vt:lpstr>大切な</vt:lpstr>
      <vt:lpstr>~  心配な</vt:lpstr>
      <vt:lpstr>集まる</vt:lpstr>
      <vt:lpstr>進む</vt:lpstr>
      <vt:lpstr>地震</vt:lpstr>
      <vt:lpstr>台風</vt:lpstr>
      <vt:lpstr>外</vt:lpstr>
      <vt:lpstr>声</vt:lpstr>
      <vt:lpstr>危ない</vt:lpstr>
      <vt:lpstr>大切な</vt:lpstr>
      <vt:lpstr> 心配な</vt:lpstr>
      <vt:lpstr>集まる</vt:lpstr>
      <vt:lpstr>進む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地震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2022-04-01T02:42:28Z</dcterms:modified>
</cp:coreProperties>
</file>