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embeddedFontLst>
    <p:embeddedFont>
      <p:font typeface="Khmer" panose="020B0600070205080204" charset="0"/>
      <p:regular r:id="rId34"/>
    </p:embeddedFont>
    <p:embeddedFont>
      <p:font typeface="Khmer OS" panose="02000500000000020004" pitchFamily="2" charset="0"/>
      <p:regular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gpUbliavNmw0cHsKWt+maCMqsd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BD5430-2808-450D-850D-DB9AFC04155B}" v="2" dt="2022-04-01T02:47:14.5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FCBD5430-2808-450D-850D-DB9AFC04155B}"/>
    <pc:docChg chg="custSel delSld modSld">
      <pc:chgData name="Takehara Kazuyo" userId="6c1305eccc517997" providerId="LiveId" clId="{FCBD5430-2808-450D-850D-DB9AFC04155B}" dt="2022-04-01T02:47:06.550" v="71" actId="2696"/>
      <pc:docMkLst>
        <pc:docMk/>
      </pc:docMkLst>
      <pc:sldChg chg="modSp mod">
        <pc:chgData name="Takehara Kazuyo" userId="6c1305eccc517997" providerId="LiveId" clId="{FCBD5430-2808-450D-850D-DB9AFC04155B}" dt="2022-04-01T02:46:00.600" v="49" actId="27636"/>
        <pc:sldMkLst>
          <pc:docMk/>
          <pc:sldMk cId="0" sldId="256"/>
        </pc:sldMkLst>
        <pc:spChg chg="mod">
          <ac:chgData name="Takehara Kazuyo" userId="6c1305eccc517997" providerId="LiveId" clId="{FCBD5430-2808-450D-850D-DB9AFC04155B}" dt="2022-04-01T02:46:00.600" v="49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FCBD5430-2808-450D-850D-DB9AFC04155B}" dt="2022-04-01T02:43:02.702" v="3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610" v="50" actId="27636"/>
        <pc:sldMkLst>
          <pc:docMk/>
          <pc:sldMk cId="0" sldId="257"/>
        </pc:sldMkLst>
        <pc:spChg chg="mod">
          <ac:chgData name="Takehara Kazuyo" userId="6c1305eccc517997" providerId="LiveId" clId="{FCBD5430-2808-450D-850D-DB9AFC04155B}" dt="2022-04-01T02:46:00.610" v="50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FCBD5430-2808-450D-850D-DB9AFC04155B}" dt="2022-04-01T02:43:19.422" v="5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615" v="51" actId="27636"/>
        <pc:sldMkLst>
          <pc:docMk/>
          <pc:sldMk cId="0" sldId="258"/>
        </pc:sldMkLst>
        <pc:spChg chg="mod">
          <ac:chgData name="Takehara Kazuyo" userId="6c1305eccc517997" providerId="LiveId" clId="{FCBD5430-2808-450D-850D-DB9AFC04155B}" dt="2022-04-01T02:46:00.615" v="51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FCBD5430-2808-450D-850D-DB9AFC04155B}" dt="2022-04-01T02:43:44.442" v="7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619" v="52" actId="27636"/>
        <pc:sldMkLst>
          <pc:docMk/>
          <pc:sldMk cId="0" sldId="259"/>
        </pc:sldMkLst>
        <pc:spChg chg="mod">
          <ac:chgData name="Takehara Kazuyo" userId="6c1305eccc517997" providerId="LiveId" clId="{FCBD5430-2808-450D-850D-DB9AFC04155B}" dt="2022-04-01T02:46:00.619" v="52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FCBD5430-2808-450D-850D-DB9AFC04155B}" dt="2022-04-01T02:44:14.951" v="9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626" v="53" actId="27636"/>
        <pc:sldMkLst>
          <pc:docMk/>
          <pc:sldMk cId="0" sldId="260"/>
        </pc:sldMkLst>
        <pc:spChg chg="mod">
          <ac:chgData name="Takehara Kazuyo" userId="6c1305eccc517997" providerId="LiveId" clId="{FCBD5430-2808-450D-850D-DB9AFC04155B}" dt="2022-04-01T02:46:00.626" v="53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FCBD5430-2808-450D-850D-DB9AFC04155B}" dt="2022-04-01T02:44:40.205" v="11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640" v="54" actId="27636"/>
        <pc:sldMkLst>
          <pc:docMk/>
          <pc:sldMk cId="0" sldId="261"/>
        </pc:sldMkLst>
        <pc:spChg chg="mod">
          <ac:chgData name="Takehara Kazuyo" userId="6c1305eccc517997" providerId="LiveId" clId="{FCBD5430-2808-450D-850D-DB9AFC04155B}" dt="2022-04-01T02:46:00.640" v="54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FCBD5430-2808-450D-850D-DB9AFC04155B}" dt="2022-04-01T02:45:00.575" v="13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654" v="55" actId="27636"/>
        <pc:sldMkLst>
          <pc:docMk/>
          <pc:sldMk cId="0" sldId="262"/>
        </pc:sldMkLst>
        <pc:spChg chg="mod">
          <ac:chgData name="Takehara Kazuyo" userId="6c1305eccc517997" providerId="LiveId" clId="{FCBD5430-2808-450D-850D-DB9AFC04155B}" dt="2022-04-01T02:46:00.654" v="55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FCBD5430-2808-450D-850D-DB9AFC04155B}" dt="2022-04-01T02:45:08.119" v="15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661" v="56" actId="27636"/>
        <pc:sldMkLst>
          <pc:docMk/>
          <pc:sldMk cId="0" sldId="263"/>
        </pc:sldMkLst>
        <pc:spChg chg="mod">
          <ac:chgData name="Takehara Kazuyo" userId="6c1305eccc517997" providerId="LiveId" clId="{FCBD5430-2808-450D-850D-DB9AFC04155B}" dt="2022-04-01T02:46:00.661" v="56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FCBD5430-2808-450D-850D-DB9AFC04155B}" dt="2022-04-01T02:45:14.113" v="17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666" v="57" actId="27636"/>
        <pc:sldMkLst>
          <pc:docMk/>
          <pc:sldMk cId="0" sldId="264"/>
        </pc:sldMkLst>
        <pc:spChg chg="mod">
          <ac:chgData name="Takehara Kazuyo" userId="6c1305eccc517997" providerId="LiveId" clId="{FCBD5430-2808-450D-850D-DB9AFC04155B}" dt="2022-04-01T02:46:00.666" v="57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FCBD5430-2808-450D-850D-DB9AFC04155B}" dt="2022-04-01T02:45:19.067" v="19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671" v="58" actId="27636"/>
        <pc:sldMkLst>
          <pc:docMk/>
          <pc:sldMk cId="0" sldId="265"/>
        </pc:sldMkLst>
        <pc:spChg chg="mod">
          <ac:chgData name="Takehara Kazuyo" userId="6c1305eccc517997" providerId="LiveId" clId="{FCBD5430-2808-450D-850D-DB9AFC04155B}" dt="2022-04-01T02:46:00.671" v="58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FCBD5430-2808-450D-850D-DB9AFC04155B}" dt="2022-04-01T02:45:24.320" v="21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5:29.740" v="23" actId="27636"/>
        <pc:sldMkLst>
          <pc:docMk/>
          <pc:sldMk cId="0" sldId="266"/>
        </pc:sldMkLst>
        <pc:spChg chg="mod">
          <ac:chgData name="Takehara Kazuyo" userId="6c1305eccc517997" providerId="LiveId" clId="{FCBD5430-2808-450D-850D-DB9AFC04155B}" dt="2022-04-01T02:45:29.740" v="23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5:35.242" v="25" actId="27636"/>
        <pc:sldMkLst>
          <pc:docMk/>
          <pc:sldMk cId="0" sldId="267"/>
        </pc:sldMkLst>
        <pc:spChg chg="mod">
          <ac:chgData name="Takehara Kazuyo" userId="6c1305eccc517997" providerId="LiveId" clId="{FCBD5430-2808-450D-850D-DB9AFC04155B}" dt="2022-04-01T02:45:35.242" v="25" actId="27636"/>
          <ac:spMkLst>
            <pc:docMk/>
            <pc:sldMk cId="0" sldId="267"/>
            <ac:spMk id="161" creationId="{00000000-0000-0000-0000-000000000000}"/>
          </ac:spMkLst>
        </pc:spChg>
      </pc:sldChg>
      <pc:sldChg chg="addSp modSp mod">
        <pc:chgData name="Takehara Kazuyo" userId="6c1305eccc517997" providerId="LiveId" clId="{FCBD5430-2808-450D-850D-DB9AFC04155B}" dt="2022-04-01T02:46:03.392" v="59" actId="1076"/>
        <pc:sldMkLst>
          <pc:docMk/>
          <pc:sldMk cId="0" sldId="268"/>
        </pc:sldMkLst>
        <pc:spChg chg="add mod">
          <ac:chgData name="Takehara Kazuyo" userId="6c1305eccc517997" providerId="LiveId" clId="{FCBD5430-2808-450D-850D-DB9AFC04155B}" dt="2022-04-01T02:46:03.392" v="59" actId="1076"/>
          <ac:spMkLst>
            <pc:docMk/>
            <pc:sldMk cId="0" sldId="268"/>
            <ac:spMk id="4" creationId="{F99B4C0C-198F-44B1-88B1-69F42B8702E9}"/>
          </ac:spMkLst>
        </pc:spChg>
        <pc:spChg chg="mod">
          <ac:chgData name="Takehara Kazuyo" userId="6c1305eccc517997" providerId="LiveId" clId="{FCBD5430-2808-450D-850D-DB9AFC04155B}" dt="2022-04-01T02:46:00.429" v="31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5:49.522" v="29" actId="27636"/>
        <pc:sldMkLst>
          <pc:docMk/>
          <pc:sldMk cId="0" sldId="269"/>
        </pc:sldMkLst>
        <pc:spChg chg="mod">
          <ac:chgData name="Takehara Kazuyo" userId="6c1305eccc517997" providerId="LiveId" clId="{FCBD5430-2808-450D-850D-DB9AFC04155B}" dt="2022-04-01T02:45:49.522" v="29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18.156" v="61" actId="27636"/>
        <pc:sldMkLst>
          <pc:docMk/>
          <pc:sldMk cId="0" sldId="270"/>
        </pc:sldMkLst>
        <pc:spChg chg="mod">
          <ac:chgData name="Takehara Kazuyo" userId="6c1305eccc517997" providerId="LiveId" clId="{FCBD5430-2808-450D-850D-DB9AFC04155B}" dt="2022-04-01T02:46:18.156" v="61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24.902" v="63" actId="27636"/>
        <pc:sldMkLst>
          <pc:docMk/>
          <pc:sldMk cId="0" sldId="271"/>
        </pc:sldMkLst>
        <pc:spChg chg="mod">
          <ac:chgData name="Takehara Kazuyo" userId="6c1305eccc517997" providerId="LiveId" clId="{FCBD5430-2808-450D-850D-DB9AFC04155B}" dt="2022-04-01T02:46:24.902" v="63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30.579" v="65" actId="27636"/>
        <pc:sldMkLst>
          <pc:docMk/>
          <pc:sldMk cId="0" sldId="272"/>
        </pc:sldMkLst>
        <pc:spChg chg="mod">
          <ac:chgData name="Takehara Kazuyo" userId="6c1305eccc517997" providerId="LiveId" clId="{FCBD5430-2808-450D-850D-DB9AFC04155B}" dt="2022-04-01T02:46:30.579" v="65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35.861" v="67" actId="27636"/>
        <pc:sldMkLst>
          <pc:docMk/>
          <pc:sldMk cId="0" sldId="273"/>
        </pc:sldMkLst>
        <pc:spChg chg="mod">
          <ac:chgData name="Takehara Kazuyo" userId="6c1305eccc517997" providerId="LiveId" clId="{FCBD5430-2808-450D-850D-DB9AFC04155B}" dt="2022-04-01T02:46:35.861" v="67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41.075" v="69" actId="27636"/>
        <pc:sldMkLst>
          <pc:docMk/>
          <pc:sldMk cId="0" sldId="274"/>
        </pc:sldMkLst>
        <pc:spChg chg="mod">
          <ac:chgData name="Takehara Kazuyo" userId="6c1305eccc517997" providerId="LiveId" clId="{FCBD5430-2808-450D-850D-DB9AFC04155B}" dt="2022-04-01T02:46:41.075" v="69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48.540" v="70" actId="2711"/>
        <pc:sldMkLst>
          <pc:docMk/>
          <pc:sldMk cId="0" sldId="275"/>
        </pc:sldMkLst>
        <pc:spChg chg="mod">
          <ac:chgData name="Takehara Kazuyo" userId="6c1305eccc517997" providerId="LiveId" clId="{FCBD5430-2808-450D-850D-DB9AFC04155B}" dt="2022-04-01T02:46:48.540" v="70" actId="2711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520" v="39" actId="27636"/>
        <pc:sldMkLst>
          <pc:docMk/>
          <pc:sldMk cId="0" sldId="276"/>
        </pc:sldMkLst>
        <pc:spChg chg="mod">
          <ac:chgData name="Takehara Kazuyo" userId="6c1305eccc517997" providerId="LiveId" clId="{FCBD5430-2808-450D-850D-DB9AFC04155B}" dt="2022-04-01T02:46:00.520" v="39" actId="27636"/>
          <ac:spMkLst>
            <pc:docMk/>
            <pc:sldMk cId="0" sldId="276"/>
            <ac:spMk id="215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530" v="40" actId="27636"/>
        <pc:sldMkLst>
          <pc:docMk/>
          <pc:sldMk cId="0" sldId="277"/>
        </pc:sldMkLst>
        <pc:spChg chg="mod">
          <ac:chgData name="Takehara Kazuyo" userId="6c1305eccc517997" providerId="LiveId" clId="{FCBD5430-2808-450D-850D-DB9AFC04155B}" dt="2022-04-01T02:46:00.530" v="40" actId="27636"/>
          <ac:spMkLst>
            <pc:docMk/>
            <pc:sldMk cId="0" sldId="277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535" v="41" actId="27636"/>
        <pc:sldMkLst>
          <pc:docMk/>
          <pc:sldMk cId="0" sldId="278"/>
        </pc:sldMkLst>
        <pc:spChg chg="mod">
          <ac:chgData name="Takehara Kazuyo" userId="6c1305eccc517997" providerId="LiveId" clId="{FCBD5430-2808-450D-850D-DB9AFC04155B}" dt="2022-04-01T02:46:00.535" v="41" actId="27636"/>
          <ac:spMkLst>
            <pc:docMk/>
            <pc:sldMk cId="0" sldId="278"/>
            <ac:spMk id="227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539" v="42" actId="27636"/>
        <pc:sldMkLst>
          <pc:docMk/>
          <pc:sldMk cId="0" sldId="279"/>
        </pc:sldMkLst>
        <pc:spChg chg="mod">
          <ac:chgData name="Takehara Kazuyo" userId="6c1305eccc517997" providerId="LiveId" clId="{FCBD5430-2808-450D-850D-DB9AFC04155B}" dt="2022-04-01T02:46:00.539" v="42" actId="27636"/>
          <ac:spMkLst>
            <pc:docMk/>
            <pc:sldMk cId="0" sldId="279"/>
            <ac:spMk id="233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549" v="43" actId="27636"/>
        <pc:sldMkLst>
          <pc:docMk/>
          <pc:sldMk cId="0" sldId="280"/>
        </pc:sldMkLst>
        <pc:spChg chg="mod">
          <ac:chgData name="Takehara Kazuyo" userId="6c1305eccc517997" providerId="LiveId" clId="{FCBD5430-2808-450D-850D-DB9AFC04155B}" dt="2022-04-01T02:46:00.549" v="43" actId="27636"/>
          <ac:spMkLst>
            <pc:docMk/>
            <pc:sldMk cId="0" sldId="280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554" v="44" actId="27636"/>
        <pc:sldMkLst>
          <pc:docMk/>
          <pc:sldMk cId="0" sldId="281"/>
        </pc:sldMkLst>
        <pc:spChg chg="mod">
          <ac:chgData name="Takehara Kazuyo" userId="6c1305eccc517997" providerId="LiveId" clId="{FCBD5430-2808-450D-850D-DB9AFC04155B}" dt="2022-04-01T02:46:00.554" v="44" actId="27636"/>
          <ac:spMkLst>
            <pc:docMk/>
            <pc:sldMk cId="0" sldId="281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560" v="45" actId="27636"/>
        <pc:sldMkLst>
          <pc:docMk/>
          <pc:sldMk cId="0" sldId="282"/>
        </pc:sldMkLst>
        <pc:spChg chg="mod">
          <ac:chgData name="Takehara Kazuyo" userId="6c1305eccc517997" providerId="LiveId" clId="{FCBD5430-2808-450D-850D-DB9AFC04155B}" dt="2022-04-01T02:46:00.560" v="45" actId="27636"/>
          <ac:spMkLst>
            <pc:docMk/>
            <pc:sldMk cId="0" sldId="282"/>
            <ac:spMk id="251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564" v="46" actId="27636"/>
        <pc:sldMkLst>
          <pc:docMk/>
          <pc:sldMk cId="0" sldId="283"/>
        </pc:sldMkLst>
        <pc:spChg chg="mod">
          <ac:chgData name="Takehara Kazuyo" userId="6c1305eccc517997" providerId="LiveId" clId="{FCBD5430-2808-450D-850D-DB9AFC04155B}" dt="2022-04-01T02:46:00.564" v="46" actId="27636"/>
          <ac:spMkLst>
            <pc:docMk/>
            <pc:sldMk cId="0" sldId="283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570" v="47" actId="27636"/>
        <pc:sldMkLst>
          <pc:docMk/>
          <pc:sldMk cId="0" sldId="284"/>
        </pc:sldMkLst>
        <pc:spChg chg="mod">
          <ac:chgData name="Takehara Kazuyo" userId="6c1305eccc517997" providerId="LiveId" clId="{FCBD5430-2808-450D-850D-DB9AFC04155B}" dt="2022-04-01T02:46:00.570" v="47" actId="27636"/>
          <ac:spMkLst>
            <pc:docMk/>
            <pc:sldMk cId="0" sldId="284"/>
            <ac:spMk id="263" creationId="{00000000-0000-0000-0000-000000000000}"/>
          </ac:spMkLst>
        </pc:spChg>
      </pc:sldChg>
      <pc:sldChg chg="modSp mod">
        <pc:chgData name="Takehara Kazuyo" userId="6c1305eccc517997" providerId="LiveId" clId="{FCBD5430-2808-450D-850D-DB9AFC04155B}" dt="2022-04-01T02:46:00.587" v="48" actId="27636"/>
        <pc:sldMkLst>
          <pc:docMk/>
          <pc:sldMk cId="0" sldId="285"/>
        </pc:sldMkLst>
        <pc:spChg chg="mod">
          <ac:chgData name="Takehara Kazuyo" userId="6c1305eccc517997" providerId="LiveId" clId="{FCBD5430-2808-450D-850D-DB9AFC04155B}" dt="2022-04-01T02:46:00.587" v="48" actId="27636"/>
          <ac:spMkLst>
            <pc:docMk/>
            <pc:sldMk cId="0" sldId="285"/>
            <ac:spMk id="269" creationId="{00000000-0000-0000-0000-000000000000}"/>
          </ac:spMkLst>
        </pc:spChg>
      </pc:sldChg>
      <pc:sldChg chg="del">
        <pc:chgData name="Takehara Kazuyo" userId="6c1305eccc517997" providerId="LiveId" clId="{FCBD5430-2808-450D-850D-DB9AFC04155B}" dt="2022-04-01T02:47:06.550" v="71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最近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さい　　きん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ថ្មីៗនេះ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授業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じゅ　　ぎょう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ម៉ោងរៀន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問題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もん　　だい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បញ្ហា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大変な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たい　　へん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ដែលលំបាក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困る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          　  こま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មានបញ្ហា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違う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　　ちが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ខុស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慣れる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 な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ស៊ាំ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増える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    　ふ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កើនឡើង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笑う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　　　 わら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សើច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苦労する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く　　  ろう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ប្រឹងប្រែងយ៉ាងលំបាក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最近</a:t>
            </a:r>
            <a:endParaRPr/>
          </a:p>
        </p:txBody>
      </p:sp>
      <p:sp>
        <p:nvSpPr>
          <p:cNvPr id="155" name="Google Shape;155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ថ្មីៗនេះ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授業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ម៉ោងរៀន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問題</a:t>
            </a:r>
            <a:endParaRPr/>
          </a:p>
        </p:txBody>
      </p:sp>
      <p:sp>
        <p:nvSpPr>
          <p:cNvPr id="167" name="Google Shape;167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en-US" alt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Khmer OS</a:t>
            </a:r>
            <a:endParaRPr/>
          </a:p>
        </p:txBody>
      </p:sp>
      <p:sp>
        <p:nvSpPr>
          <p:cNvPr id="4" name="Google Shape;100;p3">
            <a:extLst>
              <a:ext uri="{FF2B5EF4-FFF2-40B4-BE49-F238E27FC236}">
                <a16:creationId xmlns:a16="http://schemas.microsoft.com/office/drawing/2014/main" id="{F99B4C0C-198F-44B1-88B1-69F42B8702E9}"/>
              </a:ext>
            </a:extLst>
          </p:cNvPr>
          <p:cNvSpPr txBox="1"/>
          <p:nvPr/>
        </p:nvSpPr>
        <p:spPr>
          <a:xfrm>
            <a:off x="0" y="965627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បញ្ហា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大変な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ដែលលំបាក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困る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មានបញ្ហា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違う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ខុស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慣れる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ស៊ាំ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増える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កើនឡើង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笑う</a:t>
            </a:r>
            <a:endParaRPr/>
          </a:p>
        </p:txBody>
      </p:sp>
      <p:sp>
        <p:nvSpPr>
          <p:cNvPr id="203" name="Google Shape;203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សើច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苦労する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ប្រឹងប្រែងយ៉ាងលំបាក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最近</a:t>
            </a:r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さい　　きん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授業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じゅ　　ぎょう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問題</a:t>
            </a:r>
            <a:endParaRPr/>
          </a:p>
        </p:txBody>
      </p:sp>
      <p:sp>
        <p:nvSpPr>
          <p:cNvPr id="227" name="Google Shape;227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もん　　だい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大変な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たい　　へん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困る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          　  こま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違う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　　ちが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慣れる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 な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増える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    　ふ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笑う</a:t>
            </a:r>
            <a:endParaRPr/>
          </a:p>
        </p:txBody>
      </p:sp>
      <p:sp>
        <p:nvSpPr>
          <p:cNvPr id="263" name="Google Shape;263;p2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　　　 わら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苦労する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く　　  ろう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</Words>
  <Application>Microsoft Office PowerPoint</Application>
  <PresentationFormat>ワイド画面</PresentationFormat>
  <Paragraphs>71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5" baseType="lpstr">
      <vt:lpstr>Arial</vt:lpstr>
      <vt:lpstr>Khmer OS</vt:lpstr>
      <vt:lpstr>Khmer</vt:lpstr>
      <vt:lpstr>Office テーマ</vt:lpstr>
      <vt:lpstr>最近</vt:lpstr>
      <vt:lpstr>授業</vt:lpstr>
      <vt:lpstr>問題</vt:lpstr>
      <vt:lpstr>大変な</vt:lpstr>
      <vt:lpstr>困る</vt:lpstr>
      <vt:lpstr>違う</vt:lpstr>
      <vt:lpstr>慣れる</vt:lpstr>
      <vt:lpstr>増える</vt:lpstr>
      <vt:lpstr>笑う</vt:lpstr>
      <vt:lpstr>苦労する</vt:lpstr>
      <vt:lpstr>最近</vt:lpstr>
      <vt:lpstr>授業</vt:lpstr>
      <vt:lpstr>問題</vt:lpstr>
      <vt:lpstr>大変な</vt:lpstr>
      <vt:lpstr>困る</vt:lpstr>
      <vt:lpstr>違う</vt:lpstr>
      <vt:lpstr>慣れる</vt:lpstr>
      <vt:lpstr>増える</vt:lpstr>
      <vt:lpstr>笑う</vt:lpstr>
      <vt:lpstr>苦労する</vt:lpstr>
      <vt:lpstr>最近</vt:lpstr>
      <vt:lpstr>授業</vt:lpstr>
      <vt:lpstr>問題</vt:lpstr>
      <vt:lpstr>大変な</vt:lpstr>
      <vt:lpstr>困る</vt:lpstr>
      <vt:lpstr>違う</vt:lpstr>
      <vt:lpstr>慣れる</vt:lpstr>
      <vt:lpstr>増える</vt:lpstr>
      <vt:lpstr>笑う</vt:lpstr>
      <vt:lpstr>苦労する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最近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2022-04-01T02:47:17Z</dcterms:modified>
</cp:coreProperties>
</file>