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jh3rieY9kmQuXQ/l5B+jl0bKWD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390C8E-AB9A-421C-B5ED-A0411E9B5804}" v="1" dt="2022-04-01T02:47:53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83390C8E-AB9A-421C-B5ED-A0411E9B5804}"/>
    <pc:docChg chg="custSel delSld modSld">
      <pc:chgData name="Takehara Kazuyo" userId="6c1305eccc517997" providerId="LiveId" clId="{83390C8E-AB9A-421C-B5ED-A0411E9B5804}" dt="2022-04-01T02:47:53.864" v="40" actId="27636"/>
      <pc:docMkLst>
        <pc:docMk/>
      </pc:docMkLst>
      <pc:sldChg chg="modSp mod">
        <pc:chgData name="Takehara Kazuyo" userId="6c1305eccc517997" providerId="LiveId" clId="{83390C8E-AB9A-421C-B5ED-A0411E9B5804}" dt="2022-04-01T02:47:53.526" v="2" actId="27636"/>
        <pc:sldMkLst>
          <pc:docMk/>
          <pc:sldMk cId="0" sldId="256"/>
        </pc:sldMkLst>
        <pc:spChg chg="mod">
          <ac:chgData name="Takehara Kazuyo" userId="6c1305eccc517997" providerId="LiveId" clId="{83390C8E-AB9A-421C-B5ED-A0411E9B5804}" dt="2022-04-01T02:47:53.526" v="2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83390C8E-AB9A-421C-B5ED-A0411E9B5804}" dt="2022-04-01T02:47:53.520" v="1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542" v="4" actId="27636"/>
        <pc:sldMkLst>
          <pc:docMk/>
          <pc:sldMk cId="0" sldId="257"/>
        </pc:sldMkLst>
        <pc:spChg chg="mod">
          <ac:chgData name="Takehara Kazuyo" userId="6c1305eccc517997" providerId="LiveId" clId="{83390C8E-AB9A-421C-B5ED-A0411E9B5804}" dt="2022-04-01T02:47:53.542" v="4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83390C8E-AB9A-421C-B5ED-A0411E9B5804}" dt="2022-04-01T02:47:53.533" v="3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565" v="6" actId="27636"/>
        <pc:sldMkLst>
          <pc:docMk/>
          <pc:sldMk cId="0" sldId="258"/>
        </pc:sldMkLst>
        <pc:spChg chg="mod">
          <ac:chgData name="Takehara Kazuyo" userId="6c1305eccc517997" providerId="LiveId" clId="{83390C8E-AB9A-421C-B5ED-A0411E9B5804}" dt="2022-04-01T02:47:53.565" v="6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83390C8E-AB9A-421C-B5ED-A0411E9B5804}" dt="2022-04-01T02:47:53.552" v="5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575" v="8" actId="27636"/>
        <pc:sldMkLst>
          <pc:docMk/>
          <pc:sldMk cId="0" sldId="259"/>
        </pc:sldMkLst>
        <pc:spChg chg="mod">
          <ac:chgData name="Takehara Kazuyo" userId="6c1305eccc517997" providerId="LiveId" clId="{83390C8E-AB9A-421C-B5ED-A0411E9B5804}" dt="2022-04-01T02:47:53.572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83390C8E-AB9A-421C-B5ED-A0411E9B5804}" dt="2022-04-01T02:47:53.575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584" v="10" actId="27636"/>
        <pc:sldMkLst>
          <pc:docMk/>
          <pc:sldMk cId="0" sldId="260"/>
        </pc:sldMkLst>
        <pc:spChg chg="mod">
          <ac:chgData name="Takehara Kazuyo" userId="6c1305eccc517997" providerId="LiveId" clId="{83390C8E-AB9A-421C-B5ED-A0411E9B5804}" dt="2022-04-01T02:47:53.581" v="9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83390C8E-AB9A-421C-B5ED-A0411E9B5804}" dt="2022-04-01T02:47:53.584" v="10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602" v="12" actId="27636"/>
        <pc:sldMkLst>
          <pc:docMk/>
          <pc:sldMk cId="0" sldId="261"/>
        </pc:sldMkLst>
        <pc:spChg chg="mod">
          <ac:chgData name="Takehara Kazuyo" userId="6c1305eccc517997" providerId="LiveId" clId="{83390C8E-AB9A-421C-B5ED-A0411E9B5804}" dt="2022-04-01T02:47:53.599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83390C8E-AB9A-421C-B5ED-A0411E9B5804}" dt="2022-04-01T02:47:53.602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620" v="14" actId="27636"/>
        <pc:sldMkLst>
          <pc:docMk/>
          <pc:sldMk cId="0" sldId="262"/>
        </pc:sldMkLst>
        <pc:spChg chg="mod">
          <ac:chgData name="Takehara Kazuyo" userId="6c1305eccc517997" providerId="LiveId" clId="{83390C8E-AB9A-421C-B5ED-A0411E9B5804}" dt="2022-04-01T02:47:53.620" v="1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83390C8E-AB9A-421C-B5ED-A0411E9B5804}" dt="2022-04-01T02:47:53.617" v="13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639" v="16" actId="27636"/>
        <pc:sldMkLst>
          <pc:docMk/>
          <pc:sldMk cId="0" sldId="263"/>
        </pc:sldMkLst>
        <pc:spChg chg="mod">
          <ac:chgData name="Takehara Kazuyo" userId="6c1305eccc517997" providerId="LiveId" clId="{83390C8E-AB9A-421C-B5ED-A0411E9B5804}" dt="2022-04-01T02:47:53.639" v="16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83390C8E-AB9A-421C-B5ED-A0411E9B5804}" dt="2022-04-01T02:47:53.634" v="15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677" v="18" actId="27636"/>
        <pc:sldMkLst>
          <pc:docMk/>
          <pc:sldMk cId="0" sldId="264"/>
        </pc:sldMkLst>
        <pc:spChg chg="mod">
          <ac:chgData name="Takehara Kazuyo" userId="6c1305eccc517997" providerId="LiveId" clId="{83390C8E-AB9A-421C-B5ED-A0411E9B5804}" dt="2022-04-01T02:47:53.677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83390C8E-AB9A-421C-B5ED-A0411E9B5804}" dt="2022-04-01T02:47:53.674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685" v="20" actId="27636"/>
        <pc:sldMkLst>
          <pc:docMk/>
          <pc:sldMk cId="0" sldId="265"/>
        </pc:sldMkLst>
        <pc:spChg chg="mod">
          <ac:chgData name="Takehara Kazuyo" userId="6c1305eccc517997" providerId="LiveId" clId="{83390C8E-AB9A-421C-B5ED-A0411E9B5804}" dt="2022-04-01T02:47:53.683" v="19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83390C8E-AB9A-421C-B5ED-A0411E9B5804}" dt="2022-04-01T02:47:53.685" v="20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698" v="21" actId="27636"/>
        <pc:sldMkLst>
          <pc:docMk/>
          <pc:sldMk cId="0" sldId="266"/>
        </pc:sldMkLst>
        <pc:spChg chg="mod">
          <ac:chgData name="Takehara Kazuyo" userId="6c1305eccc517997" providerId="LiveId" clId="{83390C8E-AB9A-421C-B5ED-A0411E9B5804}" dt="2022-04-01T02:47:53.698" v="21" actId="27636"/>
          <ac:spMkLst>
            <pc:docMk/>
            <pc:sldMk cId="0" sldId="266"/>
            <ac:spMk id="155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704" v="22" actId="27636"/>
        <pc:sldMkLst>
          <pc:docMk/>
          <pc:sldMk cId="0" sldId="267"/>
        </pc:sldMkLst>
        <pc:spChg chg="mod">
          <ac:chgData name="Takehara Kazuyo" userId="6c1305eccc517997" providerId="LiveId" clId="{83390C8E-AB9A-421C-B5ED-A0411E9B5804}" dt="2022-04-01T02:47:53.704" v="22" actId="27636"/>
          <ac:spMkLst>
            <pc:docMk/>
            <pc:sldMk cId="0" sldId="267"/>
            <ac:spMk id="161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708" v="23" actId="27636"/>
        <pc:sldMkLst>
          <pc:docMk/>
          <pc:sldMk cId="0" sldId="268"/>
        </pc:sldMkLst>
        <pc:spChg chg="mod">
          <ac:chgData name="Takehara Kazuyo" userId="6c1305eccc517997" providerId="LiveId" clId="{83390C8E-AB9A-421C-B5ED-A0411E9B5804}" dt="2022-04-01T02:47:53.708" v="23" actId="27636"/>
          <ac:spMkLst>
            <pc:docMk/>
            <pc:sldMk cId="0" sldId="268"/>
            <ac:spMk id="167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712" v="24" actId="27636"/>
        <pc:sldMkLst>
          <pc:docMk/>
          <pc:sldMk cId="0" sldId="269"/>
        </pc:sldMkLst>
        <pc:spChg chg="mod">
          <ac:chgData name="Takehara Kazuyo" userId="6c1305eccc517997" providerId="LiveId" clId="{83390C8E-AB9A-421C-B5ED-A0411E9B5804}" dt="2022-04-01T02:47:53.712" v="24" actId="27636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716" v="25" actId="27636"/>
        <pc:sldMkLst>
          <pc:docMk/>
          <pc:sldMk cId="0" sldId="270"/>
        </pc:sldMkLst>
        <pc:spChg chg="mod">
          <ac:chgData name="Takehara Kazuyo" userId="6c1305eccc517997" providerId="LiveId" clId="{83390C8E-AB9A-421C-B5ED-A0411E9B5804}" dt="2022-04-01T02:47:53.716" v="25" actId="27636"/>
          <ac:spMkLst>
            <pc:docMk/>
            <pc:sldMk cId="0" sldId="270"/>
            <ac:spMk id="179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728" v="26" actId="27636"/>
        <pc:sldMkLst>
          <pc:docMk/>
          <pc:sldMk cId="0" sldId="271"/>
        </pc:sldMkLst>
        <pc:spChg chg="mod">
          <ac:chgData name="Takehara Kazuyo" userId="6c1305eccc517997" providerId="LiveId" clId="{83390C8E-AB9A-421C-B5ED-A0411E9B5804}" dt="2022-04-01T02:47:53.728" v="26" actId="27636"/>
          <ac:spMkLst>
            <pc:docMk/>
            <pc:sldMk cId="0" sldId="271"/>
            <ac:spMk id="185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732" v="27" actId="27636"/>
        <pc:sldMkLst>
          <pc:docMk/>
          <pc:sldMk cId="0" sldId="272"/>
        </pc:sldMkLst>
        <pc:spChg chg="mod">
          <ac:chgData name="Takehara Kazuyo" userId="6c1305eccc517997" providerId="LiveId" clId="{83390C8E-AB9A-421C-B5ED-A0411E9B5804}" dt="2022-04-01T02:47:53.732" v="27" actId="27636"/>
          <ac:spMkLst>
            <pc:docMk/>
            <pc:sldMk cId="0" sldId="272"/>
            <ac:spMk id="191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747" v="28" actId="27636"/>
        <pc:sldMkLst>
          <pc:docMk/>
          <pc:sldMk cId="0" sldId="273"/>
        </pc:sldMkLst>
        <pc:spChg chg="mod">
          <ac:chgData name="Takehara Kazuyo" userId="6c1305eccc517997" providerId="LiveId" clId="{83390C8E-AB9A-421C-B5ED-A0411E9B5804}" dt="2022-04-01T02:47:53.747" v="28" actId="27636"/>
          <ac:spMkLst>
            <pc:docMk/>
            <pc:sldMk cId="0" sldId="273"/>
            <ac:spMk id="197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763" v="29" actId="27636"/>
        <pc:sldMkLst>
          <pc:docMk/>
          <pc:sldMk cId="0" sldId="274"/>
        </pc:sldMkLst>
        <pc:spChg chg="mod">
          <ac:chgData name="Takehara Kazuyo" userId="6c1305eccc517997" providerId="LiveId" clId="{83390C8E-AB9A-421C-B5ED-A0411E9B5804}" dt="2022-04-01T02:47:53.763" v="29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770" v="30" actId="27636"/>
        <pc:sldMkLst>
          <pc:docMk/>
          <pc:sldMk cId="0" sldId="275"/>
        </pc:sldMkLst>
        <pc:spChg chg="mod">
          <ac:chgData name="Takehara Kazuyo" userId="6c1305eccc517997" providerId="LiveId" clId="{83390C8E-AB9A-421C-B5ED-A0411E9B5804}" dt="2022-04-01T02:47:53.770" v="30" actId="27636"/>
          <ac:spMkLst>
            <pc:docMk/>
            <pc:sldMk cId="0" sldId="275"/>
            <ac:spMk id="209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785" v="31" actId="27636"/>
        <pc:sldMkLst>
          <pc:docMk/>
          <pc:sldMk cId="0" sldId="276"/>
        </pc:sldMkLst>
        <pc:spChg chg="mod">
          <ac:chgData name="Takehara Kazuyo" userId="6c1305eccc517997" providerId="LiveId" clId="{83390C8E-AB9A-421C-B5ED-A0411E9B5804}" dt="2022-04-01T02:47:53.785" v="31" actId="27636"/>
          <ac:spMkLst>
            <pc:docMk/>
            <pc:sldMk cId="0" sldId="276"/>
            <ac:spMk id="215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798" v="32" actId="27636"/>
        <pc:sldMkLst>
          <pc:docMk/>
          <pc:sldMk cId="0" sldId="277"/>
        </pc:sldMkLst>
        <pc:spChg chg="mod">
          <ac:chgData name="Takehara Kazuyo" userId="6c1305eccc517997" providerId="LiveId" clId="{83390C8E-AB9A-421C-B5ED-A0411E9B5804}" dt="2022-04-01T02:47:53.798" v="32" actId="27636"/>
          <ac:spMkLst>
            <pc:docMk/>
            <pc:sldMk cId="0" sldId="277"/>
            <ac:spMk id="221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806" v="33" actId="27636"/>
        <pc:sldMkLst>
          <pc:docMk/>
          <pc:sldMk cId="0" sldId="278"/>
        </pc:sldMkLst>
        <pc:spChg chg="mod">
          <ac:chgData name="Takehara Kazuyo" userId="6c1305eccc517997" providerId="LiveId" clId="{83390C8E-AB9A-421C-B5ED-A0411E9B5804}" dt="2022-04-01T02:47:53.806" v="33" actId="27636"/>
          <ac:spMkLst>
            <pc:docMk/>
            <pc:sldMk cId="0" sldId="278"/>
            <ac:spMk id="227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812" v="34" actId="27636"/>
        <pc:sldMkLst>
          <pc:docMk/>
          <pc:sldMk cId="0" sldId="279"/>
        </pc:sldMkLst>
        <pc:spChg chg="mod">
          <ac:chgData name="Takehara Kazuyo" userId="6c1305eccc517997" providerId="LiveId" clId="{83390C8E-AB9A-421C-B5ED-A0411E9B5804}" dt="2022-04-01T02:47:53.812" v="34" actId="27636"/>
          <ac:spMkLst>
            <pc:docMk/>
            <pc:sldMk cId="0" sldId="279"/>
            <ac:spMk id="233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817" v="35" actId="27636"/>
        <pc:sldMkLst>
          <pc:docMk/>
          <pc:sldMk cId="0" sldId="280"/>
        </pc:sldMkLst>
        <pc:spChg chg="mod">
          <ac:chgData name="Takehara Kazuyo" userId="6c1305eccc517997" providerId="LiveId" clId="{83390C8E-AB9A-421C-B5ED-A0411E9B5804}" dt="2022-04-01T02:47:53.817" v="35" actId="27636"/>
          <ac:spMkLst>
            <pc:docMk/>
            <pc:sldMk cId="0" sldId="280"/>
            <ac:spMk id="239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831" v="36" actId="27636"/>
        <pc:sldMkLst>
          <pc:docMk/>
          <pc:sldMk cId="0" sldId="281"/>
        </pc:sldMkLst>
        <pc:spChg chg="mod">
          <ac:chgData name="Takehara Kazuyo" userId="6c1305eccc517997" providerId="LiveId" clId="{83390C8E-AB9A-421C-B5ED-A0411E9B5804}" dt="2022-04-01T02:47:53.831" v="36" actId="27636"/>
          <ac:spMkLst>
            <pc:docMk/>
            <pc:sldMk cId="0" sldId="281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835" v="37" actId="27636"/>
        <pc:sldMkLst>
          <pc:docMk/>
          <pc:sldMk cId="0" sldId="282"/>
        </pc:sldMkLst>
        <pc:spChg chg="mod">
          <ac:chgData name="Takehara Kazuyo" userId="6c1305eccc517997" providerId="LiveId" clId="{83390C8E-AB9A-421C-B5ED-A0411E9B5804}" dt="2022-04-01T02:47:53.835" v="37" actId="27636"/>
          <ac:spMkLst>
            <pc:docMk/>
            <pc:sldMk cId="0" sldId="282"/>
            <ac:spMk id="251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847" v="38" actId="27636"/>
        <pc:sldMkLst>
          <pc:docMk/>
          <pc:sldMk cId="0" sldId="283"/>
        </pc:sldMkLst>
        <pc:spChg chg="mod">
          <ac:chgData name="Takehara Kazuyo" userId="6c1305eccc517997" providerId="LiveId" clId="{83390C8E-AB9A-421C-B5ED-A0411E9B5804}" dt="2022-04-01T02:47:53.847" v="38" actId="27636"/>
          <ac:spMkLst>
            <pc:docMk/>
            <pc:sldMk cId="0" sldId="283"/>
            <ac:spMk id="257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851" v="39" actId="27636"/>
        <pc:sldMkLst>
          <pc:docMk/>
          <pc:sldMk cId="0" sldId="284"/>
        </pc:sldMkLst>
        <pc:spChg chg="mod">
          <ac:chgData name="Takehara Kazuyo" userId="6c1305eccc517997" providerId="LiveId" clId="{83390C8E-AB9A-421C-B5ED-A0411E9B5804}" dt="2022-04-01T02:47:53.851" v="39" actId="27636"/>
          <ac:spMkLst>
            <pc:docMk/>
            <pc:sldMk cId="0" sldId="284"/>
            <ac:spMk id="263" creationId="{00000000-0000-0000-0000-000000000000}"/>
          </ac:spMkLst>
        </pc:spChg>
      </pc:sldChg>
      <pc:sldChg chg="modSp mod">
        <pc:chgData name="Takehara Kazuyo" userId="6c1305eccc517997" providerId="LiveId" clId="{83390C8E-AB9A-421C-B5ED-A0411E9B5804}" dt="2022-04-01T02:47:53.864" v="40" actId="27636"/>
        <pc:sldMkLst>
          <pc:docMk/>
          <pc:sldMk cId="0" sldId="285"/>
        </pc:sldMkLst>
        <pc:spChg chg="mod">
          <ac:chgData name="Takehara Kazuyo" userId="6c1305eccc517997" providerId="LiveId" clId="{83390C8E-AB9A-421C-B5ED-A0411E9B5804}" dt="2022-04-01T02:47:53.864" v="40" actId="27636"/>
          <ac:spMkLst>
            <pc:docMk/>
            <pc:sldMk cId="0" sldId="285"/>
            <ac:spMk id="269" creationId="{00000000-0000-0000-0000-000000000000}"/>
          </ac:spMkLst>
        </pc:spChg>
      </pc:sldChg>
      <pc:sldChg chg="del">
        <pc:chgData name="Takehara Kazuyo" userId="6c1305eccc517997" providerId="LiveId" clId="{83390C8E-AB9A-421C-B5ED-A0411E9B5804}" dt="2022-04-01T02:47:50.601" v="0" actId="2696"/>
        <pc:sldMkLst>
          <pc:docMk/>
          <pc:sldMk cId="0" sldId="286"/>
        </pc:sldMkLst>
      </pc:sldChg>
    </pc:docChg>
  </pc:docChgLst>
  <pc:docChgLst>
    <pc:chgData name="Takehara Kazuyo" userId="6c1305eccc517997" providerId="LiveId" clId="{0DF84A1D-955B-4FA0-B3C9-0D9CF437C178}"/>
    <pc:docChg chg="undo custSel modSld">
      <pc:chgData name="Takehara Kazuyo" userId="6c1305eccc517997" providerId="LiveId" clId="{0DF84A1D-955B-4FA0-B3C9-0D9CF437C178}" dt="2022-03-28T03:23:26.415" v="3" actId="27636"/>
      <pc:docMkLst>
        <pc:docMk/>
      </pc:docMkLst>
      <pc:sldChg chg="modSp mod">
        <pc:chgData name="Takehara Kazuyo" userId="6c1305eccc517997" providerId="LiveId" clId="{0DF84A1D-955B-4FA0-B3C9-0D9CF437C178}" dt="2022-03-28T03:23:26.415" v="3" actId="27636"/>
        <pc:sldMkLst>
          <pc:docMk/>
          <pc:sldMk cId="0" sldId="258"/>
        </pc:sldMkLst>
        <pc:spChg chg="mod">
          <ac:chgData name="Takehara Kazuyo" userId="6c1305eccc517997" providerId="LiveId" clId="{0DF84A1D-955B-4FA0-B3C9-0D9CF437C178}" dt="2022-03-28T03:23:26.415" v="3" actId="27636"/>
          <ac:spMkLst>
            <pc:docMk/>
            <pc:sldMk cId="0" sldId="258"/>
            <ac:spMk id="10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希望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　　　ぼう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សេចក្ដីសង្ឃឹម</a:t>
            </a:r>
            <a:endParaRPr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募集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ぼ　　しゅう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ការជ្រើសរើស</a:t>
            </a:r>
            <a:endParaRPr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特に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とく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 dirty="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ជាពិសេស</a:t>
            </a:r>
            <a:endParaRPr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住む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 す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រស់នៅ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建てる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        た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សាងសង់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続ける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つづ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បន្ត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考える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    かんが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គិត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役</a:t>
            </a:r>
            <a:r>
              <a:rPr lang="ja-JP" sz="20900">
                <a:latin typeface="Arial"/>
                <a:ea typeface="Arial"/>
                <a:cs typeface="Arial"/>
                <a:sym typeface="Arial"/>
              </a:rPr>
              <a:t>に</a:t>
            </a:r>
            <a:r>
              <a:rPr lang="ja-JP" sz="25100">
                <a:latin typeface="Arial"/>
                <a:ea typeface="Arial"/>
                <a:cs typeface="Arial"/>
                <a:sym typeface="Arial"/>
              </a:rPr>
              <a:t>立</a:t>
            </a:r>
            <a:r>
              <a:rPr lang="ja-JP" sz="20900">
                <a:latin typeface="Arial"/>
                <a:ea typeface="Arial"/>
                <a:cs typeface="Arial"/>
                <a:sym typeface="Arial"/>
              </a:rPr>
              <a:t>つ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   やく　　　　　た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មានប្រយោជន៍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卒業する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そつ　ぎょう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បញ្ចប់ការសិក្សា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留学する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りゅう　がく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រៀននៅក្រៅប្រទេស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希望</a:t>
            </a:r>
            <a:endParaRPr/>
          </a:p>
        </p:txBody>
      </p:sp>
      <p:sp>
        <p:nvSpPr>
          <p:cNvPr id="155" name="Google Shape;155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សេចក្ដីប្រាថ្នា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募集</a:t>
            </a:r>
            <a:endParaRPr/>
          </a:p>
        </p:txBody>
      </p:sp>
      <p:sp>
        <p:nvSpPr>
          <p:cNvPr id="161" name="Google Shape;161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ការជ្រើសរើស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特に</a:t>
            </a:r>
            <a:endParaRPr/>
          </a:p>
        </p:txBody>
      </p:sp>
      <p:sp>
        <p:nvSpPr>
          <p:cNvPr id="167" name="Google Shape;167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ជាពិសេស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住む</a:t>
            </a:r>
            <a:endParaRPr/>
          </a:p>
        </p:txBody>
      </p:sp>
      <p:sp>
        <p:nvSpPr>
          <p:cNvPr id="173" name="Google Shape;173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រស់នៅ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建てる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សាងសង់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続ける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បន្ត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考える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គិត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役</a:t>
            </a:r>
            <a:r>
              <a:rPr lang="ja-JP" sz="20900">
                <a:latin typeface="Arial"/>
                <a:ea typeface="Arial"/>
                <a:cs typeface="Arial"/>
                <a:sym typeface="Arial"/>
              </a:rPr>
              <a:t>に</a:t>
            </a:r>
            <a:r>
              <a:rPr lang="ja-JP" sz="25100">
                <a:latin typeface="Arial"/>
                <a:ea typeface="Arial"/>
                <a:cs typeface="Arial"/>
                <a:sym typeface="Arial"/>
              </a:rPr>
              <a:t>立</a:t>
            </a:r>
            <a:r>
              <a:rPr lang="ja-JP" sz="20900">
                <a:latin typeface="Arial"/>
                <a:ea typeface="Arial"/>
                <a:cs typeface="Arial"/>
                <a:sym typeface="Arial"/>
              </a:rPr>
              <a:t>つ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មានប្រយោជន៍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卒業する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បញ្ចប់ការសិក្សា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留学する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រៀននៅក្រៅប្រទេស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希望</a:t>
            </a:r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　　　ぼう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募集</a:t>
            </a:r>
            <a:endParaRPr/>
          </a:p>
        </p:txBody>
      </p:sp>
      <p:sp>
        <p:nvSpPr>
          <p:cNvPr id="221" name="Google Shape;221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ぼ　　しゅう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特に</a:t>
            </a:r>
            <a:endParaRPr/>
          </a:p>
        </p:txBody>
      </p:sp>
      <p:sp>
        <p:nvSpPr>
          <p:cNvPr id="227" name="Google Shape;227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とく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住む</a:t>
            </a:r>
            <a:endParaRPr/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　　  す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建てる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        た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続ける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 つづ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考える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    かんが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役</a:t>
            </a:r>
            <a:r>
              <a:rPr lang="ja-JP" sz="20900">
                <a:latin typeface="Arial"/>
                <a:ea typeface="Arial"/>
                <a:cs typeface="Arial"/>
                <a:sym typeface="Arial"/>
              </a:rPr>
              <a:t>に</a:t>
            </a:r>
            <a:r>
              <a:rPr lang="ja-JP" sz="25100">
                <a:latin typeface="Arial"/>
                <a:ea typeface="Arial"/>
                <a:cs typeface="Arial"/>
                <a:sym typeface="Arial"/>
              </a:rPr>
              <a:t>立</a:t>
            </a:r>
            <a:r>
              <a:rPr lang="ja-JP" sz="20900">
                <a:latin typeface="Arial"/>
                <a:ea typeface="Arial"/>
                <a:cs typeface="Arial"/>
                <a:sym typeface="Arial"/>
              </a:rPr>
              <a:t>つ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   やく　　　　　た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卒業する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 　　　 そつ　ぎょう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留学する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 りゅう　がく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ワイド画面</PresentationFormat>
  <Paragraphs>70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Arial</vt:lpstr>
      <vt:lpstr>Khmer</vt:lpstr>
      <vt:lpstr>Office テーマ</vt:lpstr>
      <vt:lpstr>希望</vt:lpstr>
      <vt:lpstr>募集</vt:lpstr>
      <vt:lpstr>特に</vt:lpstr>
      <vt:lpstr>住む</vt:lpstr>
      <vt:lpstr>建てる</vt:lpstr>
      <vt:lpstr>続ける</vt:lpstr>
      <vt:lpstr>考える</vt:lpstr>
      <vt:lpstr>役に立つ</vt:lpstr>
      <vt:lpstr>卒業する</vt:lpstr>
      <vt:lpstr>留学する</vt:lpstr>
      <vt:lpstr>希望</vt:lpstr>
      <vt:lpstr>募集</vt:lpstr>
      <vt:lpstr>特に</vt:lpstr>
      <vt:lpstr>住む</vt:lpstr>
      <vt:lpstr>建てる</vt:lpstr>
      <vt:lpstr>続ける</vt:lpstr>
      <vt:lpstr>考える</vt:lpstr>
      <vt:lpstr>役に立つ</vt:lpstr>
      <vt:lpstr>卒業する</vt:lpstr>
      <vt:lpstr>留学する</vt:lpstr>
      <vt:lpstr>希望</vt:lpstr>
      <vt:lpstr>募集</vt:lpstr>
      <vt:lpstr>特に</vt:lpstr>
      <vt:lpstr>住む</vt:lpstr>
      <vt:lpstr>建てる</vt:lpstr>
      <vt:lpstr>続ける</vt:lpstr>
      <vt:lpstr>考える</vt:lpstr>
      <vt:lpstr>役に立つ</vt:lpstr>
      <vt:lpstr>卒業する</vt:lpstr>
      <vt:lpstr>留学する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希望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2022-04-01T02:47:55Z</dcterms:modified>
</cp:coreProperties>
</file>