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embeddedFontLst>
    <p:embeddedFont>
      <p:font typeface="Khmer OS" panose="02000500000000020004" pitchFamily="2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3mj8g9UHbdQd07hu1kR4eaTcE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B57B3-065C-477D-ABE3-0E9AC755A084}" v="1" dt="2022-04-01T02:39:04.0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3DB57B3-065C-477D-ABE3-0E9AC755A084}"/>
    <pc:docChg chg="custSel delSld modSld">
      <pc:chgData name="Takehara Kazuyo" userId="6c1305eccc517997" providerId="LiveId" clId="{53DB57B3-065C-477D-ABE3-0E9AC755A084}" dt="2022-04-01T02:39:04.297" v="62" actId="27636"/>
      <pc:docMkLst>
        <pc:docMk/>
      </pc:docMkLst>
      <pc:sldChg chg="modSp mod">
        <pc:chgData name="Takehara Kazuyo" userId="6c1305eccc517997" providerId="LiveId" clId="{53DB57B3-065C-477D-ABE3-0E9AC755A084}" dt="2022-04-01T02:39:04.163" v="43" actId="27636"/>
        <pc:sldMkLst>
          <pc:docMk/>
          <pc:sldMk cId="0" sldId="256"/>
        </pc:sldMkLst>
        <pc:spChg chg="mod">
          <ac:chgData name="Takehara Kazuyo" userId="6c1305eccc517997" providerId="LiveId" clId="{53DB57B3-065C-477D-ABE3-0E9AC755A084}" dt="2022-04-01T02:39:04.163" v="43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6:30.222" v="3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169" v="44" actId="27636"/>
        <pc:sldMkLst>
          <pc:docMk/>
          <pc:sldMk cId="0" sldId="257"/>
        </pc:sldMkLst>
        <pc:spChg chg="mod">
          <ac:chgData name="Takehara Kazuyo" userId="6c1305eccc517997" providerId="LiveId" clId="{53DB57B3-065C-477D-ABE3-0E9AC755A084}" dt="2022-04-01T02:39:04.169" v="4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6:39.339" v="5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175" v="45" actId="27636"/>
        <pc:sldMkLst>
          <pc:docMk/>
          <pc:sldMk cId="0" sldId="258"/>
        </pc:sldMkLst>
        <pc:spChg chg="mod">
          <ac:chgData name="Takehara Kazuyo" userId="6c1305eccc517997" providerId="LiveId" clId="{53DB57B3-065C-477D-ABE3-0E9AC755A084}" dt="2022-04-01T02:39:04.175" v="4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6:45.919" v="7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179" v="46" actId="27636"/>
        <pc:sldMkLst>
          <pc:docMk/>
          <pc:sldMk cId="0" sldId="259"/>
        </pc:sldMkLst>
        <pc:spChg chg="mod">
          <ac:chgData name="Takehara Kazuyo" userId="6c1305eccc517997" providerId="LiveId" clId="{53DB57B3-065C-477D-ABE3-0E9AC755A084}" dt="2022-04-01T02:39:04.179" v="46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6:52.681" v="9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182" v="47" actId="27636"/>
        <pc:sldMkLst>
          <pc:docMk/>
          <pc:sldMk cId="0" sldId="260"/>
        </pc:sldMkLst>
        <pc:spChg chg="mod">
          <ac:chgData name="Takehara Kazuyo" userId="6c1305eccc517997" providerId="LiveId" clId="{53DB57B3-065C-477D-ABE3-0E9AC755A084}" dt="2022-04-01T02:39:04.182" v="47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6:58.773" v="11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185" v="48" actId="27636"/>
        <pc:sldMkLst>
          <pc:docMk/>
          <pc:sldMk cId="0" sldId="261"/>
        </pc:sldMkLst>
        <pc:spChg chg="mod">
          <ac:chgData name="Takehara Kazuyo" userId="6c1305eccc517997" providerId="LiveId" clId="{53DB57B3-065C-477D-ABE3-0E9AC755A084}" dt="2022-04-01T02:39:04.185" v="48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7:05.962" v="13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189" v="49" actId="27636"/>
        <pc:sldMkLst>
          <pc:docMk/>
          <pc:sldMk cId="0" sldId="262"/>
        </pc:sldMkLst>
        <pc:spChg chg="mod">
          <ac:chgData name="Takehara Kazuyo" userId="6c1305eccc517997" providerId="LiveId" clId="{53DB57B3-065C-477D-ABE3-0E9AC755A084}" dt="2022-04-01T02:39:04.189" v="49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7:13.755" v="15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03" v="50" actId="27636"/>
        <pc:sldMkLst>
          <pc:docMk/>
          <pc:sldMk cId="0" sldId="263"/>
        </pc:sldMkLst>
        <pc:spChg chg="mod">
          <ac:chgData name="Takehara Kazuyo" userId="6c1305eccc517997" providerId="LiveId" clId="{53DB57B3-065C-477D-ABE3-0E9AC755A084}" dt="2022-04-01T02:39:04.203" v="50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7:21.139" v="17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12" v="51" actId="27636"/>
        <pc:sldMkLst>
          <pc:docMk/>
          <pc:sldMk cId="0" sldId="264"/>
        </pc:sldMkLst>
        <pc:spChg chg="mod">
          <ac:chgData name="Takehara Kazuyo" userId="6c1305eccc517997" providerId="LiveId" clId="{53DB57B3-065C-477D-ABE3-0E9AC755A084}" dt="2022-04-01T02:39:04.212" v="51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7:28.327" v="19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21" v="52" actId="27636"/>
        <pc:sldMkLst>
          <pc:docMk/>
          <pc:sldMk cId="0" sldId="265"/>
        </pc:sldMkLst>
        <pc:spChg chg="mod">
          <ac:chgData name="Takehara Kazuyo" userId="6c1305eccc517997" providerId="LiveId" clId="{53DB57B3-065C-477D-ABE3-0E9AC755A084}" dt="2022-04-01T02:39:04.221" v="52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53DB57B3-065C-477D-ABE3-0E9AC755A084}" dt="2022-04-01T02:37:35.217" v="21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7:42.279" v="23" actId="27636"/>
        <pc:sldMkLst>
          <pc:docMk/>
          <pc:sldMk cId="0" sldId="266"/>
        </pc:sldMkLst>
        <pc:spChg chg="mod">
          <ac:chgData name="Takehara Kazuyo" userId="6c1305eccc517997" providerId="LiveId" clId="{53DB57B3-065C-477D-ABE3-0E9AC755A084}" dt="2022-04-01T02:37:42.279" v="23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7:49.616" v="25" actId="27636"/>
        <pc:sldMkLst>
          <pc:docMk/>
          <pc:sldMk cId="0" sldId="267"/>
        </pc:sldMkLst>
        <pc:spChg chg="mod">
          <ac:chgData name="Takehara Kazuyo" userId="6c1305eccc517997" providerId="LiveId" clId="{53DB57B3-065C-477D-ABE3-0E9AC755A084}" dt="2022-04-01T02:37:49.616" v="25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00.679" v="27" actId="27636"/>
        <pc:sldMkLst>
          <pc:docMk/>
          <pc:sldMk cId="0" sldId="268"/>
        </pc:sldMkLst>
        <pc:spChg chg="mod">
          <ac:chgData name="Takehara Kazuyo" userId="6c1305eccc517997" providerId="LiveId" clId="{53DB57B3-065C-477D-ABE3-0E9AC755A084}" dt="2022-04-01T02:38:00.679" v="27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08.460" v="29" actId="27636"/>
        <pc:sldMkLst>
          <pc:docMk/>
          <pc:sldMk cId="0" sldId="269"/>
        </pc:sldMkLst>
        <pc:spChg chg="mod">
          <ac:chgData name="Takehara Kazuyo" userId="6c1305eccc517997" providerId="LiveId" clId="{53DB57B3-065C-477D-ABE3-0E9AC755A084}" dt="2022-04-01T02:38:08.460" v="29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16.211" v="31" actId="27636"/>
        <pc:sldMkLst>
          <pc:docMk/>
          <pc:sldMk cId="0" sldId="270"/>
        </pc:sldMkLst>
        <pc:spChg chg="mod">
          <ac:chgData name="Takehara Kazuyo" userId="6c1305eccc517997" providerId="LiveId" clId="{53DB57B3-065C-477D-ABE3-0E9AC755A084}" dt="2022-04-01T02:38:16.211" v="31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23.003" v="33" actId="27636"/>
        <pc:sldMkLst>
          <pc:docMk/>
          <pc:sldMk cId="0" sldId="271"/>
        </pc:sldMkLst>
        <pc:spChg chg="mod">
          <ac:chgData name="Takehara Kazuyo" userId="6c1305eccc517997" providerId="LiveId" clId="{53DB57B3-065C-477D-ABE3-0E9AC755A084}" dt="2022-04-01T02:38:23.003" v="33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35.202" v="35" actId="27636"/>
        <pc:sldMkLst>
          <pc:docMk/>
          <pc:sldMk cId="0" sldId="272"/>
        </pc:sldMkLst>
        <pc:spChg chg="mod">
          <ac:chgData name="Takehara Kazuyo" userId="6c1305eccc517997" providerId="LiveId" clId="{53DB57B3-065C-477D-ABE3-0E9AC755A084}" dt="2022-04-01T02:38:35.202" v="35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42.415" v="37" actId="27636"/>
        <pc:sldMkLst>
          <pc:docMk/>
          <pc:sldMk cId="0" sldId="273"/>
        </pc:sldMkLst>
        <pc:spChg chg="mod">
          <ac:chgData name="Takehara Kazuyo" userId="6c1305eccc517997" providerId="LiveId" clId="{53DB57B3-065C-477D-ABE3-0E9AC755A084}" dt="2022-04-01T02:38:42.415" v="37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48.948" v="39" actId="27636"/>
        <pc:sldMkLst>
          <pc:docMk/>
          <pc:sldMk cId="0" sldId="274"/>
        </pc:sldMkLst>
        <pc:spChg chg="mod">
          <ac:chgData name="Takehara Kazuyo" userId="6c1305eccc517997" providerId="LiveId" clId="{53DB57B3-065C-477D-ABE3-0E9AC755A084}" dt="2022-04-01T02:38:48.948" v="3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8:57.422" v="41" actId="27636"/>
        <pc:sldMkLst>
          <pc:docMk/>
          <pc:sldMk cId="0" sldId="275"/>
        </pc:sldMkLst>
        <pc:spChg chg="mod">
          <ac:chgData name="Takehara Kazuyo" userId="6c1305eccc517997" providerId="LiveId" clId="{53DB57B3-065C-477D-ABE3-0E9AC755A084}" dt="2022-04-01T02:38:57.422" v="41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33" v="53" actId="27636"/>
        <pc:sldMkLst>
          <pc:docMk/>
          <pc:sldMk cId="0" sldId="276"/>
        </pc:sldMkLst>
        <pc:spChg chg="mod">
          <ac:chgData name="Takehara Kazuyo" userId="6c1305eccc517997" providerId="LiveId" clId="{53DB57B3-065C-477D-ABE3-0E9AC755A084}" dt="2022-04-01T02:39:04.233" v="53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40" v="54" actId="27636"/>
        <pc:sldMkLst>
          <pc:docMk/>
          <pc:sldMk cId="0" sldId="277"/>
        </pc:sldMkLst>
        <pc:spChg chg="mod">
          <ac:chgData name="Takehara Kazuyo" userId="6c1305eccc517997" providerId="LiveId" clId="{53DB57B3-065C-477D-ABE3-0E9AC755A084}" dt="2022-04-01T02:39:04.240" v="54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52" v="55" actId="27636"/>
        <pc:sldMkLst>
          <pc:docMk/>
          <pc:sldMk cId="0" sldId="278"/>
        </pc:sldMkLst>
        <pc:spChg chg="mod">
          <ac:chgData name="Takehara Kazuyo" userId="6c1305eccc517997" providerId="LiveId" clId="{53DB57B3-065C-477D-ABE3-0E9AC755A084}" dt="2022-04-01T02:39:04.252" v="55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59" v="56" actId="27636"/>
        <pc:sldMkLst>
          <pc:docMk/>
          <pc:sldMk cId="0" sldId="279"/>
        </pc:sldMkLst>
        <pc:spChg chg="mod">
          <ac:chgData name="Takehara Kazuyo" userId="6c1305eccc517997" providerId="LiveId" clId="{53DB57B3-065C-477D-ABE3-0E9AC755A084}" dt="2022-04-01T02:39:04.259" v="56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62" v="57" actId="27636"/>
        <pc:sldMkLst>
          <pc:docMk/>
          <pc:sldMk cId="0" sldId="280"/>
        </pc:sldMkLst>
        <pc:spChg chg="mod">
          <ac:chgData name="Takehara Kazuyo" userId="6c1305eccc517997" providerId="LiveId" clId="{53DB57B3-065C-477D-ABE3-0E9AC755A084}" dt="2022-04-01T02:39:04.262" v="57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65" v="58" actId="27636"/>
        <pc:sldMkLst>
          <pc:docMk/>
          <pc:sldMk cId="0" sldId="281"/>
        </pc:sldMkLst>
        <pc:spChg chg="mod">
          <ac:chgData name="Takehara Kazuyo" userId="6c1305eccc517997" providerId="LiveId" clId="{53DB57B3-065C-477D-ABE3-0E9AC755A084}" dt="2022-04-01T02:39:04.265" v="58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69" v="59" actId="27636"/>
        <pc:sldMkLst>
          <pc:docMk/>
          <pc:sldMk cId="0" sldId="282"/>
        </pc:sldMkLst>
        <pc:spChg chg="mod">
          <ac:chgData name="Takehara Kazuyo" userId="6c1305eccc517997" providerId="LiveId" clId="{53DB57B3-065C-477D-ABE3-0E9AC755A084}" dt="2022-04-01T02:39:04.269" v="59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77" v="60" actId="27636"/>
        <pc:sldMkLst>
          <pc:docMk/>
          <pc:sldMk cId="0" sldId="283"/>
        </pc:sldMkLst>
        <pc:spChg chg="mod">
          <ac:chgData name="Takehara Kazuyo" userId="6c1305eccc517997" providerId="LiveId" clId="{53DB57B3-065C-477D-ABE3-0E9AC755A084}" dt="2022-04-01T02:39:04.277" v="60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87" v="61" actId="27636"/>
        <pc:sldMkLst>
          <pc:docMk/>
          <pc:sldMk cId="0" sldId="284"/>
        </pc:sldMkLst>
        <pc:spChg chg="mod">
          <ac:chgData name="Takehara Kazuyo" userId="6c1305eccc517997" providerId="LiveId" clId="{53DB57B3-065C-477D-ABE3-0E9AC755A084}" dt="2022-04-01T02:39:04.287" v="61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53DB57B3-065C-477D-ABE3-0E9AC755A084}" dt="2022-04-01T02:39:04.297" v="62" actId="27636"/>
        <pc:sldMkLst>
          <pc:docMk/>
          <pc:sldMk cId="0" sldId="285"/>
        </pc:sldMkLst>
        <pc:spChg chg="mod">
          <ac:chgData name="Takehara Kazuyo" userId="6c1305eccc517997" providerId="LiveId" clId="{53DB57B3-065C-477D-ABE3-0E9AC755A084}" dt="2022-04-01T02:39:04.297" v="62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53DB57B3-065C-477D-ABE3-0E9AC755A084}" dt="2022-04-01T02:39:01.502" v="42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温度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　　ど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កម្ដៅ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危険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き　　けん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គ្រោះថ្នាក់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～種類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しゅ　　るい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ប្រភេទ～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消す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け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លុប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捨てる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   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ចោល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出す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　だ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ដកចេញ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分ける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 わ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បែងចែក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燃える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も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ឆេះ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決める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សម្រេច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設定する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せっ　　てい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កំណត់/បង្កើត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温度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កម្ដៅ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危険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គ្រោះថ្នាក់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～種類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ប្រភេទ～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消す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លុប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捨てる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ចោល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出す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ដកចេញ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分ける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បែងចែក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燃える</a:t>
            </a:r>
            <a:endParaRPr/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ឆេះ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決める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សម្រេច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設定する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កំណត់/បង្កើត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温度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　　ど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危険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き　　けん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～種類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しゅ　　るい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消す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け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捨てる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   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出す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　だ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分ける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 わ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燃える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も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決める</a:t>
            </a: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設定する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せっ　　てい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 OS</vt:lpstr>
      <vt:lpstr>Office テーマ</vt:lpstr>
      <vt:lpstr>温度</vt:lpstr>
      <vt:lpstr>危険</vt:lpstr>
      <vt:lpstr>～種類</vt:lpstr>
      <vt:lpstr>消す</vt:lpstr>
      <vt:lpstr>捨てる</vt:lpstr>
      <vt:lpstr>出す</vt:lpstr>
      <vt:lpstr>分ける</vt:lpstr>
      <vt:lpstr>燃える</vt:lpstr>
      <vt:lpstr>決める</vt:lpstr>
      <vt:lpstr>設定する</vt:lpstr>
      <vt:lpstr>温度</vt:lpstr>
      <vt:lpstr>危険</vt:lpstr>
      <vt:lpstr>～種類</vt:lpstr>
      <vt:lpstr>消す</vt:lpstr>
      <vt:lpstr>捨てる</vt:lpstr>
      <vt:lpstr>出す</vt:lpstr>
      <vt:lpstr>分ける</vt:lpstr>
      <vt:lpstr>燃える</vt:lpstr>
      <vt:lpstr>決める</vt:lpstr>
      <vt:lpstr>設定する</vt:lpstr>
      <vt:lpstr>温度</vt:lpstr>
      <vt:lpstr>危険</vt:lpstr>
      <vt:lpstr>～種類</vt:lpstr>
      <vt:lpstr>消す</vt:lpstr>
      <vt:lpstr>捨てる</vt:lpstr>
      <vt:lpstr>出す</vt:lpstr>
      <vt:lpstr>分ける</vt:lpstr>
      <vt:lpstr>燃える</vt:lpstr>
      <vt:lpstr>決める</vt:lpstr>
      <vt:lpstr>設定する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温度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2022-04-01T02:39:05Z</dcterms:modified>
</cp:coreProperties>
</file>