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5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9uSMxhiGgCQB8KH+W+tyb6eu7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4FBE9F-8B6C-4D01-A853-7D2D9E70A7A6}" v="1" dt="2022-04-01T02:35:25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4F4FBE9F-8B6C-4D01-A853-7D2D9E70A7A6}"/>
    <pc:docChg chg="custSel delSld modSld">
      <pc:chgData name="Takehara Kazuyo" userId="6c1305eccc517997" providerId="LiveId" clId="{4F4FBE9F-8B6C-4D01-A853-7D2D9E70A7A6}" dt="2022-04-01T02:35:25.727" v="44" actId="27636"/>
      <pc:docMkLst>
        <pc:docMk/>
      </pc:docMkLst>
      <pc:sldChg chg="modSp mod">
        <pc:chgData name="Takehara Kazuyo" userId="6c1305eccc517997" providerId="LiveId" clId="{4F4FBE9F-8B6C-4D01-A853-7D2D9E70A7A6}" dt="2022-04-01T02:35:25.453" v="2" actId="27636"/>
        <pc:sldMkLst>
          <pc:docMk/>
          <pc:sldMk cId="0" sldId="256"/>
        </pc:sldMkLst>
        <pc:spChg chg="mod">
          <ac:chgData name="Takehara Kazuyo" userId="6c1305eccc517997" providerId="LiveId" clId="{4F4FBE9F-8B6C-4D01-A853-7D2D9E70A7A6}" dt="2022-04-01T02:35:25.453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451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464" v="4" actId="27636"/>
        <pc:sldMkLst>
          <pc:docMk/>
          <pc:sldMk cId="0" sldId="257"/>
        </pc:sldMkLst>
        <pc:spChg chg="mod">
          <ac:chgData name="Takehara Kazuyo" userId="6c1305eccc517997" providerId="LiveId" clId="{4F4FBE9F-8B6C-4D01-A853-7D2D9E70A7A6}" dt="2022-04-01T02:35:25.461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464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478" v="6" actId="27636"/>
        <pc:sldMkLst>
          <pc:docMk/>
          <pc:sldMk cId="0" sldId="258"/>
        </pc:sldMkLst>
        <pc:spChg chg="mod">
          <ac:chgData name="Takehara Kazuyo" userId="6c1305eccc517997" providerId="LiveId" clId="{4F4FBE9F-8B6C-4D01-A853-7D2D9E70A7A6}" dt="2022-04-01T02:35:25.478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470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491" v="8" actId="27636"/>
        <pc:sldMkLst>
          <pc:docMk/>
          <pc:sldMk cId="0" sldId="259"/>
        </pc:sldMkLst>
        <pc:spChg chg="mod">
          <ac:chgData name="Takehara Kazuyo" userId="6c1305eccc517997" providerId="LiveId" clId="{4F4FBE9F-8B6C-4D01-A853-7D2D9E70A7A6}" dt="2022-04-01T02:35:25.485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491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497" v="10" actId="27636"/>
        <pc:sldMkLst>
          <pc:docMk/>
          <pc:sldMk cId="0" sldId="260"/>
        </pc:sldMkLst>
        <pc:spChg chg="mod">
          <ac:chgData name="Takehara Kazuyo" userId="6c1305eccc517997" providerId="LiveId" clId="{4F4FBE9F-8B6C-4D01-A853-7D2D9E70A7A6}" dt="2022-04-01T02:35:25.494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497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11" v="12" actId="27636"/>
        <pc:sldMkLst>
          <pc:docMk/>
          <pc:sldMk cId="0" sldId="261"/>
        </pc:sldMkLst>
        <pc:spChg chg="mod">
          <ac:chgData name="Takehara Kazuyo" userId="6c1305eccc517997" providerId="LiveId" clId="{4F4FBE9F-8B6C-4D01-A853-7D2D9E70A7A6}" dt="2022-04-01T02:35:25.509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511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20" v="14" actId="27636"/>
        <pc:sldMkLst>
          <pc:docMk/>
          <pc:sldMk cId="0" sldId="262"/>
        </pc:sldMkLst>
        <pc:spChg chg="mod">
          <ac:chgData name="Takehara Kazuyo" userId="6c1305eccc517997" providerId="LiveId" clId="{4F4FBE9F-8B6C-4D01-A853-7D2D9E70A7A6}" dt="2022-04-01T02:35:25.517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520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25" v="16" actId="27636"/>
        <pc:sldMkLst>
          <pc:docMk/>
          <pc:sldMk cId="0" sldId="263"/>
        </pc:sldMkLst>
        <pc:spChg chg="mod">
          <ac:chgData name="Takehara Kazuyo" userId="6c1305eccc517997" providerId="LiveId" clId="{4F4FBE9F-8B6C-4D01-A853-7D2D9E70A7A6}" dt="2022-04-01T02:35:25.525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523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31" v="18" actId="27636"/>
        <pc:sldMkLst>
          <pc:docMk/>
          <pc:sldMk cId="0" sldId="264"/>
        </pc:sldMkLst>
        <pc:spChg chg="mod">
          <ac:chgData name="Takehara Kazuyo" userId="6c1305eccc517997" providerId="LiveId" clId="{4F4FBE9F-8B6C-4D01-A853-7D2D9E70A7A6}" dt="2022-04-01T02:35:25.531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529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44" v="20" actId="27636"/>
        <pc:sldMkLst>
          <pc:docMk/>
          <pc:sldMk cId="0" sldId="265"/>
        </pc:sldMkLst>
        <pc:spChg chg="mod">
          <ac:chgData name="Takehara Kazuyo" userId="6c1305eccc517997" providerId="LiveId" clId="{4F4FBE9F-8B6C-4D01-A853-7D2D9E70A7A6}" dt="2022-04-01T02:35:25.544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542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57" v="22" actId="27636"/>
        <pc:sldMkLst>
          <pc:docMk/>
          <pc:sldMk cId="0" sldId="266"/>
        </pc:sldMkLst>
        <pc:spChg chg="mod">
          <ac:chgData name="Takehara Kazuyo" userId="6c1305eccc517997" providerId="LiveId" clId="{4F4FBE9F-8B6C-4D01-A853-7D2D9E70A7A6}" dt="2022-04-01T02:35:25.557" v="22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4F4FBE9F-8B6C-4D01-A853-7D2D9E70A7A6}" dt="2022-04-01T02:35:25.548" v="21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62" v="23" actId="27636"/>
        <pc:sldMkLst>
          <pc:docMk/>
          <pc:sldMk cId="0" sldId="267"/>
        </pc:sldMkLst>
        <pc:spChg chg="mod">
          <ac:chgData name="Takehara Kazuyo" userId="6c1305eccc517997" providerId="LiveId" clId="{4F4FBE9F-8B6C-4D01-A853-7D2D9E70A7A6}" dt="2022-04-01T02:35:25.562" v="23" actId="27636"/>
          <ac:spMkLst>
            <pc:docMk/>
            <pc:sldMk cId="0" sldId="267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71" v="24" actId="27636"/>
        <pc:sldMkLst>
          <pc:docMk/>
          <pc:sldMk cId="0" sldId="268"/>
        </pc:sldMkLst>
        <pc:spChg chg="mod">
          <ac:chgData name="Takehara Kazuyo" userId="6c1305eccc517997" providerId="LiveId" clId="{4F4FBE9F-8B6C-4D01-A853-7D2D9E70A7A6}" dt="2022-04-01T02:35:25.571" v="24" actId="27636"/>
          <ac:spMkLst>
            <pc:docMk/>
            <pc:sldMk cId="0" sldId="268"/>
            <ac:spMk id="168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75" v="25" actId="27636"/>
        <pc:sldMkLst>
          <pc:docMk/>
          <pc:sldMk cId="0" sldId="269"/>
        </pc:sldMkLst>
        <pc:spChg chg="mod">
          <ac:chgData name="Takehara Kazuyo" userId="6c1305eccc517997" providerId="LiveId" clId="{4F4FBE9F-8B6C-4D01-A853-7D2D9E70A7A6}" dt="2022-04-01T02:35:25.575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78" v="26" actId="27636"/>
        <pc:sldMkLst>
          <pc:docMk/>
          <pc:sldMk cId="0" sldId="270"/>
        </pc:sldMkLst>
        <pc:spChg chg="mod">
          <ac:chgData name="Takehara Kazuyo" userId="6c1305eccc517997" providerId="LiveId" clId="{4F4FBE9F-8B6C-4D01-A853-7D2D9E70A7A6}" dt="2022-04-01T02:35:25.578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90" v="27" actId="27636"/>
        <pc:sldMkLst>
          <pc:docMk/>
          <pc:sldMk cId="0" sldId="271"/>
        </pc:sldMkLst>
        <pc:spChg chg="mod">
          <ac:chgData name="Takehara Kazuyo" userId="6c1305eccc517997" providerId="LiveId" clId="{4F4FBE9F-8B6C-4D01-A853-7D2D9E70A7A6}" dt="2022-04-01T02:35:25.590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93" v="28" actId="27636"/>
        <pc:sldMkLst>
          <pc:docMk/>
          <pc:sldMk cId="0" sldId="272"/>
        </pc:sldMkLst>
        <pc:spChg chg="mod">
          <ac:chgData name="Takehara Kazuyo" userId="6c1305eccc517997" providerId="LiveId" clId="{4F4FBE9F-8B6C-4D01-A853-7D2D9E70A7A6}" dt="2022-04-01T02:35:25.593" v="28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597" v="29" actId="27636"/>
        <pc:sldMkLst>
          <pc:docMk/>
          <pc:sldMk cId="0" sldId="273"/>
        </pc:sldMkLst>
        <pc:spChg chg="mod">
          <ac:chgData name="Takehara Kazuyo" userId="6c1305eccc517997" providerId="LiveId" clId="{4F4FBE9F-8B6C-4D01-A853-7D2D9E70A7A6}" dt="2022-04-01T02:35:25.597" v="2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06" v="30" actId="27636"/>
        <pc:sldMkLst>
          <pc:docMk/>
          <pc:sldMk cId="0" sldId="274"/>
        </pc:sldMkLst>
        <pc:spChg chg="mod">
          <ac:chgData name="Takehara Kazuyo" userId="6c1305eccc517997" providerId="LiveId" clId="{4F4FBE9F-8B6C-4D01-A853-7D2D9E70A7A6}" dt="2022-04-01T02:35:25.606" v="30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09" v="31" actId="27636"/>
        <pc:sldMkLst>
          <pc:docMk/>
          <pc:sldMk cId="0" sldId="275"/>
        </pc:sldMkLst>
        <pc:spChg chg="mod">
          <ac:chgData name="Takehara Kazuyo" userId="6c1305eccc517997" providerId="LiveId" clId="{4F4FBE9F-8B6C-4D01-A853-7D2D9E70A7A6}" dt="2022-04-01T02:35:25.609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12" v="32" actId="27636"/>
        <pc:sldMkLst>
          <pc:docMk/>
          <pc:sldMk cId="0" sldId="276"/>
        </pc:sldMkLst>
        <pc:spChg chg="mod">
          <ac:chgData name="Takehara Kazuyo" userId="6c1305eccc517997" providerId="LiveId" clId="{4F4FBE9F-8B6C-4D01-A853-7D2D9E70A7A6}" dt="2022-04-01T02:35:25.612" v="32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58" v="33" actId="27636"/>
        <pc:sldMkLst>
          <pc:docMk/>
          <pc:sldMk cId="0" sldId="277"/>
        </pc:sldMkLst>
        <pc:spChg chg="mod">
          <ac:chgData name="Takehara Kazuyo" userId="6c1305eccc517997" providerId="LiveId" clId="{4F4FBE9F-8B6C-4D01-A853-7D2D9E70A7A6}" dt="2022-04-01T02:35:25.658" v="33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63" v="34" actId="27636"/>
        <pc:sldMkLst>
          <pc:docMk/>
          <pc:sldMk cId="0" sldId="278"/>
        </pc:sldMkLst>
        <pc:spChg chg="mod">
          <ac:chgData name="Takehara Kazuyo" userId="6c1305eccc517997" providerId="LiveId" clId="{4F4FBE9F-8B6C-4D01-A853-7D2D9E70A7A6}" dt="2022-04-01T02:35:25.663" v="34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69" v="35" actId="27636"/>
        <pc:sldMkLst>
          <pc:docMk/>
          <pc:sldMk cId="0" sldId="279"/>
        </pc:sldMkLst>
        <pc:spChg chg="mod">
          <ac:chgData name="Takehara Kazuyo" userId="6c1305eccc517997" providerId="LiveId" clId="{4F4FBE9F-8B6C-4D01-A853-7D2D9E70A7A6}" dt="2022-04-01T02:35:25.669" v="35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75" v="36" actId="27636"/>
        <pc:sldMkLst>
          <pc:docMk/>
          <pc:sldMk cId="0" sldId="280"/>
        </pc:sldMkLst>
        <pc:spChg chg="mod">
          <ac:chgData name="Takehara Kazuyo" userId="6c1305eccc517997" providerId="LiveId" clId="{4F4FBE9F-8B6C-4D01-A853-7D2D9E70A7A6}" dt="2022-04-01T02:35:25.675" v="36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81" v="37" actId="27636"/>
        <pc:sldMkLst>
          <pc:docMk/>
          <pc:sldMk cId="0" sldId="281"/>
        </pc:sldMkLst>
        <pc:spChg chg="mod">
          <ac:chgData name="Takehara Kazuyo" userId="6c1305eccc517997" providerId="LiveId" clId="{4F4FBE9F-8B6C-4D01-A853-7D2D9E70A7A6}" dt="2022-04-01T02:35:25.681" v="37" actId="27636"/>
          <ac:spMkLst>
            <pc:docMk/>
            <pc:sldMk cId="0" sldId="281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90" v="38" actId="27636"/>
        <pc:sldMkLst>
          <pc:docMk/>
          <pc:sldMk cId="0" sldId="282"/>
        </pc:sldMkLst>
        <pc:spChg chg="mod">
          <ac:chgData name="Takehara Kazuyo" userId="6c1305eccc517997" providerId="LiveId" clId="{4F4FBE9F-8B6C-4D01-A853-7D2D9E70A7A6}" dt="2022-04-01T02:35:25.690" v="38" actId="27636"/>
          <ac:spMkLst>
            <pc:docMk/>
            <pc:sldMk cId="0" sldId="282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94" v="39" actId="27636"/>
        <pc:sldMkLst>
          <pc:docMk/>
          <pc:sldMk cId="0" sldId="283"/>
        </pc:sldMkLst>
        <pc:spChg chg="mod">
          <ac:chgData name="Takehara Kazuyo" userId="6c1305eccc517997" providerId="LiveId" clId="{4F4FBE9F-8B6C-4D01-A853-7D2D9E70A7A6}" dt="2022-04-01T02:35:25.694" v="39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699" v="40" actId="27636"/>
        <pc:sldMkLst>
          <pc:docMk/>
          <pc:sldMk cId="0" sldId="284"/>
        </pc:sldMkLst>
        <pc:spChg chg="mod">
          <ac:chgData name="Takehara Kazuyo" userId="6c1305eccc517997" providerId="LiveId" clId="{4F4FBE9F-8B6C-4D01-A853-7D2D9E70A7A6}" dt="2022-04-01T02:35:25.699" v="40" actId="27636"/>
          <ac:spMkLst>
            <pc:docMk/>
            <pc:sldMk cId="0" sldId="284"/>
            <ac:spMk id="264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708" v="41" actId="27636"/>
        <pc:sldMkLst>
          <pc:docMk/>
          <pc:sldMk cId="0" sldId="285"/>
        </pc:sldMkLst>
        <pc:spChg chg="mod">
          <ac:chgData name="Takehara Kazuyo" userId="6c1305eccc517997" providerId="LiveId" clId="{4F4FBE9F-8B6C-4D01-A853-7D2D9E70A7A6}" dt="2022-04-01T02:35:25.708" v="41" actId="27636"/>
          <ac:spMkLst>
            <pc:docMk/>
            <pc:sldMk cId="0" sldId="285"/>
            <ac:spMk id="270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712" v="42" actId="27636"/>
        <pc:sldMkLst>
          <pc:docMk/>
          <pc:sldMk cId="0" sldId="286"/>
        </pc:sldMkLst>
        <pc:spChg chg="mod">
          <ac:chgData name="Takehara Kazuyo" userId="6c1305eccc517997" providerId="LiveId" clId="{4F4FBE9F-8B6C-4D01-A853-7D2D9E70A7A6}" dt="2022-04-01T02:35:25.712" v="42" actId="27636"/>
          <ac:spMkLst>
            <pc:docMk/>
            <pc:sldMk cId="0" sldId="286"/>
            <ac:spMk id="276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722" v="43" actId="27636"/>
        <pc:sldMkLst>
          <pc:docMk/>
          <pc:sldMk cId="0" sldId="287"/>
        </pc:sldMkLst>
        <pc:spChg chg="mod">
          <ac:chgData name="Takehara Kazuyo" userId="6c1305eccc517997" providerId="LiveId" clId="{4F4FBE9F-8B6C-4D01-A853-7D2D9E70A7A6}" dt="2022-04-01T02:35:25.722" v="43" actId="27636"/>
          <ac:spMkLst>
            <pc:docMk/>
            <pc:sldMk cId="0" sldId="287"/>
            <ac:spMk id="282" creationId="{00000000-0000-0000-0000-000000000000}"/>
          </ac:spMkLst>
        </pc:spChg>
      </pc:sldChg>
      <pc:sldChg chg="modSp mod">
        <pc:chgData name="Takehara Kazuyo" userId="6c1305eccc517997" providerId="LiveId" clId="{4F4FBE9F-8B6C-4D01-A853-7D2D9E70A7A6}" dt="2022-04-01T02:35:25.727" v="44" actId="27636"/>
        <pc:sldMkLst>
          <pc:docMk/>
          <pc:sldMk cId="0" sldId="288"/>
        </pc:sldMkLst>
        <pc:spChg chg="mod">
          <ac:chgData name="Takehara Kazuyo" userId="6c1305eccc517997" providerId="LiveId" clId="{4F4FBE9F-8B6C-4D01-A853-7D2D9E70A7A6}" dt="2022-04-01T02:35:25.727" v="44" actId="27636"/>
          <ac:spMkLst>
            <pc:docMk/>
            <pc:sldMk cId="0" sldId="288"/>
            <ac:spMk id="288" creationId="{00000000-0000-0000-0000-000000000000}"/>
          </ac:spMkLst>
        </pc:spChg>
      </pc:sldChg>
      <pc:sldChg chg="del">
        <pc:chgData name="Takehara Kazuyo" userId="6c1305eccc517997" providerId="LiveId" clId="{4F4FBE9F-8B6C-4D01-A853-7D2D9E70A7A6}" dt="2022-04-01T02:35:22.369" v="0" actId="2696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市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ក្រុង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料金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りょう　きん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តម្លៃ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図書館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と　　  しょ　　かん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បណ្ណាល័យ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道具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どう　　ぐ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てん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～ពិន្ទុ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必要な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ひつ　　よう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ដែលចាំបាច់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借りる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か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ខ្ចី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返す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 かえ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開く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　あ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បើក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閉まる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 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បិទ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利用する</a:t>
            </a:r>
            <a:endParaRPr sz="23000"/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り　　　よう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ប្រើប្រាស់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市</a:t>
            </a:r>
            <a:endParaRPr/>
          </a:p>
        </p:txBody>
      </p:sp>
      <p:sp>
        <p:nvSpPr>
          <p:cNvPr id="162" name="Google Shape;162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ក្រុង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料金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តម្លៃ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図書館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បណ្ណាល័យ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道具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ឧបករណ៍</a:t>
            </a:r>
            <a:endParaRPr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～ពិន្ទុ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必要な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ដែលចាំបាច់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借りる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ខ្ចី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返す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សង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開く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បើក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閉まる</a:t>
            </a:r>
            <a:endParaRPr/>
          </a:p>
        </p:txBody>
      </p:sp>
      <p:sp>
        <p:nvSpPr>
          <p:cNvPr id="216" name="Google Shape;216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បិទ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利用する</a:t>
            </a:r>
            <a:endParaRPr sz="23000"/>
          </a:p>
        </p:txBody>
      </p:sp>
      <p:sp>
        <p:nvSpPr>
          <p:cNvPr id="222" name="Google Shape;222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ប្រើប្រាស់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市</a:t>
            </a:r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料金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りょう　きん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図書館</a:t>
            </a:r>
            <a:endParaRPr/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と　　  しょ　　かん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道具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どう　　ぐ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てん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必要な</a:t>
            </a:r>
            <a:endParaRPr/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ひつ　　よう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借りる</a:t>
            </a:r>
            <a:endParaRPr/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か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返す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 かえ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開く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　あ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閉まる</a:t>
            </a:r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 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利用する</a:t>
            </a:r>
            <a:endParaRPr sz="23000"/>
          </a:p>
        </p:txBody>
      </p:sp>
      <p:sp>
        <p:nvSpPr>
          <p:cNvPr id="288" name="Google Shape;288;p3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り　　　よう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ワイド画面</PresentationFormat>
  <Paragraphs>77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Khmer</vt:lpstr>
      <vt:lpstr>Office テーマ</vt:lpstr>
      <vt:lpstr>市</vt:lpstr>
      <vt:lpstr>料金</vt:lpstr>
      <vt:lpstr>図書館</vt:lpstr>
      <vt:lpstr>道具</vt:lpstr>
      <vt:lpstr>～点</vt:lpstr>
      <vt:lpstr>必要な</vt:lpstr>
      <vt:lpstr>借りる</vt:lpstr>
      <vt:lpstr>返す</vt:lpstr>
      <vt:lpstr>開く</vt:lpstr>
      <vt:lpstr>閉まる</vt:lpstr>
      <vt:lpstr>利用する</vt:lpstr>
      <vt:lpstr>市</vt:lpstr>
      <vt:lpstr>料金</vt:lpstr>
      <vt:lpstr>図書館</vt:lpstr>
      <vt:lpstr>道具</vt:lpstr>
      <vt:lpstr>～点</vt:lpstr>
      <vt:lpstr>必要な</vt:lpstr>
      <vt:lpstr>借りる</vt:lpstr>
      <vt:lpstr>返す</vt:lpstr>
      <vt:lpstr>開く</vt:lpstr>
      <vt:lpstr>閉まる</vt:lpstr>
      <vt:lpstr>利用する</vt:lpstr>
      <vt:lpstr>市</vt:lpstr>
      <vt:lpstr>料金</vt:lpstr>
      <vt:lpstr>図書館</vt:lpstr>
      <vt:lpstr>道具</vt:lpstr>
      <vt:lpstr>～点</vt:lpstr>
      <vt:lpstr>必要な</vt:lpstr>
      <vt:lpstr>借りる</vt:lpstr>
      <vt:lpstr>返す</vt:lpstr>
      <vt:lpstr>開く</vt:lpstr>
      <vt:lpstr>閉まる</vt:lpstr>
      <vt:lpstr>利用する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市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2022-04-01T02:35:29Z</dcterms:modified>
</cp:coreProperties>
</file>