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bTCwJW5jKainN/zLUK041OCI4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3CB79B-24A2-4F6D-876F-5410519D01FB}" v="1" dt="2022-04-01T02:34:32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C43CB79B-24A2-4F6D-876F-5410519D01FB}"/>
    <pc:docChg chg="custSel delSld modSld">
      <pc:chgData name="Takehara Kazuyo" userId="6c1305eccc517997" providerId="LiveId" clId="{C43CB79B-24A2-4F6D-876F-5410519D01FB}" dt="2022-04-01T02:34:33.070" v="40" actId="27636"/>
      <pc:docMkLst>
        <pc:docMk/>
      </pc:docMkLst>
      <pc:sldChg chg="modSp mod">
        <pc:chgData name="Takehara Kazuyo" userId="6c1305eccc517997" providerId="LiveId" clId="{C43CB79B-24A2-4F6D-876F-5410519D01FB}" dt="2022-04-01T02:34:32.528" v="2" actId="27636"/>
        <pc:sldMkLst>
          <pc:docMk/>
          <pc:sldMk cId="0" sldId="256"/>
        </pc:sldMkLst>
        <pc:spChg chg="mod">
          <ac:chgData name="Takehara Kazuyo" userId="6c1305eccc517997" providerId="LiveId" clId="{C43CB79B-24A2-4F6D-876F-5410519D01FB}" dt="2022-04-01T02:34:32.528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524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556" v="4" actId="27636"/>
        <pc:sldMkLst>
          <pc:docMk/>
          <pc:sldMk cId="0" sldId="257"/>
        </pc:sldMkLst>
        <pc:spChg chg="mod">
          <ac:chgData name="Takehara Kazuyo" userId="6c1305eccc517997" providerId="LiveId" clId="{C43CB79B-24A2-4F6D-876F-5410519D01FB}" dt="2022-04-01T02:34:32.552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556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568" v="6" actId="27636"/>
        <pc:sldMkLst>
          <pc:docMk/>
          <pc:sldMk cId="0" sldId="258"/>
        </pc:sldMkLst>
        <pc:spChg chg="mod">
          <ac:chgData name="Takehara Kazuyo" userId="6c1305eccc517997" providerId="LiveId" clId="{C43CB79B-24A2-4F6D-876F-5410519D01FB}" dt="2022-04-01T02:34:32.564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568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575" v="8" actId="27636"/>
        <pc:sldMkLst>
          <pc:docMk/>
          <pc:sldMk cId="0" sldId="259"/>
        </pc:sldMkLst>
        <pc:spChg chg="mod">
          <ac:chgData name="Takehara Kazuyo" userId="6c1305eccc517997" providerId="LiveId" clId="{C43CB79B-24A2-4F6D-876F-5410519D01FB}" dt="2022-04-01T02:34:32.575" v="8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573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593" v="10" actId="27636"/>
        <pc:sldMkLst>
          <pc:docMk/>
          <pc:sldMk cId="0" sldId="260"/>
        </pc:sldMkLst>
        <pc:spChg chg="mod">
          <ac:chgData name="Takehara Kazuyo" userId="6c1305eccc517997" providerId="LiveId" clId="{C43CB79B-24A2-4F6D-876F-5410519D01FB}" dt="2022-04-01T02:34:32.588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593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629" v="12" actId="27636"/>
        <pc:sldMkLst>
          <pc:docMk/>
          <pc:sldMk cId="0" sldId="261"/>
        </pc:sldMkLst>
        <pc:spChg chg="mod">
          <ac:chgData name="Takehara Kazuyo" userId="6c1305eccc517997" providerId="LiveId" clId="{C43CB79B-24A2-4F6D-876F-5410519D01FB}" dt="2022-04-01T02:34:32.607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629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694" v="14" actId="27636"/>
        <pc:sldMkLst>
          <pc:docMk/>
          <pc:sldMk cId="0" sldId="262"/>
        </pc:sldMkLst>
        <pc:spChg chg="mod">
          <ac:chgData name="Takehara Kazuyo" userId="6c1305eccc517997" providerId="LiveId" clId="{C43CB79B-24A2-4F6D-876F-5410519D01FB}" dt="2022-04-01T02:34:32.689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694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704" v="16" actId="27636"/>
        <pc:sldMkLst>
          <pc:docMk/>
          <pc:sldMk cId="0" sldId="263"/>
        </pc:sldMkLst>
        <pc:spChg chg="mod">
          <ac:chgData name="Takehara Kazuyo" userId="6c1305eccc517997" providerId="LiveId" clId="{C43CB79B-24A2-4F6D-876F-5410519D01FB}" dt="2022-04-01T02:34:32.704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701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765" v="18" actId="27636"/>
        <pc:sldMkLst>
          <pc:docMk/>
          <pc:sldMk cId="0" sldId="264"/>
        </pc:sldMkLst>
        <pc:spChg chg="mod">
          <ac:chgData name="Takehara Kazuyo" userId="6c1305eccc517997" providerId="LiveId" clId="{C43CB79B-24A2-4F6D-876F-5410519D01FB}" dt="2022-04-01T02:34:32.712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765" v="18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774" v="20" actId="27636"/>
        <pc:sldMkLst>
          <pc:docMk/>
          <pc:sldMk cId="0" sldId="265"/>
        </pc:sldMkLst>
        <pc:spChg chg="mod">
          <ac:chgData name="Takehara Kazuyo" userId="6c1305eccc517997" providerId="LiveId" clId="{C43CB79B-24A2-4F6D-876F-5410519D01FB}" dt="2022-04-01T02:34:32.774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C43CB79B-24A2-4F6D-876F-5410519D01FB}" dt="2022-04-01T02:34:32.770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788" v="21" actId="27636"/>
        <pc:sldMkLst>
          <pc:docMk/>
          <pc:sldMk cId="0" sldId="266"/>
        </pc:sldMkLst>
        <pc:spChg chg="mod">
          <ac:chgData name="Takehara Kazuyo" userId="6c1305eccc517997" providerId="LiveId" clId="{C43CB79B-24A2-4F6D-876F-5410519D01FB}" dt="2022-04-01T02:34:32.788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796" v="22" actId="27636"/>
        <pc:sldMkLst>
          <pc:docMk/>
          <pc:sldMk cId="0" sldId="267"/>
        </pc:sldMkLst>
        <pc:spChg chg="mod">
          <ac:chgData name="Takehara Kazuyo" userId="6c1305eccc517997" providerId="LiveId" clId="{C43CB79B-24A2-4F6D-876F-5410519D01FB}" dt="2022-04-01T02:34:32.796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802" v="23" actId="27636"/>
        <pc:sldMkLst>
          <pc:docMk/>
          <pc:sldMk cId="0" sldId="268"/>
        </pc:sldMkLst>
        <pc:spChg chg="mod">
          <ac:chgData name="Takehara Kazuyo" userId="6c1305eccc517997" providerId="LiveId" clId="{C43CB79B-24A2-4F6D-876F-5410519D01FB}" dt="2022-04-01T02:34:32.802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808" v="24" actId="27636"/>
        <pc:sldMkLst>
          <pc:docMk/>
          <pc:sldMk cId="0" sldId="269"/>
        </pc:sldMkLst>
        <pc:spChg chg="mod">
          <ac:chgData name="Takehara Kazuyo" userId="6c1305eccc517997" providerId="LiveId" clId="{C43CB79B-24A2-4F6D-876F-5410519D01FB}" dt="2022-04-01T02:34:32.808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822" v="25" actId="27636"/>
        <pc:sldMkLst>
          <pc:docMk/>
          <pc:sldMk cId="0" sldId="270"/>
        </pc:sldMkLst>
        <pc:spChg chg="mod">
          <ac:chgData name="Takehara Kazuyo" userId="6c1305eccc517997" providerId="LiveId" clId="{C43CB79B-24A2-4F6D-876F-5410519D01FB}" dt="2022-04-01T02:34:32.822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881" v="26" actId="27636"/>
        <pc:sldMkLst>
          <pc:docMk/>
          <pc:sldMk cId="0" sldId="271"/>
        </pc:sldMkLst>
        <pc:spChg chg="mod">
          <ac:chgData name="Takehara Kazuyo" userId="6c1305eccc517997" providerId="LiveId" clId="{C43CB79B-24A2-4F6D-876F-5410519D01FB}" dt="2022-04-01T02:34:32.881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886" v="27" actId="27636"/>
        <pc:sldMkLst>
          <pc:docMk/>
          <pc:sldMk cId="0" sldId="272"/>
        </pc:sldMkLst>
        <pc:spChg chg="mod">
          <ac:chgData name="Takehara Kazuyo" userId="6c1305eccc517997" providerId="LiveId" clId="{C43CB79B-24A2-4F6D-876F-5410519D01FB}" dt="2022-04-01T02:34:32.886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891" v="28" actId="27636"/>
        <pc:sldMkLst>
          <pc:docMk/>
          <pc:sldMk cId="0" sldId="273"/>
        </pc:sldMkLst>
        <pc:spChg chg="mod">
          <ac:chgData name="Takehara Kazuyo" userId="6c1305eccc517997" providerId="LiveId" clId="{C43CB79B-24A2-4F6D-876F-5410519D01FB}" dt="2022-04-01T02:34:32.891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905" v="29" actId="27636"/>
        <pc:sldMkLst>
          <pc:docMk/>
          <pc:sldMk cId="0" sldId="274"/>
        </pc:sldMkLst>
        <pc:spChg chg="mod">
          <ac:chgData name="Takehara Kazuyo" userId="6c1305eccc517997" providerId="LiveId" clId="{C43CB79B-24A2-4F6D-876F-5410519D01FB}" dt="2022-04-01T02:34:32.905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969" v="30" actId="27636"/>
        <pc:sldMkLst>
          <pc:docMk/>
          <pc:sldMk cId="0" sldId="275"/>
        </pc:sldMkLst>
        <pc:spChg chg="mod">
          <ac:chgData name="Takehara Kazuyo" userId="6c1305eccc517997" providerId="LiveId" clId="{C43CB79B-24A2-4F6D-876F-5410519D01FB}" dt="2022-04-01T02:34:32.969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976" v="31" actId="27636"/>
        <pc:sldMkLst>
          <pc:docMk/>
          <pc:sldMk cId="0" sldId="276"/>
        </pc:sldMkLst>
        <pc:spChg chg="mod">
          <ac:chgData name="Takehara Kazuyo" userId="6c1305eccc517997" providerId="LiveId" clId="{C43CB79B-24A2-4F6D-876F-5410519D01FB}" dt="2022-04-01T02:34:32.976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2.994" v="32" actId="27636"/>
        <pc:sldMkLst>
          <pc:docMk/>
          <pc:sldMk cId="0" sldId="277"/>
        </pc:sldMkLst>
        <pc:spChg chg="mod">
          <ac:chgData name="Takehara Kazuyo" userId="6c1305eccc517997" providerId="LiveId" clId="{C43CB79B-24A2-4F6D-876F-5410519D01FB}" dt="2022-04-01T02:34:32.994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02" v="33" actId="27636"/>
        <pc:sldMkLst>
          <pc:docMk/>
          <pc:sldMk cId="0" sldId="278"/>
        </pc:sldMkLst>
        <pc:spChg chg="mod">
          <ac:chgData name="Takehara Kazuyo" userId="6c1305eccc517997" providerId="LiveId" clId="{C43CB79B-24A2-4F6D-876F-5410519D01FB}" dt="2022-04-01T02:34:33.002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08" v="34" actId="27636"/>
        <pc:sldMkLst>
          <pc:docMk/>
          <pc:sldMk cId="0" sldId="279"/>
        </pc:sldMkLst>
        <pc:spChg chg="mod">
          <ac:chgData name="Takehara Kazuyo" userId="6c1305eccc517997" providerId="LiveId" clId="{C43CB79B-24A2-4F6D-876F-5410519D01FB}" dt="2022-04-01T02:34:33.008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22" v="35" actId="27636"/>
        <pc:sldMkLst>
          <pc:docMk/>
          <pc:sldMk cId="0" sldId="280"/>
        </pc:sldMkLst>
        <pc:spChg chg="mod">
          <ac:chgData name="Takehara Kazuyo" userId="6c1305eccc517997" providerId="LiveId" clId="{C43CB79B-24A2-4F6D-876F-5410519D01FB}" dt="2022-04-01T02:34:33.022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35" v="36" actId="27636"/>
        <pc:sldMkLst>
          <pc:docMk/>
          <pc:sldMk cId="0" sldId="281"/>
        </pc:sldMkLst>
        <pc:spChg chg="mod">
          <ac:chgData name="Takehara Kazuyo" userId="6c1305eccc517997" providerId="LiveId" clId="{C43CB79B-24A2-4F6D-876F-5410519D01FB}" dt="2022-04-01T02:34:33.035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44" v="37" actId="27636"/>
        <pc:sldMkLst>
          <pc:docMk/>
          <pc:sldMk cId="0" sldId="282"/>
        </pc:sldMkLst>
        <pc:spChg chg="mod">
          <ac:chgData name="Takehara Kazuyo" userId="6c1305eccc517997" providerId="LiveId" clId="{C43CB79B-24A2-4F6D-876F-5410519D01FB}" dt="2022-04-01T02:34:33.044" v="37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55" v="38" actId="27636"/>
        <pc:sldMkLst>
          <pc:docMk/>
          <pc:sldMk cId="0" sldId="283"/>
        </pc:sldMkLst>
        <pc:spChg chg="mod">
          <ac:chgData name="Takehara Kazuyo" userId="6c1305eccc517997" providerId="LiveId" clId="{C43CB79B-24A2-4F6D-876F-5410519D01FB}" dt="2022-04-01T02:34:33.055" v="38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63" v="39" actId="27636"/>
        <pc:sldMkLst>
          <pc:docMk/>
          <pc:sldMk cId="0" sldId="284"/>
        </pc:sldMkLst>
        <pc:spChg chg="mod">
          <ac:chgData name="Takehara Kazuyo" userId="6c1305eccc517997" providerId="LiveId" clId="{C43CB79B-24A2-4F6D-876F-5410519D01FB}" dt="2022-04-01T02:34:33.063" v="39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C43CB79B-24A2-4F6D-876F-5410519D01FB}" dt="2022-04-01T02:34:33.070" v="40" actId="27636"/>
        <pc:sldMkLst>
          <pc:docMk/>
          <pc:sldMk cId="0" sldId="285"/>
        </pc:sldMkLst>
        <pc:spChg chg="mod">
          <ac:chgData name="Takehara Kazuyo" userId="6c1305eccc517997" providerId="LiveId" clId="{C43CB79B-24A2-4F6D-876F-5410519D01FB}" dt="2022-04-01T02:34:33.070" v="40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C43CB79B-24A2-4F6D-876F-5410519D01FB}" dt="2022-04-01T02:34:29.713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色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いろ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ពណ៌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赤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あか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ក្រហម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あお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ខៀវ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黒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ខ្មៅ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白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女性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じょ　　せい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ស្រី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男性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だん　　せい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ប្រុស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急に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きゅう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ភ្លាមនោះ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営業する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えい　ぎょう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ដំណើរការ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案内する</a:t>
            </a:r>
            <a:endParaRPr sz="23000"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あん　　　ない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ណែនាំ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色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ពណ៌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赤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ក្រហម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ខៀវ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黒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ខ្មៅ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白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女性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ស្រី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男性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ប្រុស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急に</a:t>
            </a:r>
            <a:endParaRPr/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ភ្លាមនោះ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営業する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ដំណើរការ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案内する</a:t>
            </a:r>
            <a:endParaRPr sz="23000"/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ណែនាំ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色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いろ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赤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あか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あお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黒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白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女性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じょ　　せい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男性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だん　　せい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急に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きゅう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営業する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えい　ぎょう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案内する</a:t>
            </a:r>
            <a:endParaRPr sz="23000"/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あん　　　ない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色</vt:lpstr>
      <vt:lpstr>赤</vt:lpstr>
      <vt:lpstr>青</vt:lpstr>
      <vt:lpstr>黒</vt:lpstr>
      <vt:lpstr>白</vt:lpstr>
      <vt:lpstr>女性</vt:lpstr>
      <vt:lpstr>男性</vt:lpstr>
      <vt:lpstr>急に</vt:lpstr>
      <vt:lpstr>営業する</vt:lpstr>
      <vt:lpstr>案内する</vt:lpstr>
      <vt:lpstr>色</vt:lpstr>
      <vt:lpstr>赤</vt:lpstr>
      <vt:lpstr>青</vt:lpstr>
      <vt:lpstr>黒</vt:lpstr>
      <vt:lpstr>白</vt:lpstr>
      <vt:lpstr>女性</vt:lpstr>
      <vt:lpstr>男性</vt:lpstr>
      <vt:lpstr>急に</vt:lpstr>
      <vt:lpstr>営業する</vt:lpstr>
      <vt:lpstr>案内する</vt:lpstr>
      <vt:lpstr>色</vt:lpstr>
      <vt:lpstr>赤</vt:lpstr>
      <vt:lpstr>青</vt:lpstr>
      <vt:lpstr>黒</vt:lpstr>
      <vt:lpstr>白</vt:lpstr>
      <vt:lpstr>女性</vt:lpstr>
      <vt:lpstr>男性</vt:lpstr>
      <vt:lpstr>急に</vt:lpstr>
      <vt:lpstr>営業する</vt:lpstr>
      <vt:lpstr>案内する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色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2022-04-01T02:34:35Z</dcterms:modified>
</cp:coreProperties>
</file>