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0x8mgZIvKEPqO82HaiMYIrQ+E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0E7D4-5433-4374-A11E-00E3EBF5183E}" v="1" dt="2022-04-01T02:35:52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7920E7D4-5433-4374-A11E-00E3EBF5183E}"/>
    <pc:docChg chg="custSel delSld modSld">
      <pc:chgData name="Takehara Kazuyo" userId="6c1305eccc517997" providerId="LiveId" clId="{7920E7D4-5433-4374-A11E-00E3EBF5183E}" dt="2022-04-01T02:35:53.203" v="39" actId="27636"/>
      <pc:docMkLst>
        <pc:docMk/>
      </pc:docMkLst>
      <pc:sldChg chg="modSp mod">
        <pc:chgData name="Takehara Kazuyo" userId="6c1305eccc517997" providerId="LiveId" clId="{7920E7D4-5433-4374-A11E-00E3EBF5183E}" dt="2022-04-01T02:35:52.775" v="1" actId="27636"/>
        <pc:sldMkLst>
          <pc:docMk/>
          <pc:sldMk cId="0" sldId="256"/>
        </pc:sldMkLst>
        <pc:spChg chg="mod">
          <ac:chgData name="Takehara Kazuyo" userId="6c1305eccc517997" providerId="LiveId" clId="{7920E7D4-5433-4374-A11E-00E3EBF5183E}" dt="2022-04-01T02:35:52.775" v="1" actId="27636"/>
          <ac:spMkLst>
            <pc:docMk/>
            <pc:sldMk cId="0" sldId="256"/>
            <ac:spMk id="8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798" v="3" actId="27636"/>
        <pc:sldMkLst>
          <pc:docMk/>
          <pc:sldMk cId="0" sldId="257"/>
        </pc:sldMkLst>
        <pc:spChg chg="mod">
          <ac:chgData name="Takehara Kazuyo" userId="6c1305eccc517997" providerId="LiveId" clId="{7920E7D4-5433-4374-A11E-00E3EBF5183E}" dt="2022-04-01T02:35:52.788" v="2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798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06" v="5" actId="27636"/>
        <pc:sldMkLst>
          <pc:docMk/>
          <pc:sldMk cId="0" sldId="258"/>
        </pc:sldMkLst>
        <pc:spChg chg="mod">
          <ac:chgData name="Takehara Kazuyo" userId="6c1305eccc517997" providerId="LiveId" clId="{7920E7D4-5433-4374-A11E-00E3EBF5183E}" dt="2022-04-01T02:35:52.806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03" v="4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23" v="7" actId="27636"/>
        <pc:sldMkLst>
          <pc:docMk/>
          <pc:sldMk cId="0" sldId="259"/>
        </pc:sldMkLst>
        <pc:spChg chg="mod">
          <ac:chgData name="Takehara Kazuyo" userId="6c1305eccc517997" providerId="LiveId" clId="{7920E7D4-5433-4374-A11E-00E3EBF5183E}" dt="2022-04-01T02:35:52.823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12" v="6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41" v="9" actId="27636"/>
        <pc:sldMkLst>
          <pc:docMk/>
          <pc:sldMk cId="0" sldId="260"/>
        </pc:sldMkLst>
        <pc:spChg chg="mod">
          <ac:chgData name="Takehara Kazuyo" userId="6c1305eccc517997" providerId="LiveId" clId="{7920E7D4-5433-4374-A11E-00E3EBF5183E}" dt="2022-04-01T02:35:52.835" v="8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41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53" v="11" actId="27636"/>
        <pc:sldMkLst>
          <pc:docMk/>
          <pc:sldMk cId="0" sldId="261"/>
        </pc:sldMkLst>
        <pc:spChg chg="mod">
          <ac:chgData name="Takehara Kazuyo" userId="6c1305eccc517997" providerId="LiveId" clId="{7920E7D4-5433-4374-A11E-00E3EBF5183E}" dt="2022-04-01T02:35:52.849" v="10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53" v="11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62" v="13" actId="27636"/>
        <pc:sldMkLst>
          <pc:docMk/>
          <pc:sldMk cId="0" sldId="262"/>
        </pc:sldMkLst>
        <pc:spChg chg="mod">
          <ac:chgData name="Takehara Kazuyo" userId="6c1305eccc517997" providerId="LiveId" clId="{7920E7D4-5433-4374-A11E-00E3EBF5183E}" dt="2022-04-01T02:35:52.858" v="12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62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894" v="15" actId="27636"/>
        <pc:sldMkLst>
          <pc:docMk/>
          <pc:sldMk cId="0" sldId="263"/>
        </pc:sldMkLst>
        <pc:spChg chg="mod">
          <ac:chgData name="Takehara Kazuyo" userId="6c1305eccc517997" providerId="LiveId" clId="{7920E7D4-5433-4374-A11E-00E3EBF5183E}" dt="2022-04-01T02:35:52.878" v="14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894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2.912" v="17" actId="27636"/>
        <pc:sldMkLst>
          <pc:docMk/>
          <pc:sldMk cId="0" sldId="264"/>
        </pc:sldMkLst>
        <pc:spChg chg="mod">
          <ac:chgData name="Takehara Kazuyo" userId="6c1305eccc517997" providerId="LiveId" clId="{7920E7D4-5433-4374-A11E-00E3EBF5183E}" dt="2022-04-01T02:35:52.912" v="1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908" v="16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07" v="19" actId="27636"/>
        <pc:sldMkLst>
          <pc:docMk/>
          <pc:sldMk cId="0" sldId="265"/>
        </pc:sldMkLst>
        <pc:spChg chg="mod">
          <ac:chgData name="Takehara Kazuyo" userId="6c1305eccc517997" providerId="LiveId" clId="{7920E7D4-5433-4374-A11E-00E3EBF5183E}" dt="2022-04-01T02:35:53.007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7920E7D4-5433-4374-A11E-00E3EBF5183E}" dt="2022-04-01T02:35:52.996" v="18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15" v="20" actId="27636"/>
        <pc:sldMkLst>
          <pc:docMk/>
          <pc:sldMk cId="0" sldId="266"/>
        </pc:sldMkLst>
        <pc:spChg chg="mod">
          <ac:chgData name="Takehara Kazuyo" userId="6c1305eccc517997" providerId="LiveId" clId="{7920E7D4-5433-4374-A11E-00E3EBF5183E}" dt="2022-04-01T02:35:53.015" v="20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21" v="21" actId="27636"/>
        <pc:sldMkLst>
          <pc:docMk/>
          <pc:sldMk cId="0" sldId="267"/>
        </pc:sldMkLst>
        <pc:spChg chg="mod">
          <ac:chgData name="Takehara Kazuyo" userId="6c1305eccc517997" providerId="LiveId" clId="{7920E7D4-5433-4374-A11E-00E3EBF5183E}" dt="2022-04-01T02:35:53.021" v="21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27" v="22" actId="27636"/>
        <pc:sldMkLst>
          <pc:docMk/>
          <pc:sldMk cId="0" sldId="268"/>
        </pc:sldMkLst>
        <pc:spChg chg="mod">
          <ac:chgData name="Takehara Kazuyo" userId="6c1305eccc517997" providerId="LiveId" clId="{7920E7D4-5433-4374-A11E-00E3EBF5183E}" dt="2022-04-01T02:35:53.027" v="22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41" v="23" actId="27636"/>
        <pc:sldMkLst>
          <pc:docMk/>
          <pc:sldMk cId="0" sldId="269"/>
        </pc:sldMkLst>
        <pc:spChg chg="mod">
          <ac:chgData name="Takehara Kazuyo" userId="6c1305eccc517997" providerId="LiveId" clId="{7920E7D4-5433-4374-A11E-00E3EBF5183E}" dt="2022-04-01T02:35:53.041" v="23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60" v="24" actId="27636"/>
        <pc:sldMkLst>
          <pc:docMk/>
          <pc:sldMk cId="0" sldId="270"/>
        </pc:sldMkLst>
        <pc:spChg chg="mod">
          <ac:chgData name="Takehara Kazuyo" userId="6c1305eccc517997" providerId="LiveId" clId="{7920E7D4-5433-4374-A11E-00E3EBF5183E}" dt="2022-04-01T02:35:53.060" v="24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77" v="25" actId="27636"/>
        <pc:sldMkLst>
          <pc:docMk/>
          <pc:sldMk cId="0" sldId="271"/>
        </pc:sldMkLst>
        <pc:spChg chg="mod">
          <ac:chgData name="Takehara Kazuyo" userId="6c1305eccc517997" providerId="LiveId" clId="{7920E7D4-5433-4374-A11E-00E3EBF5183E}" dt="2022-04-01T02:35:53.077" v="25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83" v="26" actId="27636"/>
        <pc:sldMkLst>
          <pc:docMk/>
          <pc:sldMk cId="0" sldId="272"/>
        </pc:sldMkLst>
        <pc:spChg chg="mod">
          <ac:chgData name="Takehara Kazuyo" userId="6c1305eccc517997" providerId="LiveId" clId="{7920E7D4-5433-4374-A11E-00E3EBF5183E}" dt="2022-04-01T02:35:53.083" v="26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87" v="27" actId="27636"/>
        <pc:sldMkLst>
          <pc:docMk/>
          <pc:sldMk cId="0" sldId="273"/>
        </pc:sldMkLst>
        <pc:spChg chg="mod">
          <ac:chgData name="Takehara Kazuyo" userId="6c1305eccc517997" providerId="LiveId" clId="{7920E7D4-5433-4374-A11E-00E3EBF5183E}" dt="2022-04-01T02:35:53.087" v="27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091" v="28" actId="27636"/>
        <pc:sldMkLst>
          <pc:docMk/>
          <pc:sldMk cId="0" sldId="274"/>
        </pc:sldMkLst>
        <pc:spChg chg="mod">
          <ac:chgData name="Takehara Kazuyo" userId="6c1305eccc517997" providerId="LiveId" clId="{7920E7D4-5433-4374-A11E-00E3EBF5183E}" dt="2022-04-01T02:35:53.091" v="28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03" v="29" actId="27636"/>
        <pc:sldMkLst>
          <pc:docMk/>
          <pc:sldMk cId="0" sldId="275"/>
        </pc:sldMkLst>
        <pc:spChg chg="mod">
          <ac:chgData name="Takehara Kazuyo" userId="6c1305eccc517997" providerId="LiveId" clId="{7920E7D4-5433-4374-A11E-00E3EBF5183E}" dt="2022-04-01T02:35:53.103" v="29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11" v="30" actId="27636"/>
        <pc:sldMkLst>
          <pc:docMk/>
          <pc:sldMk cId="0" sldId="276"/>
        </pc:sldMkLst>
        <pc:spChg chg="mod">
          <ac:chgData name="Takehara Kazuyo" userId="6c1305eccc517997" providerId="LiveId" clId="{7920E7D4-5433-4374-A11E-00E3EBF5183E}" dt="2022-04-01T02:35:53.111" v="30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25" v="31" actId="27636"/>
        <pc:sldMkLst>
          <pc:docMk/>
          <pc:sldMk cId="0" sldId="277"/>
        </pc:sldMkLst>
        <pc:spChg chg="mod">
          <ac:chgData name="Takehara Kazuyo" userId="6c1305eccc517997" providerId="LiveId" clId="{7920E7D4-5433-4374-A11E-00E3EBF5183E}" dt="2022-04-01T02:35:53.125" v="31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39" v="32" actId="27636"/>
        <pc:sldMkLst>
          <pc:docMk/>
          <pc:sldMk cId="0" sldId="278"/>
        </pc:sldMkLst>
        <pc:spChg chg="mod">
          <ac:chgData name="Takehara Kazuyo" userId="6c1305eccc517997" providerId="LiveId" clId="{7920E7D4-5433-4374-A11E-00E3EBF5183E}" dt="2022-04-01T02:35:53.139" v="32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48" v="33" actId="27636"/>
        <pc:sldMkLst>
          <pc:docMk/>
          <pc:sldMk cId="0" sldId="279"/>
        </pc:sldMkLst>
        <pc:spChg chg="mod">
          <ac:chgData name="Takehara Kazuyo" userId="6c1305eccc517997" providerId="LiveId" clId="{7920E7D4-5433-4374-A11E-00E3EBF5183E}" dt="2022-04-01T02:35:53.148" v="33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53" v="34" actId="27636"/>
        <pc:sldMkLst>
          <pc:docMk/>
          <pc:sldMk cId="0" sldId="280"/>
        </pc:sldMkLst>
        <pc:spChg chg="mod">
          <ac:chgData name="Takehara Kazuyo" userId="6c1305eccc517997" providerId="LiveId" clId="{7920E7D4-5433-4374-A11E-00E3EBF5183E}" dt="2022-04-01T02:35:53.153" v="34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58" v="35" actId="27636"/>
        <pc:sldMkLst>
          <pc:docMk/>
          <pc:sldMk cId="0" sldId="281"/>
        </pc:sldMkLst>
        <pc:spChg chg="mod">
          <ac:chgData name="Takehara Kazuyo" userId="6c1305eccc517997" providerId="LiveId" clId="{7920E7D4-5433-4374-A11E-00E3EBF5183E}" dt="2022-04-01T02:35:53.158" v="35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72" v="36" actId="27636"/>
        <pc:sldMkLst>
          <pc:docMk/>
          <pc:sldMk cId="0" sldId="282"/>
        </pc:sldMkLst>
        <pc:spChg chg="mod">
          <ac:chgData name="Takehara Kazuyo" userId="6c1305eccc517997" providerId="LiveId" clId="{7920E7D4-5433-4374-A11E-00E3EBF5183E}" dt="2022-04-01T02:35:53.172" v="36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77" v="37" actId="27636"/>
        <pc:sldMkLst>
          <pc:docMk/>
          <pc:sldMk cId="0" sldId="283"/>
        </pc:sldMkLst>
        <pc:spChg chg="mod">
          <ac:chgData name="Takehara Kazuyo" userId="6c1305eccc517997" providerId="LiveId" clId="{7920E7D4-5433-4374-A11E-00E3EBF5183E}" dt="2022-04-01T02:35:53.177" v="37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189" v="38" actId="27636"/>
        <pc:sldMkLst>
          <pc:docMk/>
          <pc:sldMk cId="0" sldId="284"/>
        </pc:sldMkLst>
        <pc:spChg chg="mod">
          <ac:chgData name="Takehara Kazuyo" userId="6c1305eccc517997" providerId="LiveId" clId="{7920E7D4-5433-4374-A11E-00E3EBF5183E}" dt="2022-04-01T02:35:53.189" v="38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7920E7D4-5433-4374-A11E-00E3EBF5183E}" dt="2022-04-01T02:35:53.203" v="39" actId="27636"/>
        <pc:sldMkLst>
          <pc:docMk/>
          <pc:sldMk cId="0" sldId="285"/>
        </pc:sldMkLst>
        <pc:spChg chg="mod">
          <ac:chgData name="Takehara Kazuyo" userId="6c1305eccc517997" providerId="LiveId" clId="{7920E7D4-5433-4374-A11E-00E3EBF5183E}" dt="2022-04-01T02:35:53.203" v="39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7920E7D4-5433-4374-A11E-00E3EBF5183E}" dt="2022-04-01T02:35:50.354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外国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がい　　こく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401"/>
            <a:ext cx="12192000" cy="9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i="0" u="none" strike="noStrike" cap="none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បរទេស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情報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じょう　ほう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ព័ត៌មាន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相談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そう　　だん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ការពិភាក្សា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質問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しつ　　もん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សំណួរ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窓口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    まど　   ぐち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បញ្ជរផ្ដល់ព័ត៌មាន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郵便局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ゆう　　びん　  きょく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ប្រៃសណីយ៍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近所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きん　　じょ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កន្លែងជិតៗ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自動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  じ　　どう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ស្វ័យប្រវត្តិ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洗う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　あら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入力する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にゅう　りょく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បញ្ចូល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外国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បរទេស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情報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ព័ត៌មាន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相談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ការពិភាក្សា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質問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សំណួរ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窓口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បញ្ជរផ្ដល់ព័ត៌មាន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郵便局</a:t>
            </a:r>
            <a:endParaRPr/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ប្រៃសណីយ៍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近所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កន្លែងជិតៗ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自動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ស្វ័យប្រវត្តិ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洗う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លាង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入力する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បញ្ចូល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外国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がい　　こく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情報</a:t>
            </a: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じょう　ほう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相談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そう　　だん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質問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しつ　　もん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窓口</a:t>
            </a:r>
            <a:endParaRPr/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    まど　   ぐち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郵便局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ゆう　　びん　  きょく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近所</a:t>
            </a:r>
            <a:endParaRPr/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きん　　じょ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自動</a:t>
            </a: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     じ　　どう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洗う</a:t>
            </a:r>
            <a:endParaRPr/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　あら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入力する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にゅう　りょく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外国</vt:lpstr>
      <vt:lpstr>情報</vt:lpstr>
      <vt:lpstr>相談</vt:lpstr>
      <vt:lpstr>質問</vt:lpstr>
      <vt:lpstr>窓口</vt:lpstr>
      <vt:lpstr>郵便局</vt:lpstr>
      <vt:lpstr>近所</vt:lpstr>
      <vt:lpstr>自動</vt:lpstr>
      <vt:lpstr>洗う</vt:lpstr>
      <vt:lpstr>入力する</vt:lpstr>
      <vt:lpstr>外国</vt:lpstr>
      <vt:lpstr>情報</vt:lpstr>
      <vt:lpstr>相談</vt:lpstr>
      <vt:lpstr>質問</vt:lpstr>
      <vt:lpstr>窓口</vt:lpstr>
      <vt:lpstr>郵便局</vt:lpstr>
      <vt:lpstr>近所</vt:lpstr>
      <vt:lpstr>自動</vt:lpstr>
      <vt:lpstr>洗う</vt:lpstr>
      <vt:lpstr>入力する</vt:lpstr>
      <vt:lpstr>外国</vt:lpstr>
      <vt:lpstr>情報</vt:lpstr>
      <vt:lpstr>相談</vt:lpstr>
      <vt:lpstr>質問</vt:lpstr>
      <vt:lpstr>窓口</vt:lpstr>
      <vt:lpstr>郵便局</vt:lpstr>
      <vt:lpstr>近所</vt:lpstr>
      <vt:lpstr>自動</vt:lpstr>
      <vt:lpstr>洗う</vt:lpstr>
      <vt:lpstr>入力する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外国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2022-04-01T02:35:55Z</dcterms:modified>
</cp:coreProperties>
</file>