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4Whdj7a2gnIXQuCsiD5qyd89W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621E83-93B8-4140-9702-2A4B090D5634}" v="1" dt="2022-04-01T02:34:59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C621E83-93B8-4140-9702-2A4B090D5634}"/>
    <pc:docChg chg="custSel delSld modSld">
      <pc:chgData name="Takehara Kazuyo" userId="6c1305eccc517997" providerId="LiveId" clId="{EC621E83-93B8-4140-9702-2A4B090D5634}" dt="2022-04-01T02:34:59.917" v="40" actId="27636"/>
      <pc:docMkLst>
        <pc:docMk/>
      </pc:docMkLst>
      <pc:sldChg chg="modSp mod">
        <pc:chgData name="Takehara Kazuyo" userId="6c1305eccc517997" providerId="LiveId" clId="{EC621E83-93B8-4140-9702-2A4B090D5634}" dt="2022-04-01T02:34:59.620" v="2" actId="27636"/>
        <pc:sldMkLst>
          <pc:docMk/>
          <pc:sldMk cId="0" sldId="256"/>
        </pc:sldMkLst>
        <pc:spChg chg="mod">
          <ac:chgData name="Takehara Kazuyo" userId="6c1305eccc517997" providerId="LiveId" clId="{EC621E83-93B8-4140-9702-2A4B090D5634}" dt="2022-04-01T02:34:59.620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16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30" v="4" actId="27636"/>
        <pc:sldMkLst>
          <pc:docMk/>
          <pc:sldMk cId="0" sldId="257"/>
        </pc:sldMkLst>
        <pc:spChg chg="mod">
          <ac:chgData name="Takehara Kazuyo" userId="6c1305eccc517997" providerId="LiveId" clId="{EC621E83-93B8-4140-9702-2A4B090D5634}" dt="2022-04-01T02:34:59.627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30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37" v="6" actId="27636"/>
        <pc:sldMkLst>
          <pc:docMk/>
          <pc:sldMk cId="0" sldId="258"/>
        </pc:sldMkLst>
        <pc:spChg chg="mod">
          <ac:chgData name="Takehara Kazuyo" userId="6c1305eccc517997" providerId="LiveId" clId="{EC621E83-93B8-4140-9702-2A4B090D5634}" dt="2022-04-01T02:34:59.637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34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49" v="8" actId="27636"/>
        <pc:sldMkLst>
          <pc:docMk/>
          <pc:sldMk cId="0" sldId="259"/>
        </pc:sldMkLst>
        <pc:spChg chg="mod">
          <ac:chgData name="Takehara Kazuyo" userId="6c1305eccc517997" providerId="LiveId" clId="{EC621E83-93B8-4140-9702-2A4B090D5634}" dt="2022-04-01T02:34:59.647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49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59" v="10" actId="27636"/>
        <pc:sldMkLst>
          <pc:docMk/>
          <pc:sldMk cId="0" sldId="260"/>
        </pc:sldMkLst>
        <pc:spChg chg="mod">
          <ac:chgData name="Takehara Kazuyo" userId="6c1305eccc517997" providerId="LiveId" clId="{EC621E83-93B8-4140-9702-2A4B090D5634}" dt="2022-04-01T02:34:59.655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59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66" v="12" actId="27636"/>
        <pc:sldMkLst>
          <pc:docMk/>
          <pc:sldMk cId="0" sldId="261"/>
        </pc:sldMkLst>
        <pc:spChg chg="mod">
          <ac:chgData name="Takehara Kazuyo" userId="6c1305eccc517997" providerId="LiveId" clId="{EC621E83-93B8-4140-9702-2A4B090D5634}" dt="2022-04-01T02:34:59.666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64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78" v="14" actId="27636"/>
        <pc:sldMkLst>
          <pc:docMk/>
          <pc:sldMk cId="0" sldId="262"/>
        </pc:sldMkLst>
        <pc:spChg chg="mod">
          <ac:chgData name="Takehara Kazuyo" userId="6c1305eccc517997" providerId="LiveId" clId="{EC621E83-93B8-4140-9702-2A4B090D5634}" dt="2022-04-01T02:34:59.678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71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84" v="16" actId="27636"/>
        <pc:sldMkLst>
          <pc:docMk/>
          <pc:sldMk cId="0" sldId="263"/>
        </pc:sldMkLst>
        <pc:spChg chg="mod">
          <ac:chgData name="Takehara Kazuyo" userId="6c1305eccc517997" providerId="LiveId" clId="{EC621E83-93B8-4140-9702-2A4B090D5634}" dt="2022-04-01T02:34:59.684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82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696" v="18" actId="27636"/>
        <pc:sldMkLst>
          <pc:docMk/>
          <pc:sldMk cId="0" sldId="264"/>
        </pc:sldMkLst>
        <pc:spChg chg="mod">
          <ac:chgData name="Takehara Kazuyo" userId="6c1305eccc517997" providerId="LiveId" clId="{EC621E83-93B8-4140-9702-2A4B090D5634}" dt="2022-04-01T02:34:59.696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694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04" v="20" actId="27636"/>
        <pc:sldMkLst>
          <pc:docMk/>
          <pc:sldMk cId="0" sldId="265"/>
        </pc:sldMkLst>
        <pc:spChg chg="mod">
          <ac:chgData name="Takehara Kazuyo" userId="6c1305eccc517997" providerId="LiveId" clId="{EC621E83-93B8-4140-9702-2A4B090D5634}" dt="2022-04-01T02:34:59.704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EC621E83-93B8-4140-9702-2A4B090D5634}" dt="2022-04-01T02:34:59.701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13" v="21" actId="27636"/>
        <pc:sldMkLst>
          <pc:docMk/>
          <pc:sldMk cId="0" sldId="266"/>
        </pc:sldMkLst>
        <pc:spChg chg="mod">
          <ac:chgData name="Takehara Kazuyo" userId="6c1305eccc517997" providerId="LiveId" clId="{EC621E83-93B8-4140-9702-2A4B090D5634}" dt="2022-04-01T02:34:59.713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17" v="22" actId="27636"/>
        <pc:sldMkLst>
          <pc:docMk/>
          <pc:sldMk cId="0" sldId="267"/>
        </pc:sldMkLst>
        <pc:spChg chg="mod">
          <ac:chgData name="Takehara Kazuyo" userId="6c1305eccc517997" providerId="LiveId" clId="{EC621E83-93B8-4140-9702-2A4B090D5634}" dt="2022-04-01T02:34:59.717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23" v="23" actId="27636"/>
        <pc:sldMkLst>
          <pc:docMk/>
          <pc:sldMk cId="0" sldId="268"/>
        </pc:sldMkLst>
        <pc:spChg chg="mod">
          <ac:chgData name="Takehara Kazuyo" userId="6c1305eccc517997" providerId="LiveId" clId="{EC621E83-93B8-4140-9702-2A4B090D5634}" dt="2022-04-01T02:34:59.723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32" v="24" actId="27636"/>
        <pc:sldMkLst>
          <pc:docMk/>
          <pc:sldMk cId="0" sldId="269"/>
        </pc:sldMkLst>
        <pc:spChg chg="mod">
          <ac:chgData name="Takehara Kazuyo" userId="6c1305eccc517997" providerId="LiveId" clId="{EC621E83-93B8-4140-9702-2A4B090D5634}" dt="2022-04-01T02:34:59.732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36" v="25" actId="27636"/>
        <pc:sldMkLst>
          <pc:docMk/>
          <pc:sldMk cId="0" sldId="270"/>
        </pc:sldMkLst>
        <pc:spChg chg="mod">
          <ac:chgData name="Takehara Kazuyo" userId="6c1305eccc517997" providerId="LiveId" clId="{EC621E83-93B8-4140-9702-2A4B090D5634}" dt="2022-04-01T02:34:59.736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52" v="26" actId="27636"/>
        <pc:sldMkLst>
          <pc:docMk/>
          <pc:sldMk cId="0" sldId="271"/>
        </pc:sldMkLst>
        <pc:spChg chg="mod">
          <ac:chgData name="Takehara Kazuyo" userId="6c1305eccc517997" providerId="LiveId" clId="{EC621E83-93B8-4140-9702-2A4B090D5634}" dt="2022-04-01T02:34:59.752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63" v="27" actId="27636"/>
        <pc:sldMkLst>
          <pc:docMk/>
          <pc:sldMk cId="0" sldId="272"/>
        </pc:sldMkLst>
        <pc:spChg chg="mod">
          <ac:chgData name="Takehara Kazuyo" userId="6c1305eccc517997" providerId="LiveId" clId="{EC621E83-93B8-4140-9702-2A4B090D5634}" dt="2022-04-01T02:34:59.763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68" v="28" actId="27636"/>
        <pc:sldMkLst>
          <pc:docMk/>
          <pc:sldMk cId="0" sldId="273"/>
        </pc:sldMkLst>
        <pc:spChg chg="mod">
          <ac:chgData name="Takehara Kazuyo" userId="6c1305eccc517997" providerId="LiveId" clId="{EC621E83-93B8-4140-9702-2A4B090D5634}" dt="2022-04-01T02:34:59.768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783" v="29" actId="27636"/>
        <pc:sldMkLst>
          <pc:docMk/>
          <pc:sldMk cId="0" sldId="274"/>
        </pc:sldMkLst>
        <pc:spChg chg="mod">
          <ac:chgData name="Takehara Kazuyo" userId="6c1305eccc517997" providerId="LiveId" clId="{EC621E83-93B8-4140-9702-2A4B090D5634}" dt="2022-04-01T02:34:59.783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01" v="30" actId="27636"/>
        <pc:sldMkLst>
          <pc:docMk/>
          <pc:sldMk cId="0" sldId="275"/>
        </pc:sldMkLst>
        <pc:spChg chg="mod">
          <ac:chgData name="Takehara Kazuyo" userId="6c1305eccc517997" providerId="LiveId" clId="{EC621E83-93B8-4140-9702-2A4B090D5634}" dt="2022-04-01T02:34:59.801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09" v="31" actId="27636"/>
        <pc:sldMkLst>
          <pc:docMk/>
          <pc:sldMk cId="0" sldId="276"/>
        </pc:sldMkLst>
        <pc:spChg chg="mod">
          <ac:chgData name="Takehara Kazuyo" userId="6c1305eccc517997" providerId="LiveId" clId="{EC621E83-93B8-4140-9702-2A4B090D5634}" dt="2022-04-01T02:34:59.809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14" v="32" actId="27636"/>
        <pc:sldMkLst>
          <pc:docMk/>
          <pc:sldMk cId="0" sldId="277"/>
        </pc:sldMkLst>
        <pc:spChg chg="mod">
          <ac:chgData name="Takehara Kazuyo" userId="6c1305eccc517997" providerId="LiveId" clId="{EC621E83-93B8-4140-9702-2A4B090D5634}" dt="2022-04-01T02:34:59.814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27" v="33" actId="27636"/>
        <pc:sldMkLst>
          <pc:docMk/>
          <pc:sldMk cId="0" sldId="278"/>
        </pc:sldMkLst>
        <pc:spChg chg="mod">
          <ac:chgData name="Takehara Kazuyo" userId="6c1305eccc517997" providerId="LiveId" clId="{EC621E83-93B8-4140-9702-2A4B090D5634}" dt="2022-04-01T02:34:59.827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31" v="34" actId="27636"/>
        <pc:sldMkLst>
          <pc:docMk/>
          <pc:sldMk cId="0" sldId="279"/>
        </pc:sldMkLst>
        <pc:spChg chg="mod">
          <ac:chgData name="Takehara Kazuyo" userId="6c1305eccc517997" providerId="LiveId" clId="{EC621E83-93B8-4140-9702-2A4B090D5634}" dt="2022-04-01T02:34:59.831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35" v="35" actId="27636"/>
        <pc:sldMkLst>
          <pc:docMk/>
          <pc:sldMk cId="0" sldId="280"/>
        </pc:sldMkLst>
        <pc:spChg chg="mod">
          <ac:chgData name="Takehara Kazuyo" userId="6c1305eccc517997" providerId="LiveId" clId="{EC621E83-93B8-4140-9702-2A4B090D5634}" dt="2022-04-01T02:34:59.835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44" v="36" actId="27636"/>
        <pc:sldMkLst>
          <pc:docMk/>
          <pc:sldMk cId="0" sldId="281"/>
        </pc:sldMkLst>
        <pc:spChg chg="mod">
          <ac:chgData name="Takehara Kazuyo" userId="6c1305eccc517997" providerId="LiveId" clId="{EC621E83-93B8-4140-9702-2A4B090D5634}" dt="2022-04-01T02:34:59.844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48" v="37" actId="27636"/>
        <pc:sldMkLst>
          <pc:docMk/>
          <pc:sldMk cId="0" sldId="282"/>
        </pc:sldMkLst>
        <pc:spChg chg="mod">
          <ac:chgData name="Takehara Kazuyo" userId="6c1305eccc517997" providerId="LiveId" clId="{EC621E83-93B8-4140-9702-2A4B090D5634}" dt="2022-04-01T02:34:59.848" v="37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52" v="38" actId="27636"/>
        <pc:sldMkLst>
          <pc:docMk/>
          <pc:sldMk cId="0" sldId="283"/>
        </pc:sldMkLst>
        <pc:spChg chg="mod">
          <ac:chgData name="Takehara Kazuyo" userId="6c1305eccc517997" providerId="LiveId" clId="{EC621E83-93B8-4140-9702-2A4B090D5634}" dt="2022-04-01T02:34:59.852" v="38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861" v="39" actId="27636"/>
        <pc:sldMkLst>
          <pc:docMk/>
          <pc:sldMk cId="0" sldId="284"/>
        </pc:sldMkLst>
        <pc:spChg chg="mod">
          <ac:chgData name="Takehara Kazuyo" userId="6c1305eccc517997" providerId="LiveId" clId="{EC621E83-93B8-4140-9702-2A4B090D5634}" dt="2022-04-01T02:34:59.861" v="39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EC621E83-93B8-4140-9702-2A4B090D5634}" dt="2022-04-01T02:34:59.917" v="40" actId="27636"/>
        <pc:sldMkLst>
          <pc:docMk/>
          <pc:sldMk cId="0" sldId="285"/>
        </pc:sldMkLst>
        <pc:spChg chg="mod">
          <ac:chgData name="Takehara Kazuyo" userId="6c1305eccc517997" providerId="LiveId" clId="{EC621E83-93B8-4140-9702-2A4B090D5634}" dt="2022-04-01T02:34:59.917" v="40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EC621E83-93B8-4140-9702-2A4B090D5634}" dt="2022-04-01T02:34:56.796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商品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しょう　　ひん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ផលិតផល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値段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ね　　だん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តម្លៃ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価格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か　　かく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តម្លៃ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消費税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しょう　　ひ　　ぜい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ពន្ធប្រើប្រាស់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税別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ぜい　べつ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ពន្ធបន្ថែម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店員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てん　　いん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បុគ្គលិកហាង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親切な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しん　　せつ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ចិត្តល្អ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重い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おも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ធ្ងន់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軽い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 かる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ស្រាល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変わる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ដូរ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商品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ផលិតផល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値段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តម្លៃ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価格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តម្លៃ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消費税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ពន្ធប្រើប្រាស់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税別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ពន្ធបន្ថែម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店員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បុគ្គលិកហាង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親切な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ចិត្តល្អ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重い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ធ្ងន់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軽い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ស្រាល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変わる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ដូរ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商品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しょう　　ひん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値段</a:t>
            </a:r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ね　　だん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価格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か　　かく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消費税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しょう　　ひ　　ぜい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税別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ぜい　べつ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店員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てん　　いん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親切な</a:t>
            </a:r>
            <a:endParaRPr/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しん　　せつ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~</a:t>
            </a: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~</a:t>
            </a: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重い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おも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軽い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 かる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変わる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商品</vt:lpstr>
      <vt:lpstr>値段</vt:lpstr>
      <vt:lpstr>価格</vt:lpstr>
      <vt:lpstr>消費税</vt:lpstr>
      <vt:lpstr>税別</vt:lpstr>
      <vt:lpstr>店員</vt:lpstr>
      <vt:lpstr>親切な</vt:lpstr>
      <vt:lpstr>重い</vt:lpstr>
      <vt:lpstr>軽い</vt:lpstr>
      <vt:lpstr>変わる</vt:lpstr>
      <vt:lpstr>商品</vt:lpstr>
      <vt:lpstr>値段</vt:lpstr>
      <vt:lpstr>価格</vt:lpstr>
      <vt:lpstr>消費税</vt:lpstr>
      <vt:lpstr>税別</vt:lpstr>
      <vt:lpstr>店員</vt:lpstr>
      <vt:lpstr>親切な</vt:lpstr>
      <vt:lpstr>重い</vt:lpstr>
      <vt:lpstr>軽い</vt:lpstr>
      <vt:lpstr>変わる</vt:lpstr>
      <vt:lpstr>商品</vt:lpstr>
      <vt:lpstr>値段</vt:lpstr>
      <vt:lpstr>価格</vt:lpstr>
      <vt:lpstr>消費税</vt:lpstr>
      <vt:lpstr>税別</vt:lpstr>
      <vt:lpstr>店員</vt:lpstr>
      <vt:lpstr>親切な</vt:lpstr>
      <vt:lpstr>~ ~  重い</vt:lpstr>
      <vt:lpstr>軽い</vt:lpstr>
      <vt:lpstr>変わる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商品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2022-04-01T02:35:02Z</dcterms:modified>
</cp:coreProperties>
</file>