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y9pWcSW6WZap7LhAWOJWj6cg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0696B4-8F49-48D5-A04D-2CC1052642A2}" v="1" dt="2022-04-01T02:32:04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20696B4-8F49-48D5-A04D-2CC1052642A2}"/>
    <pc:docChg chg="custSel delSld modSld">
      <pc:chgData name="Takehara Kazuyo" userId="6c1305eccc517997" providerId="LiveId" clId="{320696B4-8F49-48D5-A04D-2CC1052642A2}" dt="2022-04-01T02:32:05.234" v="50" actId="27636"/>
      <pc:docMkLst>
        <pc:docMk/>
      </pc:docMkLst>
      <pc:sldChg chg="modSp mod">
        <pc:chgData name="Takehara Kazuyo" userId="6c1305eccc517997" providerId="LiveId" clId="{320696B4-8F49-48D5-A04D-2CC1052642A2}" dt="2022-04-01T02:32:04.861" v="2" actId="27636"/>
        <pc:sldMkLst>
          <pc:docMk/>
          <pc:sldMk cId="0" sldId="256"/>
        </pc:sldMkLst>
        <pc:spChg chg="mod">
          <ac:chgData name="Takehara Kazuyo" userId="6c1305eccc517997" providerId="LiveId" clId="{320696B4-8F49-48D5-A04D-2CC1052642A2}" dt="2022-04-01T02:32:04.857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861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870" v="4" actId="27636"/>
        <pc:sldMkLst>
          <pc:docMk/>
          <pc:sldMk cId="0" sldId="257"/>
        </pc:sldMkLst>
        <pc:spChg chg="mod">
          <ac:chgData name="Takehara Kazuyo" userId="6c1305eccc517997" providerId="LiveId" clId="{320696B4-8F49-48D5-A04D-2CC1052642A2}" dt="2022-04-01T02:32:04.867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870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885" v="5" actId="27636"/>
        <pc:sldMkLst>
          <pc:docMk/>
          <pc:sldMk cId="0" sldId="258"/>
        </pc:sldMkLst>
        <pc:spChg chg="mod">
          <ac:chgData name="Takehara Kazuyo" userId="6c1305eccc517997" providerId="LiveId" clId="{320696B4-8F49-48D5-A04D-2CC1052642A2}" dt="2022-04-01T02:32:04.885" v="5" actId="27636"/>
          <ac:spMkLst>
            <pc:docMk/>
            <pc:sldMk cId="0" sldId="258"/>
            <ac:spMk id="99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898" v="7" actId="27636"/>
        <pc:sldMkLst>
          <pc:docMk/>
          <pc:sldMk cId="0" sldId="259"/>
        </pc:sldMkLst>
        <pc:spChg chg="mod">
          <ac:chgData name="Takehara Kazuyo" userId="6c1305eccc517997" providerId="LiveId" clId="{320696B4-8F49-48D5-A04D-2CC1052642A2}" dt="2022-04-01T02:32:04.898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894" v="6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03" v="9" actId="27636"/>
        <pc:sldMkLst>
          <pc:docMk/>
          <pc:sldMk cId="0" sldId="260"/>
        </pc:sldMkLst>
        <pc:spChg chg="mod">
          <ac:chgData name="Takehara Kazuyo" userId="6c1305eccc517997" providerId="LiveId" clId="{320696B4-8F49-48D5-A04D-2CC1052642A2}" dt="2022-04-01T02:32:04.902" v="8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03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18" v="11" actId="27636"/>
        <pc:sldMkLst>
          <pc:docMk/>
          <pc:sldMk cId="0" sldId="261"/>
        </pc:sldMkLst>
        <pc:spChg chg="mod">
          <ac:chgData name="Takehara Kazuyo" userId="6c1305eccc517997" providerId="LiveId" clId="{320696B4-8F49-48D5-A04D-2CC1052642A2}" dt="2022-04-01T02:32:04.915" v="10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18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27" v="13" actId="27636"/>
        <pc:sldMkLst>
          <pc:docMk/>
          <pc:sldMk cId="0" sldId="262"/>
        </pc:sldMkLst>
        <pc:spChg chg="mod">
          <ac:chgData name="Takehara Kazuyo" userId="6c1305eccc517997" providerId="LiveId" clId="{320696B4-8F49-48D5-A04D-2CC1052642A2}" dt="2022-04-01T02:32:04.924" v="12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27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33" v="15" actId="27636"/>
        <pc:sldMkLst>
          <pc:docMk/>
          <pc:sldMk cId="0" sldId="263"/>
        </pc:sldMkLst>
        <pc:spChg chg="mod">
          <ac:chgData name="Takehara Kazuyo" userId="6c1305eccc517997" providerId="LiveId" clId="{320696B4-8F49-48D5-A04D-2CC1052642A2}" dt="2022-04-01T02:32:04.933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31" v="14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45" v="17" actId="27636"/>
        <pc:sldMkLst>
          <pc:docMk/>
          <pc:sldMk cId="0" sldId="264"/>
        </pc:sldMkLst>
        <pc:spChg chg="mod">
          <ac:chgData name="Takehara Kazuyo" userId="6c1305eccc517997" providerId="LiveId" clId="{320696B4-8F49-48D5-A04D-2CC1052642A2}" dt="2022-04-01T02:32:04.945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37" v="16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52" v="19" actId="27636"/>
        <pc:sldMkLst>
          <pc:docMk/>
          <pc:sldMk cId="0" sldId="265"/>
        </pc:sldMkLst>
        <pc:spChg chg="mod">
          <ac:chgData name="Takehara Kazuyo" userId="6c1305eccc517997" providerId="LiveId" clId="{320696B4-8F49-48D5-A04D-2CC1052642A2}" dt="2022-04-01T02:32:04.949" v="18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52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57" v="20" actId="27636"/>
        <pc:sldMkLst>
          <pc:docMk/>
          <pc:sldMk cId="0" sldId="266"/>
        </pc:sldMkLst>
        <pc:spChg chg="mod">
          <ac:chgData name="Takehara Kazuyo" userId="6c1305eccc517997" providerId="LiveId" clId="{320696B4-8F49-48D5-A04D-2CC1052642A2}" dt="2022-04-01T02:32:04.957" v="20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69" v="21" actId="27636"/>
        <pc:sldMkLst>
          <pc:docMk/>
          <pc:sldMk cId="0" sldId="267"/>
        </pc:sldMkLst>
        <pc:spChg chg="mod">
          <ac:chgData name="Takehara Kazuyo" userId="6c1305eccc517997" providerId="LiveId" clId="{320696B4-8F49-48D5-A04D-2CC1052642A2}" dt="2022-04-01T02:32:04.969" v="21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80" v="22" actId="27636"/>
        <pc:sldMkLst>
          <pc:docMk/>
          <pc:sldMk cId="0" sldId="268"/>
        </pc:sldMkLst>
        <pc:spChg chg="mod">
          <ac:chgData name="Takehara Kazuyo" userId="6c1305eccc517997" providerId="LiveId" clId="{320696B4-8F49-48D5-A04D-2CC1052642A2}" dt="2022-04-01T02:32:04.980" v="22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86" v="24" actId="27636"/>
        <pc:sldMkLst>
          <pc:docMk/>
          <pc:sldMk cId="0" sldId="269"/>
        </pc:sldMkLst>
        <pc:spChg chg="mod">
          <ac:chgData name="Takehara Kazuyo" userId="6c1305eccc517997" providerId="LiveId" clId="{320696B4-8F49-48D5-A04D-2CC1052642A2}" dt="2022-04-01T02:32:04.984" v="23" actId="27636"/>
          <ac:spMkLst>
            <pc:docMk/>
            <pc:sldMk cId="0" sldId="269"/>
            <ac:spMk id="173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4.986" v="24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4.995" v="25" actId="27636"/>
        <pc:sldMkLst>
          <pc:docMk/>
          <pc:sldMk cId="0" sldId="270"/>
        </pc:sldMkLst>
        <pc:spChg chg="mod">
          <ac:chgData name="Takehara Kazuyo" userId="6c1305eccc517997" providerId="LiveId" clId="{320696B4-8F49-48D5-A04D-2CC1052642A2}" dt="2022-04-01T02:32:04.995" v="25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09" v="26" actId="27636"/>
        <pc:sldMkLst>
          <pc:docMk/>
          <pc:sldMk cId="0" sldId="271"/>
        </pc:sldMkLst>
        <pc:spChg chg="mod">
          <ac:chgData name="Takehara Kazuyo" userId="6c1305eccc517997" providerId="LiveId" clId="{320696B4-8F49-48D5-A04D-2CC1052642A2}" dt="2022-04-01T02:32:05.009" v="26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13" v="27" actId="27636"/>
        <pc:sldMkLst>
          <pc:docMk/>
          <pc:sldMk cId="0" sldId="272"/>
        </pc:sldMkLst>
        <pc:spChg chg="mod">
          <ac:chgData name="Takehara Kazuyo" userId="6c1305eccc517997" providerId="LiveId" clId="{320696B4-8F49-48D5-A04D-2CC1052642A2}" dt="2022-04-01T02:32:05.013" v="27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17" v="28" actId="27636"/>
        <pc:sldMkLst>
          <pc:docMk/>
          <pc:sldMk cId="0" sldId="273"/>
        </pc:sldMkLst>
        <pc:spChg chg="mod">
          <ac:chgData name="Takehara Kazuyo" userId="6c1305eccc517997" providerId="LiveId" clId="{320696B4-8F49-48D5-A04D-2CC1052642A2}" dt="2022-04-01T02:32:05.017" v="28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29" v="29" actId="27636"/>
        <pc:sldMkLst>
          <pc:docMk/>
          <pc:sldMk cId="0" sldId="274"/>
        </pc:sldMkLst>
        <pc:spChg chg="mod">
          <ac:chgData name="Takehara Kazuyo" userId="6c1305eccc517997" providerId="LiveId" clId="{320696B4-8F49-48D5-A04D-2CC1052642A2}" dt="2022-04-01T02:32:05.029" v="29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65" v="30" actId="27636"/>
        <pc:sldMkLst>
          <pc:docMk/>
          <pc:sldMk cId="0" sldId="275"/>
        </pc:sldMkLst>
        <pc:spChg chg="mod">
          <ac:chgData name="Takehara Kazuyo" userId="6c1305eccc517997" providerId="LiveId" clId="{320696B4-8F49-48D5-A04D-2CC1052642A2}" dt="2022-04-01T02:32:05.065" v="30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70" v="32" actId="27636"/>
        <pc:sldMkLst>
          <pc:docMk/>
          <pc:sldMk cId="0" sldId="276"/>
        </pc:sldMkLst>
        <pc:spChg chg="mod">
          <ac:chgData name="Takehara Kazuyo" userId="6c1305eccc517997" providerId="LiveId" clId="{320696B4-8F49-48D5-A04D-2CC1052642A2}" dt="2022-04-01T02:32:05.068" v="31" actId="27636"/>
          <ac:spMkLst>
            <pc:docMk/>
            <pc:sldMk cId="0" sldId="276"/>
            <ac:spMk id="216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070" v="32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79" v="34" actId="27636"/>
        <pc:sldMkLst>
          <pc:docMk/>
          <pc:sldMk cId="0" sldId="277"/>
        </pc:sldMkLst>
        <pc:spChg chg="mod">
          <ac:chgData name="Takehara Kazuyo" userId="6c1305eccc517997" providerId="LiveId" clId="{320696B4-8F49-48D5-A04D-2CC1052642A2}" dt="2022-04-01T02:32:05.078" v="33" actId="27636"/>
          <ac:spMkLst>
            <pc:docMk/>
            <pc:sldMk cId="0" sldId="277"/>
            <ac:spMk id="223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079" v="34" actId="27636"/>
          <ac:spMkLst>
            <pc:docMk/>
            <pc:sldMk cId="0" sldId="277"/>
            <ac:spMk id="224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92" v="36" actId="27636"/>
        <pc:sldMkLst>
          <pc:docMk/>
          <pc:sldMk cId="0" sldId="278"/>
        </pc:sldMkLst>
        <pc:spChg chg="mod">
          <ac:chgData name="Takehara Kazuyo" userId="6c1305eccc517997" providerId="LiveId" clId="{320696B4-8F49-48D5-A04D-2CC1052642A2}" dt="2022-04-01T02:32:05.090" v="35" actId="27636"/>
          <ac:spMkLst>
            <pc:docMk/>
            <pc:sldMk cId="0" sldId="278"/>
            <ac:spMk id="230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092" v="36" actId="27636"/>
          <ac:spMkLst>
            <pc:docMk/>
            <pc:sldMk cId="0" sldId="278"/>
            <ac:spMk id="231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097" v="38" actId="27636"/>
        <pc:sldMkLst>
          <pc:docMk/>
          <pc:sldMk cId="0" sldId="279"/>
        </pc:sldMkLst>
        <pc:spChg chg="mod">
          <ac:chgData name="Takehara Kazuyo" userId="6c1305eccc517997" providerId="LiveId" clId="{320696B4-8F49-48D5-A04D-2CC1052642A2}" dt="2022-04-01T02:32:05.097" v="38" actId="27636"/>
          <ac:spMkLst>
            <pc:docMk/>
            <pc:sldMk cId="0" sldId="279"/>
            <ac:spMk id="237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094" v="37" actId="27636"/>
          <ac:spMkLst>
            <pc:docMk/>
            <pc:sldMk cId="0" sldId="279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103" v="40" actId="27636"/>
        <pc:sldMkLst>
          <pc:docMk/>
          <pc:sldMk cId="0" sldId="280"/>
        </pc:sldMkLst>
        <pc:spChg chg="mod">
          <ac:chgData name="Takehara Kazuyo" userId="6c1305eccc517997" providerId="LiveId" clId="{320696B4-8F49-48D5-A04D-2CC1052642A2}" dt="2022-04-01T02:32:05.103" v="40" actId="27636"/>
          <ac:spMkLst>
            <pc:docMk/>
            <pc:sldMk cId="0" sldId="280"/>
            <ac:spMk id="244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100" v="39" actId="27636"/>
          <ac:spMkLst>
            <pc:docMk/>
            <pc:sldMk cId="0" sldId="280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116" v="42" actId="27636"/>
        <pc:sldMkLst>
          <pc:docMk/>
          <pc:sldMk cId="0" sldId="281"/>
        </pc:sldMkLst>
        <pc:spChg chg="mod">
          <ac:chgData name="Takehara Kazuyo" userId="6c1305eccc517997" providerId="LiveId" clId="{320696B4-8F49-48D5-A04D-2CC1052642A2}" dt="2022-04-01T02:32:05.116" v="42" actId="27636"/>
          <ac:spMkLst>
            <pc:docMk/>
            <pc:sldMk cId="0" sldId="281"/>
            <ac:spMk id="251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112" v="41" actId="27636"/>
          <ac:spMkLst>
            <pc:docMk/>
            <pc:sldMk cId="0" sldId="281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158" v="44" actId="27636"/>
        <pc:sldMkLst>
          <pc:docMk/>
          <pc:sldMk cId="0" sldId="282"/>
        </pc:sldMkLst>
        <pc:spChg chg="mod">
          <ac:chgData name="Takehara Kazuyo" userId="6c1305eccc517997" providerId="LiveId" clId="{320696B4-8F49-48D5-A04D-2CC1052642A2}" dt="2022-04-01T02:32:05.158" v="44" actId="27636"/>
          <ac:spMkLst>
            <pc:docMk/>
            <pc:sldMk cId="0" sldId="282"/>
            <ac:spMk id="258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155" v="43" actId="27636"/>
          <ac:spMkLst>
            <pc:docMk/>
            <pc:sldMk cId="0" sldId="282"/>
            <ac:spMk id="259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166" v="46" actId="27636"/>
        <pc:sldMkLst>
          <pc:docMk/>
          <pc:sldMk cId="0" sldId="283"/>
        </pc:sldMkLst>
        <pc:spChg chg="mod">
          <ac:chgData name="Takehara Kazuyo" userId="6c1305eccc517997" providerId="LiveId" clId="{320696B4-8F49-48D5-A04D-2CC1052642A2}" dt="2022-04-01T02:32:05.166" v="46" actId="27636"/>
          <ac:spMkLst>
            <pc:docMk/>
            <pc:sldMk cId="0" sldId="283"/>
            <ac:spMk id="265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162" v="45" actId="27636"/>
          <ac:spMkLst>
            <pc:docMk/>
            <pc:sldMk cId="0" sldId="283"/>
            <ac:spMk id="266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207" v="48" actId="27636"/>
        <pc:sldMkLst>
          <pc:docMk/>
          <pc:sldMk cId="0" sldId="284"/>
        </pc:sldMkLst>
        <pc:spChg chg="mod">
          <ac:chgData name="Takehara Kazuyo" userId="6c1305eccc517997" providerId="LiveId" clId="{320696B4-8F49-48D5-A04D-2CC1052642A2}" dt="2022-04-01T02:32:05.207" v="48" actId="27636"/>
          <ac:spMkLst>
            <pc:docMk/>
            <pc:sldMk cId="0" sldId="284"/>
            <ac:spMk id="272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196" v="47" actId="27636"/>
          <ac:spMkLst>
            <pc:docMk/>
            <pc:sldMk cId="0" sldId="284"/>
            <ac:spMk id="273" creationId="{00000000-0000-0000-0000-000000000000}"/>
          </ac:spMkLst>
        </pc:spChg>
      </pc:sldChg>
      <pc:sldChg chg="modSp mod">
        <pc:chgData name="Takehara Kazuyo" userId="6c1305eccc517997" providerId="LiveId" clId="{320696B4-8F49-48D5-A04D-2CC1052642A2}" dt="2022-04-01T02:32:05.234" v="50" actId="27636"/>
        <pc:sldMkLst>
          <pc:docMk/>
          <pc:sldMk cId="0" sldId="285"/>
        </pc:sldMkLst>
        <pc:spChg chg="mod">
          <ac:chgData name="Takehara Kazuyo" userId="6c1305eccc517997" providerId="LiveId" clId="{320696B4-8F49-48D5-A04D-2CC1052642A2}" dt="2022-04-01T02:32:05.234" v="50" actId="27636"/>
          <ac:spMkLst>
            <pc:docMk/>
            <pc:sldMk cId="0" sldId="285"/>
            <ac:spMk id="279" creationId="{00000000-0000-0000-0000-000000000000}"/>
          </ac:spMkLst>
        </pc:spChg>
        <pc:spChg chg="mod">
          <ac:chgData name="Takehara Kazuyo" userId="6c1305eccc517997" providerId="LiveId" clId="{320696B4-8F49-48D5-A04D-2CC1052642A2}" dt="2022-04-01T02:32:05.229" v="49" actId="27636"/>
          <ac:spMkLst>
            <pc:docMk/>
            <pc:sldMk cId="0" sldId="285"/>
            <ac:spMk id="280" creationId="{00000000-0000-0000-0000-000000000000}"/>
          </ac:spMkLst>
        </pc:spChg>
      </pc:sldChg>
      <pc:sldChg chg="del">
        <pc:chgData name="Takehara Kazuyo" userId="6c1305eccc517997" providerId="LiveId" clId="{320696B4-8F49-48D5-A04D-2CC1052642A2}" dt="2022-04-01T02:32:01.878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運転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うん　　てん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ការបើកបរ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事故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　　こ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គ្រោះថ្នាក់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故障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　　しょう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610"/>
              <a:buFont typeface="Arial"/>
              <a:buNone/>
            </a:pP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ខូចខាត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指定席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し　　　てい　　せき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កៅអីពិសេស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週末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しゅう　まつ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ចុងសប្ដាហ៍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絵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រូបភាព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空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そら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មេឃ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泳ぐ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ហែលទឹក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光る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ひか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បញ្ចេញពន្លឺ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到着する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とう　　ちゃく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ទៅដល់/មកដល់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運転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ការបើកបរ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事故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គ្រោះថ្នាក់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故障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ខូចខាត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指定席</a:t>
            </a:r>
            <a:endParaRPr/>
          </a:p>
        </p:txBody>
      </p:sp>
      <p:sp>
        <p:nvSpPr>
          <p:cNvPr id="173" name="Google Shape;173;p1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កៅអីពិសេស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週末</a:t>
            </a:r>
            <a:endParaRPr/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ចុងសប្ដាហ៍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絵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រូប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空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មេឃ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泳ぐ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ហែលទឹក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光る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បញ្ចេញពន្លឺ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到着する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ទៅដល់/មកដល់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運転</a:t>
            </a:r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うん　　てん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事故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　　こ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故障</a:t>
            </a:r>
            <a:endParaRPr/>
          </a:p>
        </p:txBody>
      </p:sp>
      <p:sp>
        <p:nvSpPr>
          <p:cNvPr id="230" name="Google Shape;230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　　しょう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指定席</a:t>
            </a:r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し　　　てい　　せき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週末</a:t>
            </a:r>
            <a:endParaRPr/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しゅう　まつ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絵</a:t>
            </a:r>
            <a:endParaRPr/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空</a:t>
            </a:r>
            <a:endParaRPr/>
          </a:p>
        </p:txBody>
      </p:sp>
      <p:sp>
        <p:nvSpPr>
          <p:cNvPr id="258" name="Google Shape;258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そら</a:t>
            </a:r>
            <a:endParaRPr/>
          </a:p>
        </p:txBody>
      </p:sp>
      <p:sp>
        <p:nvSpPr>
          <p:cNvPr id="259" name="Google Shape;259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泳ぐ</a:t>
            </a:r>
            <a:endParaRPr/>
          </a:p>
        </p:txBody>
      </p:sp>
      <p:sp>
        <p:nvSpPr>
          <p:cNvPr id="265" name="Google Shape;265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光る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ひか　</a:t>
            </a:r>
            <a:endParaRPr/>
          </a:p>
        </p:txBody>
      </p:sp>
      <p:sp>
        <p:nvSpPr>
          <p:cNvPr id="273" name="Google Shape;273;p2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到着する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とう　　ちゃく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ワイド画面</PresentationFormat>
  <Paragraphs>72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運転</vt:lpstr>
      <vt:lpstr>事故</vt:lpstr>
      <vt:lpstr>故障</vt:lpstr>
      <vt:lpstr>指定席</vt:lpstr>
      <vt:lpstr>週末</vt:lpstr>
      <vt:lpstr>絵</vt:lpstr>
      <vt:lpstr>空</vt:lpstr>
      <vt:lpstr>泳ぐ</vt:lpstr>
      <vt:lpstr>光る</vt:lpstr>
      <vt:lpstr>到着する</vt:lpstr>
      <vt:lpstr>運転</vt:lpstr>
      <vt:lpstr>事故</vt:lpstr>
      <vt:lpstr>故障</vt:lpstr>
      <vt:lpstr>指定席</vt:lpstr>
      <vt:lpstr>週末</vt:lpstr>
      <vt:lpstr>絵</vt:lpstr>
      <vt:lpstr>空</vt:lpstr>
      <vt:lpstr>泳ぐ</vt:lpstr>
      <vt:lpstr>光る</vt:lpstr>
      <vt:lpstr>到着する</vt:lpstr>
      <vt:lpstr>運転</vt:lpstr>
      <vt:lpstr>事故</vt:lpstr>
      <vt:lpstr>故障</vt:lpstr>
      <vt:lpstr>指定席</vt:lpstr>
      <vt:lpstr>週末</vt:lpstr>
      <vt:lpstr>絵</vt:lpstr>
      <vt:lpstr>空</vt:lpstr>
      <vt:lpstr>泳ぐ</vt:lpstr>
      <vt:lpstr>光る</vt:lpstr>
      <vt:lpstr>到着する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運転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2022-04-01T02:32:07Z</dcterms:modified>
</cp:coreProperties>
</file>