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sB79dGmGwhXXPAlY/4zMHfSC5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10441-DB0E-4747-B5F1-4740E5C37C71}" v="3" dt="2022-04-01T02:34:10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AA10441-DB0E-4747-B5F1-4740E5C37C71}"/>
    <pc:docChg chg="undo custSel addSld delSld modSld">
      <pc:chgData name="Takehara Kazuyo" userId="6c1305eccc517997" providerId="LiveId" clId="{DAA10441-DB0E-4747-B5F1-4740E5C37C71}" dt="2022-04-01T02:34:10.651" v="85" actId="27636"/>
      <pc:docMkLst>
        <pc:docMk/>
      </pc:docMkLst>
      <pc:sldChg chg="modSp mod">
        <pc:chgData name="Takehara Kazuyo" userId="6c1305eccc517997" providerId="LiveId" clId="{DAA10441-DB0E-4747-B5F1-4740E5C37C71}" dt="2022-04-01T02:34:10.368" v="46" actId="27636"/>
        <pc:sldMkLst>
          <pc:docMk/>
          <pc:sldMk cId="0" sldId="256"/>
        </pc:sldMkLst>
        <pc:spChg chg="mod">
          <ac:chgData name="Takehara Kazuyo" userId="6c1305eccc517997" providerId="LiveId" clId="{DAA10441-DB0E-4747-B5F1-4740E5C37C71}" dt="2022-04-01T02:34:10.366" v="45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368" v="46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374" v="48" actId="27636"/>
        <pc:sldMkLst>
          <pc:docMk/>
          <pc:sldMk cId="0" sldId="257"/>
        </pc:sldMkLst>
        <pc:spChg chg="mod">
          <ac:chgData name="Takehara Kazuyo" userId="6c1305eccc517997" providerId="LiveId" clId="{DAA10441-DB0E-4747-B5F1-4740E5C37C71}" dt="2022-04-01T02:34:10.374" v="48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372" v="47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384" v="50" actId="27636"/>
        <pc:sldMkLst>
          <pc:docMk/>
          <pc:sldMk cId="0" sldId="258"/>
        </pc:sldMkLst>
        <pc:spChg chg="mod">
          <ac:chgData name="Takehara Kazuyo" userId="6c1305eccc517997" providerId="LiveId" clId="{DAA10441-DB0E-4747-B5F1-4740E5C37C71}" dt="2022-04-01T02:34:10.384" v="50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380" v="49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392" v="52" actId="27636"/>
        <pc:sldMkLst>
          <pc:docMk/>
          <pc:sldMk cId="0" sldId="259"/>
        </pc:sldMkLst>
        <pc:spChg chg="mod">
          <ac:chgData name="Takehara Kazuyo" userId="6c1305eccc517997" providerId="LiveId" clId="{DAA10441-DB0E-4747-B5F1-4740E5C37C71}" dt="2022-04-01T02:34:10.392" v="52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389" v="51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06" v="54" actId="27636"/>
        <pc:sldMkLst>
          <pc:docMk/>
          <pc:sldMk cId="0" sldId="260"/>
        </pc:sldMkLst>
        <pc:spChg chg="mod">
          <ac:chgData name="Takehara Kazuyo" userId="6c1305eccc517997" providerId="LiveId" clId="{DAA10441-DB0E-4747-B5F1-4740E5C37C71}" dt="2022-04-01T02:34:10.406" v="54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402" v="53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19" v="56" actId="27636"/>
        <pc:sldMkLst>
          <pc:docMk/>
          <pc:sldMk cId="0" sldId="261"/>
        </pc:sldMkLst>
        <pc:spChg chg="mod">
          <ac:chgData name="Takehara Kazuyo" userId="6c1305eccc517997" providerId="LiveId" clId="{DAA10441-DB0E-4747-B5F1-4740E5C37C71}" dt="2022-04-01T02:34:10.411" v="55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419" v="56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26" v="58" actId="27636"/>
        <pc:sldMkLst>
          <pc:docMk/>
          <pc:sldMk cId="0" sldId="262"/>
        </pc:sldMkLst>
        <pc:spChg chg="mod">
          <ac:chgData name="Takehara Kazuyo" userId="6c1305eccc517997" providerId="LiveId" clId="{DAA10441-DB0E-4747-B5F1-4740E5C37C71}" dt="2022-04-01T02:34:10.426" v="58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423" v="57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34" v="60" actId="27636"/>
        <pc:sldMkLst>
          <pc:docMk/>
          <pc:sldMk cId="0" sldId="263"/>
        </pc:sldMkLst>
        <pc:spChg chg="mod">
          <ac:chgData name="Takehara Kazuyo" userId="6c1305eccc517997" providerId="LiveId" clId="{DAA10441-DB0E-4747-B5F1-4740E5C37C71}" dt="2022-04-01T02:34:10.433" v="59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434" v="60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40" v="62" actId="27636"/>
        <pc:sldMkLst>
          <pc:docMk/>
          <pc:sldMk cId="0" sldId="264"/>
        </pc:sldMkLst>
        <pc:spChg chg="mod">
          <ac:chgData name="Takehara Kazuyo" userId="6c1305eccc517997" providerId="LiveId" clId="{DAA10441-DB0E-4747-B5F1-4740E5C37C71}" dt="2022-04-01T02:34:10.438" v="61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440" v="62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46" v="64" actId="27636"/>
        <pc:sldMkLst>
          <pc:docMk/>
          <pc:sldMk cId="0" sldId="265"/>
        </pc:sldMkLst>
        <pc:spChg chg="mod">
          <ac:chgData name="Takehara Kazuyo" userId="6c1305eccc517997" providerId="LiveId" clId="{DAA10441-DB0E-4747-B5F1-4740E5C37C71}" dt="2022-04-01T02:34:10.443" v="63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446" v="64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57" v="65" actId="27636"/>
        <pc:sldMkLst>
          <pc:docMk/>
          <pc:sldMk cId="0" sldId="266"/>
        </pc:sldMkLst>
        <pc:spChg chg="mod">
          <ac:chgData name="Takehara Kazuyo" userId="6c1305eccc517997" providerId="LiveId" clId="{DAA10441-DB0E-4747-B5F1-4740E5C37C71}" dt="2022-04-01T02:34:10.457" v="65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62" v="66" actId="27636"/>
        <pc:sldMkLst>
          <pc:docMk/>
          <pc:sldMk cId="0" sldId="267"/>
        </pc:sldMkLst>
        <pc:spChg chg="mod">
          <ac:chgData name="Takehara Kazuyo" userId="6c1305eccc517997" providerId="LiveId" clId="{DAA10441-DB0E-4747-B5F1-4740E5C37C71}" dt="2022-04-01T02:34:10.462" v="66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74" v="67" actId="27636"/>
        <pc:sldMkLst>
          <pc:docMk/>
          <pc:sldMk cId="0" sldId="268"/>
        </pc:sldMkLst>
        <pc:spChg chg="mod">
          <ac:chgData name="Takehara Kazuyo" userId="6c1305eccc517997" providerId="LiveId" clId="{DAA10441-DB0E-4747-B5F1-4740E5C37C71}" dt="2022-04-01T02:34:10.474" v="67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81" v="68" actId="27636"/>
        <pc:sldMkLst>
          <pc:docMk/>
          <pc:sldMk cId="0" sldId="269"/>
        </pc:sldMkLst>
        <pc:spChg chg="mod">
          <ac:chgData name="Takehara Kazuyo" userId="6c1305eccc517997" providerId="LiveId" clId="{DAA10441-DB0E-4747-B5F1-4740E5C37C71}" dt="2022-04-01T02:34:10.481" v="68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86" v="69" actId="27636"/>
        <pc:sldMkLst>
          <pc:docMk/>
          <pc:sldMk cId="0" sldId="270"/>
        </pc:sldMkLst>
        <pc:spChg chg="mod">
          <ac:chgData name="Takehara Kazuyo" userId="6c1305eccc517997" providerId="LiveId" clId="{DAA10441-DB0E-4747-B5F1-4740E5C37C71}" dt="2022-04-01T02:34:10.486" v="69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89" v="70" actId="27636"/>
        <pc:sldMkLst>
          <pc:docMk/>
          <pc:sldMk cId="0" sldId="271"/>
        </pc:sldMkLst>
        <pc:spChg chg="mod">
          <ac:chgData name="Takehara Kazuyo" userId="6c1305eccc517997" providerId="LiveId" clId="{DAA10441-DB0E-4747-B5F1-4740E5C37C71}" dt="2022-04-01T02:34:10.489" v="70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493" v="71" actId="27636"/>
        <pc:sldMkLst>
          <pc:docMk/>
          <pc:sldMk cId="0" sldId="272"/>
        </pc:sldMkLst>
        <pc:spChg chg="mod">
          <ac:chgData name="Takehara Kazuyo" userId="6c1305eccc517997" providerId="LiveId" clId="{DAA10441-DB0E-4747-B5F1-4740E5C37C71}" dt="2022-04-01T02:34:10.493" v="71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503" v="72" actId="27636"/>
        <pc:sldMkLst>
          <pc:docMk/>
          <pc:sldMk cId="0" sldId="273"/>
        </pc:sldMkLst>
        <pc:spChg chg="mod">
          <ac:chgData name="Takehara Kazuyo" userId="6c1305eccc517997" providerId="LiveId" clId="{DAA10441-DB0E-4747-B5F1-4740E5C37C71}" dt="2022-04-01T02:34:10.503" v="72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512" v="73" actId="27636"/>
        <pc:sldMkLst>
          <pc:docMk/>
          <pc:sldMk cId="0" sldId="274"/>
        </pc:sldMkLst>
        <pc:spChg chg="mod">
          <ac:chgData name="Takehara Kazuyo" userId="6c1305eccc517997" providerId="LiveId" clId="{DAA10441-DB0E-4747-B5F1-4740E5C37C71}" dt="2022-04-01T02:34:10.512" v="73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526" v="74" actId="27636"/>
        <pc:sldMkLst>
          <pc:docMk/>
          <pc:sldMk cId="0" sldId="275"/>
        </pc:sldMkLst>
        <pc:spChg chg="mod">
          <ac:chgData name="Takehara Kazuyo" userId="6c1305eccc517997" providerId="LiveId" clId="{DAA10441-DB0E-4747-B5F1-4740E5C37C71}" dt="2022-04-01T02:34:10.526" v="74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532" v="76" actId="27636"/>
        <pc:sldMkLst>
          <pc:docMk/>
          <pc:sldMk cId="0" sldId="276"/>
        </pc:sldMkLst>
        <pc:spChg chg="mod">
          <ac:chgData name="Takehara Kazuyo" userId="6c1305eccc517997" providerId="LiveId" clId="{DAA10441-DB0E-4747-B5F1-4740E5C37C71}" dt="2022-04-01T02:34:10.529" v="75" actId="27636"/>
          <ac:spMkLst>
            <pc:docMk/>
            <pc:sldMk cId="0" sldId="276"/>
            <ac:spMk id="215" creationId="{00000000-0000-0000-0000-000000000000}"/>
          </ac:spMkLst>
        </pc:spChg>
        <pc:spChg chg="mod">
          <ac:chgData name="Takehara Kazuyo" userId="6c1305eccc517997" providerId="LiveId" clId="{DAA10441-DB0E-4747-B5F1-4740E5C37C71}" dt="2022-04-01T02:34:10.532" v="76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545" v="77" actId="27636"/>
        <pc:sldMkLst>
          <pc:docMk/>
          <pc:sldMk cId="0" sldId="277"/>
        </pc:sldMkLst>
        <pc:spChg chg="mod">
          <ac:chgData name="Takehara Kazuyo" userId="6c1305eccc517997" providerId="LiveId" clId="{DAA10441-DB0E-4747-B5F1-4740E5C37C71}" dt="2022-04-01T02:34:10.545" v="77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06" v="78" actId="27636"/>
        <pc:sldMkLst>
          <pc:docMk/>
          <pc:sldMk cId="0" sldId="278"/>
        </pc:sldMkLst>
        <pc:spChg chg="mod">
          <ac:chgData name="Takehara Kazuyo" userId="6c1305eccc517997" providerId="LiveId" clId="{DAA10441-DB0E-4747-B5F1-4740E5C37C71}" dt="2022-04-01T02:34:10.606" v="78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14" v="79" actId="27636"/>
        <pc:sldMkLst>
          <pc:docMk/>
          <pc:sldMk cId="0" sldId="279"/>
        </pc:sldMkLst>
        <pc:spChg chg="mod">
          <ac:chgData name="Takehara Kazuyo" userId="6c1305eccc517997" providerId="LiveId" clId="{DAA10441-DB0E-4747-B5F1-4740E5C37C71}" dt="2022-04-01T02:34:10.614" v="79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26" v="80" actId="27636"/>
        <pc:sldMkLst>
          <pc:docMk/>
          <pc:sldMk cId="0" sldId="280"/>
        </pc:sldMkLst>
        <pc:spChg chg="mod">
          <ac:chgData name="Takehara Kazuyo" userId="6c1305eccc517997" providerId="LiveId" clId="{DAA10441-DB0E-4747-B5F1-4740E5C37C71}" dt="2022-04-01T02:34:10.626" v="80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32" v="81" actId="27636"/>
        <pc:sldMkLst>
          <pc:docMk/>
          <pc:sldMk cId="0" sldId="281"/>
        </pc:sldMkLst>
        <pc:spChg chg="mod">
          <ac:chgData name="Takehara Kazuyo" userId="6c1305eccc517997" providerId="LiveId" clId="{DAA10441-DB0E-4747-B5F1-4740E5C37C71}" dt="2022-04-01T02:34:10.632" v="81" actId="27636"/>
          <ac:spMkLst>
            <pc:docMk/>
            <pc:sldMk cId="0" sldId="281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36" v="82" actId="27636"/>
        <pc:sldMkLst>
          <pc:docMk/>
          <pc:sldMk cId="0" sldId="282"/>
        </pc:sldMkLst>
        <pc:spChg chg="mod">
          <ac:chgData name="Takehara Kazuyo" userId="6c1305eccc517997" providerId="LiveId" clId="{DAA10441-DB0E-4747-B5F1-4740E5C37C71}" dt="2022-04-01T02:34:10.636" v="82" actId="27636"/>
          <ac:spMkLst>
            <pc:docMk/>
            <pc:sldMk cId="0" sldId="282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40" v="83" actId="27636"/>
        <pc:sldMkLst>
          <pc:docMk/>
          <pc:sldMk cId="0" sldId="283"/>
        </pc:sldMkLst>
        <pc:spChg chg="mod">
          <ac:chgData name="Takehara Kazuyo" userId="6c1305eccc517997" providerId="LiveId" clId="{DAA10441-DB0E-4747-B5F1-4740E5C37C71}" dt="2022-04-01T02:34:10.640" v="83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43" v="84" actId="27636"/>
        <pc:sldMkLst>
          <pc:docMk/>
          <pc:sldMk cId="0" sldId="284"/>
        </pc:sldMkLst>
        <pc:spChg chg="mod">
          <ac:chgData name="Takehara Kazuyo" userId="6c1305eccc517997" providerId="LiveId" clId="{DAA10441-DB0E-4747-B5F1-4740E5C37C71}" dt="2022-04-01T02:34:10.643" v="84" actId="27636"/>
          <ac:spMkLst>
            <pc:docMk/>
            <pc:sldMk cId="0" sldId="284"/>
            <ac:spMk id="264" creationId="{00000000-0000-0000-0000-000000000000}"/>
          </ac:spMkLst>
        </pc:spChg>
      </pc:sldChg>
      <pc:sldChg chg="modSp mod">
        <pc:chgData name="Takehara Kazuyo" userId="6c1305eccc517997" providerId="LiveId" clId="{DAA10441-DB0E-4747-B5F1-4740E5C37C71}" dt="2022-04-01T02:34:10.651" v="85" actId="27636"/>
        <pc:sldMkLst>
          <pc:docMk/>
          <pc:sldMk cId="0" sldId="285"/>
        </pc:sldMkLst>
        <pc:spChg chg="mod">
          <ac:chgData name="Takehara Kazuyo" userId="6c1305eccc517997" providerId="LiveId" clId="{DAA10441-DB0E-4747-B5F1-4740E5C37C71}" dt="2022-04-01T02:34:10.651" v="85" actId="27636"/>
          <ac:spMkLst>
            <pc:docMk/>
            <pc:sldMk cId="0" sldId="285"/>
            <ac:spMk id="270" creationId="{00000000-0000-0000-0000-000000000000}"/>
          </ac:spMkLst>
        </pc:spChg>
      </pc:sldChg>
      <pc:sldChg chg="del">
        <pc:chgData name="Takehara Kazuyo" userId="6c1305eccc517997" providerId="LiveId" clId="{DAA10441-DB0E-4747-B5F1-4740E5C37C71}" dt="2022-04-01T02:34:02.219" v="0" actId="2696"/>
        <pc:sldMkLst>
          <pc:docMk/>
          <pc:sldMk cId="0" sldId="286"/>
        </pc:sldMkLst>
      </pc:sldChg>
      <pc:sldChg chg="add del">
        <pc:chgData name="Takehara Kazuyo" userId="6c1305eccc517997" providerId="LiveId" clId="{DAA10441-DB0E-4747-B5F1-4740E5C37C71}" dt="2022-04-01T02:34:10.221" v="44"/>
        <pc:sldMkLst>
          <pc:docMk/>
          <pc:sldMk cId="0" sldId="32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服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សម្លៀកបំពាក់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袋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ふくろ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ថង់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自分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　　ぶん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ខ្លួនឯង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てん　　ちょう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ម្ចាស់ហាង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全員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ぜん　　いん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ទាំងអស់គ្នា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習慣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しゅう　かん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ទម្លាប់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普通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ふ　　つう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ធម្មតា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暗い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くら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ដែលងងឹត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怒る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おこ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ខឹង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入院する</a:t>
            </a:r>
            <a:endParaRPr sz="23000"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にゅう　 いん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ចូលពេទ្យ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服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សម្លៀកបំពាក់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袋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ថង់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自分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ខ្លួនឯង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ម្ចាស់ហាង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全員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ទាំងអស់គ្នា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習慣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ទម្លាប់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普通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ធម្មតា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暗い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ដែលងងឹត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怒る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ខឹង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入院する</a:t>
            </a:r>
            <a:endParaRPr sz="23000"/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ចូលពេទ្យ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服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សម្លៀកបំពាក់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袋</a:t>
            </a:r>
            <a:endParaRPr/>
          </a:p>
        </p:txBody>
      </p:sp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ふくろ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自分</a:t>
            </a:r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　　ぶん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てん　　ちょう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全員</a:t>
            </a:r>
            <a:endParaRPr/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ぜん　　いん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習慣</a:t>
            </a:r>
            <a:endParaRPr/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しゅう　かん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普通</a:t>
            </a:r>
            <a:endParaRPr/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ふ　　つう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暗い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くら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怒る</a:t>
            </a:r>
            <a:endParaRPr/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おこ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入院する</a:t>
            </a:r>
            <a:endParaRPr sz="23000"/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にゅう　 いん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ワイド画面</PresentationFormat>
  <Paragraphs>71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服</vt:lpstr>
      <vt:lpstr>袋</vt:lpstr>
      <vt:lpstr>自分</vt:lpstr>
      <vt:lpstr>店長</vt:lpstr>
      <vt:lpstr>全員</vt:lpstr>
      <vt:lpstr>習慣</vt:lpstr>
      <vt:lpstr>普通</vt:lpstr>
      <vt:lpstr>暗い</vt:lpstr>
      <vt:lpstr>怒る</vt:lpstr>
      <vt:lpstr>入院する</vt:lpstr>
      <vt:lpstr>服</vt:lpstr>
      <vt:lpstr>袋</vt:lpstr>
      <vt:lpstr>自分</vt:lpstr>
      <vt:lpstr>店長</vt:lpstr>
      <vt:lpstr>全員</vt:lpstr>
      <vt:lpstr>習慣</vt:lpstr>
      <vt:lpstr>普通</vt:lpstr>
      <vt:lpstr>暗い</vt:lpstr>
      <vt:lpstr>怒る</vt:lpstr>
      <vt:lpstr>入院する</vt:lpstr>
      <vt:lpstr>服</vt:lpstr>
      <vt:lpstr>袋</vt:lpstr>
      <vt:lpstr>自分</vt:lpstr>
      <vt:lpstr>店長</vt:lpstr>
      <vt:lpstr>全員</vt:lpstr>
      <vt:lpstr>習慣</vt:lpstr>
      <vt:lpstr>普通</vt:lpstr>
      <vt:lpstr>暗い</vt:lpstr>
      <vt:lpstr>怒る</vt:lpstr>
      <vt:lpstr>入院する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服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2022-04-01T02:34:14Z</dcterms:modified>
</cp:coreProperties>
</file>