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7OjcHJMikfk1ogHq3pGsxK8bw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2875DE-85A9-4132-A1A0-0D60040A244F}" v="1" dt="2022-04-01T02:33:33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C2875DE-85A9-4132-A1A0-0D60040A244F}"/>
    <pc:docChg chg="custSel delSld modSld">
      <pc:chgData name="Takehara Kazuyo" userId="6c1305eccc517997" providerId="LiveId" clId="{BC2875DE-85A9-4132-A1A0-0D60040A244F}" dt="2022-04-01T02:33:34.152" v="40" actId="27636"/>
      <pc:docMkLst>
        <pc:docMk/>
      </pc:docMkLst>
      <pc:sldChg chg="modSp mod">
        <pc:chgData name="Takehara Kazuyo" userId="6c1305eccc517997" providerId="LiveId" clId="{BC2875DE-85A9-4132-A1A0-0D60040A244F}" dt="2022-04-01T02:33:33.923" v="2" actId="27636"/>
        <pc:sldMkLst>
          <pc:docMk/>
          <pc:sldMk cId="0" sldId="256"/>
        </pc:sldMkLst>
        <pc:spChg chg="mod">
          <ac:chgData name="Takehara Kazuyo" userId="6c1305eccc517997" providerId="LiveId" clId="{BC2875DE-85A9-4132-A1A0-0D60040A244F}" dt="2022-04-01T02:33:33.923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20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35" v="4" actId="27636"/>
        <pc:sldMkLst>
          <pc:docMk/>
          <pc:sldMk cId="0" sldId="257"/>
        </pc:sldMkLst>
        <pc:spChg chg="mod">
          <ac:chgData name="Takehara Kazuyo" userId="6c1305eccc517997" providerId="LiveId" clId="{BC2875DE-85A9-4132-A1A0-0D60040A244F}" dt="2022-04-01T02:33:33.932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35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50" v="6" actId="27636"/>
        <pc:sldMkLst>
          <pc:docMk/>
          <pc:sldMk cId="0" sldId="258"/>
        </pc:sldMkLst>
        <pc:spChg chg="mod">
          <ac:chgData name="Takehara Kazuyo" userId="6c1305eccc517997" providerId="LiveId" clId="{BC2875DE-85A9-4132-A1A0-0D60040A244F}" dt="2022-04-01T02:33:33.942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50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63" v="8" actId="27636"/>
        <pc:sldMkLst>
          <pc:docMk/>
          <pc:sldMk cId="0" sldId="259"/>
        </pc:sldMkLst>
        <pc:spChg chg="mod">
          <ac:chgData name="Takehara Kazuyo" userId="6c1305eccc517997" providerId="LiveId" clId="{BC2875DE-85A9-4132-A1A0-0D60040A244F}" dt="2022-04-01T02:33:33.961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63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69" v="10" actId="27636"/>
        <pc:sldMkLst>
          <pc:docMk/>
          <pc:sldMk cId="0" sldId="260"/>
        </pc:sldMkLst>
        <pc:spChg chg="mod">
          <ac:chgData name="Takehara Kazuyo" userId="6c1305eccc517997" providerId="LiveId" clId="{BC2875DE-85A9-4132-A1A0-0D60040A244F}" dt="2022-04-01T02:33:33.967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69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84" v="12" actId="27636"/>
        <pc:sldMkLst>
          <pc:docMk/>
          <pc:sldMk cId="0" sldId="261"/>
        </pc:sldMkLst>
        <pc:spChg chg="mod">
          <ac:chgData name="Takehara Kazuyo" userId="6c1305eccc517997" providerId="LiveId" clId="{BC2875DE-85A9-4132-A1A0-0D60040A244F}" dt="2022-04-01T02:33:33.984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81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92" v="14" actId="27636"/>
        <pc:sldMkLst>
          <pc:docMk/>
          <pc:sldMk cId="0" sldId="262"/>
        </pc:sldMkLst>
        <pc:spChg chg="mod">
          <ac:chgData name="Takehara Kazuyo" userId="6c1305eccc517997" providerId="LiveId" clId="{BC2875DE-85A9-4132-A1A0-0D60040A244F}" dt="2022-04-01T02:33:33.992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90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3.998" v="16" actId="27636"/>
        <pc:sldMkLst>
          <pc:docMk/>
          <pc:sldMk cId="0" sldId="263"/>
        </pc:sldMkLst>
        <pc:spChg chg="mod">
          <ac:chgData name="Takehara Kazuyo" userId="6c1305eccc517997" providerId="LiveId" clId="{BC2875DE-85A9-4132-A1A0-0D60040A244F}" dt="2022-04-01T02:33:33.998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3.996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05" v="18" actId="27636"/>
        <pc:sldMkLst>
          <pc:docMk/>
          <pc:sldMk cId="0" sldId="264"/>
        </pc:sldMkLst>
        <pc:spChg chg="mod">
          <ac:chgData name="Takehara Kazuyo" userId="6c1305eccc517997" providerId="LiveId" clId="{BC2875DE-85A9-4132-A1A0-0D60040A244F}" dt="2022-04-01T02:33:34.005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4.002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17" v="20" actId="27636"/>
        <pc:sldMkLst>
          <pc:docMk/>
          <pc:sldMk cId="0" sldId="265"/>
        </pc:sldMkLst>
        <pc:spChg chg="mod">
          <ac:chgData name="Takehara Kazuyo" userId="6c1305eccc517997" providerId="LiveId" clId="{BC2875DE-85A9-4132-A1A0-0D60040A244F}" dt="2022-04-01T02:33:34.014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BC2875DE-85A9-4132-A1A0-0D60040A244F}" dt="2022-04-01T02:33:34.017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21" v="21" actId="27636"/>
        <pc:sldMkLst>
          <pc:docMk/>
          <pc:sldMk cId="0" sldId="266"/>
        </pc:sldMkLst>
        <pc:spChg chg="mod">
          <ac:chgData name="Takehara Kazuyo" userId="6c1305eccc517997" providerId="LiveId" clId="{BC2875DE-85A9-4132-A1A0-0D60040A244F}" dt="2022-04-01T02:33:34.021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33" v="22" actId="27636"/>
        <pc:sldMkLst>
          <pc:docMk/>
          <pc:sldMk cId="0" sldId="267"/>
        </pc:sldMkLst>
        <pc:spChg chg="mod">
          <ac:chgData name="Takehara Kazuyo" userId="6c1305eccc517997" providerId="LiveId" clId="{BC2875DE-85A9-4132-A1A0-0D60040A244F}" dt="2022-04-01T02:33:34.033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38" v="23" actId="27636"/>
        <pc:sldMkLst>
          <pc:docMk/>
          <pc:sldMk cId="0" sldId="268"/>
        </pc:sldMkLst>
        <pc:spChg chg="mod">
          <ac:chgData name="Takehara Kazuyo" userId="6c1305eccc517997" providerId="LiveId" clId="{BC2875DE-85A9-4132-A1A0-0D60040A244F}" dt="2022-04-01T02:33:34.038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46" v="24" actId="27636"/>
        <pc:sldMkLst>
          <pc:docMk/>
          <pc:sldMk cId="0" sldId="269"/>
        </pc:sldMkLst>
        <pc:spChg chg="mod">
          <ac:chgData name="Takehara Kazuyo" userId="6c1305eccc517997" providerId="LiveId" clId="{BC2875DE-85A9-4132-A1A0-0D60040A244F}" dt="2022-04-01T02:33:34.046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51" v="25" actId="27636"/>
        <pc:sldMkLst>
          <pc:docMk/>
          <pc:sldMk cId="0" sldId="270"/>
        </pc:sldMkLst>
        <pc:spChg chg="mod">
          <ac:chgData name="Takehara Kazuyo" userId="6c1305eccc517997" providerId="LiveId" clId="{BC2875DE-85A9-4132-A1A0-0D60040A244F}" dt="2022-04-01T02:33:34.051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60" v="26" actId="27636"/>
        <pc:sldMkLst>
          <pc:docMk/>
          <pc:sldMk cId="0" sldId="271"/>
        </pc:sldMkLst>
        <pc:spChg chg="mod">
          <ac:chgData name="Takehara Kazuyo" userId="6c1305eccc517997" providerId="LiveId" clId="{BC2875DE-85A9-4132-A1A0-0D60040A244F}" dt="2022-04-01T02:33:34.060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64" v="27" actId="27636"/>
        <pc:sldMkLst>
          <pc:docMk/>
          <pc:sldMk cId="0" sldId="272"/>
        </pc:sldMkLst>
        <pc:spChg chg="mod">
          <ac:chgData name="Takehara Kazuyo" userId="6c1305eccc517997" providerId="LiveId" clId="{BC2875DE-85A9-4132-A1A0-0D60040A244F}" dt="2022-04-01T02:33:34.064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68" v="28" actId="27636"/>
        <pc:sldMkLst>
          <pc:docMk/>
          <pc:sldMk cId="0" sldId="273"/>
        </pc:sldMkLst>
        <pc:spChg chg="mod">
          <ac:chgData name="Takehara Kazuyo" userId="6c1305eccc517997" providerId="LiveId" clId="{BC2875DE-85A9-4132-A1A0-0D60040A244F}" dt="2022-04-01T02:33:34.068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73" v="29" actId="27636"/>
        <pc:sldMkLst>
          <pc:docMk/>
          <pc:sldMk cId="0" sldId="274"/>
        </pc:sldMkLst>
        <pc:spChg chg="mod">
          <ac:chgData name="Takehara Kazuyo" userId="6c1305eccc517997" providerId="LiveId" clId="{BC2875DE-85A9-4132-A1A0-0D60040A244F}" dt="2022-04-01T02:33:34.073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076" v="30" actId="27636"/>
        <pc:sldMkLst>
          <pc:docMk/>
          <pc:sldMk cId="0" sldId="275"/>
        </pc:sldMkLst>
        <pc:spChg chg="mod">
          <ac:chgData name="Takehara Kazuyo" userId="6c1305eccc517997" providerId="LiveId" clId="{BC2875DE-85A9-4132-A1A0-0D60040A244F}" dt="2022-04-01T02:33:34.076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02" v="31" actId="27636"/>
        <pc:sldMkLst>
          <pc:docMk/>
          <pc:sldMk cId="0" sldId="276"/>
        </pc:sldMkLst>
        <pc:spChg chg="mod">
          <ac:chgData name="Takehara Kazuyo" userId="6c1305eccc517997" providerId="LiveId" clId="{BC2875DE-85A9-4132-A1A0-0D60040A244F}" dt="2022-04-01T02:33:34.102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11" v="32" actId="27636"/>
        <pc:sldMkLst>
          <pc:docMk/>
          <pc:sldMk cId="0" sldId="277"/>
        </pc:sldMkLst>
        <pc:spChg chg="mod">
          <ac:chgData name="Takehara Kazuyo" userId="6c1305eccc517997" providerId="LiveId" clId="{BC2875DE-85A9-4132-A1A0-0D60040A244F}" dt="2022-04-01T02:33:34.111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15" v="33" actId="27636"/>
        <pc:sldMkLst>
          <pc:docMk/>
          <pc:sldMk cId="0" sldId="278"/>
        </pc:sldMkLst>
        <pc:spChg chg="mod">
          <ac:chgData name="Takehara Kazuyo" userId="6c1305eccc517997" providerId="LiveId" clId="{BC2875DE-85A9-4132-A1A0-0D60040A244F}" dt="2022-04-01T02:33:34.115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20" v="34" actId="27636"/>
        <pc:sldMkLst>
          <pc:docMk/>
          <pc:sldMk cId="0" sldId="279"/>
        </pc:sldMkLst>
        <pc:spChg chg="mod">
          <ac:chgData name="Takehara Kazuyo" userId="6c1305eccc517997" providerId="LiveId" clId="{BC2875DE-85A9-4132-A1A0-0D60040A244F}" dt="2022-04-01T02:33:34.120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27" v="35" actId="27636"/>
        <pc:sldMkLst>
          <pc:docMk/>
          <pc:sldMk cId="0" sldId="280"/>
        </pc:sldMkLst>
        <pc:spChg chg="mod">
          <ac:chgData name="Takehara Kazuyo" userId="6c1305eccc517997" providerId="LiveId" clId="{BC2875DE-85A9-4132-A1A0-0D60040A244F}" dt="2022-04-01T02:33:34.127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31" v="36" actId="27636"/>
        <pc:sldMkLst>
          <pc:docMk/>
          <pc:sldMk cId="0" sldId="281"/>
        </pc:sldMkLst>
        <pc:spChg chg="mod">
          <ac:chgData name="Takehara Kazuyo" userId="6c1305eccc517997" providerId="LiveId" clId="{BC2875DE-85A9-4132-A1A0-0D60040A244F}" dt="2022-04-01T02:33:34.131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35" v="37" actId="27636"/>
        <pc:sldMkLst>
          <pc:docMk/>
          <pc:sldMk cId="0" sldId="282"/>
        </pc:sldMkLst>
        <pc:spChg chg="mod">
          <ac:chgData name="Takehara Kazuyo" userId="6c1305eccc517997" providerId="LiveId" clId="{BC2875DE-85A9-4132-A1A0-0D60040A244F}" dt="2022-04-01T02:33:34.135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44" v="38" actId="27636"/>
        <pc:sldMkLst>
          <pc:docMk/>
          <pc:sldMk cId="0" sldId="283"/>
        </pc:sldMkLst>
        <pc:spChg chg="mod">
          <ac:chgData name="Takehara Kazuyo" userId="6c1305eccc517997" providerId="LiveId" clId="{BC2875DE-85A9-4132-A1A0-0D60040A244F}" dt="2022-04-01T02:33:34.144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48" v="39" actId="27636"/>
        <pc:sldMkLst>
          <pc:docMk/>
          <pc:sldMk cId="0" sldId="284"/>
        </pc:sldMkLst>
        <pc:spChg chg="mod">
          <ac:chgData name="Takehara Kazuyo" userId="6c1305eccc517997" providerId="LiveId" clId="{BC2875DE-85A9-4132-A1A0-0D60040A244F}" dt="2022-04-01T02:33:34.148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BC2875DE-85A9-4132-A1A0-0D60040A244F}" dt="2022-04-01T02:33:34.152" v="40" actId="27636"/>
        <pc:sldMkLst>
          <pc:docMk/>
          <pc:sldMk cId="0" sldId="285"/>
        </pc:sldMkLst>
        <pc:spChg chg="mod">
          <ac:chgData name="Takehara Kazuyo" userId="6c1305eccc517997" providerId="LiveId" clId="{BC2875DE-85A9-4132-A1A0-0D60040A244F}" dt="2022-04-01T02:33:34.152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BC2875DE-85A9-4132-A1A0-0D60040A244F}" dt="2022-04-01T02:33:31.495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こ　　とし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ឆ្នាំនេះ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さく　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まい　　とし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រាល់ឆ្នាំ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文化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ぶん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វប្បធម៌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祭り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まつ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បុណ្យ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正月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しょう　がつ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ចូលឆ្នាំថ្មី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    しき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ពិធី～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大人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មនុស្សពេញវ័យ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米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こめ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អង្ករ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特別な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とく　　べつ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ដែលពិសេស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ឆ្នាំនេះ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រាល់ឆ្នាំ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文化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វប្បធម៌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祭り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ពិធីបុណ្យ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正月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ចូលឆ្នាំថ្មី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ពិធី～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大人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មនុស្សពេញវ័យ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米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អង្ករ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特別な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ដែលពិសេស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こ　　とし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さく　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まい　　とし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文化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ぶん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祭り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まつ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正月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しょう　がつ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    しき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大人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米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こめ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特別な</a:t>
            </a:r>
            <a:endParaRPr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とく　　べつ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今年</vt:lpstr>
      <vt:lpstr>昨年</vt:lpstr>
      <vt:lpstr>毎年</vt:lpstr>
      <vt:lpstr>文化</vt:lpstr>
      <vt:lpstr>祭り</vt:lpstr>
      <vt:lpstr>正月</vt:lpstr>
      <vt:lpstr>～式</vt:lpstr>
      <vt:lpstr>大人</vt:lpstr>
      <vt:lpstr>米</vt:lpstr>
      <vt:lpstr>特別な</vt:lpstr>
      <vt:lpstr>今年</vt:lpstr>
      <vt:lpstr>昨年</vt:lpstr>
      <vt:lpstr>毎年</vt:lpstr>
      <vt:lpstr>文化</vt:lpstr>
      <vt:lpstr>祭り</vt:lpstr>
      <vt:lpstr>正月</vt:lpstr>
      <vt:lpstr>～式</vt:lpstr>
      <vt:lpstr>大人</vt:lpstr>
      <vt:lpstr>米</vt:lpstr>
      <vt:lpstr>特別な</vt:lpstr>
      <vt:lpstr>今年</vt:lpstr>
      <vt:lpstr>昨年</vt:lpstr>
      <vt:lpstr>毎年</vt:lpstr>
      <vt:lpstr>文化</vt:lpstr>
      <vt:lpstr>祭り</vt:lpstr>
      <vt:lpstr>正月</vt:lpstr>
      <vt:lpstr>～式</vt:lpstr>
      <vt:lpstr>大人</vt:lpstr>
      <vt:lpstr>米</vt:lpstr>
      <vt:lpstr>特別な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今年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2022-04-01T02:33:37Z</dcterms:modified>
</cp:coreProperties>
</file>