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25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hHn/16poa7fXQ3hbKS6Bv2+T8y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97B85C-DDDC-49C0-8961-9854DFEDD84C}" v="1" dt="2022-04-01T02:32:29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297B85C-DDDC-49C0-8961-9854DFEDD84C}"/>
    <pc:docChg chg="custSel delSld modSld">
      <pc:chgData name="Takehara Kazuyo" userId="6c1305eccc517997" providerId="LiveId" clId="{F297B85C-DDDC-49C0-8961-9854DFEDD84C}" dt="2022-04-01T02:32:30.704" v="44" actId="27636"/>
      <pc:docMkLst>
        <pc:docMk/>
      </pc:docMkLst>
      <pc:sldChg chg="modSp mod">
        <pc:chgData name="Takehara Kazuyo" userId="6c1305eccc517997" providerId="LiveId" clId="{F297B85C-DDDC-49C0-8961-9854DFEDD84C}" dt="2022-04-01T02:32:29.985" v="2" actId="27636"/>
        <pc:sldMkLst>
          <pc:docMk/>
          <pc:sldMk cId="0" sldId="256"/>
        </pc:sldMkLst>
        <pc:spChg chg="mod">
          <ac:chgData name="Takehara Kazuyo" userId="6c1305eccc517997" providerId="LiveId" clId="{F297B85C-DDDC-49C0-8961-9854DFEDD84C}" dt="2022-04-01T02:32:29.985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29.982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29.996" v="4" actId="27636"/>
        <pc:sldMkLst>
          <pc:docMk/>
          <pc:sldMk cId="0" sldId="257"/>
        </pc:sldMkLst>
        <pc:spChg chg="mod">
          <ac:chgData name="Takehara Kazuyo" userId="6c1305eccc517997" providerId="LiveId" clId="{F297B85C-DDDC-49C0-8961-9854DFEDD84C}" dt="2022-04-01T02:32:29.992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29.996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008" v="6" actId="27636"/>
        <pc:sldMkLst>
          <pc:docMk/>
          <pc:sldMk cId="0" sldId="258"/>
        </pc:sldMkLst>
        <pc:spChg chg="mod">
          <ac:chgData name="Takehara Kazuyo" userId="6c1305eccc517997" providerId="LiveId" clId="{F297B85C-DDDC-49C0-8961-9854DFEDD84C}" dt="2022-04-01T02:32:30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008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053" v="8" actId="27636"/>
        <pc:sldMkLst>
          <pc:docMk/>
          <pc:sldMk cId="0" sldId="259"/>
        </pc:sldMkLst>
        <pc:spChg chg="mod">
          <ac:chgData name="Takehara Kazuyo" userId="6c1305eccc517997" providerId="LiveId" clId="{F297B85C-DDDC-49C0-8961-9854DFEDD84C}" dt="2022-04-01T02:32:30.049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053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104" v="10" actId="27636"/>
        <pc:sldMkLst>
          <pc:docMk/>
          <pc:sldMk cId="0" sldId="260"/>
        </pc:sldMkLst>
        <pc:spChg chg="mod">
          <ac:chgData name="Takehara Kazuyo" userId="6c1305eccc517997" providerId="LiveId" clId="{F297B85C-DDDC-49C0-8961-9854DFEDD84C}" dt="2022-04-01T02:32:30.074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104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136" v="12" actId="27636"/>
        <pc:sldMkLst>
          <pc:docMk/>
          <pc:sldMk cId="0" sldId="261"/>
        </pc:sldMkLst>
        <pc:spChg chg="mod">
          <ac:chgData name="Takehara Kazuyo" userId="6c1305eccc517997" providerId="LiveId" clId="{F297B85C-DDDC-49C0-8961-9854DFEDD84C}" dt="2022-04-01T02:32:30.131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136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143" v="14" actId="27636"/>
        <pc:sldMkLst>
          <pc:docMk/>
          <pc:sldMk cId="0" sldId="262"/>
        </pc:sldMkLst>
        <pc:spChg chg="mod">
          <ac:chgData name="Takehara Kazuyo" userId="6c1305eccc517997" providerId="LiveId" clId="{F297B85C-DDDC-49C0-8961-9854DFEDD84C}" dt="2022-04-01T02:32:30.143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141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151" v="16" actId="27636"/>
        <pc:sldMkLst>
          <pc:docMk/>
          <pc:sldMk cId="0" sldId="263"/>
        </pc:sldMkLst>
        <pc:spChg chg="mod">
          <ac:chgData name="Takehara Kazuyo" userId="6c1305eccc517997" providerId="LiveId" clId="{F297B85C-DDDC-49C0-8961-9854DFEDD84C}" dt="2022-04-01T02:32:30.147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151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177" v="18" actId="27636"/>
        <pc:sldMkLst>
          <pc:docMk/>
          <pc:sldMk cId="0" sldId="264"/>
        </pc:sldMkLst>
        <pc:spChg chg="mod">
          <ac:chgData name="Takehara Kazuyo" userId="6c1305eccc517997" providerId="LiveId" clId="{F297B85C-DDDC-49C0-8961-9854DFEDD84C}" dt="2022-04-01T02:32:30.177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173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196" v="20" actId="27636"/>
        <pc:sldMkLst>
          <pc:docMk/>
          <pc:sldMk cId="0" sldId="265"/>
        </pc:sldMkLst>
        <pc:spChg chg="mod">
          <ac:chgData name="Takehara Kazuyo" userId="6c1305eccc517997" providerId="LiveId" clId="{F297B85C-DDDC-49C0-8961-9854DFEDD84C}" dt="2022-04-01T02:32:30.196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184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215" v="22" actId="27636"/>
        <pc:sldMkLst>
          <pc:docMk/>
          <pc:sldMk cId="0" sldId="266"/>
        </pc:sldMkLst>
        <pc:spChg chg="mod">
          <ac:chgData name="Takehara Kazuyo" userId="6c1305eccc517997" providerId="LiveId" clId="{F297B85C-DDDC-49C0-8961-9854DFEDD84C}" dt="2022-04-01T02:32:30.215" v="22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F297B85C-DDDC-49C0-8961-9854DFEDD84C}" dt="2022-04-01T02:32:30.203" v="21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289" v="23" actId="27636"/>
        <pc:sldMkLst>
          <pc:docMk/>
          <pc:sldMk cId="0" sldId="267"/>
        </pc:sldMkLst>
        <pc:spChg chg="mod">
          <ac:chgData name="Takehara Kazuyo" userId="6c1305eccc517997" providerId="LiveId" clId="{F297B85C-DDDC-49C0-8961-9854DFEDD84C}" dt="2022-04-01T02:32:30.289" v="23" actId="27636"/>
          <ac:spMkLst>
            <pc:docMk/>
            <pc:sldMk cId="0" sldId="267"/>
            <ac:spMk id="162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296" v="24" actId="27636"/>
        <pc:sldMkLst>
          <pc:docMk/>
          <pc:sldMk cId="0" sldId="268"/>
        </pc:sldMkLst>
        <pc:spChg chg="mod">
          <ac:chgData name="Takehara Kazuyo" userId="6c1305eccc517997" providerId="LiveId" clId="{F297B85C-DDDC-49C0-8961-9854DFEDD84C}" dt="2022-04-01T02:32:30.296" v="24" actId="27636"/>
          <ac:spMkLst>
            <pc:docMk/>
            <pc:sldMk cId="0" sldId="268"/>
            <ac:spMk id="168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305" v="25" actId="27636"/>
        <pc:sldMkLst>
          <pc:docMk/>
          <pc:sldMk cId="0" sldId="269"/>
        </pc:sldMkLst>
        <pc:spChg chg="mod">
          <ac:chgData name="Takehara Kazuyo" userId="6c1305eccc517997" providerId="LiveId" clId="{F297B85C-DDDC-49C0-8961-9854DFEDD84C}" dt="2022-04-01T02:32:30.305" v="25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318" v="26" actId="27636"/>
        <pc:sldMkLst>
          <pc:docMk/>
          <pc:sldMk cId="0" sldId="270"/>
        </pc:sldMkLst>
        <pc:spChg chg="mod">
          <ac:chgData name="Takehara Kazuyo" userId="6c1305eccc517997" providerId="LiveId" clId="{F297B85C-DDDC-49C0-8961-9854DFEDD84C}" dt="2022-04-01T02:32:30.318" v="26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371" v="27" actId="27636"/>
        <pc:sldMkLst>
          <pc:docMk/>
          <pc:sldMk cId="0" sldId="271"/>
        </pc:sldMkLst>
        <pc:spChg chg="mod">
          <ac:chgData name="Takehara Kazuyo" userId="6c1305eccc517997" providerId="LiveId" clId="{F297B85C-DDDC-49C0-8961-9854DFEDD84C}" dt="2022-04-01T02:32:30.371" v="27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386" v="28" actId="27636"/>
        <pc:sldMkLst>
          <pc:docMk/>
          <pc:sldMk cId="0" sldId="272"/>
        </pc:sldMkLst>
        <pc:spChg chg="mod">
          <ac:chgData name="Takehara Kazuyo" userId="6c1305eccc517997" providerId="LiveId" clId="{F297B85C-DDDC-49C0-8961-9854DFEDD84C}" dt="2022-04-01T02:32:30.386" v="28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396" v="29" actId="27636"/>
        <pc:sldMkLst>
          <pc:docMk/>
          <pc:sldMk cId="0" sldId="273"/>
        </pc:sldMkLst>
        <pc:spChg chg="mod">
          <ac:chgData name="Takehara Kazuyo" userId="6c1305eccc517997" providerId="LiveId" clId="{F297B85C-DDDC-49C0-8961-9854DFEDD84C}" dt="2022-04-01T02:32:30.396" v="29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404" v="30" actId="27636"/>
        <pc:sldMkLst>
          <pc:docMk/>
          <pc:sldMk cId="0" sldId="274"/>
        </pc:sldMkLst>
        <pc:spChg chg="mod">
          <ac:chgData name="Takehara Kazuyo" userId="6c1305eccc517997" providerId="LiveId" clId="{F297B85C-DDDC-49C0-8961-9854DFEDD84C}" dt="2022-04-01T02:32:30.404" v="30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420" v="31" actId="27636"/>
        <pc:sldMkLst>
          <pc:docMk/>
          <pc:sldMk cId="0" sldId="275"/>
        </pc:sldMkLst>
        <pc:spChg chg="mod">
          <ac:chgData name="Takehara Kazuyo" userId="6c1305eccc517997" providerId="LiveId" clId="{F297B85C-DDDC-49C0-8961-9854DFEDD84C}" dt="2022-04-01T02:32:30.420" v="31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434" v="32" actId="27636"/>
        <pc:sldMkLst>
          <pc:docMk/>
          <pc:sldMk cId="0" sldId="276"/>
        </pc:sldMkLst>
        <pc:spChg chg="mod">
          <ac:chgData name="Takehara Kazuyo" userId="6c1305eccc517997" providerId="LiveId" clId="{F297B85C-DDDC-49C0-8961-9854DFEDD84C}" dt="2022-04-01T02:32:30.434" v="32" actId="27636"/>
          <ac:spMkLst>
            <pc:docMk/>
            <pc:sldMk cId="0" sldId="276"/>
            <ac:spMk id="216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448" v="33" actId="27636"/>
        <pc:sldMkLst>
          <pc:docMk/>
          <pc:sldMk cId="0" sldId="277"/>
        </pc:sldMkLst>
        <pc:spChg chg="mod">
          <ac:chgData name="Takehara Kazuyo" userId="6c1305eccc517997" providerId="LiveId" clId="{F297B85C-DDDC-49C0-8961-9854DFEDD84C}" dt="2022-04-01T02:32:30.448" v="33" actId="27636"/>
          <ac:spMkLst>
            <pc:docMk/>
            <pc:sldMk cId="0" sldId="277"/>
            <ac:spMk id="222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455" v="34" actId="27636"/>
        <pc:sldMkLst>
          <pc:docMk/>
          <pc:sldMk cId="0" sldId="278"/>
        </pc:sldMkLst>
        <pc:spChg chg="mod">
          <ac:chgData name="Takehara Kazuyo" userId="6c1305eccc517997" providerId="LiveId" clId="{F297B85C-DDDC-49C0-8961-9854DFEDD84C}" dt="2022-04-01T02:32:30.455" v="34" actId="27636"/>
          <ac:spMkLst>
            <pc:docMk/>
            <pc:sldMk cId="0" sldId="278"/>
            <ac:spMk id="228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482" v="35" actId="27636"/>
        <pc:sldMkLst>
          <pc:docMk/>
          <pc:sldMk cId="0" sldId="279"/>
        </pc:sldMkLst>
        <pc:spChg chg="mod">
          <ac:chgData name="Takehara Kazuyo" userId="6c1305eccc517997" providerId="LiveId" clId="{F297B85C-DDDC-49C0-8961-9854DFEDD84C}" dt="2022-04-01T02:32:30.482" v="35" actId="27636"/>
          <ac:spMkLst>
            <pc:docMk/>
            <pc:sldMk cId="0" sldId="279"/>
            <ac:spMk id="234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497" v="36" actId="27636"/>
        <pc:sldMkLst>
          <pc:docMk/>
          <pc:sldMk cId="0" sldId="280"/>
        </pc:sldMkLst>
        <pc:spChg chg="mod">
          <ac:chgData name="Takehara Kazuyo" userId="6c1305eccc517997" providerId="LiveId" clId="{F297B85C-DDDC-49C0-8961-9854DFEDD84C}" dt="2022-04-01T02:32:30.497" v="36" actId="27636"/>
          <ac:spMkLst>
            <pc:docMk/>
            <pc:sldMk cId="0" sldId="280"/>
            <ac:spMk id="240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504" v="37" actId="27636"/>
        <pc:sldMkLst>
          <pc:docMk/>
          <pc:sldMk cId="0" sldId="281"/>
        </pc:sldMkLst>
        <pc:spChg chg="mod">
          <ac:chgData name="Takehara Kazuyo" userId="6c1305eccc517997" providerId="LiveId" clId="{F297B85C-DDDC-49C0-8961-9854DFEDD84C}" dt="2022-04-01T02:32:30.504" v="37" actId="27636"/>
          <ac:spMkLst>
            <pc:docMk/>
            <pc:sldMk cId="0" sldId="281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511" v="38" actId="27636"/>
        <pc:sldMkLst>
          <pc:docMk/>
          <pc:sldMk cId="0" sldId="282"/>
        </pc:sldMkLst>
        <pc:spChg chg="mod">
          <ac:chgData name="Takehara Kazuyo" userId="6c1305eccc517997" providerId="LiveId" clId="{F297B85C-DDDC-49C0-8961-9854DFEDD84C}" dt="2022-04-01T02:32:30.511" v="38" actId="27636"/>
          <ac:spMkLst>
            <pc:docMk/>
            <pc:sldMk cId="0" sldId="282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622" v="39" actId="27636"/>
        <pc:sldMkLst>
          <pc:docMk/>
          <pc:sldMk cId="0" sldId="283"/>
        </pc:sldMkLst>
        <pc:spChg chg="mod">
          <ac:chgData name="Takehara Kazuyo" userId="6c1305eccc517997" providerId="LiveId" clId="{F297B85C-DDDC-49C0-8961-9854DFEDD84C}" dt="2022-04-01T02:32:30.622" v="39" actId="27636"/>
          <ac:spMkLst>
            <pc:docMk/>
            <pc:sldMk cId="0" sldId="283"/>
            <ac:spMk id="258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631" v="40" actId="27636"/>
        <pc:sldMkLst>
          <pc:docMk/>
          <pc:sldMk cId="0" sldId="284"/>
        </pc:sldMkLst>
        <pc:spChg chg="mod">
          <ac:chgData name="Takehara Kazuyo" userId="6c1305eccc517997" providerId="LiveId" clId="{F297B85C-DDDC-49C0-8961-9854DFEDD84C}" dt="2022-04-01T02:32:30.631" v="40" actId="27636"/>
          <ac:spMkLst>
            <pc:docMk/>
            <pc:sldMk cId="0" sldId="284"/>
            <ac:spMk id="264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671" v="41" actId="27636"/>
        <pc:sldMkLst>
          <pc:docMk/>
          <pc:sldMk cId="0" sldId="285"/>
        </pc:sldMkLst>
        <pc:spChg chg="mod">
          <ac:chgData name="Takehara Kazuyo" userId="6c1305eccc517997" providerId="LiveId" clId="{F297B85C-DDDC-49C0-8961-9854DFEDD84C}" dt="2022-04-01T02:32:30.671" v="41" actId="27636"/>
          <ac:spMkLst>
            <pc:docMk/>
            <pc:sldMk cId="0" sldId="285"/>
            <ac:spMk id="270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685" v="42" actId="27636"/>
        <pc:sldMkLst>
          <pc:docMk/>
          <pc:sldMk cId="0" sldId="286"/>
        </pc:sldMkLst>
        <pc:spChg chg="mod">
          <ac:chgData name="Takehara Kazuyo" userId="6c1305eccc517997" providerId="LiveId" clId="{F297B85C-DDDC-49C0-8961-9854DFEDD84C}" dt="2022-04-01T02:32:30.685" v="42" actId="27636"/>
          <ac:spMkLst>
            <pc:docMk/>
            <pc:sldMk cId="0" sldId="286"/>
            <ac:spMk id="276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696" v="43" actId="27636"/>
        <pc:sldMkLst>
          <pc:docMk/>
          <pc:sldMk cId="0" sldId="287"/>
        </pc:sldMkLst>
        <pc:spChg chg="mod">
          <ac:chgData name="Takehara Kazuyo" userId="6c1305eccc517997" providerId="LiveId" clId="{F297B85C-DDDC-49C0-8961-9854DFEDD84C}" dt="2022-04-01T02:32:30.696" v="43" actId="27636"/>
          <ac:spMkLst>
            <pc:docMk/>
            <pc:sldMk cId="0" sldId="287"/>
            <ac:spMk id="282" creationId="{00000000-0000-0000-0000-000000000000}"/>
          </ac:spMkLst>
        </pc:spChg>
      </pc:sldChg>
      <pc:sldChg chg="modSp mod">
        <pc:chgData name="Takehara Kazuyo" userId="6c1305eccc517997" providerId="LiveId" clId="{F297B85C-DDDC-49C0-8961-9854DFEDD84C}" dt="2022-04-01T02:32:30.704" v="44" actId="27636"/>
        <pc:sldMkLst>
          <pc:docMk/>
          <pc:sldMk cId="0" sldId="288"/>
        </pc:sldMkLst>
        <pc:spChg chg="mod">
          <ac:chgData name="Takehara Kazuyo" userId="6c1305eccc517997" providerId="LiveId" clId="{F297B85C-DDDC-49C0-8961-9854DFEDD84C}" dt="2022-04-01T02:32:30.704" v="44" actId="27636"/>
          <ac:spMkLst>
            <pc:docMk/>
            <pc:sldMk cId="0" sldId="288"/>
            <ac:spMk id="288" creationId="{00000000-0000-0000-0000-000000000000}"/>
          </ac:spMkLst>
        </pc:spChg>
      </pc:sldChg>
      <pc:sldChg chg="del">
        <pc:chgData name="Takehara Kazuyo" userId="6c1305eccc517997" providerId="LiveId" clId="{F297B85C-DDDC-49C0-8961-9854DFEDD84C}" dt="2022-04-01T02:32:27.239" v="0" actId="2696"/>
        <pc:sldMkLst>
          <pc:docMk/>
          <pc:sldMk cId="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お知らせ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ការជូនដំណឹង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今月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こん　げつ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ខែនេះ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水道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すい　どう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ទឹកម៉ាស៊ីន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工事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こう　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សំណង់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広場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ひろ　　 ば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ទីធ្លាធំទូលាយ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場合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ば　　あい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ករណី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中止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ちゅう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ឈប់/ផ្អាក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条件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じょう　けん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លក្ខខណ្ឌ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～以上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　　い　　じょう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～ឡើងទៅ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開く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ひら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បើក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生産する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せい　　さん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ផលិត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お知らせ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ការជូនដំណឹង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今月</a:t>
            </a:r>
            <a:endParaRPr/>
          </a:p>
        </p:txBody>
      </p:sp>
      <p:sp>
        <p:nvSpPr>
          <p:cNvPr id="168" name="Google Shape;168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ខែនេះ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水道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ទឹកម៉ាស៊ីន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工事</a:t>
            </a:r>
            <a:endParaRPr/>
          </a:p>
        </p:txBody>
      </p:sp>
      <p:sp>
        <p:nvSpPr>
          <p:cNvPr id="180" name="Google Shape;180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សំណង់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広場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ទីធ្លាធំទូលាយ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場合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ករណី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中止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ឈប់/ផ្អាក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条件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លក្ខខណ្ឌ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～以上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～ឡើងទៅ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開く</a:t>
            </a:r>
            <a:endParaRPr/>
          </a:p>
        </p:txBody>
      </p:sp>
      <p:sp>
        <p:nvSpPr>
          <p:cNvPr id="216" name="Google Shape;216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បើក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生産する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ផលិត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お知らせ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今月</a:t>
            </a:r>
            <a:endParaRPr/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こん　げつ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水道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すい　どう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工事</a:t>
            </a:r>
            <a:endParaRPr/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こう　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広場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ひろ　　 ば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場合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ば　　あい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中止</a:t>
            </a:r>
            <a:endParaRPr/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ちゅう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条件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じょう　けん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～以上</a:t>
            </a:r>
            <a:endParaRPr/>
          </a:p>
        </p:txBody>
      </p:sp>
      <p:sp>
        <p:nvSpPr>
          <p:cNvPr id="276" name="Google Shape;276;p3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　　い　　じょう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開く</a:t>
            </a:r>
            <a:endParaRPr/>
          </a:p>
        </p:txBody>
      </p:sp>
      <p:sp>
        <p:nvSpPr>
          <p:cNvPr id="282" name="Google Shape;282;p3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ひら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生産する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せい　　さん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ワイド画面</PresentationFormat>
  <Paragraphs>77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Arial</vt:lpstr>
      <vt:lpstr>Khmer</vt:lpstr>
      <vt:lpstr>Office テーマ</vt:lpstr>
      <vt:lpstr>お知らせ</vt:lpstr>
      <vt:lpstr>今月</vt:lpstr>
      <vt:lpstr>水道</vt:lpstr>
      <vt:lpstr>工事</vt:lpstr>
      <vt:lpstr>広場</vt:lpstr>
      <vt:lpstr>場合</vt:lpstr>
      <vt:lpstr>中止</vt:lpstr>
      <vt:lpstr>条件</vt:lpstr>
      <vt:lpstr>～以上</vt:lpstr>
      <vt:lpstr>開く</vt:lpstr>
      <vt:lpstr>生産する</vt:lpstr>
      <vt:lpstr>お知らせ</vt:lpstr>
      <vt:lpstr>今月</vt:lpstr>
      <vt:lpstr>水道</vt:lpstr>
      <vt:lpstr>工事</vt:lpstr>
      <vt:lpstr>広場</vt:lpstr>
      <vt:lpstr>場合</vt:lpstr>
      <vt:lpstr>中止</vt:lpstr>
      <vt:lpstr>条件</vt:lpstr>
      <vt:lpstr>～以上</vt:lpstr>
      <vt:lpstr>開く</vt:lpstr>
      <vt:lpstr>生産する</vt:lpstr>
      <vt:lpstr>お知らせ</vt:lpstr>
      <vt:lpstr>今月</vt:lpstr>
      <vt:lpstr>水道</vt:lpstr>
      <vt:lpstr>工事</vt:lpstr>
      <vt:lpstr>広場</vt:lpstr>
      <vt:lpstr>場合</vt:lpstr>
      <vt:lpstr>中止</vt:lpstr>
      <vt:lpstr>条件</vt:lpstr>
      <vt:lpstr>～以上</vt:lpstr>
      <vt:lpstr>開く</vt:lpstr>
      <vt:lpstr>生産する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お知らせ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2022-04-01T02:32:32Z</dcterms:modified>
</cp:coreProperties>
</file>