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25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g1bE6mN06N1fETaQQWK4OuKECk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F29526-74B1-4CA1-B7CA-24B227E485BC}" v="1" dt="2022-04-01T02:32:58.1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customschemas.google.com/relationships/presentationmetadata" Target="meta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DEF29526-74B1-4CA1-B7CA-24B227E485BC}"/>
    <pc:docChg chg="custSel delSld modSld">
      <pc:chgData name="Takehara Kazuyo" userId="6c1305eccc517997" providerId="LiveId" clId="{DEF29526-74B1-4CA1-B7CA-24B227E485BC}" dt="2022-04-01T02:32:58.511" v="36" actId="27636"/>
      <pc:docMkLst>
        <pc:docMk/>
      </pc:docMkLst>
      <pc:sldChg chg="modSp mod">
        <pc:chgData name="Takehara Kazuyo" userId="6c1305eccc517997" providerId="LiveId" clId="{DEF29526-74B1-4CA1-B7CA-24B227E485BC}" dt="2022-04-01T02:32:58.268" v="2" actId="27636"/>
        <pc:sldMkLst>
          <pc:docMk/>
          <pc:sldMk cId="0" sldId="256"/>
        </pc:sldMkLst>
        <pc:spChg chg="mod">
          <ac:chgData name="Takehara Kazuyo" userId="6c1305eccc517997" providerId="LiveId" clId="{DEF29526-74B1-4CA1-B7CA-24B227E485BC}" dt="2022-04-01T02:32:58.263" v="1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DEF29526-74B1-4CA1-B7CA-24B227E485BC}" dt="2022-04-01T02:32:58.268" v="2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280" v="4" actId="27636"/>
        <pc:sldMkLst>
          <pc:docMk/>
          <pc:sldMk cId="0" sldId="257"/>
        </pc:sldMkLst>
        <pc:spChg chg="mod">
          <ac:chgData name="Takehara Kazuyo" userId="6c1305eccc517997" providerId="LiveId" clId="{DEF29526-74B1-4CA1-B7CA-24B227E485BC}" dt="2022-04-01T02:32:58.280" v="4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DEF29526-74B1-4CA1-B7CA-24B227E485BC}" dt="2022-04-01T02:32:58.276" v="3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298" v="6" actId="27636"/>
        <pc:sldMkLst>
          <pc:docMk/>
          <pc:sldMk cId="0" sldId="258"/>
        </pc:sldMkLst>
        <pc:spChg chg="mod">
          <ac:chgData name="Takehara Kazuyo" userId="6c1305eccc517997" providerId="LiveId" clId="{DEF29526-74B1-4CA1-B7CA-24B227E485BC}" dt="2022-04-01T02:32:58.298" v="6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DEF29526-74B1-4CA1-B7CA-24B227E485BC}" dt="2022-04-01T02:32:58.292" v="5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307" v="8" actId="27636"/>
        <pc:sldMkLst>
          <pc:docMk/>
          <pc:sldMk cId="0" sldId="259"/>
        </pc:sldMkLst>
        <pc:spChg chg="mod">
          <ac:chgData name="Takehara Kazuyo" userId="6c1305eccc517997" providerId="LiveId" clId="{DEF29526-74B1-4CA1-B7CA-24B227E485BC}" dt="2022-04-01T02:32:58.305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DEF29526-74B1-4CA1-B7CA-24B227E485BC}" dt="2022-04-01T02:32:58.307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317" v="10" actId="27636"/>
        <pc:sldMkLst>
          <pc:docMk/>
          <pc:sldMk cId="0" sldId="260"/>
        </pc:sldMkLst>
        <pc:spChg chg="mod">
          <ac:chgData name="Takehara Kazuyo" userId="6c1305eccc517997" providerId="LiveId" clId="{DEF29526-74B1-4CA1-B7CA-24B227E485BC}" dt="2022-04-01T02:32:58.317" v="10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DEF29526-74B1-4CA1-B7CA-24B227E485BC}" dt="2022-04-01T02:32:58.314" v="9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324" v="12" actId="27636"/>
        <pc:sldMkLst>
          <pc:docMk/>
          <pc:sldMk cId="0" sldId="261"/>
        </pc:sldMkLst>
        <pc:spChg chg="mod">
          <ac:chgData name="Takehara Kazuyo" userId="6c1305eccc517997" providerId="LiveId" clId="{DEF29526-74B1-4CA1-B7CA-24B227E485BC}" dt="2022-04-01T02:32:58.324" v="12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DEF29526-74B1-4CA1-B7CA-24B227E485BC}" dt="2022-04-01T02:32:58.322" v="1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336" v="14" actId="27636"/>
        <pc:sldMkLst>
          <pc:docMk/>
          <pc:sldMk cId="0" sldId="262"/>
        </pc:sldMkLst>
        <pc:spChg chg="mod">
          <ac:chgData name="Takehara Kazuyo" userId="6c1305eccc517997" providerId="LiveId" clId="{DEF29526-74B1-4CA1-B7CA-24B227E485BC}" dt="2022-04-01T02:32:58.332" v="13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DEF29526-74B1-4CA1-B7CA-24B227E485BC}" dt="2022-04-01T02:32:58.336" v="14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343" v="16" actId="27636"/>
        <pc:sldMkLst>
          <pc:docMk/>
          <pc:sldMk cId="0" sldId="263"/>
        </pc:sldMkLst>
        <pc:spChg chg="mod">
          <ac:chgData name="Takehara Kazuyo" userId="6c1305eccc517997" providerId="LiveId" clId="{DEF29526-74B1-4CA1-B7CA-24B227E485BC}" dt="2022-04-01T02:32:58.340" v="15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DEF29526-74B1-4CA1-B7CA-24B227E485BC}" dt="2022-04-01T02:32:58.343" v="16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357" v="18" actId="27636"/>
        <pc:sldMkLst>
          <pc:docMk/>
          <pc:sldMk cId="0" sldId="264"/>
        </pc:sldMkLst>
        <pc:spChg chg="mod">
          <ac:chgData name="Takehara Kazuyo" userId="6c1305eccc517997" providerId="LiveId" clId="{DEF29526-74B1-4CA1-B7CA-24B227E485BC}" dt="2022-04-01T02:32:58.357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DEF29526-74B1-4CA1-B7CA-24B227E485BC}" dt="2022-04-01T02:32:58.354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362" v="19" actId="27636"/>
        <pc:sldMkLst>
          <pc:docMk/>
          <pc:sldMk cId="0" sldId="265"/>
        </pc:sldMkLst>
        <pc:spChg chg="mod">
          <ac:chgData name="Takehara Kazuyo" userId="6c1305eccc517997" providerId="LiveId" clId="{DEF29526-74B1-4CA1-B7CA-24B227E485BC}" dt="2022-04-01T02:32:58.362" v="19" actId="27636"/>
          <ac:spMkLst>
            <pc:docMk/>
            <pc:sldMk cId="0" sldId="265"/>
            <ac:spMk id="148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370" v="20" actId="27636"/>
        <pc:sldMkLst>
          <pc:docMk/>
          <pc:sldMk cId="0" sldId="266"/>
        </pc:sldMkLst>
        <pc:spChg chg="mod">
          <ac:chgData name="Takehara Kazuyo" userId="6c1305eccc517997" providerId="LiveId" clId="{DEF29526-74B1-4CA1-B7CA-24B227E485BC}" dt="2022-04-01T02:32:58.370" v="20" actId="27636"/>
          <ac:spMkLst>
            <pc:docMk/>
            <pc:sldMk cId="0" sldId="266"/>
            <ac:spMk id="154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374" v="21" actId="27636"/>
        <pc:sldMkLst>
          <pc:docMk/>
          <pc:sldMk cId="0" sldId="267"/>
        </pc:sldMkLst>
        <pc:spChg chg="mod">
          <ac:chgData name="Takehara Kazuyo" userId="6c1305eccc517997" providerId="LiveId" clId="{DEF29526-74B1-4CA1-B7CA-24B227E485BC}" dt="2022-04-01T02:32:58.374" v="21" actId="27636"/>
          <ac:spMkLst>
            <pc:docMk/>
            <pc:sldMk cId="0" sldId="267"/>
            <ac:spMk id="160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384" v="22" actId="27636"/>
        <pc:sldMkLst>
          <pc:docMk/>
          <pc:sldMk cId="0" sldId="268"/>
        </pc:sldMkLst>
        <pc:spChg chg="mod">
          <ac:chgData name="Takehara Kazuyo" userId="6c1305eccc517997" providerId="LiveId" clId="{DEF29526-74B1-4CA1-B7CA-24B227E485BC}" dt="2022-04-01T02:32:58.384" v="22" actId="27636"/>
          <ac:spMkLst>
            <pc:docMk/>
            <pc:sldMk cId="0" sldId="268"/>
            <ac:spMk id="166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388" v="23" actId="27636"/>
        <pc:sldMkLst>
          <pc:docMk/>
          <pc:sldMk cId="0" sldId="269"/>
        </pc:sldMkLst>
        <pc:spChg chg="mod">
          <ac:chgData name="Takehara Kazuyo" userId="6c1305eccc517997" providerId="LiveId" clId="{DEF29526-74B1-4CA1-B7CA-24B227E485BC}" dt="2022-04-01T02:32:58.388" v="23" actId="27636"/>
          <ac:spMkLst>
            <pc:docMk/>
            <pc:sldMk cId="0" sldId="269"/>
            <ac:spMk id="172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392" v="24" actId="27636"/>
        <pc:sldMkLst>
          <pc:docMk/>
          <pc:sldMk cId="0" sldId="270"/>
        </pc:sldMkLst>
        <pc:spChg chg="mod">
          <ac:chgData name="Takehara Kazuyo" userId="6c1305eccc517997" providerId="LiveId" clId="{DEF29526-74B1-4CA1-B7CA-24B227E485BC}" dt="2022-04-01T02:32:58.392" v="24" actId="27636"/>
          <ac:spMkLst>
            <pc:docMk/>
            <pc:sldMk cId="0" sldId="270"/>
            <ac:spMk id="178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410" v="25" actId="27636"/>
        <pc:sldMkLst>
          <pc:docMk/>
          <pc:sldMk cId="0" sldId="271"/>
        </pc:sldMkLst>
        <pc:spChg chg="mod">
          <ac:chgData name="Takehara Kazuyo" userId="6c1305eccc517997" providerId="LiveId" clId="{DEF29526-74B1-4CA1-B7CA-24B227E485BC}" dt="2022-04-01T02:32:58.410" v="25" actId="27636"/>
          <ac:spMkLst>
            <pc:docMk/>
            <pc:sldMk cId="0" sldId="271"/>
            <ac:spMk id="184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420" v="26" actId="27636"/>
        <pc:sldMkLst>
          <pc:docMk/>
          <pc:sldMk cId="0" sldId="272"/>
        </pc:sldMkLst>
        <pc:spChg chg="mod">
          <ac:chgData name="Takehara Kazuyo" userId="6c1305eccc517997" providerId="LiveId" clId="{DEF29526-74B1-4CA1-B7CA-24B227E485BC}" dt="2022-04-01T02:32:58.420" v="26" actId="27636"/>
          <ac:spMkLst>
            <pc:docMk/>
            <pc:sldMk cId="0" sldId="272"/>
            <ac:spMk id="190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432" v="27" actId="27636"/>
        <pc:sldMkLst>
          <pc:docMk/>
          <pc:sldMk cId="0" sldId="273"/>
        </pc:sldMkLst>
        <pc:spChg chg="mod">
          <ac:chgData name="Takehara Kazuyo" userId="6c1305eccc517997" providerId="LiveId" clId="{DEF29526-74B1-4CA1-B7CA-24B227E485BC}" dt="2022-04-01T02:32:58.432" v="27" actId="27636"/>
          <ac:spMkLst>
            <pc:docMk/>
            <pc:sldMk cId="0" sldId="273"/>
            <ac:spMk id="196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438" v="28" actId="27636"/>
        <pc:sldMkLst>
          <pc:docMk/>
          <pc:sldMk cId="0" sldId="274"/>
        </pc:sldMkLst>
        <pc:spChg chg="mod">
          <ac:chgData name="Takehara Kazuyo" userId="6c1305eccc517997" providerId="LiveId" clId="{DEF29526-74B1-4CA1-B7CA-24B227E485BC}" dt="2022-04-01T02:32:58.438" v="28" actId="27636"/>
          <ac:spMkLst>
            <pc:docMk/>
            <pc:sldMk cId="0" sldId="274"/>
            <ac:spMk id="202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471" v="29" actId="27636"/>
        <pc:sldMkLst>
          <pc:docMk/>
          <pc:sldMk cId="0" sldId="275"/>
        </pc:sldMkLst>
        <pc:spChg chg="mod">
          <ac:chgData name="Takehara Kazuyo" userId="6c1305eccc517997" providerId="LiveId" clId="{DEF29526-74B1-4CA1-B7CA-24B227E485BC}" dt="2022-04-01T02:32:58.471" v="29" actId="27636"/>
          <ac:spMkLst>
            <pc:docMk/>
            <pc:sldMk cId="0" sldId="275"/>
            <ac:spMk id="208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475" v="30" actId="27636"/>
        <pc:sldMkLst>
          <pc:docMk/>
          <pc:sldMk cId="0" sldId="276"/>
        </pc:sldMkLst>
        <pc:spChg chg="mod">
          <ac:chgData name="Takehara Kazuyo" userId="6c1305eccc517997" providerId="LiveId" clId="{DEF29526-74B1-4CA1-B7CA-24B227E485BC}" dt="2022-04-01T02:32:58.475" v="30" actId="27636"/>
          <ac:spMkLst>
            <pc:docMk/>
            <pc:sldMk cId="0" sldId="276"/>
            <ac:spMk id="214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484" v="31" actId="27636"/>
        <pc:sldMkLst>
          <pc:docMk/>
          <pc:sldMk cId="0" sldId="277"/>
        </pc:sldMkLst>
        <pc:spChg chg="mod">
          <ac:chgData name="Takehara Kazuyo" userId="6c1305eccc517997" providerId="LiveId" clId="{DEF29526-74B1-4CA1-B7CA-24B227E485BC}" dt="2022-04-01T02:32:58.484" v="31" actId="27636"/>
          <ac:spMkLst>
            <pc:docMk/>
            <pc:sldMk cId="0" sldId="277"/>
            <ac:spMk id="220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490" v="32" actId="27636"/>
        <pc:sldMkLst>
          <pc:docMk/>
          <pc:sldMk cId="0" sldId="278"/>
        </pc:sldMkLst>
        <pc:spChg chg="mod">
          <ac:chgData name="Takehara Kazuyo" userId="6c1305eccc517997" providerId="LiveId" clId="{DEF29526-74B1-4CA1-B7CA-24B227E485BC}" dt="2022-04-01T02:32:58.490" v="32" actId="27636"/>
          <ac:spMkLst>
            <pc:docMk/>
            <pc:sldMk cId="0" sldId="278"/>
            <ac:spMk id="226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500" v="33" actId="27636"/>
        <pc:sldMkLst>
          <pc:docMk/>
          <pc:sldMk cId="0" sldId="279"/>
        </pc:sldMkLst>
        <pc:spChg chg="mod">
          <ac:chgData name="Takehara Kazuyo" userId="6c1305eccc517997" providerId="LiveId" clId="{DEF29526-74B1-4CA1-B7CA-24B227E485BC}" dt="2022-04-01T02:32:58.500" v="33" actId="27636"/>
          <ac:spMkLst>
            <pc:docMk/>
            <pc:sldMk cId="0" sldId="279"/>
            <ac:spMk id="232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504" v="34" actId="27636"/>
        <pc:sldMkLst>
          <pc:docMk/>
          <pc:sldMk cId="0" sldId="280"/>
        </pc:sldMkLst>
        <pc:spChg chg="mod">
          <ac:chgData name="Takehara Kazuyo" userId="6c1305eccc517997" providerId="LiveId" clId="{DEF29526-74B1-4CA1-B7CA-24B227E485BC}" dt="2022-04-01T02:32:58.504" v="34" actId="27636"/>
          <ac:spMkLst>
            <pc:docMk/>
            <pc:sldMk cId="0" sldId="280"/>
            <ac:spMk id="238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508" v="35" actId="27636"/>
        <pc:sldMkLst>
          <pc:docMk/>
          <pc:sldMk cId="0" sldId="281"/>
        </pc:sldMkLst>
        <pc:spChg chg="mod">
          <ac:chgData name="Takehara Kazuyo" userId="6c1305eccc517997" providerId="LiveId" clId="{DEF29526-74B1-4CA1-B7CA-24B227E485BC}" dt="2022-04-01T02:32:58.508" v="35" actId="27636"/>
          <ac:spMkLst>
            <pc:docMk/>
            <pc:sldMk cId="0" sldId="281"/>
            <ac:spMk id="244" creationId="{00000000-0000-0000-0000-000000000000}"/>
          </ac:spMkLst>
        </pc:spChg>
      </pc:sldChg>
      <pc:sldChg chg="modSp mod">
        <pc:chgData name="Takehara Kazuyo" userId="6c1305eccc517997" providerId="LiveId" clId="{DEF29526-74B1-4CA1-B7CA-24B227E485BC}" dt="2022-04-01T02:32:58.511" v="36" actId="27636"/>
        <pc:sldMkLst>
          <pc:docMk/>
          <pc:sldMk cId="0" sldId="282"/>
        </pc:sldMkLst>
        <pc:spChg chg="mod">
          <ac:chgData name="Takehara Kazuyo" userId="6c1305eccc517997" providerId="LiveId" clId="{DEF29526-74B1-4CA1-B7CA-24B227E485BC}" dt="2022-04-01T02:32:58.511" v="36" actId="27636"/>
          <ac:spMkLst>
            <pc:docMk/>
            <pc:sldMk cId="0" sldId="282"/>
            <ac:spMk id="250" creationId="{00000000-0000-0000-0000-000000000000}"/>
          </ac:spMkLst>
        </pc:spChg>
      </pc:sldChg>
      <pc:sldChg chg="del">
        <pc:chgData name="Takehara Kazuyo" userId="6c1305eccc517997" providerId="LiveId" clId="{DEF29526-74B1-4CA1-B7CA-24B227E485BC}" dt="2022-04-01T02:32:55.634" v="0" actId="2696"/>
        <pc:sldMkLst>
          <pc:docMk/>
          <pc:sldMk cId="0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来年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らい　　ねん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ឆ្នាំក្រោយ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会場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かい　じょう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កន្លែងធ្វើពិធី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世界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せ　　かい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ពិភពលោក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体験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たい　　けん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ដកពិសោធន៍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国際交流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こく　さい　  こう　りゅう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ការផ្លាស់ប្ដូរអន្តរជាតិ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禁止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きん　　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ហាមឃាត់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紙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かみ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ក្រដាស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始まる</a:t>
            </a:r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はじ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ចាប់ផ្ដើម</a:t>
            </a:r>
            <a:endParaRPr sz="6600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申し込む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もう　　　　　　こ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ដាក់ពាក្យ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来年</a:t>
            </a:r>
            <a:endParaRPr/>
          </a:p>
        </p:txBody>
      </p:sp>
      <p:sp>
        <p:nvSpPr>
          <p:cNvPr id="148" name="Google Shape;148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ឆ្នាំក្រោយ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会場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កន្លែងធ្វើពិធី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世界</a:t>
            </a:r>
            <a:endParaRPr/>
          </a:p>
        </p:txBody>
      </p:sp>
      <p:sp>
        <p:nvSpPr>
          <p:cNvPr id="160" name="Google Shape;160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ពិភពលោក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体験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ដកពិសោធន៍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国際交流</a:t>
            </a:r>
            <a:endParaRPr/>
          </a:p>
        </p:txBody>
      </p:sp>
      <p:sp>
        <p:nvSpPr>
          <p:cNvPr id="172" name="Google Shape;172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ការផ្លាស់ប្ដូរអន្តរជាតិ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禁止</a:t>
            </a:r>
            <a:endParaRPr/>
          </a:p>
        </p:txBody>
      </p:sp>
      <p:sp>
        <p:nvSpPr>
          <p:cNvPr id="178" name="Google Shape;178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ហាមឃាត់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紙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ក្រដាស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始まる</a:t>
            </a:r>
            <a:endParaRPr/>
          </a:p>
        </p:txBody>
      </p:sp>
      <p:sp>
        <p:nvSpPr>
          <p:cNvPr id="190" name="Google Shape;190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ចាប់ផ្ដើម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申し込む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ដាក់ពាក្យ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来年</a:t>
            </a:r>
            <a:endParaRPr/>
          </a:p>
        </p:txBody>
      </p:sp>
      <p:sp>
        <p:nvSpPr>
          <p:cNvPr id="202" name="Google Shape;202;p1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らい　　ねん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会場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かい　じょう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世界</a:t>
            </a:r>
            <a:endParaRPr/>
          </a:p>
        </p:txBody>
      </p:sp>
      <p:sp>
        <p:nvSpPr>
          <p:cNvPr id="214" name="Google Shape;214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せ　　かい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体験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たい　　けん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国際交流</a:t>
            </a:r>
            <a:endParaRPr/>
          </a:p>
        </p:txBody>
      </p:sp>
      <p:sp>
        <p:nvSpPr>
          <p:cNvPr id="226" name="Google Shape;226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こく　さい　  こう　りゅう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禁止</a:t>
            </a:r>
            <a:endParaRPr/>
          </a:p>
        </p:txBody>
      </p:sp>
      <p:sp>
        <p:nvSpPr>
          <p:cNvPr id="232" name="Google Shape;232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きん　　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紙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かみ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始まる</a:t>
            </a:r>
            <a:endParaRPr/>
          </a:p>
        </p:txBody>
      </p:sp>
      <p:sp>
        <p:nvSpPr>
          <p:cNvPr id="244" name="Google Shape;244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はじ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申し込む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もう　　　　　　こ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ワイド画面</PresentationFormat>
  <Paragraphs>63</Paragraphs>
  <Slides>28</Slides>
  <Notes>28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1" baseType="lpstr">
      <vt:lpstr>Arial</vt:lpstr>
      <vt:lpstr>Khmer</vt:lpstr>
      <vt:lpstr>Office テーマ</vt:lpstr>
      <vt:lpstr>来年</vt:lpstr>
      <vt:lpstr>会場</vt:lpstr>
      <vt:lpstr>世界</vt:lpstr>
      <vt:lpstr>体験</vt:lpstr>
      <vt:lpstr>国際交流</vt:lpstr>
      <vt:lpstr>禁止</vt:lpstr>
      <vt:lpstr>紙</vt:lpstr>
      <vt:lpstr>始まる</vt:lpstr>
      <vt:lpstr>申し込む</vt:lpstr>
      <vt:lpstr>来年</vt:lpstr>
      <vt:lpstr>会場</vt:lpstr>
      <vt:lpstr>世界</vt:lpstr>
      <vt:lpstr>体験</vt:lpstr>
      <vt:lpstr>国際交流</vt:lpstr>
      <vt:lpstr>禁止</vt:lpstr>
      <vt:lpstr>紙</vt:lpstr>
      <vt:lpstr>始まる</vt:lpstr>
      <vt:lpstr>申し込む</vt:lpstr>
      <vt:lpstr>来年</vt:lpstr>
      <vt:lpstr>会場</vt:lpstr>
      <vt:lpstr>世界</vt:lpstr>
      <vt:lpstr>体験</vt:lpstr>
      <vt:lpstr>国際交流</vt:lpstr>
      <vt:lpstr>禁止</vt:lpstr>
      <vt:lpstr>紙</vt:lpstr>
      <vt:lpstr>始まる</vt:lpstr>
      <vt:lpstr>申し込む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来年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2022-04-01T02:33:01Z</dcterms:modified>
</cp:coreProperties>
</file>