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p6SKAM2epU7I76jomQMglEGIt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412518-F850-4610-9462-F755FCA90643}" v="1" dt="2022-04-01T02:31:47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F412518-F850-4610-9462-F755FCA90643}"/>
    <pc:docChg chg="custSel delSld modSld">
      <pc:chgData name="Takehara Kazuyo" userId="6c1305eccc517997" providerId="LiveId" clId="{EF412518-F850-4610-9462-F755FCA90643}" dt="2022-04-01T02:31:47.586" v="51" actId="27636"/>
      <pc:docMkLst>
        <pc:docMk/>
      </pc:docMkLst>
      <pc:sldChg chg="modSp mod">
        <pc:chgData name="Takehara Kazuyo" userId="6c1305eccc517997" providerId="LiveId" clId="{EF412518-F850-4610-9462-F755FCA90643}" dt="2022-04-01T02:31:47.227" v="2" actId="27636"/>
        <pc:sldMkLst>
          <pc:docMk/>
          <pc:sldMk cId="0" sldId="256"/>
        </pc:sldMkLst>
        <pc:spChg chg="mod">
          <ac:chgData name="Takehara Kazuyo" userId="6c1305eccc517997" providerId="LiveId" clId="{EF412518-F850-4610-9462-F755FCA90643}" dt="2022-04-01T02:31:47.221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27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236" v="4" actId="27636"/>
        <pc:sldMkLst>
          <pc:docMk/>
          <pc:sldMk cId="0" sldId="257"/>
        </pc:sldMkLst>
        <pc:spChg chg="mod">
          <ac:chgData name="Takehara Kazuyo" userId="6c1305eccc517997" providerId="LiveId" clId="{EF412518-F850-4610-9462-F755FCA90643}" dt="2022-04-01T02:31:47.233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36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243" v="6" actId="27636"/>
        <pc:sldMkLst>
          <pc:docMk/>
          <pc:sldMk cId="0" sldId="258"/>
        </pc:sldMkLst>
        <pc:spChg chg="mod">
          <ac:chgData name="Takehara Kazuyo" userId="6c1305eccc517997" providerId="LiveId" clId="{EF412518-F850-4610-9462-F755FCA90643}" dt="2022-04-01T02:31:47.240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43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261" v="8" actId="27636"/>
        <pc:sldMkLst>
          <pc:docMk/>
          <pc:sldMk cId="0" sldId="259"/>
        </pc:sldMkLst>
        <pc:spChg chg="mod">
          <ac:chgData name="Takehara Kazuyo" userId="6c1305eccc517997" providerId="LiveId" clId="{EF412518-F850-4610-9462-F755FCA90643}" dt="2022-04-01T02:31:47.256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61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268" v="10" actId="27636"/>
        <pc:sldMkLst>
          <pc:docMk/>
          <pc:sldMk cId="0" sldId="260"/>
        </pc:sldMkLst>
        <pc:spChg chg="mod">
          <ac:chgData name="Takehara Kazuyo" userId="6c1305eccc517997" providerId="LiveId" clId="{EF412518-F850-4610-9462-F755FCA90643}" dt="2022-04-01T02:31:47.265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68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277" v="12" actId="27636"/>
        <pc:sldMkLst>
          <pc:docMk/>
          <pc:sldMk cId="0" sldId="261"/>
        </pc:sldMkLst>
        <pc:spChg chg="mod">
          <ac:chgData name="Takehara Kazuyo" userId="6c1305eccc517997" providerId="LiveId" clId="{EF412518-F850-4610-9462-F755FCA90643}" dt="2022-04-01T02:31:47.277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73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294" v="14" actId="27636"/>
        <pc:sldMkLst>
          <pc:docMk/>
          <pc:sldMk cId="0" sldId="262"/>
        </pc:sldMkLst>
        <pc:spChg chg="mod">
          <ac:chgData name="Takehara Kazuyo" userId="6c1305eccc517997" providerId="LiveId" clId="{EF412518-F850-4610-9462-F755FCA90643}" dt="2022-04-01T02:31:47.294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289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06" v="16" actId="27636"/>
        <pc:sldMkLst>
          <pc:docMk/>
          <pc:sldMk cId="0" sldId="263"/>
        </pc:sldMkLst>
        <pc:spChg chg="mod">
          <ac:chgData name="Takehara Kazuyo" userId="6c1305eccc517997" providerId="LiveId" clId="{EF412518-F850-4610-9462-F755FCA90643}" dt="2022-04-01T02:31:47.306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304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16" v="18" actId="27636"/>
        <pc:sldMkLst>
          <pc:docMk/>
          <pc:sldMk cId="0" sldId="264"/>
        </pc:sldMkLst>
        <pc:spChg chg="mod">
          <ac:chgData name="Takehara Kazuyo" userId="6c1305eccc517997" providerId="LiveId" clId="{EF412518-F850-4610-9462-F755FCA90643}" dt="2022-04-01T02:31:47.316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314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23" v="20" actId="27636"/>
        <pc:sldMkLst>
          <pc:docMk/>
          <pc:sldMk cId="0" sldId="265"/>
        </pc:sldMkLst>
        <pc:spChg chg="mod">
          <ac:chgData name="Takehara Kazuyo" userId="6c1305eccc517997" providerId="LiveId" clId="{EF412518-F850-4610-9462-F755FCA90643}" dt="2022-04-01T02:31:47.320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323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30" v="21" actId="27636"/>
        <pc:sldMkLst>
          <pc:docMk/>
          <pc:sldMk cId="0" sldId="266"/>
        </pc:sldMkLst>
        <pc:spChg chg="mod">
          <ac:chgData name="Takehara Kazuyo" userId="6c1305eccc517997" providerId="LiveId" clId="{EF412518-F850-4610-9462-F755FCA90643}" dt="2022-04-01T02:31:47.330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39" v="22" actId="27636"/>
        <pc:sldMkLst>
          <pc:docMk/>
          <pc:sldMk cId="0" sldId="267"/>
        </pc:sldMkLst>
        <pc:spChg chg="mod">
          <ac:chgData name="Takehara Kazuyo" userId="6c1305eccc517997" providerId="LiveId" clId="{EF412518-F850-4610-9462-F755FCA90643}" dt="2022-04-01T02:31:47.339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46" v="23" actId="27636"/>
        <pc:sldMkLst>
          <pc:docMk/>
          <pc:sldMk cId="0" sldId="268"/>
        </pc:sldMkLst>
        <pc:spChg chg="mod">
          <ac:chgData name="Takehara Kazuyo" userId="6c1305eccc517997" providerId="LiveId" clId="{EF412518-F850-4610-9462-F755FCA90643}" dt="2022-04-01T02:31:47.346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58" v="25" actId="27636"/>
        <pc:sldMkLst>
          <pc:docMk/>
          <pc:sldMk cId="0" sldId="269"/>
        </pc:sldMkLst>
        <pc:spChg chg="mod">
          <ac:chgData name="Takehara Kazuyo" userId="6c1305eccc517997" providerId="LiveId" clId="{EF412518-F850-4610-9462-F755FCA90643}" dt="2022-04-01T02:31:47.355" v="24" actId="27636"/>
          <ac:spMkLst>
            <pc:docMk/>
            <pc:sldMk cId="0" sldId="269"/>
            <ac:spMk id="173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358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71" v="26" actId="27636"/>
        <pc:sldMkLst>
          <pc:docMk/>
          <pc:sldMk cId="0" sldId="270"/>
        </pc:sldMkLst>
        <pc:spChg chg="mod">
          <ac:chgData name="Takehara Kazuyo" userId="6c1305eccc517997" providerId="LiveId" clId="{EF412518-F850-4610-9462-F755FCA90643}" dt="2022-04-01T02:31:47.371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77" v="27" actId="27636"/>
        <pc:sldMkLst>
          <pc:docMk/>
          <pc:sldMk cId="0" sldId="271"/>
        </pc:sldMkLst>
        <pc:spChg chg="mod">
          <ac:chgData name="Takehara Kazuyo" userId="6c1305eccc517997" providerId="LiveId" clId="{EF412518-F850-4610-9462-F755FCA90643}" dt="2022-04-01T02:31:47.377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386" v="28" actId="27636"/>
        <pc:sldMkLst>
          <pc:docMk/>
          <pc:sldMk cId="0" sldId="272"/>
        </pc:sldMkLst>
        <pc:spChg chg="mod">
          <ac:chgData name="Takehara Kazuyo" userId="6c1305eccc517997" providerId="LiveId" clId="{EF412518-F850-4610-9462-F755FCA90643}" dt="2022-04-01T02:31:47.386" v="28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33" v="29" actId="27636"/>
        <pc:sldMkLst>
          <pc:docMk/>
          <pc:sldMk cId="0" sldId="273"/>
        </pc:sldMkLst>
        <pc:spChg chg="mod">
          <ac:chgData name="Takehara Kazuyo" userId="6c1305eccc517997" providerId="LiveId" clId="{EF412518-F850-4610-9462-F755FCA90643}" dt="2022-04-01T02:31:47.433" v="2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37" v="30" actId="27636"/>
        <pc:sldMkLst>
          <pc:docMk/>
          <pc:sldMk cId="0" sldId="274"/>
        </pc:sldMkLst>
        <pc:spChg chg="mod">
          <ac:chgData name="Takehara Kazuyo" userId="6c1305eccc517997" providerId="LiveId" clId="{EF412518-F850-4610-9462-F755FCA90643}" dt="2022-04-01T02:31:47.437" v="30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41" v="31" actId="27636"/>
        <pc:sldMkLst>
          <pc:docMk/>
          <pc:sldMk cId="0" sldId="275"/>
        </pc:sldMkLst>
        <pc:spChg chg="mod">
          <ac:chgData name="Takehara Kazuyo" userId="6c1305eccc517997" providerId="LiveId" clId="{EF412518-F850-4610-9462-F755FCA90643}" dt="2022-04-01T02:31:47.441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47" v="33" actId="27636"/>
        <pc:sldMkLst>
          <pc:docMk/>
          <pc:sldMk cId="0" sldId="276"/>
        </pc:sldMkLst>
        <pc:spChg chg="mod">
          <ac:chgData name="Takehara Kazuyo" userId="6c1305eccc517997" providerId="LiveId" clId="{EF412518-F850-4610-9462-F755FCA90643}" dt="2022-04-01T02:31:47.447" v="33" actId="27636"/>
          <ac:spMkLst>
            <pc:docMk/>
            <pc:sldMk cId="0" sldId="276"/>
            <ac:spMk id="216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44" v="32" actId="27636"/>
          <ac:spMkLst>
            <pc:docMk/>
            <pc:sldMk cId="0" sldId="276"/>
            <ac:spMk id="217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51" v="35" actId="27636"/>
        <pc:sldMkLst>
          <pc:docMk/>
          <pc:sldMk cId="0" sldId="277"/>
        </pc:sldMkLst>
        <pc:spChg chg="mod">
          <ac:chgData name="Takehara Kazuyo" userId="6c1305eccc517997" providerId="LiveId" clId="{EF412518-F850-4610-9462-F755FCA90643}" dt="2022-04-01T02:31:47.451" v="35" actId="27636"/>
          <ac:spMkLst>
            <pc:docMk/>
            <pc:sldMk cId="0" sldId="277"/>
            <ac:spMk id="223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49" v="34" actId="27636"/>
          <ac:spMkLst>
            <pc:docMk/>
            <pc:sldMk cId="0" sldId="277"/>
            <ac:spMk id="224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56" v="37" actId="27636"/>
        <pc:sldMkLst>
          <pc:docMk/>
          <pc:sldMk cId="0" sldId="278"/>
        </pc:sldMkLst>
        <pc:spChg chg="mod">
          <ac:chgData name="Takehara Kazuyo" userId="6c1305eccc517997" providerId="LiveId" clId="{EF412518-F850-4610-9462-F755FCA90643}" dt="2022-04-01T02:31:47.456" v="37" actId="27636"/>
          <ac:spMkLst>
            <pc:docMk/>
            <pc:sldMk cId="0" sldId="278"/>
            <ac:spMk id="230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54" v="36" actId="27636"/>
          <ac:spMkLst>
            <pc:docMk/>
            <pc:sldMk cId="0" sldId="278"/>
            <ac:spMk id="231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69" v="39" actId="27636"/>
        <pc:sldMkLst>
          <pc:docMk/>
          <pc:sldMk cId="0" sldId="279"/>
        </pc:sldMkLst>
        <pc:spChg chg="mod">
          <ac:chgData name="Takehara Kazuyo" userId="6c1305eccc517997" providerId="LiveId" clId="{EF412518-F850-4610-9462-F755FCA90643}" dt="2022-04-01T02:31:47.463" v="38" actId="27636"/>
          <ac:spMkLst>
            <pc:docMk/>
            <pc:sldMk cId="0" sldId="279"/>
            <ac:spMk id="237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69" v="39" actId="27636"/>
          <ac:spMkLst>
            <pc:docMk/>
            <pc:sldMk cId="0" sldId="279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76" v="41" actId="27636"/>
        <pc:sldMkLst>
          <pc:docMk/>
          <pc:sldMk cId="0" sldId="280"/>
        </pc:sldMkLst>
        <pc:spChg chg="mod">
          <ac:chgData name="Takehara Kazuyo" userId="6c1305eccc517997" providerId="LiveId" clId="{EF412518-F850-4610-9462-F755FCA90643}" dt="2022-04-01T02:31:47.476" v="41" actId="27636"/>
          <ac:spMkLst>
            <pc:docMk/>
            <pc:sldMk cId="0" sldId="280"/>
            <ac:spMk id="244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72" v="40" actId="27636"/>
          <ac:spMkLst>
            <pc:docMk/>
            <pc:sldMk cId="0" sldId="280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489" v="43" actId="27636"/>
        <pc:sldMkLst>
          <pc:docMk/>
          <pc:sldMk cId="0" sldId="281"/>
        </pc:sldMkLst>
        <pc:spChg chg="mod">
          <ac:chgData name="Takehara Kazuyo" userId="6c1305eccc517997" providerId="LiveId" clId="{EF412518-F850-4610-9462-F755FCA90643}" dt="2022-04-01T02:31:47.489" v="43" actId="27636"/>
          <ac:spMkLst>
            <pc:docMk/>
            <pc:sldMk cId="0" sldId="281"/>
            <ac:spMk id="251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87" v="42" actId="27636"/>
          <ac:spMkLst>
            <pc:docMk/>
            <pc:sldMk cId="0" sldId="281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502" v="45" actId="27636"/>
        <pc:sldMkLst>
          <pc:docMk/>
          <pc:sldMk cId="0" sldId="282"/>
        </pc:sldMkLst>
        <pc:spChg chg="mod">
          <ac:chgData name="Takehara Kazuyo" userId="6c1305eccc517997" providerId="LiveId" clId="{EF412518-F850-4610-9462-F755FCA90643}" dt="2022-04-01T02:31:47.502" v="45" actId="27636"/>
          <ac:spMkLst>
            <pc:docMk/>
            <pc:sldMk cId="0" sldId="282"/>
            <ac:spMk id="258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492" v="44" actId="27636"/>
          <ac:spMkLst>
            <pc:docMk/>
            <pc:sldMk cId="0" sldId="282"/>
            <ac:spMk id="259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509" v="47" actId="27636"/>
        <pc:sldMkLst>
          <pc:docMk/>
          <pc:sldMk cId="0" sldId="283"/>
        </pc:sldMkLst>
        <pc:spChg chg="mod">
          <ac:chgData name="Takehara Kazuyo" userId="6c1305eccc517997" providerId="LiveId" clId="{EF412518-F850-4610-9462-F755FCA90643}" dt="2022-04-01T02:31:47.509" v="47" actId="27636"/>
          <ac:spMkLst>
            <pc:docMk/>
            <pc:sldMk cId="0" sldId="283"/>
            <ac:spMk id="265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505" v="46" actId="27636"/>
          <ac:spMkLst>
            <pc:docMk/>
            <pc:sldMk cId="0" sldId="283"/>
            <ac:spMk id="266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577" v="49" actId="27636"/>
        <pc:sldMkLst>
          <pc:docMk/>
          <pc:sldMk cId="0" sldId="284"/>
        </pc:sldMkLst>
        <pc:spChg chg="mod">
          <ac:chgData name="Takehara Kazuyo" userId="6c1305eccc517997" providerId="LiveId" clId="{EF412518-F850-4610-9462-F755FCA90643}" dt="2022-04-01T02:31:47.574" v="48" actId="27636"/>
          <ac:spMkLst>
            <pc:docMk/>
            <pc:sldMk cId="0" sldId="284"/>
            <ac:spMk id="272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577" v="49" actId="27636"/>
          <ac:spMkLst>
            <pc:docMk/>
            <pc:sldMk cId="0" sldId="284"/>
            <ac:spMk id="273" creationId="{00000000-0000-0000-0000-000000000000}"/>
          </ac:spMkLst>
        </pc:spChg>
      </pc:sldChg>
      <pc:sldChg chg="modSp mod">
        <pc:chgData name="Takehara Kazuyo" userId="6c1305eccc517997" providerId="LiveId" clId="{EF412518-F850-4610-9462-F755FCA90643}" dt="2022-04-01T02:31:47.586" v="51" actId="27636"/>
        <pc:sldMkLst>
          <pc:docMk/>
          <pc:sldMk cId="0" sldId="285"/>
        </pc:sldMkLst>
        <pc:spChg chg="mod">
          <ac:chgData name="Takehara Kazuyo" userId="6c1305eccc517997" providerId="LiveId" clId="{EF412518-F850-4610-9462-F755FCA90643}" dt="2022-04-01T02:31:47.586" v="51" actId="27636"/>
          <ac:spMkLst>
            <pc:docMk/>
            <pc:sldMk cId="0" sldId="285"/>
            <ac:spMk id="279" creationId="{00000000-0000-0000-0000-000000000000}"/>
          </ac:spMkLst>
        </pc:spChg>
        <pc:spChg chg="mod">
          <ac:chgData name="Takehara Kazuyo" userId="6c1305eccc517997" providerId="LiveId" clId="{EF412518-F850-4610-9462-F755FCA90643}" dt="2022-04-01T02:31:47.582" v="50" actId="27636"/>
          <ac:spMkLst>
            <pc:docMk/>
            <pc:sldMk cId="0" sldId="285"/>
            <ac:spMk id="280" creationId="{00000000-0000-0000-0000-000000000000}"/>
          </ac:spMkLst>
        </pc:spChg>
      </pc:sldChg>
      <pc:sldChg chg="del">
        <pc:chgData name="Takehara Kazuyo" userId="6c1305eccc517997" providerId="LiveId" clId="{EF412518-F850-4610-9462-F755FCA90643}" dt="2022-04-01T02:31:44.750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　ぜん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ធម្មជាតិ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交通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こう　つう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ចរាចរណ៍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100"/>
            <a:ext cx="12192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ふね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ទូក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自転車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じ　　てん　　しゃ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កង់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旅館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りょ　　かん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សណ្ឋាគារបែបជប៉ុន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東京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とう　きょう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តូក្យូ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計画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けい　     かく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គម្រោង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遊ぶ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あそ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調べる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しら　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ស្រាវជ្រាវ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出発する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しゅっ　ぱつ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ចេញដំណើរ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ធម្មជាតិ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交通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ចរាចរណ៍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ទូក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自転車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កង់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旅館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សណ្ឋាគារបែបជប៉ុន</a:t>
            </a:r>
            <a:endParaRPr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東京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តូក្យូ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計画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គម្រោង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遊ぶ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調べる</a:t>
            </a: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ស្រាវជ្រាវ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出発する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ចេញដំណើរ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　ぜん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交通</a:t>
            </a:r>
            <a:endParaRPr/>
          </a:p>
        </p:txBody>
      </p:sp>
      <p:sp>
        <p:nvSpPr>
          <p:cNvPr id="223" name="Google Shape;223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こう　つう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ふね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自転車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じ　　てん　　しゃ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旅館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りょ　　かん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東京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とう　きょう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計画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けい　     かく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遊ぶ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あそ</a:t>
            </a:r>
            <a:endParaRPr/>
          </a:p>
        </p:txBody>
      </p:sp>
      <p:sp>
        <p:nvSpPr>
          <p:cNvPr id="266" name="Google Shape;266;p2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調べる</a:t>
            </a:r>
            <a:endParaRPr/>
          </a:p>
        </p:txBody>
      </p:sp>
      <p:sp>
        <p:nvSpPr>
          <p:cNvPr id="272" name="Google Shape;272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しら　</a:t>
            </a:r>
            <a:endParaRPr/>
          </a:p>
        </p:txBody>
      </p:sp>
      <p:sp>
        <p:nvSpPr>
          <p:cNvPr id="273" name="Google Shape;273;p2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出発する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しゅっ　ぱつ</a:t>
            </a:r>
            <a:endParaRPr/>
          </a:p>
        </p:txBody>
      </p:sp>
      <p:sp>
        <p:nvSpPr>
          <p:cNvPr id="280" name="Google Shape;280;p3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ワイド画面</PresentationFormat>
  <Paragraphs>71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自然</vt:lpstr>
      <vt:lpstr>交通</vt:lpstr>
      <vt:lpstr>船</vt:lpstr>
      <vt:lpstr>自転車</vt:lpstr>
      <vt:lpstr>旅館</vt:lpstr>
      <vt:lpstr>東京</vt:lpstr>
      <vt:lpstr>計画</vt:lpstr>
      <vt:lpstr>遊ぶ</vt:lpstr>
      <vt:lpstr>調べる</vt:lpstr>
      <vt:lpstr>出発する</vt:lpstr>
      <vt:lpstr>自然</vt:lpstr>
      <vt:lpstr>交通</vt:lpstr>
      <vt:lpstr>船</vt:lpstr>
      <vt:lpstr>自転車</vt:lpstr>
      <vt:lpstr>旅館</vt:lpstr>
      <vt:lpstr>東京</vt:lpstr>
      <vt:lpstr>計画</vt:lpstr>
      <vt:lpstr>遊ぶ</vt:lpstr>
      <vt:lpstr>調べる</vt:lpstr>
      <vt:lpstr>出発する</vt:lpstr>
      <vt:lpstr>自然</vt:lpstr>
      <vt:lpstr>交通</vt:lpstr>
      <vt:lpstr>船</vt:lpstr>
      <vt:lpstr>自転車</vt:lpstr>
      <vt:lpstr>旅館</vt:lpstr>
      <vt:lpstr>東京</vt:lpstr>
      <vt:lpstr>計画</vt:lpstr>
      <vt:lpstr>遊ぶ</vt:lpstr>
      <vt:lpstr>調べる</vt:lpstr>
      <vt:lpstr>出発する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自然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2022-04-01T02:31:50Z</dcterms:modified>
</cp:coreProperties>
</file>