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325" r:id="rId2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3" roundtripDataSignature="AMtx7miL1ZhOTFVbuwo7DBnpi8zHCRFi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411705-395E-4BBD-990F-EEAA0D769E53}" v="1" dt="2022-04-01T02:31:29.6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customschemas.google.com/relationships/presentationmetadata" Target="metadata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94411705-395E-4BBD-990F-EEAA0D769E53}"/>
    <pc:docChg chg="custSel delSld modSld">
      <pc:chgData name="Takehara Kazuyo" userId="6c1305eccc517997" providerId="LiveId" clId="{94411705-395E-4BBD-990F-EEAA0D769E53}" dt="2022-04-01T02:31:30.190" v="45" actId="27636"/>
      <pc:docMkLst>
        <pc:docMk/>
      </pc:docMkLst>
      <pc:sldChg chg="modSp mod">
        <pc:chgData name="Takehara Kazuyo" userId="6c1305eccc517997" providerId="LiveId" clId="{94411705-395E-4BBD-990F-EEAA0D769E53}" dt="2022-04-01T02:31:29.770" v="2" actId="27636"/>
        <pc:sldMkLst>
          <pc:docMk/>
          <pc:sldMk cId="0" sldId="256"/>
        </pc:sldMkLst>
        <pc:spChg chg="mod">
          <ac:chgData name="Takehara Kazuyo" userId="6c1305eccc517997" providerId="LiveId" clId="{94411705-395E-4BBD-990F-EEAA0D769E53}" dt="2022-04-01T02:31:29.767" v="1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94411705-395E-4BBD-990F-EEAA0D769E53}" dt="2022-04-01T02:31:29.770" v="2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94411705-395E-4BBD-990F-EEAA0D769E53}" dt="2022-04-01T02:31:29.781" v="4" actId="27636"/>
        <pc:sldMkLst>
          <pc:docMk/>
          <pc:sldMk cId="0" sldId="257"/>
        </pc:sldMkLst>
        <pc:spChg chg="mod">
          <ac:chgData name="Takehara Kazuyo" userId="6c1305eccc517997" providerId="LiveId" clId="{94411705-395E-4BBD-990F-EEAA0D769E53}" dt="2022-04-01T02:31:29.781" v="4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94411705-395E-4BBD-990F-EEAA0D769E53}" dt="2022-04-01T02:31:29.779" v="3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94411705-395E-4BBD-990F-EEAA0D769E53}" dt="2022-04-01T02:31:29.789" v="6" actId="27636"/>
        <pc:sldMkLst>
          <pc:docMk/>
          <pc:sldMk cId="0" sldId="258"/>
        </pc:sldMkLst>
        <pc:spChg chg="mod">
          <ac:chgData name="Takehara Kazuyo" userId="6c1305eccc517997" providerId="LiveId" clId="{94411705-395E-4BBD-990F-EEAA0D769E53}" dt="2022-04-01T02:31:29.789" v="6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94411705-395E-4BBD-990F-EEAA0D769E53}" dt="2022-04-01T02:31:29.787" v="5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94411705-395E-4BBD-990F-EEAA0D769E53}" dt="2022-04-01T02:31:29.796" v="8" actId="27636"/>
        <pc:sldMkLst>
          <pc:docMk/>
          <pc:sldMk cId="0" sldId="259"/>
        </pc:sldMkLst>
        <pc:spChg chg="mod">
          <ac:chgData name="Takehara Kazuyo" userId="6c1305eccc517997" providerId="LiveId" clId="{94411705-395E-4BBD-990F-EEAA0D769E53}" dt="2022-04-01T02:31:29.793" v="7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94411705-395E-4BBD-990F-EEAA0D769E53}" dt="2022-04-01T02:31:29.796" v="8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94411705-395E-4BBD-990F-EEAA0D769E53}" dt="2022-04-01T02:31:29.811" v="10" actId="27636"/>
        <pc:sldMkLst>
          <pc:docMk/>
          <pc:sldMk cId="0" sldId="260"/>
        </pc:sldMkLst>
        <pc:spChg chg="mod">
          <ac:chgData name="Takehara Kazuyo" userId="6c1305eccc517997" providerId="LiveId" clId="{94411705-395E-4BBD-990F-EEAA0D769E53}" dt="2022-04-01T02:31:29.808" v="9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94411705-395E-4BBD-990F-EEAA0D769E53}" dt="2022-04-01T02:31:29.811" v="10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94411705-395E-4BBD-990F-EEAA0D769E53}" dt="2022-04-01T02:31:29.831" v="12" actId="27636"/>
        <pc:sldMkLst>
          <pc:docMk/>
          <pc:sldMk cId="0" sldId="261"/>
        </pc:sldMkLst>
        <pc:spChg chg="mod">
          <ac:chgData name="Takehara Kazuyo" userId="6c1305eccc517997" providerId="LiveId" clId="{94411705-395E-4BBD-990F-EEAA0D769E53}" dt="2022-04-01T02:31:29.831" v="12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94411705-395E-4BBD-990F-EEAA0D769E53}" dt="2022-04-01T02:31:29.824" v="11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94411705-395E-4BBD-990F-EEAA0D769E53}" dt="2022-04-01T02:31:29.841" v="14" actId="27636"/>
        <pc:sldMkLst>
          <pc:docMk/>
          <pc:sldMk cId="0" sldId="262"/>
        </pc:sldMkLst>
        <pc:spChg chg="mod">
          <ac:chgData name="Takehara Kazuyo" userId="6c1305eccc517997" providerId="LiveId" clId="{94411705-395E-4BBD-990F-EEAA0D769E53}" dt="2022-04-01T02:31:29.841" v="14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94411705-395E-4BBD-990F-EEAA0D769E53}" dt="2022-04-01T02:31:29.839" v="13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94411705-395E-4BBD-990F-EEAA0D769E53}" dt="2022-04-01T02:31:29.859" v="16" actId="27636"/>
        <pc:sldMkLst>
          <pc:docMk/>
          <pc:sldMk cId="0" sldId="263"/>
        </pc:sldMkLst>
        <pc:spChg chg="mod">
          <ac:chgData name="Takehara Kazuyo" userId="6c1305eccc517997" providerId="LiveId" clId="{94411705-395E-4BBD-990F-EEAA0D769E53}" dt="2022-04-01T02:31:29.859" v="16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94411705-395E-4BBD-990F-EEAA0D769E53}" dt="2022-04-01T02:31:29.855" v="15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94411705-395E-4BBD-990F-EEAA0D769E53}" dt="2022-04-01T02:31:29.871" v="18" actId="27636"/>
        <pc:sldMkLst>
          <pc:docMk/>
          <pc:sldMk cId="0" sldId="264"/>
        </pc:sldMkLst>
        <pc:spChg chg="mod">
          <ac:chgData name="Takehara Kazuyo" userId="6c1305eccc517997" providerId="LiveId" clId="{94411705-395E-4BBD-990F-EEAA0D769E53}" dt="2022-04-01T02:31:29.868" v="17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94411705-395E-4BBD-990F-EEAA0D769E53}" dt="2022-04-01T02:31:29.871" v="18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94411705-395E-4BBD-990F-EEAA0D769E53}" dt="2022-04-01T02:31:29.875" v="19" actId="27636"/>
        <pc:sldMkLst>
          <pc:docMk/>
          <pc:sldMk cId="0" sldId="265"/>
        </pc:sldMkLst>
        <pc:spChg chg="mod">
          <ac:chgData name="Takehara Kazuyo" userId="6c1305eccc517997" providerId="LiveId" clId="{94411705-395E-4BBD-990F-EEAA0D769E53}" dt="2022-04-01T02:31:29.875" v="19" actId="27636"/>
          <ac:spMkLst>
            <pc:docMk/>
            <pc:sldMk cId="0" sldId="265"/>
            <ac:spMk id="148" creationId="{00000000-0000-0000-0000-000000000000}"/>
          </ac:spMkLst>
        </pc:spChg>
      </pc:sldChg>
      <pc:sldChg chg="modSp mod">
        <pc:chgData name="Takehara Kazuyo" userId="6c1305eccc517997" providerId="LiveId" clId="{94411705-395E-4BBD-990F-EEAA0D769E53}" dt="2022-04-01T02:31:29.880" v="20" actId="27636"/>
        <pc:sldMkLst>
          <pc:docMk/>
          <pc:sldMk cId="0" sldId="266"/>
        </pc:sldMkLst>
        <pc:spChg chg="mod">
          <ac:chgData name="Takehara Kazuyo" userId="6c1305eccc517997" providerId="LiveId" clId="{94411705-395E-4BBD-990F-EEAA0D769E53}" dt="2022-04-01T02:31:29.880" v="20" actId="27636"/>
          <ac:spMkLst>
            <pc:docMk/>
            <pc:sldMk cId="0" sldId="266"/>
            <ac:spMk id="154" creationId="{00000000-0000-0000-0000-000000000000}"/>
          </ac:spMkLst>
        </pc:spChg>
      </pc:sldChg>
      <pc:sldChg chg="modSp mod">
        <pc:chgData name="Takehara Kazuyo" userId="6c1305eccc517997" providerId="LiveId" clId="{94411705-395E-4BBD-990F-EEAA0D769E53}" dt="2022-04-01T02:31:29.981" v="21" actId="27636"/>
        <pc:sldMkLst>
          <pc:docMk/>
          <pc:sldMk cId="0" sldId="267"/>
        </pc:sldMkLst>
        <pc:spChg chg="mod">
          <ac:chgData name="Takehara Kazuyo" userId="6c1305eccc517997" providerId="LiveId" clId="{94411705-395E-4BBD-990F-EEAA0D769E53}" dt="2022-04-01T02:31:29.981" v="21" actId="27636"/>
          <ac:spMkLst>
            <pc:docMk/>
            <pc:sldMk cId="0" sldId="267"/>
            <ac:spMk id="160" creationId="{00000000-0000-0000-0000-000000000000}"/>
          </ac:spMkLst>
        </pc:spChg>
      </pc:sldChg>
      <pc:sldChg chg="modSp mod">
        <pc:chgData name="Takehara Kazuyo" userId="6c1305eccc517997" providerId="LiveId" clId="{94411705-395E-4BBD-990F-EEAA0D769E53}" dt="2022-04-01T02:31:30.020" v="22" actId="27636"/>
        <pc:sldMkLst>
          <pc:docMk/>
          <pc:sldMk cId="0" sldId="268"/>
        </pc:sldMkLst>
        <pc:spChg chg="mod">
          <ac:chgData name="Takehara Kazuyo" userId="6c1305eccc517997" providerId="LiveId" clId="{94411705-395E-4BBD-990F-EEAA0D769E53}" dt="2022-04-01T02:31:30.020" v="22" actId="27636"/>
          <ac:spMkLst>
            <pc:docMk/>
            <pc:sldMk cId="0" sldId="268"/>
            <ac:spMk id="166" creationId="{00000000-0000-0000-0000-000000000000}"/>
          </ac:spMkLst>
        </pc:spChg>
      </pc:sldChg>
      <pc:sldChg chg="modSp mod">
        <pc:chgData name="Takehara Kazuyo" userId="6c1305eccc517997" providerId="LiveId" clId="{94411705-395E-4BBD-990F-EEAA0D769E53}" dt="2022-04-01T02:31:30.027" v="23" actId="27636"/>
        <pc:sldMkLst>
          <pc:docMk/>
          <pc:sldMk cId="0" sldId="269"/>
        </pc:sldMkLst>
        <pc:spChg chg="mod">
          <ac:chgData name="Takehara Kazuyo" userId="6c1305eccc517997" providerId="LiveId" clId="{94411705-395E-4BBD-990F-EEAA0D769E53}" dt="2022-04-01T02:31:30.027" v="23" actId="27636"/>
          <ac:spMkLst>
            <pc:docMk/>
            <pc:sldMk cId="0" sldId="269"/>
            <ac:spMk id="172" creationId="{00000000-0000-0000-0000-000000000000}"/>
          </ac:spMkLst>
        </pc:spChg>
      </pc:sldChg>
      <pc:sldChg chg="modSp mod">
        <pc:chgData name="Takehara Kazuyo" userId="6c1305eccc517997" providerId="LiveId" clId="{94411705-395E-4BBD-990F-EEAA0D769E53}" dt="2022-04-01T02:31:30.037" v="24" actId="27636"/>
        <pc:sldMkLst>
          <pc:docMk/>
          <pc:sldMk cId="0" sldId="270"/>
        </pc:sldMkLst>
        <pc:spChg chg="mod">
          <ac:chgData name="Takehara Kazuyo" userId="6c1305eccc517997" providerId="LiveId" clId="{94411705-395E-4BBD-990F-EEAA0D769E53}" dt="2022-04-01T02:31:30.037" v="24" actId="27636"/>
          <ac:spMkLst>
            <pc:docMk/>
            <pc:sldMk cId="0" sldId="270"/>
            <ac:spMk id="178" creationId="{00000000-0000-0000-0000-000000000000}"/>
          </ac:spMkLst>
        </pc:spChg>
      </pc:sldChg>
      <pc:sldChg chg="modSp mod">
        <pc:chgData name="Takehara Kazuyo" userId="6c1305eccc517997" providerId="LiveId" clId="{94411705-395E-4BBD-990F-EEAA0D769E53}" dt="2022-04-01T02:31:30.043" v="25" actId="27636"/>
        <pc:sldMkLst>
          <pc:docMk/>
          <pc:sldMk cId="0" sldId="271"/>
        </pc:sldMkLst>
        <pc:spChg chg="mod">
          <ac:chgData name="Takehara Kazuyo" userId="6c1305eccc517997" providerId="LiveId" clId="{94411705-395E-4BBD-990F-EEAA0D769E53}" dt="2022-04-01T02:31:30.043" v="25" actId="27636"/>
          <ac:spMkLst>
            <pc:docMk/>
            <pc:sldMk cId="0" sldId="271"/>
            <ac:spMk id="184" creationId="{00000000-0000-0000-0000-000000000000}"/>
          </ac:spMkLst>
        </pc:spChg>
      </pc:sldChg>
      <pc:sldChg chg="modSp mod">
        <pc:chgData name="Takehara Kazuyo" userId="6c1305eccc517997" providerId="LiveId" clId="{94411705-395E-4BBD-990F-EEAA0D769E53}" dt="2022-04-01T02:31:30.056" v="26" actId="27636"/>
        <pc:sldMkLst>
          <pc:docMk/>
          <pc:sldMk cId="0" sldId="272"/>
        </pc:sldMkLst>
        <pc:spChg chg="mod">
          <ac:chgData name="Takehara Kazuyo" userId="6c1305eccc517997" providerId="LiveId" clId="{94411705-395E-4BBD-990F-EEAA0D769E53}" dt="2022-04-01T02:31:30.056" v="26" actId="27636"/>
          <ac:spMkLst>
            <pc:docMk/>
            <pc:sldMk cId="0" sldId="272"/>
            <ac:spMk id="190" creationId="{00000000-0000-0000-0000-000000000000}"/>
          </ac:spMkLst>
        </pc:spChg>
      </pc:sldChg>
      <pc:sldChg chg="modSp mod">
        <pc:chgData name="Takehara Kazuyo" userId="6c1305eccc517997" providerId="LiveId" clId="{94411705-395E-4BBD-990F-EEAA0D769E53}" dt="2022-04-01T02:31:30.061" v="27" actId="27636"/>
        <pc:sldMkLst>
          <pc:docMk/>
          <pc:sldMk cId="0" sldId="273"/>
        </pc:sldMkLst>
        <pc:spChg chg="mod">
          <ac:chgData name="Takehara Kazuyo" userId="6c1305eccc517997" providerId="LiveId" clId="{94411705-395E-4BBD-990F-EEAA0D769E53}" dt="2022-04-01T02:31:30.061" v="27" actId="27636"/>
          <ac:spMkLst>
            <pc:docMk/>
            <pc:sldMk cId="0" sldId="273"/>
            <ac:spMk id="196" creationId="{00000000-0000-0000-0000-000000000000}"/>
          </ac:spMkLst>
        </pc:spChg>
      </pc:sldChg>
      <pc:sldChg chg="modSp mod">
        <pc:chgData name="Takehara Kazuyo" userId="6c1305eccc517997" providerId="LiveId" clId="{94411705-395E-4BBD-990F-EEAA0D769E53}" dt="2022-04-01T02:31:30.073" v="29" actId="27636"/>
        <pc:sldMkLst>
          <pc:docMk/>
          <pc:sldMk cId="0" sldId="274"/>
        </pc:sldMkLst>
        <pc:spChg chg="mod">
          <ac:chgData name="Takehara Kazuyo" userId="6c1305eccc517997" providerId="LiveId" clId="{94411705-395E-4BBD-990F-EEAA0D769E53}" dt="2022-04-01T02:31:30.071" v="28" actId="27636"/>
          <ac:spMkLst>
            <pc:docMk/>
            <pc:sldMk cId="0" sldId="274"/>
            <ac:spMk id="202" creationId="{00000000-0000-0000-0000-000000000000}"/>
          </ac:spMkLst>
        </pc:spChg>
        <pc:spChg chg="mod">
          <ac:chgData name="Takehara Kazuyo" userId="6c1305eccc517997" providerId="LiveId" clId="{94411705-395E-4BBD-990F-EEAA0D769E53}" dt="2022-04-01T02:31:30.073" v="29" actId="27636"/>
          <ac:spMkLst>
            <pc:docMk/>
            <pc:sldMk cId="0" sldId="274"/>
            <ac:spMk id="203" creationId="{00000000-0000-0000-0000-000000000000}"/>
          </ac:spMkLst>
        </pc:spChg>
      </pc:sldChg>
      <pc:sldChg chg="modSp mod">
        <pc:chgData name="Takehara Kazuyo" userId="6c1305eccc517997" providerId="LiveId" clId="{94411705-395E-4BBD-990F-EEAA0D769E53}" dt="2022-04-01T02:31:30.087" v="31" actId="27636"/>
        <pc:sldMkLst>
          <pc:docMk/>
          <pc:sldMk cId="0" sldId="275"/>
        </pc:sldMkLst>
        <pc:spChg chg="mod">
          <ac:chgData name="Takehara Kazuyo" userId="6c1305eccc517997" providerId="LiveId" clId="{94411705-395E-4BBD-990F-EEAA0D769E53}" dt="2022-04-01T02:31:30.080" v="30" actId="27636"/>
          <ac:spMkLst>
            <pc:docMk/>
            <pc:sldMk cId="0" sldId="275"/>
            <ac:spMk id="209" creationId="{00000000-0000-0000-0000-000000000000}"/>
          </ac:spMkLst>
        </pc:spChg>
        <pc:spChg chg="mod">
          <ac:chgData name="Takehara Kazuyo" userId="6c1305eccc517997" providerId="LiveId" clId="{94411705-395E-4BBD-990F-EEAA0D769E53}" dt="2022-04-01T02:31:30.087" v="31" actId="27636"/>
          <ac:spMkLst>
            <pc:docMk/>
            <pc:sldMk cId="0" sldId="275"/>
            <ac:spMk id="210" creationId="{00000000-0000-0000-0000-000000000000}"/>
          </ac:spMkLst>
        </pc:spChg>
      </pc:sldChg>
      <pc:sldChg chg="modSp mod">
        <pc:chgData name="Takehara Kazuyo" userId="6c1305eccc517997" providerId="LiveId" clId="{94411705-395E-4BBD-990F-EEAA0D769E53}" dt="2022-04-01T02:31:30.096" v="33" actId="27636"/>
        <pc:sldMkLst>
          <pc:docMk/>
          <pc:sldMk cId="0" sldId="276"/>
        </pc:sldMkLst>
        <pc:spChg chg="mod">
          <ac:chgData name="Takehara Kazuyo" userId="6c1305eccc517997" providerId="LiveId" clId="{94411705-395E-4BBD-990F-EEAA0D769E53}" dt="2022-04-01T02:31:30.096" v="33" actId="27636"/>
          <ac:spMkLst>
            <pc:docMk/>
            <pc:sldMk cId="0" sldId="276"/>
            <ac:spMk id="216" creationId="{00000000-0000-0000-0000-000000000000}"/>
          </ac:spMkLst>
        </pc:spChg>
        <pc:spChg chg="mod">
          <ac:chgData name="Takehara Kazuyo" userId="6c1305eccc517997" providerId="LiveId" clId="{94411705-395E-4BBD-990F-EEAA0D769E53}" dt="2022-04-01T02:31:30.092" v="32" actId="27636"/>
          <ac:spMkLst>
            <pc:docMk/>
            <pc:sldMk cId="0" sldId="276"/>
            <ac:spMk id="217" creationId="{00000000-0000-0000-0000-000000000000}"/>
          </ac:spMkLst>
        </pc:spChg>
      </pc:sldChg>
      <pc:sldChg chg="modSp mod">
        <pc:chgData name="Takehara Kazuyo" userId="6c1305eccc517997" providerId="LiveId" clId="{94411705-395E-4BBD-990F-EEAA0D769E53}" dt="2022-04-01T02:31:30.111" v="35" actId="27636"/>
        <pc:sldMkLst>
          <pc:docMk/>
          <pc:sldMk cId="0" sldId="277"/>
        </pc:sldMkLst>
        <pc:spChg chg="mod">
          <ac:chgData name="Takehara Kazuyo" userId="6c1305eccc517997" providerId="LiveId" clId="{94411705-395E-4BBD-990F-EEAA0D769E53}" dt="2022-04-01T02:31:30.108" v="34" actId="27636"/>
          <ac:spMkLst>
            <pc:docMk/>
            <pc:sldMk cId="0" sldId="277"/>
            <ac:spMk id="223" creationId="{00000000-0000-0000-0000-000000000000}"/>
          </ac:spMkLst>
        </pc:spChg>
        <pc:spChg chg="mod">
          <ac:chgData name="Takehara Kazuyo" userId="6c1305eccc517997" providerId="LiveId" clId="{94411705-395E-4BBD-990F-EEAA0D769E53}" dt="2022-04-01T02:31:30.111" v="35" actId="27636"/>
          <ac:spMkLst>
            <pc:docMk/>
            <pc:sldMk cId="0" sldId="277"/>
            <ac:spMk id="224" creationId="{00000000-0000-0000-0000-000000000000}"/>
          </ac:spMkLst>
        </pc:spChg>
      </pc:sldChg>
      <pc:sldChg chg="modSp mod">
        <pc:chgData name="Takehara Kazuyo" userId="6c1305eccc517997" providerId="LiveId" clId="{94411705-395E-4BBD-990F-EEAA0D769E53}" dt="2022-04-01T02:31:30.120" v="37" actId="27636"/>
        <pc:sldMkLst>
          <pc:docMk/>
          <pc:sldMk cId="0" sldId="278"/>
        </pc:sldMkLst>
        <pc:spChg chg="mod">
          <ac:chgData name="Takehara Kazuyo" userId="6c1305eccc517997" providerId="LiveId" clId="{94411705-395E-4BBD-990F-EEAA0D769E53}" dt="2022-04-01T02:31:30.120" v="37" actId="27636"/>
          <ac:spMkLst>
            <pc:docMk/>
            <pc:sldMk cId="0" sldId="278"/>
            <ac:spMk id="230" creationId="{00000000-0000-0000-0000-000000000000}"/>
          </ac:spMkLst>
        </pc:spChg>
        <pc:spChg chg="mod">
          <ac:chgData name="Takehara Kazuyo" userId="6c1305eccc517997" providerId="LiveId" clId="{94411705-395E-4BBD-990F-EEAA0D769E53}" dt="2022-04-01T02:31:30.116" v="36" actId="27636"/>
          <ac:spMkLst>
            <pc:docMk/>
            <pc:sldMk cId="0" sldId="278"/>
            <ac:spMk id="231" creationId="{00000000-0000-0000-0000-000000000000}"/>
          </ac:spMkLst>
        </pc:spChg>
      </pc:sldChg>
      <pc:sldChg chg="modSp mod">
        <pc:chgData name="Takehara Kazuyo" userId="6c1305eccc517997" providerId="LiveId" clId="{94411705-395E-4BBD-990F-EEAA0D769E53}" dt="2022-04-01T02:31:30.158" v="39" actId="27636"/>
        <pc:sldMkLst>
          <pc:docMk/>
          <pc:sldMk cId="0" sldId="279"/>
        </pc:sldMkLst>
        <pc:spChg chg="mod">
          <ac:chgData name="Takehara Kazuyo" userId="6c1305eccc517997" providerId="LiveId" clId="{94411705-395E-4BBD-990F-EEAA0D769E53}" dt="2022-04-01T02:31:30.158" v="39" actId="27636"/>
          <ac:spMkLst>
            <pc:docMk/>
            <pc:sldMk cId="0" sldId="279"/>
            <ac:spMk id="237" creationId="{00000000-0000-0000-0000-000000000000}"/>
          </ac:spMkLst>
        </pc:spChg>
        <pc:spChg chg="mod">
          <ac:chgData name="Takehara Kazuyo" userId="6c1305eccc517997" providerId="LiveId" clId="{94411705-395E-4BBD-990F-EEAA0D769E53}" dt="2022-04-01T02:31:30.138" v="38" actId="27636"/>
          <ac:spMkLst>
            <pc:docMk/>
            <pc:sldMk cId="0" sldId="279"/>
            <ac:spMk id="238" creationId="{00000000-0000-0000-0000-000000000000}"/>
          </ac:spMkLst>
        </pc:spChg>
      </pc:sldChg>
      <pc:sldChg chg="modSp mod">
        <pc:chgData name="Takehara Kazuyo" userId="6c1305eccc517997" providerId="LiveId" clId="{94411705-395E-4BBD-990F-EEAA0D769E53}" dt="2022-04-01T02:31:30.168" v="41" actId="27636"/>
        <pc:sldMkLst>
          <pc:docMk/>
          <pc:sldMk cId="0" sldId="280"/>
        </pc:sldMkLst>
        <pc:spChg chg="mod">
          <ac:chgData name="Takehara Kazuyo" userId="6c1305eccc517997" providerId="LiveId" clId="{94411705-395E-4BBD-990F-EEAA0D769E53}" dt="2022-04-01T02:31:30.166" v="40" actId="27636"/>
          <ac:spMkLst>
            <pc:docMk/>
            <pc:sldMk cId="0" sldId="280"/>
            <ac:spMk id="244" creationId="{00000000-0000-0000-0000-000000000000}"/>
          </ac:spMkLst>
        </pc:spChg>
        <pc:spChg chg="mod">
          <ac:chgData name="Takehara Kazuyo" userId="6c1305eccc517997" providerId="LiveId" clId="{94411705-395E-4BBD-990F-EEAA0D769E53}" dt="2022-04-01T02:31:30.168" v="41" actId="27636"/>
          <ac:spMkLst>
            <pc:docMk/>
            <pc:sldMk cId="0" sldId="280"/>
            <ac:spMk id="245" creationId="{00000000-0000-0000-0000-000000000000}"/>
          </ac:spMkLst>
        </pc:spChg>
      </pc:sldChg>
      <pc:sldChg chg="modSp mod">
        <pc:chgData name="Takehara Kazuyo" userId="6c1305eccc517997" providerId="LiveId" clId="{94411705-395E-4BBD-990F-EEAA0D769E53}" dt="2022-04-01T02:31:30.176" v="43" actId="27636"/>
        <pc:sldMkLst>
          <pc:docMk/>
          <pc:sldMk cId="0" sldId="281"/>
        </pc:sldMkLst>
        <pc:spChg chg="mod">
          <ac:chgData name="Takehara Kazuyo" userId="6c1305eccc517997" providerId="LiveId" clId="{94411705-395E-4BBD-990F-EEAA0D769E53}" dt="2022-04-01T02:31:30.174" v="42" actId="27636"/>
          <ac:spMkLst>
            <pc:docMk/>
            <pc:sldMk cId="0" sldId="281"/>
            <ac:spMk id="251" creationId="{00000000-0000-0000-0000-000000000000}"/>
          </ac:spMkLst>
        </pc:spChg>
        <pc:spChg chg="mod">
          <ac:chgData name="Takehara Kazuyo" userId="6c1305eccc517997" providerId="LiveId" clId="{94411705-395E-4BBD-990F-EEAA0D769E53}" dt="2022-04-01T02:31:30.176" v="43" actId="27636"/>
          <ac:spMkLst>
            <pc:docMk/>
            <pc:sldMk cId="0" sldId="281"/>
            <ac:spMk id="252" creationId="{00000000-0000-0000-0000-000000000000}"/>
          </ac:spMkLst>
        </pc:spChg>
      </pc:sldChg>
      <pc:sldChg chg="modSp mod">
        <pc:chgData name="Takehara Kazuyo" userId="6c1305eccc517997" providerId="LiveId" clId="{94411705-395E-4BBD-990F-EEAA0D769E53}" dt="2022-04-01T02:31:30.190" v="45" actId="27636"/>
        <pc:sldMkLst>
          <pc:docMk/>
          <pc:sldMk cId="0" sldId="282"/>
        </pc:sldMkLst>
        <pc:spChg chg="mod">
          <ac:chgData name="Takehara Kazuyo" userId="6c1305eccc517997" providerId="LiveId" clId="{94411705-395E-4BBD-990F-EEAA0D769E53}" dt="2022-04-01T02:31:30.190" v="45" actId="27636"/>
          <ac:spMkLst>
            <pc:docMk/>
            <pc:sldMk cId="0" sldId="282"/>
            <ac:spMk id="258" creationId="{00000000-0000-0000-0000-000000000000}"/>
          </ac:spMkLst>
        </pc:spChg>
        <pc:spChg chg="mod">
          <ac:chgData name="Takehara Kazuyo" userId="6c1305eccc517997" providerId="LiveId" clId="{94411705-395E-4BBD-990F-EEAA0D769E53}" dt="2022-04-01T02:31:30.187" v="44" actId="27636"/>
          <ac:spMkLst>
            <pc:docMk/>
            <pc:sldMk cId="0" sldId="282"/>
            <ac:spMk id="259" creationId="{00000000-0000-0000-0000-000000000000}"/>
          </ac:spMkLst>
        </pc:spChg>
      </pc:sldChg>
      <pc:sldChg chg="del">
        <pc:chgData name="Takehara Kazuyo" userId="6c1305eccc517997" providerId="LiveId" clId="{94411705-395E-4BBD-990F-EEAA0D769E53}" dt="2022-04-01T02:31:27.199" v="0" actId="2696"/>
        <pc:sldMkLst>
          <pc:docMk/>
          <pc:sldMk cId="0" sldId="2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3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塩</a:t>
            </a: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しお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អំបិល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油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あぶら</a:t>
            </a:r>
            <a:endParaRPr/>
          </a:p>
        </p:txBody>
      </p:sp>
      <p:sp>
        <p:nvSpPr>
          <p:cNvPr id="93" name="Google Shape;93;p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ប្រេង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量</a:t>
            </a:r>
            <a:endParaRPr/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りょう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ចំនួន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～方</a:t>
            </a:r>
            <a:endParaRPr/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　　　  かた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របៀប～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～屋</a:t>
            </a:r>
            <a:endParaRPr/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　　　   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ហាង～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満足な</a:t>
            </a:r>
            <a:endParaRPr/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まん　ぞく</a:t>
            </a:r>
            <a:endParaRPr/>
          </a:p>
        </p:txBody>
      </p:sp>
      <p:sp>
        <p:nvSpPr>
          <p:cNvPr id="121" name="Google Shape;121;p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ដែលពេញចិត្ត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切る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  き</a:t>
            </a:r>
            <a:endParaRPr/>
          </a:p>
        </p:txBody>
      </p:sp>
      <p:sp>
        <p:nvSpPr>
          <p:cNvPr id="128" name="Google Shape;128;p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កាត់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焼く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　や</a:t>
            </a:r>
            <a:endParaRPr/>
          </a:p>
        </p:txBody>
      </p:sp>
      <p:sp>
        <p:nvSpPr>
          <p:cNvPr id="135" name="Google Shape;135;p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ដុត/អាំង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入れる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 い　</a:t>
            </a:r>
            <a:endParaRPr/>
          </a:p>
        </p:txBody>
      </p:sp>
      <p:sp>
        <p:nvSpPr>
          <p:cNvPr id="142" name="Google Shape;142;p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ដាក់ចូល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塩</a:t>
            </a:r>
            <a:endParaRPr/>
          </a:p>
        </p:txBody>
      </p:sp>
      <p:sp>
        <p:nvSpPr>
          <p:cNvPr id="148" name="Google Shape;148;p1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អំបិល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油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ប្រេង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量</a:t>
            </a:r>
            <a:endParaRPr/>
          </a:p>
        </p:txBody>
      </p:sp>
      <p:sp>
        <p:nvSpPr>
          <p:cNvPr id="160" name="Google Shape;160;p1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ចំនួន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～方</a:t>
            </a:r>
            <a:endParaRPr/>
          </a:p>
        </p:txBody>
      </p:sp>
      <p:sp>
        <p:nvSpPr>
          <p:cNvPr id="166" name="Google Shape;166;p1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របៀប～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～屋</a:t>
            </a:r>
            <a:endParaRPr/>
          </a:p>
        </p:txBody>
      </p:sp>
      <p:sp>
        <p:nvSpPr>
          <p:cNvPr id="172" name="Google Shape;172;p1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ហាង～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満足な</a:t>
            </a:r>
            <a:endParaRPr/>
          </a:p>
        </p:txBody>
      </p:sp>
      <p:sp>
        <p:nvSpPr>
          <p:cNvPr id="178" name="Google Shape;178;p1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ដែលពេញចិត្ត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切る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កាត់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焼く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ដុត/អាំង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入れる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ដាក់ចូល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塩</a:t>
            </a:r>
            <a:endParaRPr/>
          </a:p>
        </p:txBody>
      </p:sp>
      <p:sp>
        <p:nvSpPr>
          <p:cNvPr id="202" name="Google Shape;202;p1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しお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油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あぶら</a:t>
            </a:r>
            <a:endParaRPr/>
          </a:p>
        </p:txBody>
      </p:sp>
      <p:sp>
        <p:nvSpPr>
          <p:cNvPr id="210" name="Google Shape;210;p2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量</a:t>
            </a:r>
            <a:endParaRPr/>
          </a:p>
        </p:txBody>
      </p:sp>
      <p:sp>
        <p:nvSpPr>
          <p:cNvPr id="216" name="Google Shape;216;p2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りょう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～方</a:t>
            </a:r>
            <a:endParaRPr/>
          </a:p>
        </p:txBody>
      </p:sp>
      <p:sp>
        <p:nvSpPr>
          <p:cNvPr id="223" name="Google Shape;223;p2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　　　  かた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～屋</a:t>
            </a:r>
            <a:endParaRPr/>
          </a:p>
        </p:txBody>
      </p:sp>
      <p:sp>
        <p:nvSpPr>
          <p:cNvPr id="230" name="Google Shape;230;p2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　　　   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2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満足な</a:t>
            </a:r>
            <a:endParaRPr/>
          </a:p>
        </p:txBody>
      </p:sp>
      <p:sp>
        <p:nvSpPr>
          <p:cNvPr id="237" name="Google Shape;237;p2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まん　ぞく</a:t>
            </a:r>
            <a:endParaRPr/>
          </a:p>
        </p:txBody>
      </p:sp>
      <p:sp>
        <p:nvSpPr>
          <p:cNvPr id="238" name="Google Shape;238;p2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切る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2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  き</a:t>
            </a:r>
            <a:endParaRPr/>
          </a:p>
        </p:txBody>
      </p:sp>
      <p:sp>
        <p:nvSpPr>
          <p:cNvPr id="245" name="Google Shape;245;p2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焼く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　や</a:t>
            </a:r>
            <a:endParaRPr/>
          </a:p>
        </p:txBody>
      </p:sp>
      <p:sp>
        <p:nvSpPr>
          <p:cNvPr id="252" name="Google Shape;252;p2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入れる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2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 い　</a:t>
            </a:r>
            <a:endParaRPr/>
          </a:p>
        </p:txBody>
      </p:sp>
      <p:sp>
        <p:nvSpPr>
          <p:cNvPr id="259" name="Google Shape;259;p2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</Words>
  <Application>Microsoft Office PowerPoint</Application>
  <PresentationFormat>ワイド画面</PresentationFormat>
  <Paragraphs>63</Paragraphs>
  <Slides>28</Slides>
  <Notes>28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28</vt:i4>
      </vt:variant>
    </vt:vector>
  </HeadingPairs>
  <TitlesOfParts>
    <vt:vector size="31" baseType="lpstr">
      <vt:lpstr>Arial</vt:lpstr>
      <vt:lpstr>Khmer</vt:lpstr>
      <vt:lpstr>Office テーマ</vt:lpstr>
      <vt:lpstr>塩</vt:lpstr>
      <vt:lpstr>油</vt:lpstr>
      <vt:lpstr>量</vt:lpstr>
      <vt:lpstr>～方</vt:lpstr>
      <vt:lpstr>～屋</vt:lpstr>
      <vt:lpstr>満足な</vt:lpstr>
      <vt:lpstr>切る</vt:lpstr>
      <vt:lpstr>焼く</vt:lpstr>
      <vt:lpstr>入れる</vt:lpstr>
      <vt:lpstr>塩</vt:lpstr>
      <vt:lpstr>油</vt:lpstr>
      <vt:lpstr>量</vt:lpstr>
      <vt:lpstr>～方</vt:lpstr>
      <vt:lpstr>～屋</vt:lpstr>
      <vt:lpstr>満足な</vt:lpstr>
      <vt:lpstr>切る</vt:lpstr>
      <vt:lpstr>焼く</vt:lpstr>
      <vt:lpstr>入れる</vt:lpstr>
      <vt:lpstr>塩</vt:lpstr>
      <vt:lpstr>油</vt:lpstr>
      <vt:lpstr>量</vt:lpstr>
      <vt:lpstr>～方</vt:lpstr>
      <vt:lpstr>～屋</vt:lpstr>
      <vt:lpstr>満足な</vt:lpstr>
      <vt:lpstr>切る</vt:lpstr>
      <vt:lpstr>焼く</vt:lpstr>
      <vt:lpstr>入れる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塩</dc:title>
  <dc:creator>松田 朋子</dc:creator>
  <cp:lastModifiedBy>Takehara Kazuyo</cp:lastModifiedBy>
  <cp:revision>1</cp:revision>
  <dcterms:created xsi:type="dcterms:W3CDTF">2021-06-22T08:16:14Z</dcterms:created>
  <dcterms:modified xsi:type="dcterms:W3CDTF">2022-04-01T02:31:32Z</dcterms:modified>
</cp:coreProperties>
</file>