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25" r:id="rId29"/>
  </p:sldIdLst>
  <p:sldSz cx="12192000" cy="6858000"/>
  <p:notesSz cx="6858000" cy="9144000"/>
  <p:embeddedFontLst>
    <p:embeddedFont>
      <p:font typeface="Khmer OS" panose="02000500000000020004" pitchFamily="2" charset="0"/>
      <p:regular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jVj527YEtLyMLaHGJpYoKDMAYB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0E8BF8-06E7-4399-8036-EB96463FF8D4}" v="4" dt="2022-04-01T02:27:02.6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1E0E8BF8-06E7-4399-8036-EB96463FF8D4}"/>
    <pc:docChg chg="custSel delSld modSld">
      <pc:chgData name="Takehara Kazuyo" userId="6c1305eccc517997" providerId="LiveId" clId="{1E0E8BF8-06E7-4399-8036-EB96463FF8D4}" dt="2022-04-01T02:26:48.905" v="73"/>
      <pc:docMkLst>
        <pc:docMk/>
      </pc:docMkLst>
      <pc:sldChg chg="modSp mod">
        <pc:chgData name="Takehara Kazuyo" userId="6c1305eccc517997" providerId="LiveId" clId="{1E0E8BF8-06E7-4399-8036-EB96463FF8D4}" dt="2022-04-01T02:25:25.864" v="48" actId="27636"/>
        <pc:sldMkLst>
          <pc:docMk/>
          <pc:sldMk cId="0" sldId="256"/>
        </pc:sldMkLst>
        <pc:spChg chg="mod">
          <ac:chgData name="Takehara Kazuyo" userId="6c1305eccc517997" providerId="LiveId" clId="{1E0E8BF8-06E7-4399-8036-EB96463FF8D4}" dt="2022-04-01T02:25:25.864" v="48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4:04.900" v="3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25.874" v="49" actId="27636"/>
        <pc:sldMkLst>
          <pc:docMk/>
          <pc:sldMk cId="0" sldId="257"/>
        </pc:sldMkLst>
        <pc:spChg chg="mod">
          <ac:chgData name="Takehara Kazuyo" userId="6c1305eccc517997" providerId="LiveId" clId="{1E0E8BF8-06E7-4399-8036-EB96463FF8D4}" dt="2022-04-01T02:25:25.874" v="49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4:13.269" v="5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25.878" v="50" actId="27636"/>
        <pc:sldMkLst>
          <pc:docMk/>
          <pc:sldMk cId="0" sldId="258"/>
        </pc:sldMkLst>
        <pc:spChg chg="mod">
          <ac:chgData name="Takehara Kazuyo" userId="6c1305eccc517997" providerId="LiveId" clId="{1E0E8BF8-06E7-4399-8036-EB96463FF8D4}" dt="2022-04-01T02:25:25.878" v="50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4:20.638" v="7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25.882" v="51" actId="27636"/>
        <pc:sldMkLst>
          <pc:docMk/>
          <pc:sldMk cId="0" sldId="259"/>
        </pc:sldMkLst>
        <pc:spChg chg="mod">
          <ac:chgData name="Takehara Kazuyo" userId="6c1305eccc517997" providerId="LiveId" clId="{1E0E8BF8-06E7-4399-8036-EB96463FF8D4}" dt="2022-04-01T02:25:25.882" v="51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4:29.155" v="9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25.893" v="52" actId="27636"/>
        <pc:sldMkLst>
          <pc:docMk/>
          <pc:sldMk cId="0" sldId="260"/>
        </pc:sldMkLst>
        <pc:spChg chg="mod">
          <ac:chgData name="Takehara Kazuyo" userId="6c1305eccc517997" providerId="LiveId" clId="{1E0E8BF8-06E7-4399-8036-EB96463FF8D4}" dt="2022-04-01T02:25:25.893" v="52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4:37.353" v="11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25.897" v="53" actId="27636"/>
        <pc:sldMkLst>
          <pc:docMk/>
          <pc:sldMk cId="0" sldId="261"/>
        </pc:sldMkLst>
        <pc:spChg chg="mod">
          <ac:chgData name="Takehara Kazuyo" userId="6c1305eccc517997" providerId="LiveId" clId="{1E0E8BF8-06E7-4399-8036-EB96463FF8D4}" dt="2022-04-01T02:25:25.897" v="53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4:45.464" v="13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25.908" v="54" actId="27636"/>
        <pc:sldMkLst>
          <pc:docMk/>
          <pc:sldMk cId="0" sldId="262"/>
        </pc:sldMkLst>
        <pc:spChg chg="mod">
          <ac:chgData name="Takehara Kazuyo" userId="6c1305eccc517997" providerId="LiveId" clId="{1E0E8BF8-06E7-4399-8036-EB96463FF8D4}" dt="2022-04-01T02:25:25.908" v="54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4:53.014" v="15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25.912" v="55" actId="27636"/>
        <pc:sldMkLst>
          <pc:docMk/>
          <pc:sldMk cId="0" sldId="263"/>
        </pc:sldMkLst>
        <pc:spChg chg="mod">
          <ac:chgData name="Takehara Kazuyo" userId="6c1305eccc517997" providerId="LiveId" clId="{1E0E8BF8-06E7-4399-8036-EB96463FF8D4}" dt="2022-04-01T02:25:25.912" v="55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5:01.054" v="17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25.917" v="56" actId="27636"/>
        <pc:sldMkLst>
          <pc:docMk/>
          <pc:sldMk cId="0" sldId="264"/>
        </pc:sldMkLst>
        <pc:spChg chg="mod">
          <ac:chgData name="Takehara Kazuyo" userId="6c1305eccc517997" providerId="LiveId" clId="{1E0E8BF8-06E7-4399-8036-EB96463FF8D4}" dt="2022-04-01T02:25:25.917" v="56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5:08.565" v="19" actId="27636"/>
          <ac:spMkLst>
            <pc:docMk/>
            <pc:sldMk cId="0" sldId="264"/>
            <ac:spMk id="142" creationId="{00000000-0000-0000-0000-000000000000}"/>
          </ac:spMkLst>
        </pc:spChg>
      </pc:sldChg>
      <pc:sldChg chg="addSp delSp modSp mod">
        <pc:chgData name="Takehara Kazuyo" userId="6c1305eccc517997" providerId="LiveId" clId="{1E0E8BF8-06E7-4399-8036-EB96463FF8D4}" dt="2022-04-01T02:25:25.629" v="21"/>
        <pc:sldMkLst>
          <pc:docMk/>
          <pc:sldMk cId="0" sldId="265"/>
        </pc:sldMkLst>
        <pc:spChg chg="add mod">
          <ac:chgData name="Takehara Kazuyo" userId="6c1305eccc517997" providerId="LiveId" clId="{1E0E8BF8-06E7-4399-8036-EB96463FF8D4}" dt="2022-04-01T02:25:25.629" v="21"/>
          <ac:spMkLst>
            <pc:docMk/>
            <pc:sldMk cId="0" sldId="265"/>
            <ac:spMk id="4" creationId="{35CB9085-2428-479C-B56B-BF8A8B8E9A89}"/>
          </ac:spMkLst>
        </pc:spChg>
        <pc:spChg chg="del">
          <ac:chgData name="Takehara Kazuyo" userId="6c1305eccc517997" providerId="LiveId" clId="{1E0E8BF8-06E7-4399-8036-EB96463FF8D4}" dt="2022-04-01T02:25:25.032" v="20" actId="478"/>
          <ac:spMkLst>
            <pc:docMk/>
            <pc:sldMk cId="0" sldId="265"/>
            <ac:spMk id="148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42.919" v="58" actId="27636"/>
        <pc:sldMkLst>
          <pc:docMk/>
          <pc:sldMk cId="0" sldId="266"/>
        </pc:sldMkLst>
        <pc:spChg chg="mod">
          <ac:chgData name="Takehara Kazuyo" userId="6c1305eccc517997" providerId="LiveId" clId="{1E0E8BF8-06E7-4399-8036-EB96463FF8D4}" dt="2022-04-01T02:25:42.919" v="58" actId="27636"/>
          <ac:spMkLst>
            <pc:docMk/>
            <pc:sldMk cId="0" sldId="266"/>
            <ac:spMk id="154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51.192" v="60" actId="27636"/>
        <pc:sldMkLst>
          <pc:docMk/>
          <pc:sldMk cId="0" sldId="267"/>
        </pc:sldMkLst>
        <pc:spChg chg="mod">
          <ac:chgData name="Takehara Kazuyo" userId="6c1305eccc517997" providerId="LiveId" clId="{1E0E8BF8-06E7-4399-8036-EB96463FF8D4}" dt="2022-04-01T02:25:51.192" v="60" actId="27636"/>
          <ac:spMkLst>
            <pc:docMk/>
            <pc:sldMk cId="0" sldId="267"/>
            <ac:spMk id="160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58.542" v="62" actId="27636"/>
        <pc:sldMkLst>
          <pc:docMk/>
          <pc:sldMk cId="0" sldId="268"/>
        </pc:sldMkLst>
        <pc:spChg chg="mod">
          <ac:chgData name="Takehara Kazuyo" userId="6c1305eccc517997" providerId="LiveId" clId="{1E0E8BF8-06E7-4399-8036-EB96463FF8D4}" dt="2022-04-01T02:25:58.542" v="62" actId="27636"/>
          <ac:spMkLst>
            <pc:docMk/>
            <pc:sldMk cId="0" sldId="268"/>
            <ac:spMk id="166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6:06.035" v="64" actId="27636"/>
        <pc:sldMkLst>
          <pc:docMk/>
          <pc:sldMk cId="0" sldId="269"/>
        </pc:sldMkLst>
        <pc:spChg chg="mod">
          <ac:chgData name="Takehara Kazuyo" userId="6c1305eccc517997" providerId="LiveId" clId="{1E0E8BF8-06E7-4399-8036-EB96463FF8D4}" dt="2022-04-01T02:26:06.035" v="64" actId="27636"/>
          <ac:spMkLst>
            <pc:docMk/>
            <pc:sldMk cId="0" sldId="269"/>
            <ac:spMk id="172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6:14.084" v="66" actId="27636"/>
        <pc:sldMkLst>
          <pc:docMk/>
          <pc:sldMk cId="0" sldId="270"/>
        </pc:sldMkLst>
        <pc:spChg chg="mod">
          <ac:chgData name="Takehara Kazuyo" userId="6c1305eccc517997" providerId="LiveId" clId="{1E0E8BF8-06E7-4399-8036-EB96463FF8D4}" dt="2022-04-01T02:26:14.084" v="66" actId="27636"/>
          <ac:spMkLst>
            <pc:docMk/>
            <pc:sldMk cId="0" sldId="270"/>
            <ac:spMk id="178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6:21.062" v="67" actId="2711"/>
        <pc:sldMkLst>
          <pc:docMk/>
          <pc:sldMk cId="0" sldId="271"/>
        </pc:sldMkLst>
        <pc:spChg chg="mod">
          <ac:chgData name="Takehara Kazuyo" userId="6c1305eccc517997" providerId="LiveId" clId="{1E0E8BF8-06E7-4399-8036-EB96463FF8D4}" dt="2022-04-01T02:26:21.062" v="67" actId="2711"/>
          <ac:spMkLst>
            <pc:docMk/>
            <pc:sldMk cId="0" sldId="271"/>
            <ac:spMk id="184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6:28.699" v="69" actId="27636"/>
        <pc:sldMkLst>
          <pc:docMk/>
          <pc:sldMk cId="0" sldId="272"/>
        </pc:sldMkLst>
        <pc:spChg chg="mod">
          <ac:chgData name="Takehara Kazuyo" userId="6c1305eccc517997" providerId="LiveId" clId="{1E0E8BF8-06E7-4399-8036-EB96463FF8D4}" dt="2022-04-01T02:26:28.699" v="69" actId="27636"/>
          <ac:spMkLst>
            <pc:docMk/>
            <pc:sldMk cId="0" sldId="272"/>
            <ac:spMk id="190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6:36.033" v="71" actId="27636"/>
        <pc:sldMkLst>
          <pc:docMk/>
          <pc:sldMk cId="0" sldId="273"/>
        </pc:sldMkLst>
        <pc:spChg chg="mod">
          <ac:chgData name="Takehara Kazuyo" userId="6c1305eccc517997" providerId="LiveId" clId="{1E0E8BF8-06E7-4399-8036-EB96463FF8D4}" dt="2022-04-01T02:26:36.033" v="71" actId="27636"/>
          <ac:spMkLst>
            <pc:docMk/>
            <pc:sldMk cId="0" sldId="273"/>
            <ac:spMk id="196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25.780" v="31" actId="27636"/>
        <pc:sldMkLst>
          <pc:docMk/>
          <pc:sldMk cId="0" sldId="274"/>
        </pc:sldMkLst>
        <pc:spChg chg="mod">
          <ac:chgData name="Takehara Kazuyo" userId="6c1305eccc517997" providerId="LiveId" clId="{1E0E8BF8-06E7-4399-8036-EB96463FF8D4}" dt="2022-04-01T02:25:25.779" v="30" actId="27636"/>
          <ac:spMkLst>
            <pc:docMk/>
            <pc:sldMk cId="0" sldId="274"/>
            <ac:spMk id="202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5:25.780" v="31" actId="27636"/>
          <ac:spMkLst>
            <pc:docMk/>
            <pc:sldMk cId="0" sldId="274"/>
            <ac:spMk id="203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25.795" v="33" actId="27636"/>
        <pc:sldMkLst>
          <pc:docMk/>
          <pc:sldMk cId="0" sldId="275"/>
        </pc:sldMkLst>
        <pc:spChg chg="mod">
          <ac:chgData name="Takehara Kazuyo" userId="6c1305eccc517997" providerId="LiveId" clId="{1E0E8BF8-06E7-4399-8036-EB96463FF8D4}" dt="2022-04-01T02:25:25.793" v="32" actId="27636"/>
          <ac:spMkLst>
            <pc:docMk/>
            <pc:sldMk cId="0" sldId="275"/>
            <ac:spMk id="209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5:25.795" v="33" actId="27636"/>
          <ac:spMkLst>
            <pc:docMk/>
            <pc:sldMk cId="0" sldId="275"/>
            <ac:spMk id="210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25.801" v="35" actId="27636"/>
        <pc:sldMkLst>
          <pc:docMk/>
          <pc:sldMk cId="0" sldId="276"/>
        </pc:sldMkLst>
        <pc:spChg chg="mod">
          <ac:chgData name="Takehara Kazuyo" userId="6c1305eccc517997" providerId="LiveId" clId="{1E0E8BF8-06E7-4399-8036-EB96463FF8D4}" dt="2022-04-01T02:25:25.799" v="34" actId="27636"/>
          <ac:spMkLst>
            <pc:docMk/>
            <pc:sldMk cId="0" sldId="276"/>
            <ac:spMk id="216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5:25.801" v="35" actId="27636"/>
          <ac:spMkLst>
            <pc:docMk/>
            <pc:sldMk cId="0" sldId="276"/>
            <ac:spMk id="217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25.813" v="37" actId="27636"/>
        <pc:sldMkLst>
          <pc:docMk/>
          <pc:sldMk cId="0" sldId="277"/>
        </pc:sldMkLst>
        <pc:spChg chg="mod">
          <ac:chgData name="Takehara Kazuyo" userId="6c1305eccc517997" providerId="LiveId" clId="{1E0E8BF8-06E7-4399-8036-EB96463FF8D4}" dt="2022-04-01T02:25:25.812" v="36" actId="27636"/>
          <ac:spMkLst>
            <pc:docMk/>
            <pc:sldMk cId="0" sldId="277"/>
            <ac:spMk id="223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5:25.813" v="37" actId="27636"/>
          <ac:spMkLst>
            <pc:docMk/>
            <pc:sldMk cId="0" sldId="277"/>
            <ac:spMk id="224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25.827" v="39" actId="27636"/>
        <pc:sldMkLst>
          <pc:docMk/>
          <pc:sldMk cId="0" sldId="278"/>
        </pc:sldMkLst>
        <pc:spChg chg="mod">
          <ac:chgData name="Takehara Kazuyo" userId="6c1305eccc517997" providerId="LiveId" clId="{1E0E8BF8-06E7-4399-8036-EB96463FF8D4}" dt="2022-04-01T02:25:25.822" v="38" actId="27636"/>
          <ac:spMkLst>
            <pc:docMk/>
            <pc:sldMk cId="0" sldId="278"/>
            <ac:spMk id="230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5:25.827" v="39" actId="27636"/>
          <ac:spMkLst>
            <pc:docMk/>
            <pc:sldMk cId="0" sldId="278"/>
            <ac:spMk id="231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25.833" v="41" actId="27636"/>
        <pc:sldMkLst>
          <pc:docMk/>
          <pc:sldMk cId="0" sldId="279"/>
        </pc:sldMkLst>
        <pc:spChg chg="mod">
          <ac:chgData name="Takehara Kazuyo" userId="6c1305eccc517997" providerId="LiveId" clId="{1E0E8BF8-06E7-4399-8036-EB96463FF8D4}" dt="2022-04-01T02:25:25.832" v="40" actId="27636"/>
          <ac:spMkLst>
            <pc:docMk/>
            <pc:sldMk cId="0" sldId="279"/>
            <ac:spMk id="237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5:25.833" v="41" actId="27636"/>
          <ac:spMkLst>
            <pc:docMk/>
            <pc:sldMk cId="0" sldId="279"/>
            <ac:spMk id="238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25.848" v="43" actId="27636"/>
        <pc:sldMkLst>
          <pc:docMk/>
          <pc:sldMk cId="0" sldId="280"/>
        </pc:sldMkLst>
        <pc:spChg chg="mod">
          <ac:chgData name="Takehara Kazuyo" userId="6c1305eccc517997" providerId="LiveId" clId="{1E0E8BF8-06E7-4399-8036-EB96463FF8D4}" dt="2022-04-01T02:25:25.848" v="43" actId="27636"/>
          <ac:spMkLst>
            <pc:docMk/>
            <pc:sldMk cId="0" sldId="280"/>
            <ac:spMk id="244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5:25.845" v="42" actId="27636"/>
          <ac:spMkLst>
            <pc:docMk/>
            <pc:sldMk cId="0" sldId="280"/>
            <ac:spMk id="245" creationId="{00000000-0000-0000-0000-000000000000}"/>
          </ac:spMkLst>
        </pc:spChg>
      </pc:sldChg>
      <pc:sldChg chg="modSp mod">
        <pc:chgData name="Takehara Kazuyo" userId="6c1305eccc517997" providerId="LiveId" clId="{1E0E8BF8-06E7-4399-8036-EB96463FF8D4}" dt="2022-04-01T02:25:25.854" v="45" actId="27636"/>
        <pc:sldMkLst>
          <pc:docMk/>
          <pc:sldMk cId="0" sldId="281"/>
        </pc:sldMkLst>
        <pc:spChg chg="mod">
          <ac:chgData name="Takehara Kazuyo" userId="6c1305eccc517997" providerId="LiveId" clId="{1E0E8BF8-06E7-4399-8036-EB96463FF8D4}" dt="2022-04-01T02:25:25.853" v="44" actId="27636"/>
          <ac:spMkLst>
            <pc:docMk/>
            <pc:sldMk cId="0" sldId="281"/>
            <ac:spMk id="251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5:25.854" v="45" actId="27636"/>
          <ac:spMkLst>
            <pc:docMk/>
            <pc:sldMk cId="0" sldId="281"/>
            <ac:spMk id="252" creationId="{00000000-0000-0000-0000-000000000000}"/>
          </ac:spMkLst>
        </pc:spChg>
      </pc:sldChg>
      <pc:sldChg chg="delSp modSp mod">
        <pc:chgData name="Takehara Kazuyo" userId="6c1305eccc517997" providerId="LiveId" clId="{1E0E8BF8-06E7-4399-8036-EB96463FF8D4}" dt="2022-04-01T02:26:48.905" v="73"/>
        <pc:sldMkLst>
          <pc:docMk/>
          <pc:sldMk cId="0" sldId="282"/>
        </pc:sldMkLst>
        <pc:spChg chg="del">
          <ac:chgData name="Takehara Kazuyo" userId="6c1305eccc517997" providerId="LiveId" clId="{1E0E8BF8-06E7-4399-8036-EB96463FF8D4}" dt="2022-04-01T02:26:48.905" v="73"/>
          <ac:spMkLst>
            <pc:docMk/>
            <pc:sldMk cId="0" sldId="282"/>
            <ac:spMk id="5" creationId="{448511FC-2853-42D2-A23E-3F5C747FDF26}"/>
          </ac:spMkLst>
        </pc:spChg>
        <pc:spChg chg="mod">
          <ac:chgData name="Takehara Kazuyo" userId="6c1305eccc517997" providerId="LiveId" clId="{1E0E8BF8-06E7-4399-8036-EB96463FF8D4}" dt="2022-04-01T02:25:25.859" v="47" actId="27636"/>
          <ac:spMkLst>
            <pc:docMk/>
            <pc:sldMk cId="0" sldId="282"/>
            <ac:spMk id="258" creationId="{00000000-0000-0000-0000-000000000000}"/>
          </ac:spMkLst>
        </pc:spChg>
        <pc:spChg chg="mod">
          <ac:chgData name="Takehara Kazuyo" userId="6c1305eccc517997" providerId="LiveId" clId="{1E0E8BF8-06E7-4399-8036-EB96463FF8D4}" dt="2022-04-01T02:25:25.857" v="46" actId="27636"/>
          <ac:spMkLst>
            <pc:docMk/>
            <pc:sldMk cId="0" sldId="282"/>
            <ac:spMk id="259" creationId="{00000000-0000-0000-0000-000000000000}"/>
          </ac:spMkLst>
        </pc:spChg>
      </pc:sldChg>
      <pc:sldChg chg="del">
        <pc:chgData name="Takehara Kazuyo" userId="6c1305eccc517997" providerId="LiveId" clId="{1E0E8BF8-06E7-4399-8036-EB96463FF8D4}" dt="2022-04-01T02:26:42.434" v="72" actId="2696"/>
        <pc:sldMkLst>
          <pc:docMk/>
          <pc:sldMk cId="0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山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やま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ភ្នំ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川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ទន្លេ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海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うみ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សមុទ្រ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島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しま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កោះ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森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もり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ព្រៃ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客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きゃく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ភ្ញៀវ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観光地</a:t>
            </a:r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かん　　こう　　ち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តំបន់ទេសចរណ៍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意味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　み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អត្ថន័យ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経験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けい　けん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បទពិសោធន៍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山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35CB9085-2428-479C-B56B-BF8A8B8E9A89}"/>
              </a:ext>
            </a:extLst>
          </p:cNvPr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ភ្នំ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川</a:t>
            </a:r>
            <a:endParaRPr/>
          </a:p>
        </p:txBody>
      </p:sp>
      <p:sp>
        <p:nvSpPr>
          <p:cNvPr id="154" name="Google Shape;154;p1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ទន្លេ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海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សមុទ្រ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島</a:t>
            </a:r>
            <a:endParaRPr/>
          </a:p>
        </p:txBody>
      </p:sp>
      <p:sp>
        <p:nvSpPr>
          <p:cNvPr id="166" name="Google Shape;166;p1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កោះ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森</a:t>
            </a:r>
            <a:endParaRPr/>
          </a:p>
        </p:txBody>
      </p:sp>
      <p:sp>
        <p:nvSpPr>
          <p:cNvPr id="172" name="Google Shape;172;p1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ព្រៃ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客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ភ្ញៀវ</a:t>
            </a:r>
            <a:endParaRPr>
              <a:latin typeface="Khmer OS" panose="02000500000000020004" pitchFamily="2" charset="0"/>
              <a:ea typeface="Khmer"/>
              <a:cs typeface="Khmer OS" panose="02000500000000020004" pitchFamily="2" charset="0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観光地</a:t>
            </a:r>
            <a:endParaRPr/>
          </a:p>
        </p:txBody>
      </p:sp>
      <p:sp>
        <p:nvSpPr>
          <p:cNvPr id="184" name="Google Shape;184;p1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តំបន់ទេសចរណ៍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意味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អត្ថន័យ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8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経験</a:t>
            </a:r>
            <a:endParaRPr/>
          </a:p>
        </p:txBody>
      </p:sp>
      <p:sp>
        <p:nvSpPr>
          <p:cNvPr id="196" name="Google Shape;196;p18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 OS" panose="02000500000000020004" pitchFamily="2" charset="0"/>
                <a:ea typeface="Khmer"/>
                <a:cs typeface="Khmer OS" panose="02000500000000020004" pitchFamily="2" charset="0"/>
                <a:sym typeface="Khmer"/>
              </a:rPr>
              <a:t>បទពិសោធន៍</a:t>
            </a:r>
            <a:endParaRPr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山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9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やま</a:t>
            </a:r>
            <a:endParaRPr/>
          </a:p>
        </p:txBody>
      </p:sp>
      <p:sp>
        <p:nvSpPr>
          <p:cNvPr id="203" name="Google Shape;203;p19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川</a:t>
            </a:r>
            <a:endParaRPr/>
          </a:p>
        </p:txBody>
      </p:sp>
      <p:sp>
        <p:nvSpPr>
          <p:cNvPr id="209" name="Google Shape;209;p20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0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海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うみ</a:t>
            </a:r>
            <a:endParaRPr/>
          </a:p>
        </p:txBody>
      </p:sp>
      <p:sp>
        <p:nvSpPr>
          <p:cNvPr id="217" name="Google Shape;217;p21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2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島</a:t>
            </a:r>
            <a:endParaRPr/>
          </a:p>
        </p:txBody>
      </p:sp>
      <p:sp>
        <p:nvSpPr>
          <p:cNvPr id="223" name="Google Shape;223;p22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しま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2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3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森</a:t>
            </a:r>
            <a:endParaRPr/>
          </a:p>
        </p:txBody>
      </p:sp>
      <p:sp>
        <p:nvSpPr>
          <p:cNvPr id="230" name="Google Shape;230;p23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もり</a:t>
            </a:r>
            <a:endParaRPr/>
          </a:p>
        </p:txBody>
      </p:sp>
      <p:sp>
        <p:nvSpPr>
          <p:cNvPr id="231" name="Google Shape;231;p23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4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客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4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きゃく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4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5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観光地</a:t>
            </a:r>
            <a:endParaRPr/>
          </a:p>
        </p:txBody>
      </p:sp>
      <p:sp>
        <p:nvSpPr>
          <p:cNvPr id="244" name="Google Shape;244;p25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かん　　こう　　ち</a:t>
            </a:r>
            <a:endParaRPr/>
          </a:p>
        </p:txBody>
      </p:sp>
      <p:sp>
        <p:nvSpPr>
          <p:cNvPr id="245" name="Google Shape;245;p25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6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意味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6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い　み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6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7"/>
          <p:cNvSpPr txBox="1">
            <a:spLocks noGrp="1"/>
          </p:cNvSpPr>
          <p:nvPr>
            <p:ph type="ctrTitle"/>
          </p:nvPr>
        </p:nvSpPr>
        <p:spPr>
          <a:xfrm>
            <a:off x="0" y="3086335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経験</a:t>
            </a:r>
            <a:endParaRPr/>
          </a:p>
        </p:txBody>
      </p:sp>
      <p:sp>
        <p:nvSpPr>
          <p:cNvPr id="258" name="Google Shape;258;p27"/>
          <p:cNvSpPr txBox="1">
            <a:spLocks noGrp="1"/>
          </p:cNvSpPr>
          <p:nvPr>
            <p:ph type="subTitle" idx="1"/>
          </p:nvPr>
        </p:nvSpPr>
        <p:spPr>
          <a:xfrm>
            <a:off x="0" y="5473935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けい　けん</a:t>
            </a:r>
            <a:endParaRPr/>
          </a:p>
        </p:txBody>
      </p:sp>
      <p:sp>
        <p:nvSpPr>
          <p:cNvPr id="259" name="Google Shape;259;p27"/>
          <p:cNvSpPr txBox="1"/>
          <p:nvPr/>
        </p:nvSpPr>
        <p:spPr>
          <a:xfrm>
            <a:off x="0" y="767396"/>
            <a:ext cx="1219200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Office PowerPoint</Application>
  <PresentationFormat>ワイド画面</PresentationFormat>
  <Paragraphs>63</Paragraphs>
  <Slides>28</Slides>
  <Notes>28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1" baseType="lpstr">
      <vt:lpstr>Arial</vt:lpstr>
      <vt:lpstr>Khmer OS</vt:lpstr>
      <vt:lpstr>Office テーマ</vt:lpstr>
      <vt:lpstr>山</vt:lpstr>
      <vt:lpstr>川</vt:lpstr>
      <vt:lpstr>海</vt:lpstr>
      <vt:lpstr>島</vt:lpstr>
      <vt:lpstr>森</vt:lpstr>
      <vt:lpstr>客</vt:lpstr>
      <vt:lpstr>観光地</vt:lpstr>
      <vt:lpstr>意味</vt:lpstr>
      <vt:lpstr>経験</vt:lpstr>
      <vt:lpstr>山</vt:lpstr>
      <vt:lpstr>川</vt:lpstr>
      <vt:lpstr>海</vt:lpstr>
      <vt:lpstr>島</vt:lpstr>
      <vt:lpstr>森</vt:lpstr>
      <vt:lpstr>客</vt:lpstr>
      <vt:lpstr>観光地</vt:lpstr>
      <vt:lpstr>意味</vt:lpstr>
      <vt:lpstr>経験</vt:lpstr>
      <vt:lpstr>山</vt:lpstr>
      <vt:lpstr>川</vt:lpstr>
      <vt:lpstr>海</vt:lpstr>
      <vt:lpstr>島</vt:lpstr>
      <vt:lpstr>森</vt:lpstr>
      <vt:lpstr>客</vt:lpstr>
      <vt:lpstr>観光地</vt:lpstr>
      <vt:lpstr>意味</vt:lpstr>
      <vt:lpstr>経験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山</dc:title>
  <dc:creator>松田 朋子</dc:creator>
  <cp:lastModifiedBy>Takehara Kazuyo</cp:lastModifiedBy>
  <cp:revision>1</cp:revision>
  <dcterms:created xsi:type="dcterms:W3CDTF">2021-06-22T08:16:14Z</dcterms:created>
  <dcterms:modified xsi:type="dcterms:W3CDTF">2022-04-01T02:27:05Z</dcterms:modified>
</cp:coreProperties>
</file>