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embeddedFontLst>
    <p:embeddedFont>
      <p:font typeface="Khmer OS" panose="02000500000000020004" pitchFamily="2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ZvmvxQ/qYjKPUknwZMz1scdmy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DEED20-71FC-4194-8FBD-223CC9E184B9}" v="1" dt="2022-04-01T02:31:09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4FDEED20-71FC-4194-8FBD-223CC9E184B9}"/>
    <pc:docChg chg="custSel delSld modSld">
      <pc:chgData name="Takehara Kazuyo" userId="6c1305eccc517997" providerId="LiveId" clId="{4FDEED20-71FC-4194-8FBD-223CC9E184B9}" dt="2022-04-01T02:31:09.939" v="78" actId="27636"/>
      <pc:docMkLst>
        <pc:docMk/>
      </pc:docMkLst>
      <pc:sldChg chg="modSp mod">
        <pc:chgData name="Takehara Kazuyo" userId="6c1305eccc517997" providerId="LiveId" clId="{4FDEED20-71FC-4194-8FBD-223CC9E184B9}" dt="2022-04-01T02:31:09.777" v="47" actId="27636"/>
        <pc:sldMkLst>
          <pc:docMk/>
          <pc:sldMk cId="0" sldId="256"/>
        </pc:sldMkLst>
        <pc:spChg chg="mod">
          <ac:chgData name="Takehara Kazuyo" userId="6c1305eccc517997" providerId="LiveId" clId="{4FDEED20-71FC-4194-8FBD-223CC9E184B9}" dt="2022-04-01T02:31:09.777" v="47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7:45.173" v="3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784" v="48" actId="27636"/>
        <pc:sldMkLst>
          <pc:docMk/>
          <pc:sldMk cId="0" sldId="257"/>
        </pc:sldMkLst>
        <pc:spChg chg="mod">
          <ac:chgData name="Takehara Kazuyo" userId="6c1305eccc517997" providerId="LiveId" clId="{4FDEED20-71FC-4194-8FBD-223CC9E184B9}" dt="2022-04-01T02:31:09.784" v="48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7:53.073" v="5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789" v="49" actId="27636"/>
        <pc:sldMkLst>
          <pc:docMk/>
          <pc:sldMk cId="0" sldId="258"/>
        </pc:sldMkLst>
        <pc:spChg chg="mod">
          <ac:chgData name="Takehara Kazuyo" userId="6c1305eccc517997" providerId="LiveId" clId="{4FDEED20-71FC-4194-8FBD-223CC9E184B9}" dt="2022-04-01T02:31:09.789" v="49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8:00.309" v="7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793" v="50" actId="27636"/>
        <pc:sldMkLst>
          <pc:docMk/>
          <pc:sldMk cId="0" sldId="259"/>
        </pc:sldMkLst>
        <pc:spChg chg="mod">
          <ac:chgData name="Takehara Kazuyo" userId="6c1305eccc517997" providerId="LiveId" clId="{4FDEED20-71FC-4194-8FBD-223CC9E184B9}" dt="2022-04-01T02:31:09.793" v="50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8:07.663" v="9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796" v="51" actId="27636"/>
        <pc:sldMkLst>
          <pc:docMk/>
          <pc:sldMk cId="0" sldId="260"/>
        </pc:sldMkLst>
        <pc:spChg chg="mod">
          <ac:chgData name="Takehara Kazuyo" userId="6c1305eccc517997" providerId="LiveId" clId="{4FDEED20-71FC-4194-8FBD-223CC9E184B9}" dt="2022-04-01T02:31:09.796" v="51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8:15.154" v="11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02" v="52" actId="27636"/>
        <pc:sldMkLst>
          <pc:docMk/>
          <pc:sldMk cId="0" sldId="261"/>
        </pc:sldMkLst>
        <pc:spChg chg="mod">
          <ac:chgData name="Takehara Kazuyo" userId="6c1305eccc517997" providerId="LiveId" clId="{4FDEED20-71FC-4194-8FBD-223CC9E184B9}" dt="2022-04-01T02:31:09.802" v="52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8:48.067" v="16" actId="2711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13" v="53" actId="27636"/>
        <pc:sldMkLst>
          <pc:docMk/>
          <pc:sldMk cId="0" sldId="262"/>
        </pc:sldMkLst>
        <pc:spChg chg="mod">
          <ac:chgData name="Takehara Kazuyo" userId="6c1305eccc517997" providerId="LiveId" clId="{4FDEED20-71FC-4194-8FBD-223CC9E184B9}" dt="2022-04-01T02:31:09.813" v="5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8:56.684" v="18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23" v="54" actId="27636"/>
        <pc:sldMkLst>
          <pc:docMk/>
          <pc:sldMk cId="0" sldId="263"/>
        </pc:sldMkLst>
        <pc:spChg chg="mod">
          <ac:chgData name="Takehara Kazuyo" userId="6c1305eccc517997" providerId="LiveId" clId="{4FDEED20-71FC-4194-8FBD-223CC9E184B9}" dt="2022-04-01T02:31:09.823" v="54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9:10.651" v="20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28" v="55" actId="27636"/>
        <pc:sldMkLst>
          <pc:docMk/>
          <pc:sldMk cId="0" sldId="264"/>
        </pc:sldMkLst>
        <pc:spChg chg="mod">
          <ac:chgData name="Takehara Kazuyo" userId="6c1305eccc517997" providerId="LiveId" clId="{4FDEED20-71FC-4194-8FBD-223CC9E184B9}" dt="2022-04-01T02:31:09.828" v="55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9:21.444" v="22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35" v="56" actId="27636"/>
        <pc:sldMkLst>
          <pc:docMk/>
          <pc:sldMk cId="0" sldId="265"/>
        </pc:sldMkLst>
        <pc:spChg chg="mod">
          <ac:chgData name="Takehara Kazuyo" userId="6c1305eccc517997" providerId="LiveId" clId="{4FDEED20-71FC-4194-8FBD-223CC9E184B9}" dt="2022-04-01T02:31:09.835" v="56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29:29.635" v="24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29:37.258" v="26" actId="27636"/>
        <pc:sldMkLst>
          <pc:docMk/>
          <pc:sldMk cId="0" sldId="266"/>
        </pc:sldMkLst>
        <pc:spChg chg="mod">
          <ac:chgData name="Takehara Kazuyo" userId="6c1305eccc517997" providerId="LiveId" clId="{4FDEED20-71FC-4194-8FBD-223CC9E184B9}" dt="2022-04-01T02:29:37.258" v="26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29:45.875" v="28" actId="27636"/>
        <pc:sldMkLst>
          <pc:docMk/>
          <pc:sldMk cId="0" sldId="267"/>
        </pc:sldMkLst>
        <pc:spChg chg="mod">
          <ac:chgData name="Takehara Kazuyo" userId="6c1305eccc517997" providerId="LiveId" clId="{4FDEED20-71FC-4194-8FBD-223CC9E184B9}" dt="2022-04-01T02:29:45.875" v="28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29:53.321" v="30" actId="27636"/>
        <pc:sldMkLst>
          <pc:docMk/>
          <pc:sldMk cId="0" sldId="268"/>
        </pc:sldMkLst>
        <pc:spChg chg="mod">
          <ac:chgData name="Takehara Kazuyo" userId="6c1305eccc517997" providerId="LiveId" clId="{4FDEED20-71FC-4194-8FBD-223CC9E184B9}" dt="2022-04-01T02:29:53.321" v="30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0:01.778" v="32" actId="27636"/>
        <pc:sldMkLst>
          <pc:docMk/>
          <pc:sldMk cId="0" sldId="269"/>
        </pc:sldMkLst>
        <pc:spChg chg="mod">
          <ac:chgData name="Takehara Kazuyo" userId="6c1305eccc517997" providerId="LiveId" clId="{4FDEED20-71FC-4194-8FBD-223CC9E184B9}" dt="2022-04-01T02:30:01.778" v="32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38" v="57" actId="27636"/>
        <pc:sldMkLst>
          <pc:docMk/>
          <pc:sldMk cId="0" sldId="270"/>
        </pc:sldMkLst>
        <pc:spChg chg="mod">
          <ac:chgData name="Takehara Kazuyo" userId="6c1305eccc517997" providerId="LiveId" clId="{4FDEED20-71FC-4194-8FBD-223CC9E184B9}" dt="2022-04-01T02:31:09.838" v="57" actId="27636"/>
          <ac:spMkLst>
            <pc:docMk/>
            <pc:sldMk cId="0" sldId="270"/>
            <ac:spMk id="179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0:10.017" v="34" actId="27636"/>
          <ac:spMkLst>
            <pc:docMk/>
            <pc:sldMk cId="0" sldId="270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0:17.679" v="36" actId="27636"/>
        <pc:sldMkLst>
          <pc:docMk/>
          <pc:sldMk cId="0" sldId="271"/>
        </pc:sldMkLst>
        <pc:spChg chg="mod">
          <ac:chgData name="Takehara Kazuyo" userId="6c1305eccc517997" providerId="LiveId" clId="{4FDEED20-71FC-4194-8FBD-223CC9E184B9}" dt="2022-04-01T02:30:17.679" v="36" actId="27636"/>
          <ac:spMkLst>
            <pc:docMk/>
            <pc:sldMk cId="0" sldId="271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0:36.838" v="39" actId="2711"/>
        <pc:sldMkLst>
          <pc:docMk/>
          <pc:sldMk cId="0" sldId="272"/>
        </pc:sldMkLst>
        <pc:spChg chg="mod">
          <ac:chgData name="Takehara Kazuyo" userId="6c1305eccc517997" providerId="LiveId" clId="{4FDEED20-71FC-4194-8FBD-223CC9E184B9}" dt="2022-04-01T02:30:36.838" v="39" actId="2711"/>
          <ac:spMkLst>
            <pc:docMk/>
            <pc:sldMk cId="0" sldId="272"/>
            <ac:spMk id="192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0:45.783" v="41" actId="27636"/>
        <pc:sldMkLst>
          <pc:docMk/>
          <pc:sldMk cId="0" sldId="273"/>
        </pc:sldMkLst>
        <pc:spChg chg="mod">
          <ac:chgData name="Takehara Kazuyo" userId="6c1305eccc517997" providerId="LiveId" clId="{4FDEED20-71FC-4194-8FBD-223CC9E184B9}" dt="2022-04-01T02:30:45.783" v="41" actId="27636"/>
          <ac:spMkLst>
            <pc:docMk/>
            <pc:sldMk cId="0" sldId="273"/>
            <ac:spMk id="198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41" v="58" actId="27636"/>
        <pc:sldMkLst>
          <pc:docMk/>
          <pc:sldMk cId="0" sldId="274"/>
        </pc:sldMkLst>
        <pc:spChg chg="mod">
          <ac:chgData name="Takehara Kazuyo" userId="6c1305eccc517997" providerId="LiveId" clId="{4FDEED20-71FC-4194-8FBD-223CC9E184B9}" dt="2022-04-01T02:31:09.841" v="58" actId="27636"/>
          <ac:spMkLst>
            <pc:docMk/>
            <pc:sldMk cId="0" sldId="274"/>
            <ac:spMk id="204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0:53.328" v="43" actId="27636"/>
          <ac:spMkLst>
            <pc:docMk/>
            <pc:sldMk cId="0" sldId="274"/>
            <ac:spMk id="205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44" v="59" actId="27636"/>
        <pc:sldMkLst>
          <pc:docMk/>
          <pc:sldMk cId="0" sldId="275"/>
        </pc:sldMkLst>
        <pc:spChg chg="mod">
          <ac:chgData name="Takehara Kazuyo" userId="6c1305eccc517997" providerId="LiveId" clId="{4FDEED20-71FC-4194-8FBD-223CC9E184B9}" dt="2022-04-01T02:31:09.844" v="59" actId="27636"/>
          <ac:spMkLst>
            <pc:docMk/>
            <pc:sldMk cId="0" sldId="275"/>
            <ac:spMk id="211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1.697" v="45" actId="27636"/>
          <ac:spMkLst>
            <pc:docMk/>
            <pc:sldMk cId="0" sldId="275"/>
            <ac:spMk id="212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49" v="60" actId="27636"/>
        <pc:sldMkLst>
          <pc:docMk/>
          <pc:sldMk cId="0" sldId="276"/>
        </pc:sldMkLst>
        <pc:spChg chg="mod">
          <ac:chgData name="Takehara Kazuyo" userId="6c1305eccc517997" providerId="LiveId" clId="{4FDEED20-71FC-4194-8FBD-223CC9E184B9}" dt="2022-04-01T02:31:09.849" v="60" actId="27636"/>
          <ac:spMkLst>
            <pc:docMk/>
            <pc:sldMk cId="0" sldId="276"/>
            <ac:spMk id="218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62" v="62" actId="27636"/>
        <pc:sldMkLst>
          <pc:docMk/>
          <pc:sldMk cId="0" sldId="277"/>
        </pc:sldMkLst>
        <pc:spChg chg="mod">
          <ac:chgData name="Takehara Kazuyo" userId="6c1305eccc517997" providerId="LiveId" clId="{4FDEED20-71FC-4194-8FBD-223CC9E184B9}" dt="2022-04-01T02:31:09.862" v="62" actId="27636"/>
          <ac:spMkLst>
            <pc:docMk/>
            <pc:sldMk cId="0" sldId="277"/>
            <ac:spMk id="224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860" v="61" actId="27636"/>
          <ac:spMkLst>
            <pc:docMk/>
            <pc:sldMk cId="0" sldId="277"/>
            <ac:spMk id="225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77" v="64" actId="27636"/>
        <pc:sldMkLst>
          <pc:docMk/>
          <pc:sldMk cId="0" sldId="278"/>
        </pc:sldMkLst>
        <pc:spChg chg="mod">
          <ac:chgData name="Takehara Kazuyo" userId="6c1305eccc517997" providerId="LiveId" clId="{4FDEED20-71FC-4194-8FBD-223CC9E184B9}" dt="2022-04-01T02:31:09.874" v="63" actId="27636"/>
          <ac:spMkLst>
            <pc:docMk/>
            <pc:sldMk cId="0" sldId="278"/>
            <ac:spMk id="231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877" v="64" actId="27636"/>
          <ac:spMkLst>
            <pc:docMk/>
            <pc:sldMk cId="0" sldId="278"/>
            <ac:spMk id="232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88" v="66" actId="27636"/>
        <pc:sldMkLst>
          <pc:docMk/>
          <pc:sldMk cId="0" sldId="279"/>
        </pc:sldMkLst>
        <pc:spChg chg="mod">
          <ac:chgData name="Takehara Kazuyo" userId="6c1305eccc517997" providerId="LiveId" clId="{4FDEED20-71FC-4194-8FBD-223CC9E184B9}" dt="2022-04-01T02:31:09.888" v="66" actId="27636"/>
          <ac:spMkLst>
            <pc:docMk/>
            <pc:sldMk cId="0" sldId="279"/>
            <ac:spMk id="238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880" v="65" actId="27636"/>
          <ac:spMkLst>
            <pc:docMk/>
            <pc:sldMk cId="0" sldId="279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899" v="68" actId="27636"/>
        <pc:sldMkLst>
          <pc:docMk/>
          <pc:sldMk cId="0" sldId="280"/>
        </pc:sldMkLst>
        <pc:spChg chg="mod">
          <ac:chgData name="Takehara Kazuyo" userId="6c1305eccc517997" providerId="LiveId" clId="{4FDEED20-71FC-4194-8FBD-223CC9E184B9}" dt="2022-04-01T02:31:09.899" v="68" actId="27636"/>
          <ac:spMkLst>
            <pc:docMk/>
            <pc:sldMk cId="0" sldId="280"/>
            <ac:spMk id="245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896" v="67" actId="27636"/>
          <ac:spMkLst>
            <pc:docMk/>
            <pc:sldMk cId="0" sldId="280"/>
            <ac:spMk id="246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911" v="70" actId="27636"/>
        <pc:sldMkLst>
          <pc:docMk/>
          <pc:sldMk cId="0" sldId="281"/>
        </pc:sldMkLst>
        <pc:spChg chg="mod">
          <ac:chgData name="Takehara Kazuyo" userId="6c1305eccc517997" providerId="LiveId" clId="{4FDEED20-71FC-4194-8FBD-223CC9E184B9}" dt="2022-04-01T02:31:09.911" v="70" actId="27636"/>
          <ac:spMkLst>
            <pc:docMk/>
            <pc:sldMk cId="0" sldId="281"/>
            <ac:spMk id="252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909" v="69" actId="27636"/>
          <ac:spMkLst>
            <pc:docMk/>
            <pc:sldMk cId="0" sldId="281"/>
            <ac:spMk id="253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918" v="72" actId="27636"/>
        <pc:sldMkLst>
          <pc:docMk/>
          <pc:sldMk cId="0" sldId="282"/>
        </pc:sldMkLst>
        <pc:spChg chg="mod">
          <ac:chgData name="Takehara Kazuyo" userId="6c1305eccc517997" providerId="LiveId" clId="{4FDEED20-71FC-4194-8FBD-223CC9E184B9}" dt="2022-04-01T02:31:09.918" v="72" actId="27636"/>
          <ac:spMkLst>
            <pc:docMk/>
            <pc:sldMk cId="0" sldId="282"/>
            <ac:spMk id="259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913" v="71" actId="27636"/>
          <ac:spMkLst>
            <pc:docMk/>
            <pc:sldMk cId="0" sldId="282"/>
            <ac:spMk id="260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928" v="74" actId="27636"/>
        <pc:sldMkLst>
          <pc:docMk/>
          <pc:sldMk cId="0" sldId="283"/>
        </pc:sldMkLst>
        <pc:spChg chg="mod">
          <ac:chgData name="Takehara Kazuyo" userId="6c1305eccc517997" providerId="LiveId" clId="{4FDEED20-71FC-4194-8FBD-223CC9E184B9}" dt="2022-04-01T02:31:09.927" v="73" actId="27636"/>
          <ac:spMkLst>
            <pc:docMk/>
            <pc:sldMk cId="0" sldId="283"/>
            <ac:spMk id="266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928" v="74" actId="27636"/>
          <ac:spMkLst>
            <pc:docMk/>
            <pc:sldMk cId="0" sldId="283"/>
            <ac:spMk id="267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935" v="76" actId="27636"/>
        <pc:sldMkLst>
          <pc:docMk/>
          <pc:sldMk cId="0" sldId="284"/>
        </pc:sldMkLst>
        <pc:spChg chg="mod">
          <ac:chgData name="Takehara Kazuyo" userId="6c1305eccc517997" providerId="LiveId" clId="{4FDEED20-71FC-4194-8FBD-223CC9E184B9}" dt="2022-04-01T02:31:09.934" v="75" actId="27636"/>
          <ac:spMkLst>
            <pc:docMk/>
            <pc:sldMk cId="0" sldId="284"/>
            <ac:spMk id="273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935" v="76" actId="27636"/>
          <ac:spMkLst>
            <pc:docMk/>
            <pc:sldMk cId="0" sldId="284"/>
            <ac:spMk id="274" creationId="{00000000-0000-0000-0000-000000000000}"/>
          </ac:spMkLst>
        </pc:spChg>
      </pc:sldChg>
      <pc:sldChg chg="modSp mod">
        <pc:chgData name="Takehara Kazuyo" userId="6c1305eccc517997" providerId="LiveId" clId="{4FDEED20-71FC-4194-8FBD-223CC9E184B9}" dt="2022-04-01T02:31:09.939" v="78" actId="27636"/>
        <pc:sldMkLst>
          <pc:docMk/>
          <pc:sldMk cId="0" sldId="285"/>
        </pc:sldMkLst>
        <pc:spChg chg="mod">
          <ac:chgData name="Takehara Kazuyo" userId="6c1305eccc517997" providerId="LiveId" clId="{4FDEED20-71FC-4194-8FBD-223CC9E184B9}" dt="2022-04-01T02:31:09.939" v="78" actId="27636"/>
          <ac:spMkLst>
            <pc:docMk/>
            <pc:sldMk cId="0" sldId="285"/>
            <ac:spMk id="280" creationId="{00000000-0000-0000-0000-000000000000}"/>
          </ac:spMkLst>
        </pc:spChg>
        <pc:spChg chg="mod">
          <ac:chgData name="Takehara Kazuyo" userId="6c1305eccc517997" providerId="LiveId" clId="{4FDEED20-71FC-4194-8FBD-223CC9E184B9}" dt="2022-04-01T02:31:09.937" v="77" actId="27636"/>
          <ac:spMkLst>
            <pc:docMk/>
            <pc:sldMk cId="0" sldId="285"/>
            <ac:spMk id="281" creationId="{00000000-0000-0000-0000-000000000000}"/>
          </ac:spMkLst>
        </pc:spChg>
      </pc:sldChg>
      <pc:sldChg chg="del">
        <pc:chgData name="Takehara Kazuyo" userId="6c1305eccc517997" providerId="LiveId" clId="{4FDEED20-71FC-4194-8FBD-223CC9E184B9}" dt="2022-04-01T02:31:06.563" v="46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注文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ちゅう　もん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កុម្មង់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会計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かい　けい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គណនេយ្យ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予約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　やく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កក់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電話番号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でん　わ　　　ばん　ごう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លេខទូរស័ព្ទ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～様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さま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លោក/អ្នកនាង‍～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ご飯</a:t>
            </a: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はん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បាយ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牛乳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ぎゅう　にゅう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ទឹកដោះគោ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生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なま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ឆៅ</a:t>
            </a:r>
            <a:endParaRPr dirty="0"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禁煙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きん　　えん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ហាមជក់បារី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じ　　　ゆう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សេរីភាព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注文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កុម្មង់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会計</a:t>
            </a:r>
            <a:endParaRPr/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គណនេយ្យ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予約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កក់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電話番号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លេខទូរស័ព្ទ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～様</a:t>
            </a:r>
            <a:endParaRPr/>
          </a:p>
        </p:txBody>
      </p:sp>
      <p:sp>
        <p:nvSpPr>
          <p:cNvPr id="179" name="Google Shape;179;p1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លោក/អ្នកនាង‍～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ご飯</a:t>
            </a:r>
            <a:endParaRPr/>
          </a:p>
        </p:txBody>
      </p:sp>
      <p:sp>
        <p:nvSpPr>
          <p:cNvPr id="186" name="Google Shape;186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បាយ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牛乳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ទឹកដោះគោ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生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ឆៅ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禁煙</a:t>
            </a:r>
            <a:endParaRPr/>
          </a:p>
        </p:txBody>
      </p:sp>
      <p:sp>
        <p:nvSpPr>
          <p:cNvPr id="204" name="Google Shape;204;p1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</a:t>
            </a:r>
            <a:endParaRPr/>
          </a:p>
        </p:txBody>
      </p:sp>
      <p:sp>
        <p:nvSpPr>
          <p:cNvPr id="205" name="Google Shape;205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ហាមជក់បារី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</a:t>
            </a: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សេរីភាព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注文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ちゅう　もん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会計</a:t>
            </a:r>
            <a:endParaRPr/>
          </a:p>
        </p:txBody>
      </p:sp>
      <p:sp>
        <p:nvSpPr>
          <p:cNvPr id="224" name="Google Shape;224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かい　けい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予約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　やく</a:t>
            </a: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電話番号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でん　わ　　　ばん　ごう</a:t>
            </a:r>
            <a:endParaRPr/>
          </a:p>
        </p:txBody>
      </p:sp>
      <p:sp>
        <p:nvSpPr>
          <p:cNvPr id="239" name="Google Shape;239;p2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～様</a:t>
            </a:r>
            <a:endParaRPr/>
          </a:p>
        </p:txBody>
      </p:sp>
      <p:sp>
        <p:nvSpPr>
          <p:cNvPr id="245" name="Google Shape;245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さま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ご飯</a:t>
            </a:r>
            <a:endParaRPr/>
          </a:p>
        </p:txBody>
      </p:sp>
      <p:sp>
        <p:nvSpPr>
          <p:cNvPr id="252" name="Google Shape;252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　  はん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牛乳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ぎゅう　にゅう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生</a:t>
            </a:r>
            <a:endParaRPr/>
          </a:p>
        </p:txBody>
      </p:sp>
      <p:sp>
        <p:nvSpPr>
          <p:cNvPr id="266" name="Google Shape;266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　　なま</a:t>
            </a:r>
            <a:endParaRPr/>
          </a:p>
        </p:txBody>
      </p:sp>
      <p:sp>
        <p:nvSpPr>
          <p:cNvPr id="267" name="Google Shape;267;p2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禁煙</a:t>
            </a:r>
            <a:endParaRPr/>
          </a:p>
        </p:txBody>
      </p:sp>
      <p:sp>
        <p:nvSpPr>
          <p:cNvPr id="273" name="Google Shape;27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きん　　えん</a:t>
            </a:r>
            <a:endParaRPr/>
          </a:p>
        </p:txBody>
      </p:sp>
      <p:sp>
        <p:nvSpPr>
          <p:cNvPr id="274" name="Google Shape;274;p2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自由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じ　　　ゆう</a:t>
            </a:r>
            <a:endParaRPr/>
          </a:p>
        </p:txBody>
      </p:sp>
      <p:sp>
        <p:nvSpPr>
          <p:cNvPr id="281" name="Google Shape;281;p3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ワイド画面</PresentationFormat>
  <Paragraphs>73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 OS</vt:lpstr>
      <vt:lpstr>Office テーマ</vt:lpstr>
      <vt:lpstr>注文</vt:lpstr>
      <vt:lpstr>会計</vt:lpstr>
      <vt:lpstr>予約</vt:lpstr>
      <vt:lpstr>電話番号</vt:lpstr>
      <vt:lpstr>～様</vt:lpstr>
      <vt:lpstr>ご飯</vt:lpstr>
      <vt:lpstr>牛乳</vt:lpstr>
      <vt:lpstr>生</vt:lpstr>
      <vt:lpstr>禁煙</vt:lpstr>
      <vt:lpstr>自由</vt:lpstr>
      <vt:lpstr>注文</vt:lpstr>
      <vt:lpstr>会計</vt:lpstr>
      <vt:lpstr>予約</vt:lpstr>
      <vt:lpstr>電話番号</vt:lpstr>
      <vt:lpstr>～様</vt:lpstr>
      <vt:lpstr>ご飯</vt:lpstr>
      <vt:lpstr>牛乳</vt:lpstr>
      <vt:lpstr>生</vt:lpstr>
      <vt:lpstr>禁煙</vt:lpstr>
      <vt:lpstr>自由</vt:lpstr>
      <vt:lpstr>注文</vt:lpstr>
      <vt:lpstr>会計</vt:lpstr>
      <vt:lpstr>予約</vt:lpstr>
      <vt:lpstr>電話番号</vt:lpstr>
      <vt:lpstr>～様</vt:lpstr>
      <vt:lpstr>ご飯</vt:lpstr>
      <vt:lpstr>牛乳</vt:lpstr>
      <vt:lpstr>生</vt:lpstr>
      <vt:lpstr>禁煙</vt:lpstr>
      <vt:lpstr>自由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注文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2022-04-01T02:31:12Z</dcterms:modified>
</cp:coreProperties>
</file>