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uDq87dDU4WQ5YrGt4WnBw+2sw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F1E97A-C83B-441A-89BA-54E84F218AB2}" v="1" dt="2022-04-01T02:21:39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9F1E97A-C83B-441A-89BA-54E84F218AB2}"/>
    <pc:docChg chg="custSel delSld modSld">
      <pc:chgData name="Takehara Kazuyo" userId="6c1305eccc517997" providerId="LiveId" clId="{D9F1E97A-C83B-441A-89BA-54E84F218AB2}" dt="2022-04-01T02:21:40.624" v="52" actId="27636"/>
      <pc:docMkLst>
        <pc:docMk/>
      </pc:docMkLst>
      <pc:sldChg chg="modSp mod">
        <pc:chgData name="Takehara Kazuyo" userId="6c1305eccc517997" providerId="LiveId" clId="{D9F1E97A-C83B-441A-89BA-54E84F218AB2}" dt="2022-04-01T02:21:40.176" v="2" actId="27636"/>
        <pc:sldMkLst>
          <pc:docMk/>
          <pc:sldMk cId="0" sldId="256"/>
        </pc:sldMkLst>
        <pc:spChg chg="mod">
          <ac:chgData name="Takehara Kazuyo" userId="6c1305eccc517997" providerId="LiveId" clId="{D9F1E97A-C83B-441A-89BA-54E84F218AB2}" dt="2022-04-01T02:21:40.176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157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194" v="4" actId="27636"/>
        <pc:sldMkLst>
          <pc:docMk/>
          <pc:sldMk cId="0" sldId="257"/>
        </pc:sldMkLst>
        <pc:spChg chg="mod">
          <ac:chgData name="Takehara Kazuyo" userId="6c1305eccc517997" providerId="LiveId" clId="{D9F1E97A-C83B-441A-89BA-54E84F218AB2}" dt="2022-04-01T02:21:40.194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191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206" v="6" actId="27636"/>
        <pc:sldMkLst>
          <pc:docMk/>
          <pc:sldMk cId="0" sldId="258"/>
        </pc:sldMkLst>
        <pc:spChg chg="mod">
          <ac:chgData name="Takehara Kazuyo" userId="6c1305eccc517997" providerId="LiveId" clId="{D9F1E97A-C83B-441A-89BA-54E84F218AB2}" dt="2022-04-01T02:21:40.201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206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220" v="8" actId="27636"/>
        <pc:sldMkLst>
          <pc:docMk/>
          <pc:sldMk cId="0" sldId="259"/>
        </pc:sldMkLst>
        <pc:spChg chg="mod">
          <ac:chgData name="Takehara Kazuyo" userId="6c1305eccc517997" providerId="LiveId" clId="{D9F1E97A-C83B-441A-89BA-54E84F218AB2}" dt="2022-04-01T02:21:40.220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216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268" v="10" actId="27636"/>
        <pc:sldMkLst>
          <pc:docMk/>
          <pc:sldMk cId="0" sldId="260"/>
        </pc:sldMkLst>
        <pc:spChg chg="mod">
          <ac:chgData name="Takehara Kazuyo" userId="6c1305eccc517997" providerId="LiveId" clId="{D9F1E97A-C83B-441A-89BA-54E84F218AB2}" dt="2022-04-01T02:21:40.268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264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284" v="12" actId="27636"/>
        <pc:sldMkLst>
          <pc:docMk/>
          <pc:sldMk cId="0" sldId="261"/>
        </pc:sldMkLst>
        <pc:spChg chg="mod">
          <ac:chgData name="Takehara Kazuyo" userId="6c1305eccc517997" providerId="LiveId" clId="{D9F1E97A-C83B-441A-89BA-54E84F218AB2}" dt="2022-04-01T02:21:40.278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284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04" v="14" actId="27636"/>
        <pc:sldMkLst>
          <pc:docMk/>
          <pc:sldMk cId="0" sldId="262"/>
        </pc:sldMkLst>
        <pc:spChg chg="mod">
          <ac:chgData name="Takehara Kazuyo" userId="6c1305eccc517997" providerId="LiveId" clId="{D9F1E97A-C83B-441A-89BA-54E84F218AB2}" dt="2022-04-01T02:21:40.304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296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20" v="16" actId="27636"/>
        <pc:sldMkLst>
          <pc:docMk/>
          <pc:sldMk cId="0" sldId="263"/>
        </pc:sldMkLst>
        <pc:spChg chg="mod">
          <ac:chgData name="Takehara Kazuyo" userId="6c1305eccc517997" providerId="LiveId" clId="{D9F1E97A-C83B-441A-89BA-54E84F218AB2}" dt="2022-04-01T02:21:40.311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320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37" v="18" actId="27636"/>
        <pc:sldMkLst>
          <pc:docMk/>
          <pc:sldMk cId="0" sldId="264"/>
        </pc:sldMkLst>
        <pc:spChg chg="mod">
          <ac:chgData name="Takehara Kazuyo" userId="6c1305eccc517997" providerId="LiveId" clId="{D9F1E97A-C83B-441A-89BA-54E84F218AB2}" dt="2022-04-01T02:21:40.337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334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62" v="20" actId="27636"/>
        <pc:sldMkLst>
          <pc:docMk/>
          <pc:sldMk cId="0" sldId="265"/>
        </pc:sldMkLst>
        <pc:spChg chg="mod">
          <ac:chgData name="Takehara Kazuyo" userId="6c1305eccc517997" providerId="LiveId" clId="{D9F1E97A-C83B-441A-89BA-54E84F218AB2}" dt="2022-04-01T02:21:40.351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362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70" v="21" actId="27636"/>
        <pc:sldMkLst>
          <pc:docMk/>
          <pc:sldMk cId="0" sldId="266"/>
        </pc:sldMkLst>
        <pc:spChg chg="mod">
          <ac:chgData name="Takehara Kazuyo" userId="6c1305eccc517997" providerId="LiveId" clId="{D9F1E97A-C83B-441A-89BA-54E84F218AB2}" dt="2022-04-01T02:21:40.370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386" v="22" actId="27636"/>
        <pc:sldMkLst>
          <pc:docMk/>
          <pc:sldMk cId="0" sldId="267"/>
        </pc:sldMkLst>
        <pc:spChg chg="mod">
          <ac:chgData name="Takehara Kazuyo" userId="6c1305eccc517997" providerId="LiveId" clId="{D9F1E97A-C83B-441A-89BA-54E84F218AB2}" dt="2022-04-01T02:21:40.386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400" v="23" actId="27636"/>
        <pc:sldMkLst>
          <pc:docMk/>
          <pc:sldMk cId="0" sldId="268"/>
        </pc:sldMkLst>
        <pc:spChg chg="mod">
          <ac:chgData name="Takehara Kazuyo" userId="6c1305eccc517997" providerId="LiveId" clId="{D9F1E97A-C83B-441A-89BA-54E84F218AB2}" dt="2022-04-01T02:21:40.400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420" v="25" actId="27636"/>
        <pc:sldMkLst>
          <pc:docMk/>
          <pc:sldMk cId="0" sldId="269"/>
        </pc:sldMkLst>
        <pc:spChg chg="mod">
          <ac:chgData name="Takehara Kazuyo" userId="6c1305eccc517997" providerId="LiveId" clId="{D9F1E97A-C83B-441A-89BA-54E84F218AB2}" dt="2022-04-01T02:21:40.409" v="24" actId="27636"/>
          <ac:spMkLst>
            <pc:docMk/>
            <pc:sldMk cId="0" sldId="269"/>
            <ac:spMk id="173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420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429" v="26" actId="27636"/>
        <pc:sldMkLst>
          <pc:docMk/>
          <pc:sldMk cId="0" sldId="270"/>
        </pc:sldMkLst>
        <pc:spChg chg="mod">
          <ac:chgData name="Takehara Kazuyo" userId="6c1305eccc517997" providerId="LiveId" clId="{D9F1E97A-C83B-441A-89BA-54E84F218AB2}" dt="2022-04-01T02:21:40.429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444" v="27" actId="27636"/>
        <pc:sldMkLst>
          <pc:docMk/>
          <pc:sldMk cId="0" sldId="271"/>
        </pc:sldMkLst>
        <pc:spChg chg="mod">
          <ac:chgData name="Takehara Kazuyo" userId="6c1305eccc517997" providerId="LiveId" clId="{D9F1E97A-C83B-441A-89BA-54E84F218AB2}" dt="2022-04-01T02:21:40.444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463" v="29" actId="27636"/>
        <pc:sldMkLst>
          <pc:docMk/>
          <pc:sldMk cId="0" sldId="272"/>
        </pc:sldMkLst>
        <pc:spChg chg="mod">
          <ac:chgData name="Takehara Kazuyo" userId="6c1305eccc517997" providerId="LiveId" clId="{D9F1E97A-C83B-441A-89BA-54E84F218AB2}" dt="2022-04-01T02:21:40.453" v="28" actId="27636"/>
          <ac:spMkLst>
            <pc:docMk/>
            <pc:sldMk cId="0" sldId="272"/>
            <ac:spMk id="192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463" v="29" actId="27636"/>
          <ac:spMkLst>
            <pc:docMk/>
            <pc:sldMk cId="0" sldId="272"/>
            <ac:spMk id="193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04" v="30" actId="27636"/>
        <pc:sldMkLst>
          <pc:docMk/>
          <pc:sldMk cId="0" sldId="273"/>
        </pc:sldMkLst>
        <pc:spChg chg="mod">
          <ac:chgData name="Takehara Kazuyo" userId="6c1305eccc517997" providerId="LiveId" clId="{D9F1E97A-C83B-441A-89BA-54E84F218AB2}" dt="2022-04-01T02:21:40.504" v="30" actId="27636"/>
          <ac:spMkLst>
            <pc:docMk/>
            <pc:sldMk cId="0" sldId="273"/>
            <ac:spMk id="199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10" v="31" actId="27636"/>
        <pc:sldMkLst>
          <pc:docMk/>
          <pc:sldMk cId="0" sldId="274"/>
        </pc:sldMkLst>
        <pc:spChg chg="mod">
          <ac:chgData name="Takehara Kazuyo" userId="6c1305eccc517997" providerId="LiveId" clId="{D9F1E97A-C83B-441A-89BA-54E84F218AB2}" dt="2022-04-01T02:21:40.510" v="31" actId="27636"/>
          <ac:spMkLst>
            <pc:docMk/>
            <pc:sldMk cId="0" sldId="274"/>
            <ac:spMk id="205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20" v="32" actId="27636"/>
        <pc:sldMkLst>
          <pc:docMk/>
          <pc:sldMk cId="0" sldId="275"/>
        </pc:sldMkLst>
        <pc:spChg chg="mod">
          <ac:chgData name="Takehara Kazuyo" userId="6c1305eccc517997" providerId="LiveId" clId="{D9F1E97A-C83B-441A-89BA-54E84F218AB2}" dt="2022-04-01T02:21:40.520" v="32" actId="27636"/>
          <ac:spMkLst>
            <pc:docMk/>
            <pc:sldMk cId="0" sldId="275"/>
            <ac:spMk id="211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28" v="34" actId="27636"/>
        <pc:sldMkLst>
          <pc:docMk/>
          <pc:sldMk cId="0" sldId="276"/>
        </pc:sldMkLst>
        <pc:spChg chg="mod">
          <ac:chgData name="Takehara Kazuyo" userId="6c1305eccc517997" providerId="LiveId" clId="{D9F1E97A-C83B-441A-89BA-54E84F218AB2}" dt="2022-04-01T02:21:40.528" v="34" actId="27636"/>
          <ac:spMkLst>
            <pc:docMk/>
            <pc:sldMk cId="0" sldId="276"/>
            <ac:spMk id="217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23" v="33" actId="27636"/>
          <ac:spMkLst>
            <pc:docMk/>
            <pc:sldMk cId="0" sldId="276"/>
            <ac:spMk id="218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38" v="36" actId="27636"/>
        <pc:sldMkLst>
          <pc:docMk/>
          <pc:sldMk cId="0" sldId="277"/>
        </pc:sldMkLst>
        <pc:spChg chg="mod">
          <ac:chgData name="Takehara Kazuyo" userId="6c1305eccc517997" providerId="LiveId" clId="{D9F1E97A-C83B-441A-89BA-54E84F218AB2}" dt="2022-04-01T02:21:40.537" v="35" actId="27636"/>
          <ac:spMkLst>
            <pc:docMk/>
            <pc:sldMk cId="0" sldId="277"/>
            <ac:spMk id="224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38" v="36" actId="27636"/>
          <ac:spMkLst>
            <pc:docMk/>
            <pc:sldMk cId="0" sldId="277"/>
            <ac:spMk id="225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50" v="38" actId="27636"/>
        <pc:sldMkLst>
          <pc:docMk/>
          <pc:sldMk cId="0" sldId="278"/>
        </pc:sldMkLst>
        <pc:spChg chg="mod">
          <ac:chgData name="Takehara Kazuyo" userId="6c1305eccc517997" providerId="LiveId" clId="{D9F1E97A-C83B-441A-89BA-54E84F218AB2}" dt="2022-04-01T02:21:40.550" v="38" actId="27636"/>
          <ac:spMkLst>
            <pc:docMk/>
            <pc:sldMk cId="0" sldId="278"/>
            <ac:spMk id="231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41" v="37" actId="27636"/>
          <ac:spMkLst>
            <pc:docMk/>
            <pc:sldMk cId="0" sldId="278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56" v="40" actId="27636"/>
        <pc:sldMkLst>
          <pc:docMk/>
          <pc:sldMk cId="0" sldId="279"/>
        </pc:sldMkLst>
        <pc:spChg chg="mod">
          <ac:chgData name="Takehara Kazuyo" userId="6c1305eccc517997" providerId="LiveId" clId="{D9F1E97A-C83B-441A-89BA-54E84F218AB2}" dt="2022-04-01T02:21:40.554" v="39" actId="27636"/>
          <ac:spMkLst>
            <pc:docMk/>
            <pc:sldMk cId="0" sldId="279"/>
            <ac:spMk id="238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56" v="40" actId="27636"/>
          <ac:spMkLst>
            <pc:docMk/>
            <pc:sldMk cId="0" sldId="279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68" v="42" actId="27636"/>
        <pc:sldMkLst>
          <pc:docMk/>
          <pc:sldMk cId="0" sldId="280"/>
        </pc:sldMkLst>
        <pc:spChg chg="mod">
          <ac:chgData name="Takehara Kazuyo" userId="6c1305eccc517997" providerId="LiveId" clId="{D9F1E97A-C83B-441A-89BA-54E84F218AB2}" dt="2022-04-01T02:21:40.568" v="42" actId="27636"/>
          <ac:spMkLst>
            <pc:docMk/>
            <pc:sldMk cId="0" sldId="280"/>
            <ac:spMk id="245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59" v="41" actId="27636"/>
          <ac:spMkLst>
            <pc:docMk/>
            <pc:sldMk cId="0" sldId="280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75" v="44" actId="27636"/>
        <pc:sldMkLst>
          <pc:docMk/>
          <pc:sldMk cId="0" sldId="281"/>
        </pc:sldMkLst>
        <pc:spChg chg="mod">
          <ac:chgData name="Takehara Kazuyo" userId="6c1305eccc517997" providerId="LiveId" clId="{D9F1E97A-C83B-441A-89BA-54E84F218AB2}" dt="2022-04-01T02:21:40.575" v="44" actId="27636"/>
          <ac:spMkLst>
            <pc:docMk/>
            <pc:sldMk cId="0" sldId="281"/>
            <ac:spMk id="252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72" v="43" actId="27636"/>
          <ac:spMkLst>
            <pc:docMk/>
            <pc:sldMk cId="0" sldId="281"/>
            <ac:spMk id="253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585" v="46" actId="27636"/>
        <pc:sldMkLst>
          <pc:docMk/>
          <pc:sldMk cId="0" sldId="282"/>
        </pc:sldMkLst>
        <pc:spChg chg="mod">
          <ac:chgData name="Takehara Kazuyo" userId="6c1305eccc517997" providerId="LiveId" clId="{D9F1E97A-C83B-441A-89BA-54E84F218AB2}" dt="2022-04-01T02:21:40.584" v="45" actId="27636"/>
          <ac:spMkLst>
            <pc:docMk/>
            <pc:sldMk cId="0" sldId="282"/>
            <ac:spMk id="259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585" v="46" actId="27636"/>
          <ac:spMkLst>
            <pc:docMk/>
            <pc:sldMk cId="0" sldId="282"/>
            <ac:spMk id="260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603" v="48" actId="27636"/>
        <pc:sldMkLst>
          <pc:docMk/>
          <pc:sldMk cId="0" sldId="283"/>
        </pc:sldMkLst>
        <pc:spChg chg="mod">
          <ac:chgData name="Takehara Kazuyo" userId="6c1305eccc517997" providerId="LiveId" clId="{D9F1E97A-C83B-441A-89BA-54E84F218AB2}" dt="2022-04-01T02:21:40.600" v="47" actId="27636"/>
          <ac:spMkLst>
            <pc:docMk/>
            <pc:sldMk cId="0" sldId="283"/>
            <ac:spMk id="266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603" v="48" actId="27636"/>
          <ac:spMkLst>
            <pc:docMk/>
            <pc:sldMk cId="0" sldId="283"/>
            <ac:spMk id="267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617" v="50" actId="27636"/>
        <pc:sldMkLst>
          <pc:docMk/>
          <pc:sldMk cId="0" sldId="284"/>
        </pc:sldMkLst>
        <pc:spChg chg="mod">
          <ac:chgData name="Takehara Kazuyo" userId="6c1305eccc517997" providerId="LiveId" clId="{D9F1E97A-C83B-441A-89BA-54E84F218AB2}" dt="2022-04-01T02:21:40.609" v="49" actId="27636"/>
          <ac:spMkLst>
            <pc:docMk/>
            <pc:sldMk cId="0" sldId="284"/>
            <ac:spMk id="273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617" v="50" actId="27636"/>
          <ac:spMkLst>
            <pc:docMk/>
            <pc:sldMk cId="0" sldId="284"/>
            <ac:spMk id="274" creationId="{00000000-0000-0000-0000-000000000000}"/>
          </ac:spMkLst>
        </pc:spChg>
      </pc:sldChg>
      <pc:sldChg chg="modSp mod">
        <pc:chgData name="Takehara Kazuyo" userId="6c1305eccc517997" providerId="LiveId" clId="{D9F1E97A-C83B-441A-89BA-54E84F218AB2}" dt="2022-04-01T02:21:40.624" v="52" actId="27636"/>
        <pc:sldMkLst>
          <pc:docMk/>
          <pc:sldMk cId="0" sldId="285"/>
        </pc:sldMkLst>
        <pc:spChg chg="mod">
          <ac:chgData name="Takehara Kazuyo" userId="6c1305eccc517997" providerId="LiveId" clId="{D9F1E97A-C83B-441A-89BA-54E84F218AB2}" dt="2022-04-01T02:21:40.622" v="51" actId="27636"/>
          <ac:spMkLst>
            <pc:docMk/>
            <pc:sldMk cId="0" sldId="285"/>
            <ac:spMk id="280" creationId="{00000000-0000-0000-0000-000000000000}"/>
          </ac:spMkLst>
        </pc:spChg>
        <pc:spChg chg="mod">
          <ac:chgData name="Takehara Kazuyo" userId="6c1305eccc517997" providerId="LiveId" clId="{D9F1E97A-C83B-441A-89BA-54E84F218AB2}" dt="2022-04-01T02:21:40.624" v="52" actId="27636"/>
          <ac:spMkLst>
            <pc:docMk/>
            <pc:sldMk cId="0" sldId="285"/>
            <ac:spMk id="281" creationId="{00000000-0000-0000-0000-000000000000}"/>
          </ac:spMkLst>
        </pc:spChg>
      </pc:sldChg>
      <pc:sldChg chg="del">
        <pc:chgData name="Takehara Kazuyo" userId="6c1305eccc517997" providerId="LiveId" clId="{D9F1E97A-C83B-441A-89BA-54E84F218AB2}" dt="2022-04-01T02:21:37.219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写真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しゃ　しん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រូបថត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うた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ចម្រៀង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歌手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　しゅ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អ្នកចម្រៀង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上手な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じょう　ず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ដែលពូកែ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明るい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あか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ដែលរួសរាយ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長い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なが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ដែលវែង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短い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みじ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ដែលខ្លី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き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立つ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た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泣く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な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យំ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写真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រូបថត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ចម្រៀង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歌手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អ្នកចម្រៀង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上手な</a:t>
            </a:r>
            <a:endParaRPr/>
          </a:p>
        </p:txBody>
      </p:sp>
      <p:sp>
        <p:nvSpPr>
          <p:cNvPr id="173" name="Google Shape;173;p1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ដែលពូកែ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明るい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ដែលរួសរាយ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長い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ដែលវែង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短い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ដែលខ្លី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立つ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泣く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យំ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写真</a:t>
            </a:r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しゃ　しん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うた</a:t>
            </a:r>
            <a:endParaRPr/>
          </a:p>
        </p:txBody>
      </p:sp>
      <p:sp>
        <p:nvSpPr>
          <p:cNvPr id="225" name="Google Shape;225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歌手</a:t>
            </a:r>
            <a:endParaRPr/>
          </a:p>
        </p:txBody>
      </p:sp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　しゅ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上手な</a:t>
            </a:r>
            <a:endParaRPr/>
          </a:p>
        </p:txBody>
      </p:sp>
      <p:sp>
        <p:nvSpPr>
          <p:cNvPr id="238" name="Google Shape;238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じょう　ず</a:t>
            </a:r>
            <a:endParaRPr/>
          </a:p>
        </p:txBody>
      </p:sp>
      <p:sp>
        <p:nvSpPr>
          <p:cNvPr id="239" name="Google Shape;239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明るい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あか</a:t>
            </a:r>
            <a:endParaRPr/>
          </a:p>
        </p:txBody>
      </p:sp>
      <p:sp>
        <p:nvSpPr>
          <p:cNvPr id="246" name="Google Shape;246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長い</a:t>
            </a:r>
            <a:endParaRPr/>
          </a:p>
        </p:txBody>
      </p:sp>
      <p:sp>
        <p:nvSpPr>
          <p:cNvPr id="252" name="Google Shape;252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なが</a:t>
            </a:r>
            <a:endParaRPr/>
          </a:p>
        </p:txBody>
      </p:sp>
      <p:sp>
        <p:nvSpPr>
          <p:cNvPr id="253" name="Google Shape;253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短い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みじ</a:t>
            </a:r>
            <a:endParaRPr/>
          </a:p>
        </p:txBody>
      </p:sp>
      <p:sp>
        <p:nvSpPr>
          <p:cNvPr id="260" name="Google Shape;260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着る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き</a:t>
            </a:r>
            <a:endParaRPr/>
          </a:p>
        </p:txBody>
      </p:sp>
      <p:sp>
        <p:nvSpPr>
          <p:cNvPr id="267" name="Google Shape;267;p2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立つ</a:t>
            </a:r>
            <a:endParaRPr/>
          </a:p>
        </p:txBody>
      </p:sp>
      <p:sp>
        <p:nvSpPr>
          <p:cNvPr id="273" name="Google Shape;27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た</a:t>
            </a:r>
            <a:endParaRPr/>
          </a:p>
        </p:txBody>
      </p:sp>
      <p:sp>
        <p:nvSpPr>
          <p:cNvPr id="274" name="Google Shape;274;p2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泣く</a:t>
            </a:r>
            <a:endParaRPr/>
          </a:p>
        </p:txBody>
      </p:sp>
      <p:sp>
        <p:nvSpPr>
          <p:cNvPr id="280" name="Google Shape;280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な</a:t>
            </a:r>
            <a:endParaRPr/>
          </a:p>
        </p:txBody>
      </p:sp>
      <p:sp>
        <p:nvSpPr>
          <p:cNvPr id="281" name="Google Shape;281;p3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ワイド画面</PresentationFormat>
  <Paragraphs>72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写真</vt:lpstr>
      <vt:lpstr>歌</vt:lpstr>
      <vt:lpstr>歌手</vt:lpstr>
      <vt:lpstr>上手な</vt:lpstr>
      <vt:lpstr>明るい</vt:lpstr>
      <vt:lpstr>長い</vt:lpstr>
      <vt:lpstr>短い</vt:lpstr>
      <vt:lpstr>着る</vt:lpstr>
      <vt:lpstr>立つ</vt:lpstr>
      <vt:lpstr>泣く</vt:lpstr>
      <vt:lpstr>写真</vt:lpstr>
      <vt:lpstr>歌</vt:lpstr>
      <vt:lpstr>歌手</vt:lpstr>
      <vt:lpstr>上手な</vt:lpstr>
      <vt:lpstr>明るい</vt:lpstr>
      <vt:lpstr>長い</vt:lpstr>
      <vt:lpstr>短い</vt:lpstr>
      <vt:lpstr>着る</vt:lpstr>
      <vt:lpstr>立つ</vt:lpstr>
      <vt:lpstr>泣く</vt:lpstr>
      <vt:lpstr>写真</vt:lpstr>
      <vt:lpstr>歌</vt:lpstr>
      <vt:lpstr>歌手</vt:lpstr>
      <vt:lpstr>上手な</vt:lpstr>
      <vt:lpstr>明るい</vt:lpstr>
      <vt:lpstr>長い</vt:lpstr>
      <vt:lpstr>短い</vt:lpstr>
      <vt:lpstr>着る</vt:lpstr>
      <vt:lpstr>立つ</vt:lpstr>
      <vt:lpstr>泣く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写真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2022-04-01T02:21:42Z</dcterms:modified>
</cp:coreProperties>
</file>