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76"/>
  </p:notesMasterIdLst>
  <p:sldIdLst>
    <p:sldId id="257" r:id="rId2"/>
    <p:sldId id="264" r:id="rId3"/>
    <p:sldId id="329" r:id="rId4"/>
    <p:sldId id="330" r:id="rId5"/>
    <p:sldId id="331" r:id="rId6"/>
    <p:sldId id="332" r:id="rId7"/>
    <p:sldId id="333" r:id="rId8"/>
    <p:sldId id="334" r:id="rId9"/>
    <p:sldId id="387" r:id="rId10"/>
    <p:sldId id="328" r:id="rId11"/>
    <p:sldId id="266" r:id="rId12"/>
    <p:sldId id="265" r:id="rId13"/>
    <p:sldId id="267" r:id="rId14"/>
    <p:sldId id="336" r:id="rId15"/>
    <p:sldId id="335" r:id="rId16"/>
    <p:sldId id="268" r:id="rId17"/>
    <p:sldId id="269" r:id="rId18"/>
    <p:sldId id="338" r:id="rId19"/>
    <p:sldId id="341" r:id="rId20"/>
    <p:sldId id="342" r:id="rId21"/>
    <p:sldId id="349" r:id="rId22"/>
    <p:sldId id="391" r:id="rId23"/>
    <p:sldId id="352" r:id="rId24"/>
    <p:sldId id="339" r:id="rId25"/>
    <p:sldId id="340" r:id="rId26"/>
    <p:sldId id="344" r:id="rId27"/>
    <p:sldId id="345" r:id="rId28"/>
    <p:sldId id="350" r:id="rId29"/>
    <p:sldId id="351" r:id="rId30"/>
    <p:sldId id="353" r:id="rId31"/>
    <p:sldId id="354" r:id="rId32"/>
    <p:sldId id="348" r:id="rId33"/>
    <p:sldId id="355" r:id="rId34"/>
    <p:sldId id="356" r:id="rId35"/>
    <p:sldId id="357" r:id="rId36"/>
    <p:sldId id="358" r:id="rId37"/>
    <p:sldId id="359" r:id="rId38"/>
    <p:sldId id="360" r:id="rId39"/>
    <p:sldId id="337" r:id="rId40"/>
    <p:sldId id="270" r:id="rId41"/>
    <p:sldId id="271" r:id="rId42"/>
    <p:sldId id="273" r:id="rId43"/>
    <p:sldId id="272" r:id="rId44"/>
    <p:sldId id="361" r:id="rId45"/>
    <p:sldId id="362" r:id="rId46"/>
    <p:sldId id="275" r:id="rId47"/>
    <p:sldId id="378" r:id="rId48"/>
    <p:sldId id="276" r:id="rId49"/>
    <p:sldId id="274" r:id="rId50"/>
    <p:sldId id="363" r:id="rId51"/>
    <p:sldId id="364" r:id="rId52"/>
    <p:sldId id="379" r:id="rId53"/>
    <p:sldId id="380" r:id="rId54"/>
    <p:sldId id="365" r:id="rId55"/>
    <p:sldId id="281" r:id="rId56"/>
    <p:sldId id="366" r:id="rId57"/>
    <p:sldId id="367" r:id="rId58"/>
    <p:sldId id="279" r:id="rId59"/>
    <p:sldId id="368" r:id="rId60"/>
    <p:sldId id="389" r:id="rId61"/>
    <p:sldId id="369" r:id="rId62"/>
    <p:sldId id="372" r:id="rId63"/>
    <p:sldId id="371" r:id="rId64"/>
    <p:sldId id="376" r:id="rId65"/>
    <p:sldId id="370" r:id="rId66"/>
    <p:sldId id="373" r:id="rId67"/>
    <p:sldId id="374" r:id="rId68"/>
    <p:sldId id="375" r:id="rId69"/>
    <p:sldId id="393" r:id="rId70"/>
    <p:sldId id="381" r:id="rId71"/>
    <p:sldId id="384" r:id="rId72"/>
    <p:sldId id="385" r:id="rId73"/>
    <p:sldId id="386" r:id="rId74"/>
    <p:sldId id="325" r:id="rId75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86" autoAdjust="0"/>
    <p:restoredTop sz="94660"/>
  </p:normalViewPr>
  <p:slideViewPr>
    <p:cSldViewPr snapToGrid="0">
      <p:cViewPr varScale="1">
        <p:scale>
          <a:sx n="80" d="100"/>
          <a:sy n="80" d="100"/>
        </p:scale>
        <p:origin x="720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viewProps" Target="viewProps.xml"/><Relationship Id="rId81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kehara Kazuyo" userId="6c1305eccc517997" providerId="LiveId" clId="{04A80A82-DBB5-4589-BE72-187AE6FF6A39}"/>
    <pc:docChg chg="delSld modSld">
      <pc:chgData name="Takehara Kazuyo" userId="6c1305eccc517997" providerId="LiveId" clId="{04A80A82-DBB5-4589-BE72-187AE6FF6A39}" dt="2022-04-04T04:24:12" v="11" actId="20577"/>
      <pc:docMkLst>
        <pc:docMk/>
      </pc:docMkLst>
      <pc:sldChg chg="addSp modSp mod">
        <pc:chgData name="Takehara Kazuyo" userId="6c1305eccc517997" providerId="LiveId" clId="{04A80A82-DBB5-4589-BE72-187AE6FF6A39}" dt="2022-04-04T04:23:50.806" v="8" actId="20577"/>
        <pc:sldMkLst>
          <pc:docMk/>
          <pc:sldMk cId="3879991768" sldId="271"/>
        </pc:sldMkLst>
        <pc:spChg chg="add mod">
          <ac:chgData name="Takehara Kazuyo" userId="6c1305eccc517997" providerId="LiveId" clId="{04A80A82-DBB5-4589-BE72-187AE6FF6A39}" dt="2022-04-04T04:23:37.038" v="6" actId="1076"/>
          <ac:spMkLst>
            <pc:docMk/>
            <pc:sldMk cId="3879991768" sldId="271"/>
            <ac:spMk id="7" creationId="{FB5D0CCC-BCBC-4054-A688-9E9B290820E6}"/>
          </ac:spMkLst>
        </pc:spChg>
        <pc:spChg chg="add mod">
          <ac:chgData name="Takehara Kazuyo" userId="6c1305eccc517997" providerId="LiveId" clId="{04A80A82-DBB5-4589-BE72-187AE6FF6A39}" dt="2022-04-04T04:23:50.806" v="8" actId="20577"/>
          <ac:spMkLst>
            <pc:docMk/>
            <pc:sldMk cId="3879991768" sldId="271"/>
            <ac:spMk id="8" creationId="{0109D846-A52D-490C-ACF2-17C0C6094737}"/>
          </ac:spMkLst>
        </pc:spChg>
        <pc:picChg chg="mod">
          <ac:chgData name="Takehara Kazuyo" userId="6c1305eccc517997" providerId="LiveId" clId="{04A80A82-DBB5-4589-BE72-187AE6FF6A39}" dt="2022-04-04T04:23:27.531" v="2" actId="1076"/>
          <ac:picMkLst>
            <pc:docMk/>
            <pc:sldMk cId="3879991768" sldId="271"/>
            <ac:picMk id="4" creationId="{6379412A-3A18-4730-81B7-0A82E5CE77A8}"/>
          </ac:picMkLst>
        </pc:picChg>
        <pc:picChg chg="add mod">
          <ac:chgData name="Takehara Kazuyo" userId="6c1305eccc517997" providerId="LiveId" clId="{04A80A82-DBB5-4589-BE72-187AE6FF6A39}" dt="2022-04-04T04:23:37.038" v="6" actId="1076"/>
          <ac:picMkLst>
            <pc:docMk/>
            <pc:sldMk cId="3879991768" sldId="271"/>
            <ac:picMk id="5" creationId="{0ED7ACAD-5877-4FE1-AD38-8015D84F2284}"/>
          </ac:picMkLst>
        </pc:picChg>
        <pc:picChg chg="mod">
          <ac:chgData name="Takehara Kazuyo" userId="6c1305eccc517997" providerId="LiveId" clId="{04A80A82-DBB5-4589-BE72-187AE6FF6A39}" dt="2022-04-04T04:23:24.752" v="1" actId="1076"/>
          <ac:picMkLst>
            <pc:docMk/>
            <pc:sldMk cId="3879991768" sldId="271"/>
            <ac:picMk id="6" creationId="{476EAC05-6A63-4970-AC56-7AFBC61E6EC5}"/>
          </ac:picMkLst>
        </pc:picChg>
      </pc:sldChg>
      <pc:sldChg chg="addSp modSp mod">
        <pc:chgData name="Takehara Kazuyo" userId="6c1305eccc517997" providerId="LiveId" clId="{04A80A82-DBB5-4589-BE72-187AE6FF6A39}" dt="2022-04-04T04:24:12" v="11" actId="20577"/>
        <pc:sldMkLst>
          <pc:docMk/>
          <pc:sldMk cId="4244520123" sldId="366"/>
        </pc:sldMkLst>
        <pc:spChg chg="add mod">
          <ac:chgData name="Takehara Kazuyo" userId="6c1305eccc517997" providerId="LiveId" clId="{04A80A82-DBB5-4589-BE72-187AE6FF6A39}" dt="2022-04-04T04:23:59.830" v="9"/>
          <ac:spMkLst>
            <pc:docMk/>
            <pc:sldMk cId="4244520123" sldId="366"/>
            <ac:spMk id="6" creationId="{15A40FB9-47DF-4EC1-9391-803A63BA5F0F}"/>
          </ac:spMkLst>
        </pc:spChg>
        <pc:spChg chg="add mod">
          <ac:chgData name="Takehara Kazuyo" userId="6c1305eccc517997" providerId="LiveId" clId="{04A80A82-DBB5-4589-BE72-187AE6FF6A39}" dt="2022-04-04T04:24:12" v="11" actId="20577"/>
          <ac:spMkLst>
            <pc:docMk/>
            <pc:sldMk cId="4244520123" sldId="366"/>
            <ac:spMk id="7" creationId="{03901F9C-BE5A-4A4C-915A-5EA668216AC0}"/>
          </ac:spMkLst>
        </pc:spChg>
        <pc:picChg chg="add mod">
          <ac:chgData name="Takehara Kazuyo" userId="6c1305eccc517997" providerId="LiveId" clId="{04A80A82-DBB5-4589-BE72-187AE6FF6A39}" dt="2022-04-04T04:23:59.830" v="9"/>
          <ac:picMkLst>
            <pc:docMk/>
            <pc:sldMk cId="4244520123" sldId="366"/>
            <ac:picMk id="4" creationId="{CD28A816-6D0D-4AD8-AE2E-A712C8E54A6E}"/>
          </ac:picMkLst>
        </pc:picChg>
      </pc:sldChg>
      <pc:sldChg chg="del">
        <pc:chgData name="Takehara Kazuyo" userId="6c1305eccc517997" providerId="LiveId" clId="{04A80A82-DBB5-4589-BE72-187AE6FF6A39}" dt="2022-04-01T03:18:22.181" v="0" actId="2696"/>
        <pc:sldMkLst>
          <pc:docMk/>
          <pc:sldMk cId="4179344383" sldId="394"/>
        </pc:sldMkLst>
      </pc:sldChg>
    </pc:docChg>
  </pc:docChgLst>
  <pc:docChgLst>
    <pc:chgData name="Takehara Kazuyo" userId="6c1305eccc517997" providerId="LiveId" clId="{D8199FF3-83FB-422A-B6AD-F69F9EF45FB1}"/>
    <pc:docChg chg="undo custSel addSld delSld modSld sldOrd">
      <pc:chgData name="Takehara Kazuyo" userId="6c1305eccc517997" providerId="LiveId" clId="{D8199FF3-83FB-422A-B6AD-F69F9EF45FB1}" dt="2021-07-20T08:48:00.721" v="2547" actId="478"/>
      <pc:docMkLst>
        <pc:docMk/>
      </pc:docMkLst>
      <pc:sldChg chg="addSp delSp modSp mod">
        <pc:chgData name="Takehara Kazuyo" userId="6c1305eccc517997" providerId="LiveId" clId="{D8199FF3-83FB-422A-B6AD-F69F9EF45FB1}" dt="2021-07-12T06:21:07.080" v="31" actId="478"/>
        <pc:sldMkLst>
          <pc:docMk/>
          <pc:sldMk cId="364372233" sldId="257"/>
        </pc:sldMkLst>
        <pc:picChg chg="add mod modCrop">
          <ac:chgData name="Takehara Kazuyo" userId="6c1305eccc517997" providerId="LiveId" clId="{D8199FF3-83FB-422A-B6AD-F69F9EF45FB1}" dt="2021-07-12T06:18:21.591" v="12" actId="1035"/>
          <ac:picMkLst>
            <pc:docMk/>
            <pc:sldMk cId="364372233" sldId="257"/>
            <ac:picMk id="3" creationId="{62FFDF5A-A2C9-40FC-92A5-4B8BDCD4625A}"/>
          </ac:picMkLst>
        </pc:picChg>
        <pc:picChg chg="add mod modCrop">
          <ac:chgData name="Takehara Kazuyo" userId="6c1305eccc517997" providerId="LiveId" clId="{D8199FF3-83FB-422A-B6AD-F69F9EF45FB1}" dt="2021-07-12T06:19:18.837" v="20" actId="1076"/>
          <ac:picMkLst>
            <pc:docMk/>
            <pc:sldMk cId="364372233" sldId="257"/>
            <ac:picMk id="5" creationId="{4E33DFFD-9692-4AA6-823B-CF50532B804C}"/>
          </ac:picMkLst>
        </pc:picChg>
        <pc:picChg chg="add del mod modCrop">
          <ac:chgData name="Takehara Kazuyo" userId="6c1305eccc517997" providerId="LiveId" clId="{D8199FF3-83FB-422A-B6AD-F69F9EF45FB1}" dt="2021-07-12T06:20:34.511" v="26" actId="478"/>
          <ac:picMkLst>
            <pc:docMk/>
            <pc:sldMk cId="364372233" sldId="257"/>
            <ac:picMk id="7" creationId="{B95BDAD3-4018-4383-8067-4801D3F841F0}"/>
          </ac:picMkLst>
        </pc:picChg>
        <pc:picChg chg="add del mod modCrop">
          <ac:chgData name="Takehara Kazuyo" userId="6c1305eccc517997" providerId="LiveId" clId="{D8199FF3-83FB-422A-B6AD-F69F9EF45FB1}" dt="2021-07-12T06:21:07.080" v="31" actId="478"/>
          <ac:picMkLst>
            <pc:docMk/>
            <pc:sldMk cId="364372233" sldId="257"/>
            <ac:picMk id="9" creationId="{A74BEE79-9DCC-4FBD-B4C5-584CF95C09B7}"/>
          </ac:picMkLst>
        </pc:picChg>
        <pc:picChg chg="del">
          <ac:chgData name="Takehara Kazuyo" userId="6c1305eccc517997" providerId="LiveId" clId="{D8199FF3-83FB-422A-B6AD-F69F9EF45FB1}" dt="2021-07-12T06:18:14.910" v="8" actId="478"/>
          <ac:picMkLst>
            <pc:docMk/>
            <pc:sldMk cId="364372233" sldId="257"/>
            <ac:picMk id="15" creationId="{249C4FFA-8BD3-4598-8019-05A3C1525FF8}"/>
          </ac:picMkLst>
        </pc:picChg>
        <pc:picChg chg="del">
          <ac:chgData name="Takehara Kazuyo" userId="6c1305eccc517997" providerId="LiveId" clId="{D8199FF3-83FB-422A-B6AD-F69F9EF45FB1}" dt="2021-07-12T06:19:13.491" v="19" actId="478"/>
          <ac:picMkLst>
            <pc:docMk/>
            <pc:sldMk cId="364372233" sldId="257"/>
            <ac:picMk id="19" creationId="{C60B611D-F7CD-409A-818A-A05FAF8A68ED}"/>
          </ac:picMkLst>
        </pc:picChg>
      </pc:sldChg>
      <pc:sldChg chg="del">
        <pc:chgData name="Takehara Kazuyo" userId="6c1305eccc517997" providerId="LiveId" clId="{D8199FF3-83FB-422A-B6AD-F69F9EF45FB1}" dt="2021-07-12T13:25:50.530" v="1964" actId="2696"/>
        <pc:sldMkLst>
          <pc:docMk/>
          <pc:sldMk cId="2670796331" sldId="263"/>
        </pc:sldMkLst>
      </pc:sldChg>
      <pc:sldChg chg="addSp delSp modSp mod modAnim">
        <pc:chgData name="Takehara Kazuyo" userId="6c1305eccc517997" providerId="LiveId" clId="{D8199FF3-83FB-422A-B6AD-F69F9EF45FB1}" dt="2021-07-20T05:49:25.441" v="2424"/>
        <pc:sldMkLst>
          <pc:docMk/>
          <pc:sldMk cId="3927246694" sldId="264"/>
        </pc:sldMkLst>
        <pc:spChg chg="add mod">
          <ac:chgData name="Takehara Kazuyo" userId="6c1305eccc517997" providerId="LiveId" clId="{D8199FF3-83FB-422A-B6AD-F69F9EF45FB1}" dt="2021-07-12T06:39:42.954" v="81" actId="14100"/>
          <ac:spMkLst>
            <pc:docMk/>
            <pc:sldMk cId="3927246694" sldId="264"/>
            <ac:spMk id="8" creationId="{79FBFBD4-9266-4172-B642-3A8887A357B0}"/>
          </ac:spMkLst>
        </pc:spChg>
        <pc:picChg chg="del">
          <ac:chgData name="Takehara Kazuyo" userId="6c1305eccc517997" providerId="LiveId" clId="{D8199FF3-83FB-422A-B6AD-F69F9EF45FB1}" dt="2021-07-12T06:31:01.373" v="33" actId="478"/>
          <ac:picMkLst>
            <pc:docMk/>
            <pc:sldMk cId="3927246694" sldId="264"/>
            <ac:picMk id="3" creationId="{5685FC9D-50F7-48EB-AEF8-E5D04B48E183}"/>
          </ac:picMkLst>
        </pc:picChg>
        <pc:picChg chg="add del mod modCrop">
          <ac:chgData name="Takehara Kazuyo" userId="6c1305eccc517997" providerId="LiveId" clId="{D8199FF3-83FB-422A-B6AD-F69F9EF45FB1}" dt="2021-07-12T06:39:08.385" v="77" actId="478"/>
          <ac:picMkLst>
            <pc:docMk/>
            <pc:sldMk cId="3927246694" sldId="264"/>
            <ac:picMk id="4" creationId="{5ADF5306-C572-4D42-85C6-306F42AB855D}"/>
          </ac:picMkLst>
        </pc:picChg>
        <pc:picChg chg="del">
          <ac:chgData name="Takehara Kazuyo" userId="6c1305eccc517997" providerId="LiveId" clId="{D8199FF3-83FB-422A-B6AD-F69F9EF45FB1}" dt="2021-07-12T06:31:02.305" v="34" actId="478"/>
          <ac:picMkLst>
            <pc:docMk/>
            <pc:sldMk cId="3927246694" sldId="264"/>
            <ac:picMk id="5" creationId="{A51A084C-553D-4580-A5C2-12D78AA47B1E}"/>
          </ac:picMkLst>
        </pc:picChg>
        <pc:picChg chg="add mod modCrop">
          <ac:chgData name="Takehara Kazuyo" userId="6c1305eccc517997" providerId="LiveId" clId="{D8199FF3-83FB-422A-B6AD-F69F9EF45FB1}" dt="2021-07-12T06:39:25.725" v="79" actId="14100"/>
          <ac:picMkLst>
            <pc:docMk/>
            <pc:sldMk cId="3927246694" sldId="264"/>
            <ac:picMk id="7" creationId="{298760E5-AD36-4798-BE42-26D9C7FE17E8}"/>
          </ac:picMkLst>
        </pc:picChg>
        <pc:picChg chg="add mod modCrop">
          <ac:chgData name="Takehara Kazuyo" userId="6c1305eccc517997" providerId="LiveId" clId="{D8199FF3-83FB-422A-B6AD-F69F9EF45FB1}" dt="2021-07-12T06:39:14.814" v="78" actId="14100"/>
          <ac:picMkLst>
            <pc:docMk/>
            <pc:sldMk cId="3927246694" sldId="264"/>
            <ac:picMk id="9" creationId="{C5EBB006-DF54-454B-A9EE-1739E4D183BB}"/>
          </ac:picMkLst>
        </pc:picChg>
        <pc:picChg chg="add mod modCrop">
          <ac:chgData name="Takehara Kazuyo" userId="6c1305eccc517997" providerId="LiveId" clId="{D8199FF3-83FB-422A-B6AD-F69F9EF45FB1}" dt="2021-07-12T06:38:51.658" v="75" actId="14100"/>
          <ac:picMkLst>
            <pc:docMk/>
            <pc:sldMk cId="3927246694" sldId="264"/>
            <ac:picMk id="10" creationId="{CAB01C21-8A98-4F29-895C-4A23AE4DD868}"/>
          </ac:picMkLst>
        </pc:picChg>
        <pc:picChg chg="add mod">
          <ac:chgData name="Takehara Kazuyo" userId="6c1305eccc517997" providerId="LiveId" clId="{D8199FF3-83FB-422A-B6AD-F69F9EF45FB1}" dt="2021-07-12T07:45:56.490" v="84" actId="1076"/>
          <ac:picMkLst>
            <pc:docMk/>
            <pc:sldMk cId="3927246694" sldId="264"/>
            <ac:picMk id="11" creationId="{B052D949-1586-49CC-8F25-4D43561CF9DE}"/>
          </ac:picMkLst>
        </pc:picChg>
      </pc:sldChg>
      <pc:sldChg chg="addSp delSp modSp mod delAnim modAnim">
        <pc:chgData name="Takehara Kazuyo" userId="6c1305eccc517997" providerId="LiveId" clId="{D8199FF3-83FB-422A-B6AD-F69F9EF45FB1}" dt="2021-07-20T05:52:47.310" v="2435"/>
        <pc:sldMkLst>
          <pc:docMk/>
          <pc:sldMk cId="3139811172" sldId="265"/>
        </pc:sldMkLst>
        <pc:spChg chg="del">
          <ac:chgData name="Takehara Kazuyo" userId="6c1305eccc517997" providerId="LiveId" clId="{D8199FF3-83FB-422A-B6AD-F69F9EF45FB1}" dt="2021-07-12T08:13:09.097" v="255" actId="478"/>
          <ac:spMkLst>
            <pc:docMk/>
            <pc:sldMk cId="3139811172" sldId="265"/>
            <ac:spMk id="8" creationId="{36C343BB-F669-4592-927E-B4EFAA211501}"/>
          </ac:spMkLst>
        </pc:spChg>
        <pc:spChg chg="del">
          <ac:chgData name="Takehara Kazuyo" userId="6c1305eccc517997" providerId="LiveId" clId="{D8199FF3-83FB-422A-B6AD-F69F9EF45FB1}" dt="2021-07-12T08:13:09.097" v="255" actId="478"/>
          <ac:spMkLst>
            <pc:docMk/>
            <pc:sldMk cId="3139811172" sldId="265"/>
            <ac:spMk id="13" creationId="{62564A44-5CFC-4D95-8A47-D099C637D0F4}"/>
          </ac:spMkLst>
        </pc:spChg>
        <pc:spChg chg="del">
          <ac:chgData name="Takehara Kazuyo" userId="6c1305eccc517997" providerId="LiveId" clId="{D8199FF3-83FB-422A-B6AD-F69F9EF45FB1}" dt="2021-07-12T08:13:09.097" v="255" actId="478"/>
          <ac:spMkLst>
            <pc:docMk/>
            <pc:sldMk cId="3139811172" sldId="265"/>
            <ac:spMk id="14" creationId="{611564C9-C912-4BFA-919B-E0723D0F1C39}"/>
          </ac:spMkLst>
        </pc:spChg>
        <pc:spChg chg="del">
          <ac:chgData name="Takehara Kazuyo" userId="6c1305eccc517997" providerId="LiveId" clId="{D8199FF3-83FB-422A-B6AD-F69F9EF45FB1}" dt="2021-07-12T08:13:09.097" v="255" actId="478"/>
          <ac:spMkLst>
            <pc:docMk/>
            <pc:sldMk cId="3139811172" sldId="265"/>
            <ac:spMk id="15" creationId="{82186D05-BCC1-43E2-8A7D-3ABA5020DFF4}"/>
          </ac:spMkLst>
        </pc:spChg>
        <pc:spChg chg="del">
          <ac:chgData name="Takehara Kazuyo" userId="6c1305eccc517997" providerId="LiveId" clId="{D8199FF3-83FB-422A-B6AD-F69F9EF45FB1}" dt="2021-07-12T08:13:09.097" v="255" actId="478"/>
          <ac:spMkLst>
            <pc:docMk/>
            <pc:sldMk cId="3139811172" sldId="265"/>
            <ac:spMk id="16" creationId="{EF4C33E3-87FD-4ECB-B346-C462146C7E24}"/>
          </ac:spMkLst>
        </pc:spChg>
        <pc:spChg chg="del">
          <ac:chgData name="Takehara Kazuyo" userId="6c1305eccc517997" providerId="LiveId" clId="{D8199FF3-83FB-422A-B6AD-F69F9EF45FB1}" dt="2021-07-12T08:13:09.097" v="255" actId="478"/>
          <ac:spMkLst>
            <pc:docMk/>
            <pc:sldMk cId="3139811172" sldId="265"/>
            <ac:spMk id="17" creationId="{13E6EEB1-0F94-47EB-959D-0BDAB8FECF1B}"/>
          </ac:spMkLst>
        </pc:spChg>
        <pc:spChg chg="del">
          <ac:chgData name="Takehara Kazuyo" userId="6c1305eccc517997" providerId="LiveId" clId="{D8199FF3-83FB-422A-B6AD-F69F9EF45FB1}" dt="2021-07-12T08:13:09.097" v="255" actId="478"/>
          <ac:spMkLst>
            <pc:docMk/>
            <pc:sldMk cId="3139811172" sldId="265"/>
            <ac:spMk id="18" creationId="{09A3EE89-0114-4012-B432-B70C5D873A85}"/>
          </ac:spMkLst>
        </pc:spChg>
        <pc:spChg chg="del">
          <ac:chgData name="Takehara Kazuyo" userId="6c1305eccc517997" providerId="LiveId" clId="{D8199FF3-83FB-422A-B6AD-F69F9EF45FB1}" dt="2021-07-12T08:13:09.097" v="255" actId="478"/>
          <ac:spMkLst>
            <pc:docMk/>
            <pc:sldMk cId="3139811172" sldId="265"/>
            <ac:spMk id="19" creationId="{773EC5EB-5DC5-40AD-8377-DFED734243AC}"/>
          </ac:spMkLst>
        </pc:spChg>
        <pc:spChg chg="del">
          <ac:chgData name="Takehara Kazuyo" userId="6c1305eccc517997" providerId="LiveId" clId="{D8199FF3-83FB-422A-B6AD-F69F9EF45FB1}" dt="2021-07-12T08:13:09.097" v="255" actId="478"/>
          <ac:spMkLst>
            <pc:docMk/>
            <pc:sldMk cId="3139811172" sldId="265"/>
            <ac:spMk id="20" creationId="{59B06E6E-F9B0-4ED9-8280-62E759E3821F}"/>
          </ac:spMkLst>
        </pc:spChg>
        <pc:spChg chg="add mod">
          <ac:chgData name="Takehara Kazuyo" userId="6c1305eccc517997" providerId="LiveId" clId="{D8199FF3-83FB-422A-B6AD-F69F9EF45FB1}" dt="2021-07-12T08:14:20.809" v="256"/>
          <ac:spMkLst>
            <pc:docMk/>
            <pc:sldMk cId="3139811172" sldId="265"/>
            <ac:spMk id="21" creationId="{7301CD19-1B64-46D0-AEF3-72CC8CA8EEDB}"/>
          </ac:spMkLst>
        </pc:spChg>
        <pc:spChg chg="add mod">
          <ac:chgData name="Takehara Kazuyo" userId="6c1305eccc517997" providerId="LiveId" clId="{D8199FF3-83FB-422A-B6AD-F69F9EF45FB1}" dt="2021-07-12T08:17:19.666" v="287" actId="1076"/>
          <ac:spMkLst>
            <pc:docMk/>
            <pc:sldMk cId="3139811172" sldId="265"/>
            <ac:spMk id="28" creationId="{7CF4DBB3-5965-46E2-B604-16D43611ED28}"/>
          </ac:spMkLst>
        </pc:spChg>
        <pc:spChg chg="add mod">
          <ac:chgData name="Takehara Kazuyo" userId="6c1305eccc517997" providerId="LiveId" clId="{D8199FF3-83FB-422A-B6AD-F69F9EF45FB1}" dt="2021-07-12T08:17:22.590" v="290" actId="20577"/>
          <ac:spMkLst>
            <pc:docMk/>
            <pc:sldMk cId="3139811172" sldId="265"/>
            <ac:spMk id="29" creationId="{8E968055-78AD-4B8D-8DF4-0E2F7F3C0C9B}"/>
          </ac:spMkLst>
        </pc:spChg>
        <pc:spChg chg="add mod">
          <ac:chgData name="Takehara Kazuyo" userId="6c1305eccc517997" providerId="LiveId" clId="{D8199FF3-83FB-422A-B6AD-F69F9EF45FB1}" dt="2021-07-12T08:18:26.077" v="300" actId="20577"/>
          <ac:spMkLst>
            <pc:docMk/>
            <pc:sldMk cId="3139811172" sldId="265"/>
            <ac:spMk id="30" creationId="{D0B81641-6F6A-43BC-8971-9B4071031E54}"/>
          </ac:spMkLst>
        </pc:spChg>
        <pc:spChg chg="add mod">
          <ac:chgData name="Takehara Kazuyo" userId="6c1305eccc517997" providerId="LiveId" clId="{D8199FF3-83FB-422A-B6AD-F69F9EF45FB1}" dt="2021-07-12T08:19:18.627" v="303" actId="20577"/>
          <ac:spMkLst>
            <pc:docMk/>
            <pc:sldMk cId="3139811172" sldId="265"/>
            <ac:spMk id="31" creationId="{0C2F2433-47FD-4458-87DF-F6153B9DF2BF}"/>
          </ac:spMkLst>
        </pc:spChg>
        <pc:picChg chg="del">
          <ac:chgData name="Takehara Kazuyo" userId="6c1305eccc517997" providerId="LiveId" clId="{D8199FF3-83FB-422A-B6AD-F69F9EF45FB1}" dt="2021-07-12T08:13:09.097" v="255" actId="478"/>
          <ac:picMkLst>
            <pc:docMk/>
            <pc:sldMk cId="3139811172" sldId="265"/>
            <ac:picMk id="3" creationId="{F39D6A4D-02BC-453D-8A45-25DD0CAE7177}"/>
          </ac:picMkLst>
        </pc:picChg>
        <pc:picChg chg="del">
          <ac:chgData name="Takehara Kazuyo" userId="6c1305eccc517997" providerId="LiveId" clId="{D8199FF3-83FB-422A-B6AD-F69F9EF45FB1}" dt="2021-07-12T08:13:09.097" v="255" actId="478"/>
          <ac:picMkLst>
            <pc:docMk/>
            <pc:sldMk cId="3139811172" sldId="265"/>
            <ac:picMk id="5" creationId="{F04DDE42-EFA9-4B47-825A-66E6A294D2CF}"/>
          </ac:picMkLst>
        </pc:picChg>
        <pc:picChg chg="del">
          <ac:chgData name="Takehara Kazuyo" userId="6c1305eccc517997" providerId="LiveId" clId="{D8199FF3-83FB-422A-B6AD-F69F9EF45FB1}" dt="2021-07-12T08:13:09.097" v="255" actId="478"/>
          <ac:picMkLst>
            <pc:docMk/>
            <pc:sldMk cId="3139811172" sldId="265"/>
            <ac:picMk id="7" creationId="{EEC942BA-B007-4D21-AF73-3ABFA125B3DD}"/>
          </ac:picMkLst>
        </pc:picChg>
        <pc:picChg chg="del">
          <ac:chgData name="Takehara Kazuyo" userId="6c1305eccc517997" providerId="LiveId" clId="{D8199FF3-83FB-422A-B6AD-F69F9EF45FB1}" dt="2021-07-12T08:13:09.097" v="255" actId="478"/>
          <ac:picMkLst>
            <pc:docMk/>
            <pc:sldMk cId="3139811172" sldId="265"/>
            <ac:picMk id="9" creationId="{284B4301-1829-4928-817D-C17ED0EED923}"/>
          </ac:picMkLst>
        </pc:picChg>
        <pc:picChg chg="del">
          <ac:chgData name="Takehara Kazuyo" userId="6c1305eccc517997" providerId="LiveId" clId="{D8199FF3-83FB-422A-B6AD-F69F9EF45FB1}" dt="2021-07-12T08:13:09.097" v="255" actId="478"/>
          <ac:picMkLst>
            <pc:docMk/>
            <pc:sldMk cId="3139811172" sldId="265"/>
            <ac:picMk id="10" creationId="{8437B015-E318-4098-B07C-769782E246F9}"/>
          </ac:picMkLst>
        </pc:picChg>
        <pc:picChg chg="del">
          <ac:chgData name="Takehara Kazuyo" userId="6c1305eccc517997" providerId="LiveId" clId="{D8199FF3-83FB-422A-B6AD-F69F9EF45FB1}" dt="2021-07-12T08:13:09.097" v="255" actId="478"/>
          <ac:picMkLst>
            <pc:docMk/>
            <pc:sldMk cId="3139811172" sldId="265"/>
            <ac:picMk id="11" creationId="{5DA2A5F6-B02A-4946-8839-310BFF4F6A76}"/>
          </ac:picMkLst>
        </pc:picChg>
        <pc:picChg chg="del">
          <ac:chgData name="Takehara Kazuyo" userId="6c1305eccc517997" providerId="LiveId" clId="{D8199FF3-83FB-422A-B6AD-F69F9EF45FB1}" dt="2021-07-12T08:13:09.097" v="255" actId="478"/>
          <ac:picMkLst>
            <pc:docMk/>
            <pc:sldMk cId="3139811172" sldId="265"/>
            <ac:picMk id="12" creationId="{52D08359-6C7A-44FC-AE05-DF8FFD37B33C}"/>
          </ac:picMkLst>
        </pc:picChg>
        <pc:picChg chg="add mod">
          <ac:chgData name="Takehara Kazuyo" userId="6c1305eccc517997" providerId="LiveId" clId="{D8199FF3-83FB-422A-B6AD-F69F9EF45FB1}" dt="2021-07-20T05:52:47.310" v="2435"/>
          <ac:picMkLst>
            <pc:docMk/>
            <pc:sldMk cId="3139811172" sldId="265"/>
            <ac:picMk id="13" creationId="{8A0EC98A-8C03-4CBF-9E53-E75006F084F4}"/>
          </ac:picMkLst>
        </pc:picChg>
        <pc:picChg chg="add mod">
          <ac:chgData name="Takehara Kazuyo" userId="6c1305eccc517997" providerId="LiveId" clId="{D8199FF3-83FB-422A-B6AD-F69F9EF45FB1}" dt="2021-07-20T05:52:47.310" v="2435"/>
          <ac:picMkLst>
            <pc:docMk/>
            <pc:sldMk cId="3139811172" sldId="265"/>
            <ac:picMk id="14" creationId="{09259699-E1CA-4BEA-889A-8E88C131C20F}"/>
          </ac:picMkLst>
        </pc:picChg>
        <pc:picChg chg="add mod">
          <ac:chgData name="Takehara Kazuyo" userId="6c1305eccc517997" providerId="LiveId" clId="{D8199FF3-83FB-422A-B6AD-F69F9EF45FB1}" dt="2021-07-20T05:52:47.310" v="2435"/>
          <ac:picMkLst>
            <pc:docMk/>
            <pc:sldMk cId="3139811172" sldId="265"/>
            <ac:picMk id="15" creationId="{E91D5FA4-4265-4FBA-88EB-390745A59ED5}"/>
          </ac:picMkLst>
        </pc:picChg>
        <pc:picChg chg="add mod">
          <ac:chgData name="Takehara Kazuyo" userId="6c1305eccc517997" providerId="LiveId" clId="{D8199FF3-83FB-422A-B6AD-F69F9EF45FB1}" dt="2021-07-20T05:52:47.310" v="2435"/>
          <ac:picMkLst>
            <pc:docMk/>
            <pc:sldMk cId="3139811172" sldId="265"/>
            <ac:picMk id="16" creationId="{E349BE1C-9F7E-4060-ACC7-78CA8CAAC5CA}"/>
          </ac:picMkLst>
        </pc:picChg>
        <pc:picChg chg="add mod">
          <ac:chgData name="Takehara Kazuyo" userId="6c1305eccc517997" providerId="LiveId" clId="{D8199FF3-83FB-422A-B6AD-F69F9EF45FB1}" dt="2021-07-12T08:16:08.965" v="257"/>
          <ac:picMkLst>
            <pc:docMk/>
            <pc:sldMk cId="3139811172" sldId="265"/>
            <ac:picMk id="22" creationId="{0987B232-16B7-4238-927D-B878B2124BC3}"/>
          </ac:picMkLst>
        </pc:picChg>
        <pc:picChg chg="add mod">
          <ac:chgData name="Takehara Kazuyo" userId="6c1305eccc517997" providerId="LiveId" clId="{D8199FF3-83FB-422A-B6AD-F69F9EF45FB1}" dt="2021-07-12T08:16:08.965" v="257"/>
          <ac:picMkLst>
            <pc:docMk/>
            <pc:sldMk cId="3139811172" sldId="265"/>
            <ac:picMk id="23" creationId="{BA6C6BB0-A12A-4289-AB34-53CCFF3076E5}"/>
          </ac:picMkLst>
        </pc:picChg>
        <pc:picChg chg="add del mod">
          <ac:chgData name="Takehara Kazuyo" userId="6c1305eccc517997" providerId="LiveId" clId="{D8199FF3-83FB-422A-B6AD-F69F9EF45FB1}" dt="2021-07-20T05:52:46.342" v="2434" actId="478"/>
          <ac:picMkLst>
            <pc:docMk/>
            <pc:sldMk cId="3139811172" sldId="265"/>
            <ac:picMk id="24" creationId="{FD17CB26-5F0F-4CBB-B917-F3330EB187F8}"/>
          </ac:picMkLst>
        </pc:picChg>
        <pc:picChg chg="add del mod">
          <ac:chgData name="Takehara Kazuyo" userId="6c1305eccc517997" providerId="LiveId" clId="{D8199FF3-83FB-422A-B6AD-F69F9EF45FB1}" dt="2021-07-20T05:52:46.342" v="2434" actId="478"/>
          <ac:picMkLst>
            <pc:docMk/>
            <pc:sldMk cId="3139811172" sldId="265"/>
            <ac:picMk id="25" creationId="{7B3B8E96-9440-48AB-9690-BA093AD304D7}"/>
          </ac:picMkLst>
        </pc:picChg>
        <pc:picChg chg="add del mod">
          <ac:chgData name="Takehara Kazuyo" userId="6c1305eccc517997" providerId="LiveId" clId="{D8199FF3-83FB-422A-B6AD-F69F9EF45FB1}" dt="2021-07-20T05:52:46.342" v="2434" actId="478"/>
          <ac:picMkLst>
            <pc:docMk/>
            <pc:sldMk cId="3139811172" sldId="265"/>
            <ac:picMk id="26" creationId="{7561C287-605D-4175-9BE3-0A1FA3296FE3}"/>
          </ac:picMkLst>
        </pc:picChg>
        <pc:picChg chg="add del mod">
          <ac:chgData name="Takehara Kazuyo" userId="6c1305eccc517997" providerId="LiveId" clId="{D8199FF3-83FB-422A-B6AD-F69F9EF45FB1}" dt="2021-07-20T05:52:46.342" v="2434" actId="478"/>
          <ac:picMkLst>
            <pc:docMk/>
            <pc:sldMk cId="3139811172" sldId="265"/>
            <ac:picMk id="27" creationId="{52835F1F-FCC6-49F9-BAA3-9EFB014E5A90}"/>
          </ac:picMkLst>
        </pc:picChg>
      </pc:sldChg>
      <pc:sldChg chg="addSp delSp modSp mod delAnim modAnim">
        <pc:chgData name="Takehara Kazuyo" userId="6c1305eccc517997" providerId="LiveId" clId="{D8199FF3-83FB-422A-B6AD-F69F9EF45FB1}" dt="2021-07-20T05:52:29.590" v="2433"/>
        <pc:sldMkLst>
          <pc:docMk/>
          <pc:sldMk cId="775333675" sldId="266"/>
        </pc:sldMkLst>
        <pc:spChg chg="del">
          <ac:chgData name="Takehara Kazuyo" userId="6c1305eccc517997" providerId="LiveId" clId="{D8199FF3-83FB-422A-B6AD-F69F9EF45FB1}" dt="2021-07-12T08:04:11.948" v="239" actId="478"/>
          <ac:spMkLst>
            <pc:docMk/>
            <pc:sldMk cId="775333675" sldId="266"/>
            <ac:spMk id="8" creationId="{36C343BB-F669-4592-927E-B4EFAA211501}"/>
          </ac:spMkLst>
        </pc:spChg>
        <pc:picChg chg="del">
          <ac:chgData name="Takehara Kazuyo" userId="6c1305eccc517997" providerId="LiveId" clId="{D8199FF3-83FB-422A-B6AD-F69F9EF45FB1}" dt="2021-07-12T08:04:11.948" v="239" actId="478"/>
          <ac:picMkLst>
            <pc:docMk/>
            <pc:sldMk cId="775333675" sldId="266"/>
            <ac:picMk id="3" creationId="{F39D6A4D-02BC-453D-8A45-25DD0CAE7177}"/>
          </ac:picMkLst>
        </pc:picChg>
        <pc:picChg chg="add mod modCrop">
          <ac:chgData name="Takehara Kazuyo" userId="6c1305eccc517997" providerId="LiveId" clId="{D8199FF3-83FB-422A-B6AD-F69F9EF45FB1}" dt="2021-07-12T08:04:28.380" v="242" actId="732"/>
          <ac:picMkLst>
            <pc:docMk/>
            <pc:sldMk cId="775333675" sldId="266"/>
            <ac:picMk id="4" creationId="{EC196623-DAEA-4536-9753-095977F6607D}"/>
          </ac:picMkLst>
        </pc:picChg>
        <pc:picChg chg="del">
          <ac:chgData name="Takehara Kazuyo" userId="6c1305eccc517997" providerId="LiveId" clId="{D8199FF3-83FB-422A-B6AD-F69F9EF45FB1}" dt="2021-07-12T08:04:11.948" v="239" actId="478"/>
          <ac:picMkLst>
            <pc:docMk/>
            <pc:sldMk cId="775333675" sldId="266"/>
            <ac:picMk id="5" creationId="{F04DDE42-EFA9-4B47-825A-66E6A294D2CF}"/>
          </ac:picMkLst>
        </pc:picChg>
        <pc:picChg chg="add mod">
          <ac:chgData name="Takehara Kazuyo" userId="6c1305eccc517997" providerId="LiveId" clId="{D8199FF3-83FB-422A-B6AD-F69F9EF45FB1}" dt="2021-07-12T08:05:32.043" v="247" actId="1076"/>
          <ac:picMkLst>
            <pc:docMk/>
            <pc:sldMk cId="775333675" sldId="266"/>
            <ac:picMk id="6" creationId="{E3C48984-F1DA-4F49-9815-B536BD4C4FD1}"/>
          </ac:picMkLst>
        </pc:picChg>
        <pc:picChg chg="del">
          <ac:chgData name="Takehara Kazuyo" userId="6c1305eccc517997" providerId="LiveId" clId="{D8199FF3-83FB-422A-B6AD-F69F9EF45FB1}" dt="2021-07-12T08:04:11.948" v="239" actId="478"/>
          <ac:picMkLst>
            <pc:docMk/>
            <pc:sldMk cId="775333675" sldId="266"/>
            <ac:picMk id="7" creationId="{EEC942BA-B007-4D21-AF73-3ABFA125B3DD}"/>
          </ac:picMkLst>
        </pc:picChg>
        <pc:picChg chg="del">
          <ac:chgData name="Takehara Kazuyo" userId="6c1305eccc517997" providerId="LiveId" clId="{D8199FF3-83FB-422A-B6AD-F69F9EF45FB1}" dt="2021-07-12T08:04:11.948" v="239" actId="478"/>
          <ac:picMkLst>
            <pc:docMk/>
            <pc:sldMk cId="775333675" sldId="266"/>
            <ac:picMk id="9" creationId="{284B4301-1829-4928-817D-C17ED0EED923}"/>
          </ac:picMkLst>
        </pc:picChg>
        <pc:picChg chg="del">
          <ac:chgData name="Takehara Kazuyo" userId="6c1305eccc517997" providerId="LiveId" clId="{D8199FF3-83FB-422A-B6AD-F69F9EF45FB1}" dt="2021-07-12T08:04:11.948" v="239" actId="478"/>
          <ac:picMkLst>
            <pc:docMk/>
            <pc:sldMk cId="775333675" sldId="266"/>
            <ac:picMk id="10" creationId="{8437B015-E318-4098-B07C-769782E246F9}"/>
          </ac:picMkLst>
        </pc:picChg>
        <pc:picChg chg="del">
          <ac:chgData name="Takehara Kazuyo" userId="6c1305eccc517997" providerId="LiveId" clId="{D8199FF3-83FB-422A-B6AD-F69F9EF45FB1}" dt="2021-07-12T08:04:11.948" v="239" actId="478"/>
          <ac:picMkLst>
            <pc:docMk/>
            <pc:sldMk cId="775333675" sldId="266"/>
            <ac:picMk id="11" creationId="{5DA2A5F6-B02A-4946-8839-310BFF4F6A76}"/>
          </ac:picMkLst>
        </pc:picChg>
        <pc:picChg chg="del">
          <ac:chgData name="Takehara Kazuyo" userId="6c1305eccc517997" providerId="LiveId" clId="{D8199FF3-83FB-422A-B6AD-F69F9EF45FB1}" dt="2021-07-12T08:04:11.948" v="239" actId="478"/>
          <ac:picMkLst>
            <pc:docMk/>
            <pc:sldMk cId="775333675" sldId="266"/>
            <ac:picMk id="12" creationId="{52D08359-6C7A-44FC-AE05-DF8FFD37B33C}"/>
          </ac:picMkLst>
        </pc:picChg>
        <pc:picChg chg="add mod modCrop">
          <ac:chgData name="Takehara Kazuyo" userId="6c1305eccc517997" providerId="LiveId" clId="{D8199FF3-83FB-422A-B6AD-F69F9EF45FB1}" dt="2021-07-12T08:04:42.784" v="245" actId="1076"/>
          <ac:picMkLst>
            <pc:docMk/>
            <pc:sldMk cId="775333675" sldId="266"/>
            <ac:picMk id="13" creationId="{92319850-4807-4BCC-8D15-F50892D0A005}"/>
          </ac:picMkLst>
        </pc:picChg>
        <pc:picChg chg="add mod">
          <ac:chgData name="Takehara Kazuyo" userId="6c1305eccc517997" providerId="LiveId" clId="{D8199FF3-83FB-422A-B6AD-F69F9EF45FB1}" dt="2021-07-12T08:05:52.015" v="249" actId="1076"/>
          <ac:picMkLst>
            <pc:docMk/>
            <pc:sldMk cId="775333675" sldId="266"/>
            <ac:picMk id="14" creationId="{1EE61631-3E95-48C9-84F2-A32AE06525A7}"/>
          </ac:picMkLst>
        </pc:picChg>
        <pc:picChg chg="add mod">
          <ac:chgData name="Takehara Kazuyo" userId="6c1305eccc517997" providerId="LiveId" clId="{D8199FF3-83FB-422A-B6AD-F69F9EF45FB1}" dt="2021-07-12T08:06:11.866" v="251" actId="1076"/>
          <ac:picMkLst>
            <pc:docMk/>
            <pc:sldMk cId="775333675" sldId="266"/>
            <ac:picMk id="15" creationId="{02780172-0C2C-4701-96CD-26903CF6C52C}"/>
          </ac:picMkLst>
        </pc:picChg>
        <pc:picChg chg="add mod">
          <ac:chgData name="Takehara Kazuyo" userId="6c1305eccc517997" providerId="LiveId" clId="{D8199FF3-83FB-422A-B6AD-F69F9EF45FB1}" dt="2021-07-12T08:06:42.616" v="253" actId="1076"/>
          <ac:picMkLst>
            <pc:docMk/>
            <pc:sldMk cId="775333675" sldId="266"/>
            <ac:picMk id="16" creationId="{FBA2D1FE-8CB1-45A9-85FD-2CECF31D7DEE}"/>
          </ac:picMkLst>
        </pc:picChg>
      </pc:sldChg>
      <pc:sldChg chg="addSp delSp modSp mod ord delAnim modAnim">
        <pc:chgData name="Takehara Kazuyo" userId="6c1305eccc517997" providerId="LiveId" clId="{D8199FF3-83FB-422A-B6AD-F69F9EF45FB1}" dt="2021-07-20T05:53:01.737" v="2466" actId="1036"/>
        <pc:sldMkLst>
          <pc:docMk/>
          <pc:sldMk cId="3118077567" sldId="267"/>
        </pc:sldMkLst>
        <pc:picChg chg="del">
          <ac:chgData name="Takehara Kazuyo" userId="6c1305eccc517997" providerId="LiveId" clId="{D8199FF3-83FB-422A-B6AD-F69F9EF45FB1}" dt="2021-07-12T08:20:32.202" v="305" actId="478"/>
          <ac:picMkLst>
            <pc:docMk/>
            <pc:sldMk cId="3118077567" sldId="267"/>
            <ac:picMk id="3" creationId="{A7425A11-4E83-460B-AEDB-582DDAD7330A}"/>
          </ac:picMkLst>
        </pc:picChg>
        <pc:picChg chg="add del mod modCrop">
          <ac:chgData name="Takehara Kazuyo" userId="6c1305eccc517997" providerId="LiveId" clId="{D8199FF3-83FB-422A-B6AD-F69F9EF45FB1}" dt="2021-07-12T08:27:18.138" v="419" actId="478"/>
          <ac:picMkLst>
            <pc:docMk/>
            <pc:sldMk cId="3118077567" sldId="267"/>
            <ac:picMk id="4" creationId="{9CC64820-CFA3-4A86-9BD9-CA4A8FB6D5F1}"/>
          </ac:picMkLst>
        </pc:picChg>
        <pc:picChg chg="add del mod modCrop">
          <ac:chgData name="Takehara Kazuyo" userId="6c1305eccc517997" providerId="LiveId" clId="{D8199FF3-83FB-422A-B6AD-F69F9EF45FB1}" dt="2021-07-12T08:27:18.969" v="420" actId="478"/>
          <ac:picMkLst>
            <pc:docMk/>
            <pc:sldMk cId="3118077567" sldId="267"/>
            <ac:picMk id="5" creationId="{45EBDE1A-C833-4C42-AFC1-A279517B690F}"/>
          </ac:picMkLst>
        </pc:picChg>
        <pc:picChg chg="add mod modCrop">
          <ac:chgData name="Takehara Kazuyo" userId="6c1305eccc517997" providerId="LiveId" clId="{D8199FF3-83FB-422A-B6AD-F69F9EF45FB1}" dt="2021-07-12T08:22:31.321" v="326" actId="1076"/>
          <ac:picMkLst>
            <pc:docMk/>
            <pc:sldMk cId="3118077567" sldId="267"/>
            <ac:picMk id="6" creationId="{E067B70A-CF3B-47E1-B9B6-0D0F13A884D6}"/>
          </ac:picMkLst>
        </pc:picChg>
        <pc:picChg chg="add del mod">
          <ac:chgData name="Takehara Kazuyo" userId="6c1305eccc517997" providerId="LiveId" clId="{D8199FF3-83FB-422A-B6AD-F69F9EF45FB1}" dt="2021-07-20T05:52:55.833" v="2436" actId="478"/>
          <ac:picMkLst>
            <pc:docMk/>
            <pc:sldMk cId="3118077567" sldId="267"/>
            <ac:picMk id="7" creationId="{82CC14DE-7520-4034-8D45-CD6F40D313B6}"/>
          </ac:picMkLst>
        </pc:picChg>
        <pc:picChg chg="add del mod">
          <ac:chgData name="Takehara Kazuyo" userId="6c1305eccc517997" providerId="LiveId" clId="{D8199FF3-83FB-422A-B6AD-F69F9EF45FB1}" dt="2021-07-20T05:52:55.833" v="2436" actId="478"/>
          <ac:picMkLst>
            <pc:docMk/>
            <pc:sldMk cId="3118077567" sldId="267"/>
            <ac:picMk id="8" creationId="{B1B9CA19-6B00-438D-AB10-25B5940DCF8E}"/>
          </ac:picMkLst>
        </pc:picChg>
        <pc:picChg chg="add del mod">
          <ac:chgData name="Takehara Kazuyo" userId="6c1305eccc517997" providerId="LiveId" clId="{D8199FF3-83FB-422A-B6AD-F69F9EF45FB1}" dt="2021-07-20T05:52:55.833" v="2436" actId="478"/>
          <ac:picMkLst>
            <pc:docMk/>
            <pc:sldMk cId="3118077567" sldId="267"/>
            <ac:picMk id="9" creationId="{5430747B-DC94-4B7B-A545-BA1F05A135B0}"/>
          </ac:picMkLst>
        </pc:picChg>
        <pc:picChg chg="add del mod">
          <ac:chgData name="Takehara Kazuyo" userId="6c1305eccc517997" providerId="LiveId" clId="{D8199FF3-83FB-422A-B6AD-F69F9EF45FB1}" dt="2021-07-20T05:52:55.833" v="2436" actId="478"/>
          <ac:picMkLst>
            <pc:docMk/>
            <pc:sldMk cId="3118077567" sldId="267"/>
            <ac:picMk id="10" creationId="{1A9B1B5C-5089-4B12-A7F3-D72AF40DF69F}"/>
          </ac:picMkLst>
        </pc:picChg>
        <pc:picChg chg="add mod">
          <ac:chgData name="Takehara Kazuyo" userId="6c1305eccc517997" providerId="LiveId" clId="{D8199FF3-83FB-422A-B6AD-F69F9EF45FB1}" dt="2021-07-12T08:27:28.793" v="446"/>
          <ac:picMkLst>
            <pc:docMk/>
            <pc:sldMk cId="3118077567" sldId="267"/>
            <ac:picMk id="11" creationId="{7E577006-A18C-4AA6-AB1B-DE9B0C5AFE28}"/>
          </ac:picMkLst>
        </pc:picChg>
        <pc:picChg chg="add mod">
          <ac:chgData name="Takehara Kazuyo" userId="6c1305eccc517997" providerId="LiveId" clId="{D8199FF3-83FB-422A-B6AD-F69F9EF45FB1}" dt="2021-07-12T08:27:28.793" v="446"/>
          <ac:picMkLst>
            <pc:docMk/>
            <pc:sldMk cId="3118077567" sldId="267"/>
            <ac:picMk id="12" creationId="{9B19F8CF-B139-4E0D-B9EC-44687E23BC9B}"/>
          </ac:picMkLst>
        </pc:picChg>
        <pc:picChg chg="add mod">
          <ac:chgData name="Takehara Kazuyo" userId="6c1305eccc517997" providerId="LiveId" clId="{D8199FF3-83FB-422A-B6AD-F69F9EF45FB1}" dt="2021-07-20T05:53:01.737" v="2466" actId="1036"/>
          <ac:picMkLst>
            <pc:docMk/>
            <pc:sldMk cId="3118077567" sldId="267"/>
            <ac:picMk id="13" creationId="{8D4A3792-ACB9-4A4E-865F-41D9032256B8}"/>
          </ac:picMkLst>
        </pc:picChg>
        <pc:picChg chg="add mod">
          <ac:chgData name="Takehara Kazuyo" userId="6c1305eccc517997" providerId="LiveId" clId="{D8199FF3-83FB-422A-B6AD-F69F9EF45FB1}" dt="2021-07-20T05:53:01.737" v="2466" actId="1036"/>
          <ac:picMkLst>
            <pc:docMk/>
            <pc:sldMk cId="3118077567" sldId="267"/>
            <ac:picMk id="14" creationId="{708BD009-E909-4261-B539-CD440C4BFC45}"/>
          </ac:picMkLst>
        </pc:picChg>
        <pc:picChg chg="add mod">
          <ac:chgData name="Takehara Kazuyo" userId="6c1305eccc517997" providerId="LiveId" clId="{D8199FF3-83FB-422A-B6AD-F69F9EF45FB1}" dt="2021-07-20T05:53:01.737" v="2466" actId="1036"/>
          <ac:picMkLst>
            <pc:docMk/>
            <pc:sldMk cId="3118077567" sldId="267"/>
            <ac:picMk id="15" creationId="{72B5A425-0B50-4C12-B417-8C77B2421A80}"/>
          </ac:picMkLst>
        </pc:picChg>
        <pc:picChg chg="add mod">
          <ac:chgData name="Takehara Kazuyo" userId="6c1305eccc517997" providerId="LiveId" clId="{D8199FF3-83FB-422A-B6AD-F69F9EF45FB1}" dt="2021-07-20T05:53:01.737" v="2466" actId="1036"/>
          <ac:picMkLst>
            <pc:docMk/>
            <pc:sldMk cId="3118077567" sldId="267"/>
            <ac:picMk id="16" creationId="{78D9FD20-3656-4DB4-A5CC-27213EAC4354}"/>
          </ac:picMkLst>
        </pc:picChg>
      </pc:sldChg>
      <pc:sldChg chg="addSp delSp modSp mod modAnim">
        <pc:chgData name="Takehara Kazuyo" userId="6c1305eccc517997" providerId="LiveId" clId="{D8199FF3-83FB-422A-B6AD-F69F9EF45FB1}" dt="2021-07-20T05:54:01.872" v="2487"/>
        <pc:sldMkLst>
          <pc:docMk/>
          <pc:sldMk cId="3918229829" sldId="268"/>
        </pc:sldMkLst>
        <pc:picChg chg="del">
          <ac:chgData name="Takehara Kazuyo" userId="6c1305eccc517997" providerId="LiveId" clId="{D8199FF3-83FB-422A-B6AD-F69F9EF45FB1}" dt="2021-07-12T08:40:27.322" v="606" actId="478"/>
          <ac:picMkLst>
            <pc:docMk/>
            <pc:sldMk cId="3918229829" sldId="268"/>
            <ac:picMk id="3" creationId="{6A556BB1-DF20-4179-A077-00BCDAB35E33}"/>
          </ac:picMkLst>
        </pc:picChg>
        <pc:picChg chg="add mod modCrop">
          <ac:chgData name="Takehara Kazuyo" userId="6c1305eccc517997" providerId="LiveId" clId="{D8199FF3-83FB-422A-B6AD-F69F9EF45FB1}" dt="2021-07-12T08:41:49.752" v="619" actId="1076"/>
          <ac:picMkLst>
            <pc:docMk/>
            <pc:sldMk cId="3918229829" sldId="268"/>
            <ac:picMk id="6" creationId="{785749E7-620C-41BD-A1EC-E4E6087F4182}"/>
          </ac:picMkLst>
        </pc:picChg>
        <pc:picChg chg="add mod">
          <ac:chgData name="Takehara Kazuyo" userId="6c1305eccc517997" providerId="LiveId" clId="{D8199FF3-83FB-422A-B6AD-F69F9EF45FB1}" dt="2021-07-12T08:40:59.875" v="611" actId="1076"/>
          <ac:picMkLst>
            <pc:docMk/>
            <pc:sldMk cId="3918229829" sldId="268"/>
            <ac:picMk id="7" creationId="{D0016006-BF24-4C03-BC8B-4535F402BD78}"/>
          </ac:picMkLst>
        </pc:picChg>
        <pc:picChg chg="add mod">
          <ac:chgData name="Takehara Kazuyo" userId="6c1305eccc517997" providerId="LiveId" clId="{D8199FF3-83FB-422A-B6AD-F69F9EF45FB1}" dt="2021-07-12T08:41:06.587" v="612" actId="1076"/>
          <ac:picMkLst>
            <pc:docMk/>
            <pc:sldMk cId="3918229829" sldId="268"/>
            <ac:picMk id="8" creationId="{237EBB2B-08EA-4D62-8779-23032EF653F6}"/>
          </ac:picMkLst>
        </pc:picChg>
      </pc:sldChg>
      <pc:sldChg chg="addSp delSp modSp mod delAnim modAnim">
        <pc:chgData name="Takehara Kazuyo" userId="6c1305eccc517997" providerId="LiveId" clId="{D8199FF3-83FB-422A-B6AD-F69F9EF45FB1}" dt="2021-07-20T05:54:37.468" v="2489"/>
        <pc:sldMkLst>
          <pc:docMk/>
          <pc:sldMk cId="3230093656" sldId="269"/>
        </pc:sldMkLst>
        <pc:picChg chg="del">
          <ac:chgData name="Takehara Kazuyo" userId="6c1305eccc517997" providerId="LiveId" clId="{D8199FF3-83FB-422A-B6AD-F69F9EF45FB1}" dt="2021-07-12T08:40:34.419" v="608" actId="478"/>
          <ac:picMkLst>
            <pc:docMk/>
            <pc:sldMk cId="3230093656" sldId="269"/>
            <ac:picMk id="3" creationId="{4FA0DFC2-F5D2-4390-B311-143E2FD748D6}"/>
          </ac:picMkLst>
        </pc:picChg>
        <pc:picChg chg="del">
          <ac:chgData name="Takehara Kazuyo" userId="6c1305eccc517997" providerId="LiveId" clId="{D8199FF3-83FB-422A-B6AD-F69F9EF45FB1}" dt="2021-07-12T08:40:43.139" v="609" actId="478"/>
          <ac:picMkLst>
            <pc:docMk/>
            <pc:sldMk cId="3230093656" sldId="269"/>
            <ac:picMk id="4" creationId="{F98558D4-D292-43FB-A298-250722D0A3C7}"/>
          </ac:picMkLst>
        </pc:picChg>
        <pc:picChg chg="del">
          <ac:chgData name="Takehara Kazuyo" userId="6c1305eccc517997" providerId="LiveId" clId="{D8199FF3-83FB-422A-B6AD-F69F9EF45FB1}" dt="2021-07-12T08:40:43.139" v="609" actId="478"/>
          <ac:picMkLst>
            <pc:docMk/>
            <pc:sldMk cId="3230093656" sldId="269"/>
            <ac:picMk id="5" creationId="{6F15C57A-5C1F-400E-BCA9-CC5DC775C056}"/>
          </ac:picMkLst>
        </pc:picChg>
        <pc:picChg chg="add mod modCrop">
          <ac:chgData name="Takehara Kazuyo" userId="6c1305eccc517997" providerId="LiveId" clId="{D8199FF3-83FB-422A-B6AD-F69F9EF45FB1}" dt="2021-07-12T08:41:46.519" v="618" actId="1076"/>
          <ac:picMkLst>
            <pc:docMk/>
            <pc:sldMk cId="3230093656" sldId="269"/>
            <ac:picMk id="6" creationId="{0154D4E0-4DCA-4A8B-A0E0-1E5FBBE5757A}"/>
          </ac:picMkLst>
        </pc:picChg>
        <pc:picChg chg="add mod">
          <ac:chgData name="Takehara Kazuyo" userId="6c1305eccc517997" providerId="LiveId" clId="{D8199FF3-83FB-422A-B6AD-F69F9EF45FB1}" dt="2021-07-12T08:42:03.799" v="621" actId="1076"/>
          <ac:picMkLst>
            <pc:docMk/>
            <pc:sldMk cId="3230093656" sldId="269"/>
            <ac:picMk id="7" creationId="{242F0C9E-63D8-4471-9BB3-70399665766C}"/>
          </ac:picMkLst>
        </pc:picChg>
        <pc:picChg chg="add mod">
          <ac:chgData name="Takehara Kazuyo" userId="6c1305eccc517997" providerId="LiveId" clId="{D8199FF3-83FB-422A-B6AD-F69F9EF45FB1}" dt="2021-07-12T08:42:08.929" v="622" actId="1076"/>
          <ac:picMkLst>
            <pc:docMk/>
            <pc:sldMk cId="3230093656" sldId="269"/>
            <ac:picMk id="8" creationId="{64260960-EDE4-409B-8B72-58A00C65154E}"/>
          </ac:picMkLst>
        </pc:picChg>
      </pc:sldChg>
      <pc:sldChg chg="addSp delSp modSp mod">
        <pc:chgData name="Takehara Kazuyo" userId="6c1305eccc517997" providerId="LiveId" clId="{D8199FF3-83FB-422A-B6AD-F69F9EF45FB1}" dt="2021-07-12T12:46:28.965" v="1240" actId="1076"/>
        <pc:sldMkLst>
          <pc:docMk/>
          <pc:sldMk cId="158537105" sldId="270"/>
        </pc:sldMkLst>
        <pc:picChg chg="del">
          <ac:chgData name="Takehara Kazuyo" userId="6c1305eccc517997" providerId="LiveId" clId="{D8199FF3-83FB-422A-B6AD-F69F9EF45FB1}" dt="2021-07-12T12:46:23.123" v="1239" actId="478"/>
          <ac:picMkLst>
            <pc:docMk/>
            <pc:sldMk cId="158537105" sldId="270"/>
            <ac:picMk id="3" creationId="{4A7B0615-6EFF-4199-9124-91AA6D2603C0}"/>
          </ac:picMkLst>
        </pc:picChg>
        <pc:picChg chg="add mod modCrop">
          <ac:chgData name="Takehara Kazuyo" userId="6c1305eccc517997" providerId="LiveId" clId="{D8199FF3-83FB-422A-B6AD-F69F9EF45FB1}" dt="2021-07-12T12:46:28.965" v="1240" actId="1076"/>
          <ac:picMkLst>
            <pc:docMk/>
            <pc:sldMk cId="158537105" sldId="270"/>
            <ac:picMk id="4" creationId="{96AF50B0-9B1F-48B2-980A-3F4A0E0B5F5D}"/>
          </ac:picMkLst>
        </pc:picChg>
      </pc:sldChg>
      <pc:sldChg chg="addSp delSp modSp mod">
        <pc:chgData name="Takehara Kazuyo" userId="6c1305eccc517997" providerId="LiveId" clId="{D8199FF3-83FB-422A-B6AD-F69F9EF45FB1}" dt="2021-07-12T12:48:05.553" v="1253" actId="1076"/>
        <pc:sldMkLst>
          <pc:docMk/>
          <pc:sldMk cId="3879991768" sldId="271"/>
        </pc:sldMkLst>
        <pc:picChg chg="del">
          <ac:chgData name="Takehara Kazuyo" userId="6c1305eccc517997" providerId="LiveId" clId="{D8199FF3-83FB-422A-B6AD-F69F9EF45FB1}" dt="2021-07-12T12:47:29.731" v="1249" actId="478"/>
          <ac:picMkLst>
            <pc:docMk/>
            <pc:sldMk cId="3879991768" sldId="271"/>
            <ac:picMk id="3" creationId="{9270CD02-AD49-41C6-86AD-BFAEA8668D11}"/>
          </ac:picMkLst>
        </pc:picChg>
        <pc:picChg chg="add mod modCrop">
          <ac:chgData name="Takehara Kazuyo" userId="6c1305eccc517997" providerId="LiveId" clId="{D8199FF3-83FB-422A-B6AD-F69F9EF45FB1}" dt="2021-07-12T12:47:49.497" v="1250" actId="732"/>
          <ac:picMkLst>
            <pc:docMk/>
            <pc:sldMk cId="3879991768" sldId="271"/>
            <ac:picMk id="4" creationId="{6379412A-3A18-4730-81B7-0A82E5CE77A8}"/>
          </ac:picMkLst>
        </pc:picChg>
        <pc:picChg chg="del">
          <ac:chgData name="Takehara Kazuyo" userId="6c1305eccc517997" providerId="LiveId" clId="{D8199FF3-83FB-422A-B6AD-F69F9EF45FB1}" dt="2021-07-12T12:47:24.786" v="1248" actId="478"/>
          <ac:picMkLst>
            <pc:docMk/>
            <pc:sldMk cId="3879991768" sldId="271"/>
            <ac:picMk id="5" creationId="{785780E4-FDFA-4413-B48D-FAD66E44205D}"/>
          </ac:picMkLst>
        </pc:picChg>
        <pc:picChg chg="add mod modCrop">
          <ac:chgData name="Takehara Kazuyo" userId="6c1305eccc517997" providerId="LiveId" clId="{D8199FF3-83FB-422A-B6AD-F69F9EF45FB1}" dt="2021-07-12T12:48:05.553" v="1253" actId="1076"/>
          <ac:picMkLst>
            <pc:docMk/>
            <pc:sldMk cId="3879991768" sldId="271"/>
            <ac:picMk id="6" creationId="{476EAC05-6A63-4970-AC56-7AFBC61E6EC5}"/>
          </ac:picMkLst>
        </pc:picChg>
      </pc:sldChg>
      <pc:sldChg chg="addSp delSp modSp mod ord delAnim modAnim">
        <pc:chgData name="Takehara Kazuyo" userId="6c1305eccc517997" providerId="LiveId" clId="{D8199FF3-83FB-422A-B6AD-F69F9EF45FB1}" dt="2021-07-20T05:58:16.348" v="2509"/>
        <pc:sldMkLst>
          <pc:docMk/>
          <pc:sldMk cId="3173897385" sldId="272"/>
        </pc:sldMkLst>
        <pc:spChg chg="del">
          <ac:chgData name="Takehara Kazuyo" userId="6c1305eccc517997" providerId="LiveId" clId="{D8199FF3-83FB-422A-B6AD-F69F9EF45FB1}" dt="2021-07-12T12:51:35.921" v="1268" actId="478"/>
          <ac:spMkLst>
            <pc:docMk/>
            <pc:sldMk cId="3173897385" sldId="272"/>
            <ac:spMk id="7" creationId="{1A10F78E-5F4C-4814-AC18-C7FBFF62548D}"/>
          </ac:spMkLst>
        </pc:spChg>
        <pc:spChg chg="del">
          <ac:chgData name="Takehara Kazuyo" userId="6c1305eccc517997" providerId="LiveId" clId="{D8199FF3-83FB-422A-B6AD-F69F9EF45FB1}" dt="2021-07-12T12:51:35.921" v="1268" actId="478"/>
          <ac:spMkLst>
            <pc:docMk/>
            <pc:sldMk cId="3173897385" sldId="272"/>
            <ac:spMk id="10" creationId="{1C4F3004-B5D7-42EE-A62A-B00FDC27C413}"/>
          </ac:spMkLst>
        </pc:spChg>
        <pc:spChg chg="del">
          <ac:chgData name="Takehara Kazuyo" userId="6c1305eccc517997" providerId="LiveId" clId="{D8199FF3-83FB-422A-B6AD-F69F9EF45FB1}" dt="2021-07-12T12:51:35.921" v="1268" actId="478"/>
          <ac:spMkLst>
            <pc:docMk/>
            <pc:sldMk cId="3173897385" sldId="272"/>
            <ac:spMk id="11" creationId="{12C91DAC-6BAD-4DA4-90A7-51D5C203D137}"/>
          </ac:spMkLst>
        </pc:spChg>
        <pc:spChg chg="del">
          <ac:chgData name="Takehara Kazuyo" userId="6c1305eccc517997" providerId="LiveId" clId="{D8199FF3-83FB-422A-B6AD-F69F9EF45FB1}" dt="2021-07-12T12:51:35.921" v="1268" actId="478"/>
          <ac:spMkLst>
            <pc:docMk/>
            <pc:sldMk cId="3173897385" sldId="272"/>
            <ac:spMk id="12" creationId="{9D9C2518-B015-49C5-9BA4-501500777C28}"/>
          </ac:spMkLst>
        </pc:spChg>
        <pc:spChg chg="del">
          <ac:chgData name="Takehara Kazuyo" userId="6c1305eccc517997" providerId="LiveId" clId="{D8199FF3-83FB-422A-B6AD-F69F9EF45FB1}" dt="2021-07-12T12:51:35.921" v="1268" actId="478"/>
          <ac:spMkLst>
            <pc:docMk/>
            <pc:sldMk cId="3173897385" sldId="272"/>
            <ac:spMk id="13" creationId="{4FBE5715-A43D-4DE2-B233-8D1C668258B0}"/>
          </ac:spMkLst>
        </pc:spChg>
        <pc:spChg chg="del">
          <ac:chgData name="Takehara Kazuyo" userId="6c1305eccc517997" providerId="LiveId" clId="{D8199FF3-83FB-422A-B6AD-F69F9EF45FB1}" dt="2021-07-12T12:51:35.921" v="1268" actId="478"/>
          <ac:spMkLst>
            <pc:docMk/>
            <pc:sldMk cId="3173897385" sldId="272"/>
            <ac:spMk id="14" creationId="{C370DC32-402D-45E7-8FEF-9E28E6B7D6ED}"/>
          </ac:spMkLst>
        </pc:spChg>
        <pc:spChg chg="del">
          <ac:chgData name="Takehara Kazuyo" userId="6c1305eccc517997" providerId="LiveId" clId="{D8199FF3-83FB-422A-B6AD-F69F9EF45FB1}" dt="2021-07-12T12:51:35.921" v="1268" actId="478"/>
          <ac:spMkLst>
            <pc:docMk/>
            <pc:sldMk cId="3173897385" sldId="272"/>
            <ac:spMk id="15" creationId="{3A09BB25-A568-4729-A545-A9467D64EA3A}"/>
          </ac:spMkLst>
        </pc:spChg>
        <pc:spChg chg="add mod">
          <ac:chgData name="Takehara Kazuyo" userId="6c1305eccc517997" providerId="LiveId" clId="{D8199FF3-83FB-422A-B6AD-F69F9EF45FB1}" dt="2021-07-12T12:53:32.812" v="1280" actId="1076"/>
          <ac:spMkLst>
            <pc:docMk/>
            <pc:sldMk cId="3173897385" sldId="272"/>
            <ac:spMk id="18" creationId="{66EF88E5-642B-4E12-992F-984EC950C1F8}"/>
          </ac:spMkLst>
        </pc:spChg>
        <pc:spChg chg="add mod">
          <ac:chgData name="Takehara Kazuyo" userId="6c1305eccc517997" providerId="LiveId" clId="{D8199FF3-83FB-422A-B6AD-F69F9EF45FB1}" dt="2021-07-12T12:54:02.703" v="1295" actId="20577"/>
          <ac:spMkLst>
            <pc:docMk/>
            <pc:sldMk cId="3173897385" sldId="272"/>
            <ac:spMk id="19" creationId="{F8CB438E-A8E7-4242-BB1D-9B59723A7C55}"/>
          </ac:spMkLst>
        </pc:spChg>
        <pc:spChg chg="add mod">
          <ac:chgData name="Takehara Kazuyo" userId="6c1305eccc517997" providerId="LiveId" clId="{D8199FF3-83FB-422A-B6AD-F69F9EF45FB1}" dt="2021-07-12T12:54:06.075" v="1297" actId="20577"/>
          <ac:spMkLst>
            <pc:docMk/>
            <pc:sldMk cId="3173897385" sldId="272"/>
            <ac:spMk id="20" creationId="{D144C860-1F28-429A-9073-678EFEFAD290}"/>
          </ac:spMkLst>
        </pc:spChg>
        <pc:spChg chg="add mod">
          <ac:chgData name="Takehara Kazuyo" userId="6c1305eccc517997" providerId="LiveId" clId="{D8199FF3-83FB-422A-B6AD-F69F9EF45FB1}" dt="2021-07-12T12:53:59.112" v="1293" actId="20577"/>
          <ac:spMkLst>
            <pc:docMk/>
            <pc:sldMk cId="3173897385" sldId="272"/>
            <ac:spMk id="21" creationId="{9582CAC7-3FD6-426F-8966-8E4397984605}"/>
          </ac:spMkLst>
        </pc:spChg>
        <pc:spChg chg="add mod">
          <ac:chgData name="Takehara Kazuyo" userId="6c1305eccc517997" providerId="LiveId" clId="{D8199FF3-83FB-422A-B6AD-F69F9EF45FB1}" dt="2021-07-12T12:53:54.500" v="1291" actId="6549"/>
          <ac:spMkLst>
            <pc:docMk/>
            <pc:sldMk cId="3173897385" sldId="272"/>
            <ac:spMk id="22" creationId="{9A6ACED4-B1C1-4356-9C4E-2F79BEE016FA}"/>
          </ac:spMkLst>
        </pc:spChg>
        <pc:picChg chg="del">
          <ac:chgData name="Takehara Kazuyo" userId="6c1305eccc517997" providerId="LiveId" clId="{D8199FF3-83FB-422A-B6AD-F69F9EF45FB1}" dt="2021-07-12T12:51:35.921" v="1268" actId="478"/>
          <ac:picMkLst>
            <pc:docMk/>
            <pc:sldMk cId="3173897385" sldId="272"/>
            <ac:picMk id="4" creationId="{BE61BD27-E4F5-4CFD-91A2-3FFD29F4C735}"/>
          </ac:picMkLst>
        </pc:picChg>
        <pc:picChg chg="del">
          <ac:chgData name="Takehara Kazuyo" userId="6c1305eccc517997" providerId="LiveId" clId="{D8199FF3-83FB-422A-B6AD-F69F9EF45FB1}" dt="2021-07-12T12:51:35.921" v="1268" actId="478"/>
          <ac:picMkLst>
            <pc:docMk/>
            <pc:sldMk cId="3173897385" sldId="272"/>
            <ac:picMk id="6" creationId="{63EA812C-F92E-455D-95FB-E91CB64DB415}"/>
          </ac:picMkLst>
        </pc:picChg>
        <pc:picChg chg="del">
          <ac:chgData name="Takehara Kazuyo" userId="6c1305eccc517997" providerId="LiveId" clId="{D8199FF3-83FB-422A-B6AD-F69F9EF45FB1}" dt="2021-07-12T12:51:35.921" v="1268" actId="478"/>
          <ac:picMkLst>
            <pc:docMk/>
            <pc:sldMk cId="3173897385" sldId="272"/>
            <ac:picMk id="8" creationId="{2ACE87B3-45A1-4950-99C9-0F292755BBB5}"/>
          </ac:picMkLst>
        </pc:picChg>
        <pc:picChg chg="del">
          <ac:chgData name="Takehara Kazuyo" userId="6c1305eccc517997" providerId="LiveId" clId="{D8199FF3-83FB-422A-B6AD-F69F9EF45FB1}" dt="2021-07-12T12:51:35.921" v="1268" actId="478"/>
          <ac:picMkLst>
            <pc:docMk/>
            <pc:sldMk cId="3173897385" sldId="272"/>
            <ac:picMk id="9" creationId="{DC34AF9A-7C83-441F-9C86-ADA98CB60542}"/>
          </ac:picMkLst>
        </pc:picChg>
        <pc:picChg chg="add mod">
          <ac:chgData name="Takehara Kazuyo" userId="6c1305eccc517997" providerId="LiveId" clId="{D8199FF3-83FB-422A-B6AD-F69F9EF45FB1}" dt="2021-07-20T05:58:16.348" v="2509"/>
          <ac:picMkLst>
            <pc:docMk/>
            <pc:sldMk cId="3173897385" sldId="272"/>
            <ac:picMk id="10" creationId="{BED44578-1D20-4CC0-94C1-8165E189EA61}"/>
          </ac:picMkLst>
        </pc:picChg>
        <pc:picChg chg="add mod">
          <ac:chgData name="Takehara Kazuyo" userId="6c1305eccc517997" providerId="LiveId" clId="{D8199FF3-83FB-422A-B6AD-F69F9EF45FB1}" dt="2021-07-12T12:51:56.741" v="1270"/>
          <ac:picMkLst>
            <pc:docMk/>
            <pc:sldMk cId="3173897385" sldId="272"/>
            <ac:picMk id="16" creationId="{207C8FE9-D0EE-48BC-8292-21F2256DDC43}"/>
          </ac:picMkLst>
        </pc:picChg>
        <pc:picChg chg="add del mod">
          <ac:chgData name="Takehara Kazuyo" userId="6c1305eccc517997" providerId="LiveId" clId="{D8199FF3-83FB-422A-B6AD-F69F9EF45FB1}" dt="2021-07-20T05:58:15.989" v="2508" actId="478"/>
          <ac:picMkLst>
            <pc:docMk/>
            <pc:sldMk cId="3173897385" sldId="272"/>
            <ac:picMk id="17" creationId="{20D6466A-7D0E-4094-A62D-476344D265D5}"/>
          </ac:picMkLst>
        </pc:picChg>
      </pc:sldChg>
      <pc:sldChg chg="addSp delSp modSp mod delAnim modAnim">
        <pc:chgData name="Takehara Kazuyo" userId="6c1305eccc517997" providerId="LiveId" clId="{D8199FF3-83FB-422A-B6AD-F69F9EF45FB1}" dt="2021-07-20T05:58:01.889" v="2507"/>
        <pc:sldMkLst>
          <pc:docMk/>
          <pc:sldMk cId="816794583" sldId="273"/>
        </pc:sldMkLst>
        <pc:spChg chg="del">
          <ac:chgData name="Takehara Kazuyo" userId="6c1305eccc517997" providerId="LiveId" clId="{D8199FF3-83FB-422A-B6AD-F69F9EF45FB1}" dt="2021-07-12T12:51:48.735" v="1269" actId="478"/>
          <ac:spMkLst>
            <pc:docMk/>
            <pc:sldMk cId="816794583" sldId="273"/>
            <ac:spMk id="2" creationId="{59619192-4911-4723-811C-714474B57F9B}"/>
          </ac:spMkLst>
        </pc:spChg>
        <pc:picChg chg="del">
          <ac:chgData name="Takehara Kazuyo" userId="6c1305eccc517997" providerId="LiveId" clId="{D8199FF3-83FB-422A-B6AD-F69F9EF45FB1}" dt="2021-07-12T12:49:23.994" v="1254" actId="478"/>
          <ac:picMkLst>
            <pc:docMk/>
            <pc:sldMk cId="816794583" sldId="273"/>
            <ac:picMk id="4" creationId="{BE61BD27-E4F5-4CFD-91A2-3FFD29F4C735}"/>
          </ac:picMkLst>
        </pc:picChg>
        <pc:picChg chg="add mod modCrop">
          <ac:chgData name="Takehara Kazuyo" userId="6c1305eccc517997" providerId="LiveId" clId="{D8199FF3-83FB-422A-B6AD-F69F9EF45FB1}" dt="2021-07-12T12:50:17.749" v="1262" actId="1076"/>
          <ac:picMkLst>
            <pc:docMk/>
            <pc:sldMk cId="816794583" sldId="273"/>
            <ac:picMk id="5" creationId="{E120CF4A-C512-469C-ABDD-B0F1AF53ACA2}"/>
          </ac:picMkLst>
        </pc:picChg>
        <pc:picChg chg="del">
          <ac:chgData name="Takehara Kazuyo" userId="6c1305eccc517997" providerId="LiveId" clId="{D8199FF3-83FB-422A-B6AD-F69F9EF45FB1}" dt="2021-07-12T12:49:23.994" v="1254" actId="478"/>
          <ac:picMkLst>
            <pc:docMk/>
            <pc:sldMk cId="816794583" sldId="273"/>
            <ac:picMk id="6" creationId="{63EA812C-F92E-455D-95FB-E91CB64DB415}"/>
          </ac:picMkLst>
        </pc:picChg>
        <pc:picChg chg="add mod">
          <ac:chgData name="Takehara Kazuyo" userId="6c1305eccc517997" providerId="LiveId" clId="{D8199FF3-83FB-422A-B6AD-F69F9EF45FB1}" dt="2021-07-12T12:50:55.295" v="1267" actId="1076"/>
          <ac:picMkLst>
            <pc:docMk/>
            <pc:sldMk cId="816794583" sldId="273"/>
            <ac:picMk id="7" creationId="{EF3E6ECF-DCAA-49CB-8FB0-D0739D1CD1DA}"/>
          </ac:picMkLst>
        </pc:picChg>
        <pc:picChg chg="del">
          <ac:chgData name="Takehara Kazuyo" userId="6c1305eccc517997" providerId="LiveId" clId="{D8199FF3-83FB-422A-B6AD-F69F9EF45FB1}" dt="2021-07-12T12:49:23.994" v="1254" actId="478"/>
          <ac:picMkLst>
            <pc:docMk/>
            <pc:sldMk cId="816794583" sldId="273"/>
            <ac:picMk id="8" creationId="{2ACE87B3-45A1-4950-99C9-0F292755BBB5}"/>
          </ac:picMkLst>
        </pc:picChg>
        <pc:picChg chg="del">
          <ac:chgData name="Takehara Kazuyo" userId="6c1305eccc517997" providerId="LiveId" clId="{D8199FF3-83FB-422A-B6AD-F69F9EF45FB1}" dt="2021-07-12T12:49:23.994" v="1254" actId="478"/>
          <ac:picMkLst>
            <pc:docMk/>
            <pc:sldMk cId="816794583" sldId="273"/>
            <ac:picMk id="9" creationId="{DC34AF9A-7C83-441F-9C86-ADA98CB60542}"/>
          </ac:picMkLst>
        </pc:picChg>
      </pc:sldChg>
      <pc:sldChg chg="addSp delSp modSp mod ord delAnim modAnim">
        <pc:chgData name="Takehara Kazuyo" userId="6c1305eccc517997" providerId="LiveId" clId="{D8199FF3-83FB-422A-B6AD-F69F9EF45FB1}" dt="2021-07-20T06:00:17.231" v="2519"/>
        <pc:sldMkLst>
          <pc:docMk/>
          <pc:sldMk cId="498783032" sldId="274"/>
        </pc:sldMkLst>
        <pc:spChg chg="del">
          <ac:chgData name="Takehara Kazuyo" userId="6c1305eccc517997" providerId="LiveId" clId="{D8199FF3-83FB-422A-B6AD-F69F9EF45FB1}" dt="2021-07-12T13:12:53.121" v="1652" actId="478"/>
          <ac:spMkLst>
            <pc:docMk/>
            <pc:sldMk cId="498783032" sldId="274"/>
            <ac:spMk id="10" creationId="{97C2AA55-74A7-4FFF-B14D-25271789A4B9}"/>
          </ac:spMkLst>
        </pc:spChg>
        <pc:spChg chg="del">
          <ac:chgData name="Takehara Kazuyo" userId="6c1305eccc517997" providerId="LiveId" clId="{D8199FF3-83FB-422A-B6AD-F69F9EF45FB1}" dt="2021-07-12T13:12:53.121" v="1652" actId="478"/>
          <ac:spMkLst>
            <pc:docMk/>
            <pc:sldMk cId="498783032" sldId="274"/>
            <ac:spMk id="12" creationId="{F7042B31-8A9D-4218-BEB6-3564A017D54E}"/>
          </ac:spMkLst>
        </pc:spChg>
        <pc:spChg chg="del">
          <ac:chgData name="Takehara Kazuyo" userId="6c1305eccc517997" providerId="LiveId" clId="{D8199FF3-83FB-422A-B6AD-F69F9EF45FB1}" dt="2021-07-12T13:12:53.121" v="1652" actId="478"/>
          <ac:spMkLst>
            <pc:docMk/>
            <pc:sldMk cId="498783032" sldId="274"/>
            <ac:spMk id="16" creationId="{7DC0D28B-8F57-4090-BA16-793BDB587E20}"/>
          </ac:spMkLst>
        </pc:spChg>
        <pc:spChg chg="del">
          <ac:chgData name="Takehara Kazuyo" userId="6c1305eccc517997" providerId="LiveId" clId="{D8199FF3-83FB-422A-B6AD-F69F9EF45FB1}" dt="2021-07-12T13:12:53.121" v="1652" actId="478"/>
          <ac:spMkLst>
            <pc:docMk/>
            <pc:sldMk cId="498783032" sldId="274"/>
            <ac:spMk id="17" creationId="{D9AFB10A-A9FB-4C76-9EB6-0FF850A6C858}"/>
          </ac:spMkLst>
        </pc:spChg>
        <pc:spChg chg="del">
          <ac:chgData name="Takehara Kazuyo" userId="6c1305eccc517997" providerId="LiveId" clId="{D8199FF3-83FB-422A-B6AD-F69F9EF45FB1}" dt="2021-07-12T13:12:53.121" v="1652" actId="478"/>
          <ac:spMkLst>
            <pc:docMk/>
            <pc:sldMk cId="498783032" sldId="274"/>
            <ac:spMk id="18" creationId="{CDA77161-4483-427A-9FAD-7C118DAEA6AC}"/>
          </ac:spMkLst>
        </pc:spChg>
        <pc:spChg chg="del">
          <ac:chgData name="Takehara Kazuyo" userId="6c1305eccc517997" providerId="LiveId" clId="{D8199FF3-83FB-422A-B6AD-F69F9EF45FB1}" dt="2021-07-12T13:12:53.121" v="1652" actId="478"/>
          <ac:spMkLst>
            <pc:docMk/>
            <pc:sldMk cId="498783032" sldId="274"/>
            <ac:spMk id="19" creationId="{E925E900-5716-4E61-89CB-37B057F720CE}"/>
          </ac:spMkLst>
        </pc:spChg>
        <pc:spChg chg="del">
          <ac:chgData name="Takehara Kazuyo" userId="6c1305eccc517997" providerId="LiveId" clId="{D8199FF3-83FB-422A-B6AD-F69F9EF45FB1}" dt="2021-07-12T13:12:53.121" v="1652" actId="478"/>
          <ac:spMkLst>
            <pc:docMk/>
            <pc:sldMk cId="498783032" sldId="274"/>
            <ac:spMk id="20" creationId="{C0E3F845-2517-4534-AD74-8F24CEB6ACAB}"/>
          </ac:spMkLst>
        </pc:spChg>
        <pc:spChg chg="add mod">
          <ac:chgData name="Takehara Kazuyo" userId="6c1305eccc517997" providerId="LiveId" clId="{D8199FF3-83FB-422A-B6AD-F69F9EF45FB1}" dt="2021-07-12T13:14:36.478" v="1689" actId="1035"/>
          <ac:spMkLst>
            <pc:docMk/>
            <pc:sldMk cId="498783032" sldId="274"/>
            <ac:spMk id="23" creationId="{29E5FC27-7FE8-4F27-8ECE-4F182C9269E6}"/>
          </ac:spMkLst>
        </pc:spChg>
        <pc:spChg chg="add mod">
          <ac:chgData name="Takehara Kazuyo" userId="6c1305eccc517997" providerId="LiveId" clId="{D8199FF3-83FB-422A-B6AD-F69F9EF45FB1}" dt="2021-07-12T13:14:51.719" v="1708" actId="6549"/>
          <ac:spMkLst>
            <pc:docMk/>
            <pc:sldMk cId="498783032" sldId="274"/>
            <ac:spMk id="24" creationId="{9696B057-03AB-473B-86B4-8600BB805071}"/>
          </ac:spMkLst>
        </pc:spChg>
        <pc:spChg chg="add mod">
          <ac:chgData name="Takehara Kazuyo" userId="6c1305eccc517997" providerId="LiveId" clId="{D8199FF3-83FB-422A-B6AD-F69F9EF45FB1}" dt="2021-07-12T13:15:12.096" v="1728" actId="6549"/>
          <ac:spMkLst>
            <pc:docMk/>
            <pc:sldMk cId="498783032" sldId="274"/>
            <ac:spMk id="25" creationId="{C698524F-7C81-4D5E-BB01-EB05D0934FDC}"/>
          </ac:spMkLst>
        </pc:spChg>
        <pc:spChg chg="add mod">
          <ac:chgData name="Takehara Kazuyo" userId="6c1305eccc517997" providerId="LiveId" clId="{D8199FF3-83FB-422A-B6AD-F69F9EF45FB1}" dt="2021-07-12T13:15:31.455" v="1747" actId="1076"/>
          <ac:spMkLst>
            <pc:docMk/>
            <pc:sldMk cId="498783032" sldId="274"/>
            <ac:spMk id="26" creationId="{1CC251C6-AED4-4606-A0A2-B7733CB9A257}"/>
          </ac:spMkLst>
        </pc:spChg>
        <pc:picChg chg="del">
          <ac:chgData name="Takehara Kazuyo" userId="6c1305eccc517997" providerId="LiveId" clId="{D8199FF3-83FB-422A-B6AD-F69F9EF45FB1}" dt="2021-07-12T13:12:56.583" v="1653" actId="478"/>
          <ac:picMkLst>
            <pc:docMk/>
            <pc:sldMk cId="498783032" sldId="274"/>
            <ac:picMk id="3" creationId="{C61BE49B-4171-4EBF-9EA8-D3AE6F8058E3}"/>
          </ac:picMkLst>
        </pc:picChg>
        <pc:picChg chg="del">
          <ac:chgData name="Takehara Kazuyo" userId="6c1305eccc517997" providerId="LiveId" clId="{D8199FF3-83FB-422A-B6AD-F69F9EF45FB1}" dt="2021-07-12T13:12:53.121" v="1652" actId="478"/>
          <ac:picMkLst>
            <pc:docMk/>
            <pc:sldMk cId="498783032" sldId="274"/>
            <ac:picMk id="5" creationId="{53ED7241-99B2-49D1-80B7-1CEBE661266D}"/>
          </ac:picMkLst>
        </pc:picChg>
        <pc:picChg chg="del">
          <ac:chgData name="Takehara Kazuyo" userId="6c1305eccc517997" providerId="LiveId" clId="{D8199FF3-83FB-422A-B6AD-F69F9EF45FB1}" dt="2021-07-12T13:12:53.121" v="1652" actId="478"/>
          <ac:picMkLst>
            <pc:docMk/>
            <pc:sldMk cId="498783032" sldId="274"/>
            <ac:picMk id="7" creationId="{500082E8-856E-4150-9EE0-E13C7FF770AE}"/>
          </ac:picMkLst>
        </pc:picChg>
        <pc:picChg chg="del">
          <ac:chgData name="Takehara Kazuyo" userId="6c1305eccc517997" providerId="LiveId" clId="{D8199FF3-83FB-422A-B6AD-F69F9EF45FB1}" dt="2021-07-12T13:12:53.121" v="1652" actId="478"/>
          <ac:picMkLst>
            <pc:docMk/>
            <pc:sldMk cId="498783032" sldId="274"/>
            <ac:picMk id="9" creationId="{1DFDCC8A-82DB-400B-82D3-E71C8914CC9E}"/>
          </ac:picMkLst>
        </pc:picChg>
        <pc:picChg chg="add mod">
          <ac:chgData name="Takehara Kazuyo" userId="6c1305eccc517997" providerId="LiveId" clId="{D8199FF3-83FB-422A-B6AD-F69F9EF45FB1}" dt="2021-07-20T06:00:17.231" v="2519"/>
          <ac:picMkLst>
            <pc:docMk/>
            <pc:sldMk cId="498783032" sldId="274"/>
            <ac:picMk id="9" creationId="{1F1F5E2B-593B-4DC0-8302-0469AF938130}"/>
          </ac:picMkLst>
        </pc:picChg>
        <pc:picChg chg="del">
          <ac:chgData name="Takehara Kazuyo" userId="6c1305eccc517997" providerId="LiveId" clId="{D8199FF3-83FB-422A-B6AD-F69F9EF45FB1}" dt="2021-07-12T13:12:53.121" v="1652" actId="478"/>
          <ac:picMkLst>
            <pc:docMk/>
            <pc:sldMk cId="498783032" sldId="274"/>
            <ac:picMk id="11" creationId="{DE2C34E4-D124-46F3-BBA7-74880AA57E91}"/>
          </ac:picMkLst>
        </pc:picChg>
        <pc:picChg chg="del">
          <ac:chgData name="Takehara Kazuyo" userId="6c1305eccc517997" providerId="LiveId" clId="{D8199FF3-83FB-422A-B6AD-F69F9EF45FB1}" dt="2021-07-12T13:12:53.121" v="1652" actId="478"/>
          <ac:picMkLst>
            <pc:docMk/>
            <pc:sldMk cId="498783032" sldId="274"/>
            <ac:picMk id="13" creationId="{0B79AD5F-EBBB-4EFE-A56F-75FD9B11C5F3}"/>
          </ac:picMkLst>
        </pc:picChg>
        <pc:picChg chg="del">
          <ac:chgData name="Takehara Kazuyo" userId="6c1305eccc517997" providerId="LiveId" clId="{D8199FF3-83FB-422A-B6AD-F69F9EF45FB1}" dt="2021-07-12T13:12:53.121" v="1652" actId="478"/>
          <ac:picMkLst>
            <pc:docMk/>
            <pc:sldMk cId="498783032" sldId="274"/>
            <ac:picMk id="15" creationId="{151D1ABB-C4DD-4C99-9572-28DBD22012EA}"/>
          </ac:picMkLst>
        </pc:picChg>
        <pc:picChg chg="add mod">
          <ac:chgData name="Takehara Kazuyo" userId="6c1305eccc517997" providerId="LiveId" clId="{D8199FF3-83FB-422A-B6AD-F69F9EF45FB1}" dt="2021-07-12T13:13:36.708" v="1659"/>
          <ac:picMkLst>
            <pc:docMk/>
            <pc:sldMk cId="498783032" sldId="274"/>
            <ac:picMk id="21" creationId="{25E0CC00-4C9F-4136-B2C1-9DBD33D0CC9B}"/>
          </ac:picMkLst>
        </pc:picChg>
        <pc:picChg chg="add del mod">
          <ac:chgData name="Takehara Kazuyo" userId="6c1305eccc517997" providerId="LiveId" clId="{D8199FF3-83FB-422A-B6AD-F69F9EF45FB1}" dt="2021-07-20T06:00:16.876" v="2518" actId="478"/>
          <ac:picMkLst>
            <pc:docMk/>
            <pc:sldMk cId="498783032" sldId="274"/>
            <ac:picMk id="22" creationId="{7779BCDF-F391-437E-9A11-4A330C38AECE}"/>
          </ac:picMkLst>
        </pc:picChg>
      </pc:sldChg>
      <pc:sldChg chg="addSp delSp modSp mod delAnim modAnim">
        <pc:chgData name="Takehara Kazuyo" userId="6c1305eccc517997" providerId="LiveId" clId="{D8199FF3-83FB-422A-B6AD-F69F9EF45FB1}" dt="2021-07-12T13:48:14.934" v="2137" actId="21"/>
        <pc:sldMkLst>
          <pc:docMk/>
          <pc:sldMk cId="3864463466" sldId="275"/>
        </pc:sldMkLst>
        <pc:picChg chg="del">
          <ac:chgData name="Takehara Kazuyo" userId="6c1305eccc517997" providerId="LiveId" clId="{D8199FF3-83FB-422A-B6AD-F69F9EF45FB1}" dt="2021-07-12T13:09:40.964" v="1623" actId="478"/>
          <ac:picMkLst>
            <pc:docMk/>
            <pc:sldMk cId="3864463466" sldId="275"/>
            <ac:picMk id="2" creationId="{FDE987B1-7289-471F-A094-39E7322BE0CD}"/>
          </ac:picMkLst>
        </pc:picChg>
        <pc:picChg chg="del">
          <ac:chgData name="Takehara Kazuyo" userId="6c1305eccc517997" providerId="LiveId" clId="{D8199FF3-83FB-422A-B6AD-F69F9EF45FB1}" dt="2021-07-12T13:09:40.964" v="1623" actId="478"/>
          <ac:picMkLst>
            <pc:docMk/>
            <pc:sldMk cId="3864463466" sldId="275"/>
            <ac:picMk id="4" creationId="{B7FD2A0B-669F-4843-BF4A-932F459DE422}"/>
          </ac:picMkLst>
        </pc:picChg>
        <pc:picChg chg="add mod modCrop">
          <ac:chgData name="Takehara Kazuyo" userId="6c1305eccc517997" providerId="LiveId" clId="{D8199FF3-83FB-422A-B6AD-F69F9EF45FB1}" dt="2021-07-12T13:10:13.030" v="1629" actId="1076"/>
          <ac:picMkLst>
            <pc:docMk/>
            <pc:sldMk cId="3864463466" sldId="275"/>
            <ac:picMk id="5" creationId="{914DCD52-E44C-4D4B-8E9F-0EE57024DA97}"/>
          </ac:picMkLst>
        </pc:picChg>
        <pc:picChg chg="add del mod">
          <ac:chgData name="Takehara Kazuyo" userId="6c1305eccc517997" providerId="LiveId" clId="{D8199FF3-83FB-422A-B6AD-F69F9EF45FB1}" dt="2021-07-12T13:48:14.934" v="2137" actId="21"/>
          <ac:picMkLst>
            <pc:docMk/>
            <pc:sldMk cId="3864463466" sldId="275"/>
            <ac:picMk id="6" creationId="{1698319C-FBC9-45C4-805B-6469A2FC968D}"/>
          </ac:picMkLst>
        </pc:picChg>
      </pc:sldChg>
      <pc:sldChg chg="addSp delSp modSp mod delAnim modAnim">
        <pc:chgData name="Takehara Kazuyo" userId="6c1305eccc517997" providerId="LiveId" clId="{D8199FF3-83FB-422A-B6AD-F69F9EF45FB1}" dt="2021-07-20T06:00:03.149" v="2517"/>
        <pc:sldMkLst>
          <pc:docMk/>
          <pc:sldMk cId="1493399352" sldId="276"/>
        </pc:sldMkLst>
        <pc:spChg chg="del">
          <ac:chgData name="Takehara Kazuyo" userId="6c1305eccc517997" providerId="LiveId" clId="{D8199FF3-83FB-422A-B6AD-F69F9EF45FB1}" dt="2021-07-12T13:10:54.595" v="1632" actId="478"/>
          <ac:spMkLst>
            <pc:docMk/>
            <pc:sldMk cId="1493399352" sldId="276"/>
            <ac:spMk id="14" creationId="{78658230-5F41-461B-AB38-CFC9FA9C5AD4}"/>
          </ac:spMkLst>
        </pc:spChg>
        <pc:picChg chg="del">
          <ac:chgData name="Takehara Kazuyo" userId="6c1305eccc517997" providerId="LiveId" clId="{D8199FF3-83FB-422A-B6AD-F69F9EF45FB1}" dt="2021-07-12T13:10:54.595" v="1632" actId="478"/>
          <ac:picMkLst>
            <pc:docMk/>
            <pc:sldMk cId="1493399352" sldId="276"/>
            <ac:picMk id="3" creationId="{C61BE49B-4171-4EBF-9EA8-D3AE6F8058E3}"/>
          </ac:picMkLst>
        </pc:picChg>
        <pc:picChg chg="add mod modCrop">
          <ac:chgData name="Takehara Kazuyo" userId="6c1305eccc517997" providerId="LiveId" clId="{D8199FF3-83FB-422A-B6AD-F69F9EF45FB1}" dt="2021-07-12T13:11:31.945" v="1640" actId="1076"/>
          <ac:picMkLst>
            <pc:docMk/>
            <pc:sldMk cId="1493399352" sldId="276"/>
            <ac:picMk id="4" creationId="{47BD73A7-479B-4E02-A867-8DD477C25DF5}"/>
          </ac:picMkLst>
        </pc:picChg>
        <pc:picChg chg="del">
          <ac:chgData name="Takehara Kazuyo" userId="6c1305eccc517997" providerId="LiveId" clId="{D8199FF3-83FB-422A-B6AD-F69F9EF45FB1}" dt="2021-07-12T13:10:54.595" v="1632" actId="478"/>
          <ac:picMkLst>
            <pc:docMk/>
            <pc:sldMk cId="1493399352" sldId="276"/>
            <ac:picMk id="5" creationId="{53ED7241-99B2-49D1-80B7-1CEBE661266D}"/>
          </ac:picMkLst>
        </pc:picChg>
        <pc:picChg chg="add mod">
          <ac:chgData name="Takehara Kazuyo" userId="6c1305eccc517997" providerId="LiveId" clId="{D8199FF3-83FB-422A-B6AD-F69F9EF45FB1}" dt="2021-07-12T13:55:15.202" v="2157" actId="14100"/>
          <ac:picMkLst>
            <pc:docMk/>
            <pc:sldMk cId="1493399352" sldId="276"/>
            <ac:picMk id="6" creationId="{0BD4B8DB-0120-46CD-BACE-A09FDBFB0132}"/>
          </ac:picMkLst>
        </pc:picChg>
        <pc:picChg chg="del">
          <ac:chgData name="Takehara Kazuyo" userId="6c1305eccc517997" providerId="LiveId" clId="{D8199FF3-83FB-422A-B6AD-F69F9EF45FB1}" dt="2021-07-12T13:10:54.595" v="1632" actId="478"/>
          <ac:picMkLst>
            <pc:docMk/>
            <pc:sldMk cId="1493399352" sldId="276"/>
            <ac:picMk id="7" creationId="{500082E8-856E-4150-9EE0-E13C7FF770AE}"/>
          </ac:picMkLst>
        </pc:picChg>
        <pc:picChg chg="del">
          <ac:chgData name="Takehara Kazuyo" userId="6c1305eccc517997" providerId="LiveId" clId="{D8199FF3-83FB-422A-B6AD-F69F9EF45FB1}" dt="2021-07-12T13:10:54.595" v="1632" actId="478"/>
          <ac:picMkLst>
            <pc:docMk/>
            <pc:sldMk cId="1493399352" sldId="276"/>
            <ac:picMk id="9" creationId="{1DFDCC8A-82DB-400B-82D3-E71C8914CC9E}"/>
          </ac:picMkLst>
        </pc:picChg>
        <pc:picChg chg="del">
          <ac:chgData name="Takehara Kazuyo" userId="6c1305eccc517997" providerId="LiveId" clId="{D8199FF3-83FB-422A-B6AD-F69F9EF45FB1}" dt="2021-07-12T13:10:54.595" v="1632" actId="478"/>
          <ac:picMkLst>
            <pc:docMk/>
            <pc:sldMk cId="1493399352" sldId="276"/>
            <ac:picMk id="11" creationId="{DE2C34E4-D124-46F3-BBA7-74880AA57E91}"/>
          </ac:picMkLst>
        </pc:picChg>
        <pc:picChg chg="del">
          <ac:chgData name="Takehara Kazuyo" userId="6c1305eccc517997" providerId="LiveId" clId="{D8199FF3-83FB-422A-B6AD-F69F9EF45FB1}" dt="2021-07-12T13:10:54.595" v="1632" actId="478"/>
          <ac:picMkLst>
            <pc:docMk/>
            <pc:sldMk cId="1493399352" sldId="276"/>
            <ac:picMk id="13" creationId="{0B79AD5F-EBBB-4EFE-A56F-75FD9B11C5F3}"/>
          </ac:picMkLst>
        </pc:picChg>
        <pc:picChg chg="del">
          <ac:chgData name="Takehara Kazuyo" userId="6c1305eccc517997" providerId="LiveId" clId="{D8199FF3-83FB-422A-B6AD-F69F9EF45FB1}" dt="2021-07-12T13:10:54.595" v="1632" actId="478"/>
          <ac:picMkLst>
            <pc:docMk/>
            <pc:sldMk cId="1493399352" sldId="276"/>
            <ac:picMk id="15" creationId="{151D1ABB-C4DD-4C99-9572-28DBD22012EA}"/>
          </ac:picMkLst>
        </pc:picChg>
      </pc:sldChg>
      <pc:sldChg chg="del">
        <pc:chgData name="Takehara Kazuyo" userId="6c1305eccc517997" providerId="LiveId" clId="{D8199FF3-83FB-422A-B6AD-F69F9EF45FB1}" dt="2021-07-12T13:22:52.353" v="1894" actId="2696"/>
        <pc:sldMkLst>
          <pc:docMk/>
          <pc:sldMk cId="2084668556" sldId="277"/>
        </pc:sldMkLst>
      </pc:sldChg>
      <pc:sldChg chg="del">
        <pc:chgData name="Takehara Kazuyo" userId="6c1305eccc517997" providerId="LiveId" clId="{D8199FF3-83FB-422A-B6AD-F69F9EF45FB1}" dt="2021-07-12T13:25:50.530" v="1964" actId="2696"/>
        <pc:sldMkLst>
          <pc:docMk/>
          <pc:sldMk cId="3349558372" sldId="278"/>
        </pc:sldMkLst>
      </pc:sldChg>
      <pc:sldChg chg="addSp delSp modSp mod delAnim modAnim">
        <pc:chgData name="Takehara Kazuyo" userId="6c1305eccc517997" providerId="LiveId" clId="{D8199FF3-83FB-422A-B6AD-F69F9EF45FB1}" dt="2021-07-20T06:01:30.587" v="2531"/>
        <pc:sldMkLst>
          <pc:docMk/>
          <pc:sldMk cId="3122138469" sldId="279"/>
        </pc:sldMkLst>
        <pc:spChg chg="del">
          <ac:chgData name="Takehara Kazuyo" userId="6c1305eccc517997" providerId="LiveId" clId="{D8199FF3-83FB-422A-B6AD-F69F9EF45FB1}" dt="2021-07-12T13:21:45.530" v="1890" actId="478"/>
          <ac:spMkLst>
            <pc:docMk/>
            <pc:sldMk cId="3122138469" sldId="279"/>
            <ac:spMk id="8" creationId="{C7E2A5B8-74F1-4B07-A72E-C5C9D1873525}"/>
          </ac:spMkLst>
        </pc:spChg>
        <pc:spChg chg="del">
          <ac:chgData name="Takehara Kazuyo" userId="6c1305eccc517997" providerId="LiveId" clId="{D8199FF3-83FB-422A-B6AD-F69F9EF45FB1}" dt="2021-07-12T13:21:45.530" v="1890" actId="478"/>
          <ac:spMkLst>
            <pc:docMk/>
            <pc:sldMk cId="3122138469" sldId="279"/>
            <ac:spMk id="9" creationId="{6F1F66CC-B208-4BD9-BC52-2DFCF9E0AA7A}"/>
          </ac:spMkLst>
        </pc:spChg>
        <pc:spChg chg="del">
          <ac:chgData name="Takehara Kazuyo" userId="6c1305eccc517997" providerId="LiveId" clId="{D8199FF3-83FB-422A-B6AD-F69F9EF45FB1}" dt="2021-07-12T13:21:45.530" v="1890" actId="478"/>
          <ac:spMkLst>
            <pc:docMk/>
            <pc:sldMk cId="3122138469" sldId="279"/>
            <ac:spMk id="10" creationId="{4BA898FC-B09D-4D25-9B8D-F4DD04FA5B76}"/>
          </ac:spMkLst>
        </pc:spChg>
        <pc:spChg chg="del">
          <ac:chgData name="Takehara Kazuyo" userId="6c1305eccc517997" providerId="LiveId" clId="{D8199FF3-83FB-422A-B6AD-F69F9EF45FB1}" dt="2021-07-12T13:21:45.530" v="1890" actId="478"/>
          <ac:spMkLst>
            <pc:docMk/>
            <pc:sldMk cId="3122138469" sldId="279"/>
            <ac:spMk id="12" creationId="{9A54B5FC-BFEE-4C0C-83E1-CAFD07D64AF2}"/>
          </ac:spMkLst>
        </pc:spChg>
        <pc:spChg chg="del">
          <ac:chgData name="Takehara Kazuyo" userId="6c1305eccc517997" providerId="LiveId" clId="{D8199FF3-83FB-422A-B6AD-F69F9EF45FB1}" dt="2021-07-12T13:21:45.530" v="1890" actId="478"/>
          <ac:spMkLst>
            <pc:docMk/>
            <pc:sldMk cId="3122138469" sldId="279"/>
            <ac:spMk id="14" creationId="{E0386539-9F19-49B4-8CC8-36043CC7D42E}"/>
          </ac:spMkLst>
        </pc:spChg>
        <pc:spChg chg="del">
          <ac:chgData name="Takehara Kazuyo" userId="6c1305eccc517997" providerId="LiveId" clId="{D8199FF3-83FB-422A-B6AD-F69F9EF45FB1}" dt="2021-07-12T13:21:45.530" v="1890" actId="478"/>
          <ac:spMkLst>
            <pc:docMk/>
            <pc:sldMk cId="3122138469" sldId="279"/>
            <ac:spMk id="15" creationId="{F8D047E5-E7DB-44E5-879D-A13D8535ABED}"/>
          </ac:spMkLst>
        </pc:spChg>
        <pc:spChg chg="del">
          <ac:chgData name="Takehara Kazuyo" userId="6c1305eccc517997" providerId="LiveId" clId="{D8199FF3-83FB-422A-B6AD-F69F9EF45FB1}" dt="2021-07-12T13:21:45.530" v="1890" actId="478"/>
          <ac:spMkLst>
            <pc:docMk/>
            <pc:sldMk cId="3122138469" sldId="279"/>
            <ac:spMk id="16" creationId="{E3F8CBC1-DE87-4576-873B-90B9529AC06C}"/>
          </ac:spMkLst>
        </pc:spChg>
        <pc:spChg chg="del">
          <ac:chgData name="Takehara Kazuyo" userId="6c1305eccc517997" providerId="LiveId" clId="{D8199FF3-83FB-422A-B6AD-F69F9EF45FB1}" dt="2021-07-12T13:21:45.530" v="1890" actId="478"/>
          <ac:spMkLst>
            <pc:docMk/>
            <pc:sldMk cId="3122138469" sldId="279"/>
            <ac:spMk id="19" creationId="{D31A49F8-7994-4210-8C20-C72A9CBE2D7F}"/>
          </ac:spMkLst>
        </pc:spChg>
        <pc:spChg chg="del">
          <ac:chgData name="Takehara Kazuyo" userId="6c1305eccc517997" providerId="LiveId" clId="{D8199FF3-83FB-422A-B6AD-F69F9EF45FB1}" dt="2021-07-12T13:21:45.530" v="1890" actId="478"/>
          <ac:spMkLst>
            <pc:docMk/>
            <pc:sldMk cId="3122138469" sldId="279"/>
            <ac:spMk id="20" creationId="{80D8EED5-1C34-4204-BC3C-B9F4A45F242F}"/>
          </ac:spMkLst>
        </pc:spChg>
        <pc:spChg chg="del">
          <ac:chgData name="Takehara Kazuyo" userId="6c1305eccc517997" providerId="LiveId" clId="{D8199FF3-83FB-422A-B6AD-F69F9EF45FB1}" dt="2021-07-12T13:21:45.530" v="1890" actId="478"/>
          <ac:spMkLst>
            <pc:docMk/>
            <pc:sldMk cId="3122138469" sldId="279"/>
            <ac:spMk id="21" creationId="{C38E9979-CD22-4811-B5B1-D15A964E6C98}"/>
          </ac:spMkLst>
        </pc:spChg>
        <pc:spChg chg="del">
          <ac:chgData name="Takehara Kazuyo" userId="6c1305eccc517997" providerId="LiveId" clId="{D8199FF3-83FB-422A-B6AD-F69F9EF45FB1}" dt="2021-07-12T13:21:45.530" v="1890" actId="478"/>
          <ac:spMkLst>
            <pc:docMk/>
            <pc:sldMk cId="3122138469" sldId="279"/>
            <ac:spMk id="22" creationId="{D60EE474-508C-4B8A-B752-379D965C992D}"/>
          </ac:spMkLst>
        </pc:spChg>
        <pc:spChg chg="add mod">
          <ac:chgData name="Takehara Kazuyo" userId="6c1305eccc517997" providerId="LiveId" clId="{D8199FF3-83FB-422A-B6AD-F69F9EF45FB1}" dt="2021-07-12T13:23:51.131" v="1917" actId="1076"/>
          <ac:spMkLst>
            <pc:docMk/>
            <pc:sldMk cId="3122138469" sldId="279"/>
            <ac:spMk id="25" creationId="{5C3D0C5C-4939-4FBA-ABEC-9E74AE74FC9B}"/>
          </ac:spMkLst>
        </pc:spChg>
        <pc:spChg chg="add mod">
          <ac:chgData name="Takehara Kazuyo" userId="6c1305eccc517997" providerId="LiveId" clId="{D8199FF3-83FB-422A-B6AD-F69F9EF45FB1}" dt="2021-07-12T13:24:06.962" v="1919" actId="1076"/>
          <ac:spMkLst>
            <pc:docMk/>
            <pc:sldMk cId="3122138469" sldId="279"/>
            <ac:spMk id="26" creationId="{BADC1892-43B7-49DE-8304-2244F593DC58}"/>
          </ac:spMkLst>
        </pc:spChg>
        <pc:spChg chg="add mod">
          <ac:chgData name="Takehara Kazuyo" userId="6c1305eccc517997" providerId="LiveId" clId="{D8199FF3-83FB-422A-B6AD-F69F9EF45FB1}" dt="2021-07-12T13:24:11.485" v="1921" actId="1076"/>
          <ac:spMkLst>
            <pc:docMk/>
            <pc:sldMk cId="3122138469" sldId="279"/>
            <ac:spMk id="27" creationId="{203B70FB-455E-4548-881F-1C635AFDD420}"/>
          </ac:spMkLst>
        </pc:spChg>
        <pc:spChg chg="add mod">
          <ac:chgData name="Takehara Kazuyo" userId="6c1305eccc517997" providerId="LiveId" clId="{D8199FF3-83FB-422A-B6AD-F69F9EF45FB1}" dt="2021-07-12T13:24:17.536" v="1927" actId="1038"/>
          <ac:spMkLst>
            <pc:docMk/>
            <pc:sldMk cId="3122138469" sldId="279"/>
            <ac:spMk id="28" creationId="{98B323ED-A5CF-4732-994E-D8FFBDA802FB}"/>
          </ac:spMkLst>
        </pc:spChg>
        <pc:spChg chg="add mod">
          <ac:chgData name="Takehara Kazuyo" userId="6c1305eccc517997" providerId="LiveId" clId="{D8199FF3-83FB-422A-B6AD-F69F9EF45FB1}" dt="2021-07-12T13:24:55.421" v="1954" actId="404"/>
          <ac:spMkLst>
            <pc:docMk/>
            <pc:sldMk cId="3122138469" sldId="279"/>
            <ac:spMk id="29" creationId="{3AB3E030-917C-49AA-A5A4-9130C04845A1}"/>
          </ac:spMkLst>
        </pc:spChg>
        <pc:spChg chg="add mod">
          <ac:chgData name="Takehara Kazuyo" userId="6c1305eccc517997" providerId="LiveId" clId="{D8199FF3-83FB-422A-B6AD-F69F9EF45FB1}" dt="2021-07-12T13:25:04.830" v="1956" actId="1076"/>
          <ac:spMkLst>
            <pc:docMk/>
            <pc:sldMk cId="3122138469" sldId="279"/>
            <ac:spMk id="30" creationId="{445B07BA-31B9-46E4-AB62-DEDCCA68746D}"/>
          </ac:spMkLst>
        </pc:spChg>
        <pc:spChg chg="add mod">
          <ac:chgData name="Takehara Kazuyo" userId="6c1305eccc517997" providerId="LiveId" clId="{D8199FF3-83FB-422A-B6AD-F69F9EF45FB1}" dt="2021-07-12T13:25:08.196" v="1958" actId="1076"/>
          <ac:spMkLst>
            <pc:docMk/>
            <pc:sldMk cId="3122138469" sldId="279"/>
            <ac:spMk id="31" creationId="{B243E6E4-C14A-4452-990B-2E1FD756AAE4}"/>
          </ac:spMkLst>
        </pc:spChg>
        <pc:spChg chg="add mod">
          <ac:chgData name="Takehara Kazuyo" userId="6c1305eccc517997" providerId="LiveId" clId="{D8199FF3-83FB-422A-B6AD-F69F9EF45FB1}" dt="2021-07-12T13:25:11.886" v="1960" actId="1076"/>
          <ac:spMkLst>
            <pc:docMk/>
            <pc:sldMk cId="3122138469" sldId="279"/>
            <ac:spMk id="32" creationId="{E4ED597D-C0C5-43FD-A394-252DEEB886A7}"/>
          </ac:spMkLst>
        </pc:spChg>
        <pc:spChg chg="add mod">
          <ac:chgData name="Takehara Kazuyo" userId="6c1305eccc517997" providerId="LiveId" clId="{D8199FF3-83FB-422A-B6AD-F69F9EF45FB1}" dt="2021-07-12T13:25:15.702" v="1962" actId="1076"/>
          <ac:spMkLst>
            <pc:docMk/>
            <pc:sldMk cId="3122138469" sldId="279"/>
            <ac:spMk id="33" creationId="{08AD377F-7721-49C2-8E3B-01FC77302633}"/>
          </ac:spMkLst>
        </pc:spChg>
        <pc:picChg chg="del">
          <ac:chgData name="Takehara Kazuyo" userId="6c1305eccc517997" providerId="LiveId" clId="{D8199FF3-83FB-422A-B6AD-F69F9EF45FB1}" dt="2021-07-12T13:21:45.530" v="1890" actId="478"/>
          <ac:picMkLst>
            <pc:docMk/>
            <pc:sldMk cId="3122138469" sldId="279"/>
            <ac:picMk id="3" creationId="{6E7D0741-3692-427B-BDB8-EF0190D4F56F}"/>
          </ac:picMkLst>
        </pc:picChg>
        <pc:picChg chg="del">
          <ac:chgData name="Takehara Kazuyo" userId="6c1305eccc517997" providerId="LiveId" clId="{D8199FF3-83FB-422A-B6AD-F69F9EF45FB1}" dt="2021-07-12T13:21:45.530" v="1890" actId="478"/>
          <ac:picMkLst>
            <pc:docMk/>
            <pc:sldMk cId="3122138469" sldId="279"/>
            <ac:picMk id="7" creationId="{3F3354F7-8EAD-49BC-8DFB-EB5D823BE995}"/>
          </ac:picMkLst>
        </pc:picChg>
        <pc:picChg chg="del">
          <ac:chgData name="Takehara Kazuyo" userId="6c1305eccc517997" providerId="LiveId" clId="{D8199FF3-83FB-422A-B6AD-F69F9EF45FB1}" dt="2021-07-12T13:21:45.530" v="1890" actId="478"/>
          <ac:picMkLst>
            <pc:docMk/>
            <pc:sldMk cId="3122138469" sldId="279"/>
            <ac:picMk id="11" creationId="{FAA9F9C8-4456-4B9C-8434-67093D03C050}"/>
          </ac:picMkLst>
        </pc:picChg>
        <pc:picChg chg="del">
          <ac:chgData name="Takehara Kazuyo" userId="6c1305eccc517997" providerId="LiveId" clId="{D8199FF3-83FB-422A-B6AD-F69F9EF45FB1}" dt="2021-07-12T13:21:45.530" v="1890" actId="478"/>
          <ac:picMkLst>
            <pc:docMk/>
            <pc:sldMk cId="3122138469" sldId="279"/>
            <ac:picMk id="13" creationId="{35BE7370-F892-4B81-822D-9713A5CC9C0B}"/>
          </ac:picMkLst>
        </pc:picChg>
        <pc:picChg chg="add mod">
          <ac:chgData name="Takehara Kazuyo" userId="6c1305eccc517997" providerId="LiveId" clId="{D8199FF3-83FB-422A-B6AD-F69F9EF45FB1}" dt="2021-07-20T06:01:30.587" v="2531"/>
          <ac:picMkLst>
            <pc:docMk/>
            <pc:sldMk cId="3122138469" sldId="279"/>
            <ac:picMk id="14" creationId="{9322F928-02DE-42D6-A332-E8E00C4363D7}"/>
          </ac:picMkLst>
        </pc:picChg>
        <pc:picChg chg="del">
          <ac:chgData name="Takehara Kazuyo" userId="6c1305eccc517997" providerId="LiveId" clId="{D8199FF3-83FB-422A-B6AD-F69F9EF45FB1}" dt="2021-07-12T13:21:45.530" v="1890" actId="478"/>
          <ac:picMkLst>
            <pc:docMk/>
            <pc:sldMk cId="3122138469" sldId="279"/>
            <ac:picMk id="17" creationId="{51EEA8BA-1BCE-4A55-98D3-A86479A0163B}"/>
          </ac:picMkLst>
        </pc:picChg>
        <pc:picChg chg="add mod modCrop">
          <ac:chgData name="Takehara Kazuyo" userId="6c1305eccc517997" providerId="LiveId" clId="{D8199FF3-83FB-422A-B6AD-F69F9EF45FB1}" dt="2021-07-12T13:22:15.099" v="1893" actId="1035"/>
          <ac:picMkLst>
            <pc:docMk/>
            <pc:sldMk cId="3122138469" sldId="279"/>
            <ac:picMk id="23" creationId="{4B45C8FF-A78D-4E3A-9915-2B321F6F8957}"/>
          </ac:picMkLst>
        </pc:picChg>
        <pc:picChg chg="add del mod">
          <ac:chgData name="Takehara Kazuyo" userId="6c1305eccc517997" providerId="LiveId" clId="{D8199FF3-83FB-422A-B6AD-F69F9EF45FB1}" dt="2021-07-20T06:01:30.306" v="2530" actId="478"/>
          <ac:picMkLst>
            <pc:docMk/>
            <pc:sldMk cId="3122138469" sldId="279"/>
            <ac:picMk id="24" creationId="{240C043C-CE9D-4A05-93D8-6761A90CA899}"/>
          </ac:picMkLst>
        </pc:picChg>
      </pc:sldChg>
      <pc:sldChg chg="del">
        <pc:chgData name="Takehara Kazuyo" userId="6c1305eccc517997" providerId="LiveId" clId="{D8199FF3-83FB-422A-B6AD-F69F9EF45FB1}" dt="2021-07-12T13:22:52.353" v="1894" actId="2696"/>
        <pc:sldMkLst>
          <pc:docMk/>
          <pc:sldMk cId="2555045600" sldId="280"/>
        </pc:sldMkLst>
      </pc:sldChg>
      <pc:sldChg chg="addSp delSp modSp mod">
        <pc:chgData name="Takehara Kazuyo" userId="6c1305eccc517997" providerId="LiveId" clId="{D8199FF3-83FB-422A-B6AD-F69F9EF45FB1}" dt="2021-07-12T13:19:36.299" v="1859" actId="478"/>
        <pc:sldMkLst>
          <pc:docMk/>
          <pc:sldMk cId="2002668726" sldId="281"/>
        </pc:sldMkLst>
        <pc:spChg chg="del">
          <ac:chgData name="Takehara Kazuyo" userId="6c1305eccc517997" providerId="LiveId" clId="{D8199FF3-83FB-422A-B6AD-F69F9EF45FB1}" dt="2021-07-12T13:18:53.277" v="1851" actId="478"/>
          <ac:spMkLst>
            <pc:docMk/>
            <pc:sldMk cId="2002668726" sldId="281"/>
            <ac:spMk id="8" creationId="{7FBF877B-6C95-4A40-85E8-01919395EC83}"/>
          </ac:spMkLst>
        </pc:spChg>
        <pc:spChg chg="del">
          <ac:chgData name="Takehara Kazuyo" userId="6c1305eccc517997" providerId="LiveId" clId="{D8199FF3-83FB-422A-B6AD-F69F9EF45FB1}" dt="2021-07-12T13:18:53.277" v="1851" actId="478"/>
          <ac:spMkLst>
            <pc:docMk/>
            <pc:sldMk cId="2002668726" sldId="281"/>
            <ac:spMk id="9" creationId="{843401B8-1E97-4A34-96ED-108152D8D3F6}"/>
          </ac:spMkLst>
        </pc:spChg>
        <pc:spChg chg="del">
          <ac:chgData name="Takehara Kazuyo" userId="6c1305eccc517997" providerId="LiveId" clId="{D8199FF3-83FB-422A-B6AD-F69F9EF45FB1}" dt="2021-07-12T13:18:53.277" v="1851" actId="478"/>
          <ac:spMkLst>
            <pc:docMk/>
            <pc:sldMk cId="2002668726" sldId="281"/>
            <ac:spMk id="10" creationId="{928BD717-CB25-4EE4-B718-CB29CEAACFC8}"/>
          </ac:spMkLst>
        </pc:spChg>
        <pc:spChg chg="del">
          <ac:chgData name="Takehara Kazuyo" userId="6c1305eccc517997" providerId="LiveId" clId="{D8199FF3-83FB-422A-B6AD-F69F9EF45FB1}" dt="2021-07-12T13:18:53.277" v="1851" actId="478"/>
          <ac:spMkLst>
            <pc:docMk/>
            <pc:sldMk cId="2002668726" sldId="281"/>
            <ac:spMk id="12" creationId="{0C194CC6-4655-40ED-B568-457925B0973F}"/>
          </ac:spMkLst>
        </pc:spChg>
        <pc:spChg chg="del">
          <ac:chgData name="Takehara Kazuyo" userId="6c1305eccc517997" providerId="LiveId" clId="{D8199FF3-83FB-422A-B6AD-F69F9EF45FB1}" dt="2021-07-12T13:18:53.277" v="1851" actId="478"/>
          <ac:spMkLst>
            <pc:docMk/>
            <pc:sldMk cId="2002668726" sldId="281"/>
            <ac:spMk id="14" creationId="{89B479D0-8DE2-4F61-9930-03B299977649}"/>
          </ac:spMkLst>
        </pc:spChg>
        <pc:spChg chg="del">
          <ac:chgData name="Takehara Kazuyo" userId="6c1305eccc517997" providerId="LiveId" clId="{D8199FF3-83FB-422A-B6AD-F69F9EF45FB1}" dt="2021-07-12T13:18:53.277" v="1851" actId="478"/>
          <ac:spMkLst>
            <pc:docMk/>
            <pc:sldMk cId="2002668726" sldId="281"/>
            <ac:spMk id="15" creationId="{44E1F1F0-5907-482A-A4F8-20540313ED0A}"/>
          </ac:spMkLst>
        </pc:spChg>
        <pc:spChg chg="del">
          <ac:chgData name="Takehara Kazuyo" userId="6c1305eccc517997" providerId="LiveId" clId="{D8199FF3-83FB-422A-B6AD-F69F9EF45FB1}" dt="2021-07-12T13:19:36.299" v="1859" actId="478"/>
          <ac:spMkLst>
            <pc:docMk/>
            <pc:sldMk cId="2002668726" sldId="281"/>
            <ac:spMk id="18" creationId="{58D2C00F-A501-4427-8514-47F7D60FC4FE}"/>
          </ac:spMkLst>
        </pc:spChg>
        <pc:picChg chg="del">
          <ac:chgData name="Takehara Kazuyo" userId="6c1305eccc517997" providerId="LiveId" clId="{D8199FF3-83FB-422A-B6AD-F69F9EF45FB1}" dt="2021-07-12T13:18:53.277" v="1851" actId="478"/>
          <ac:picMkLst>
            <pc:docMk/>
            <pc:sldMk cId="2002668726" sldId="281"/>
            <ac:picMk id="3" creationId="{6E7D0741-3692-427B-BDB8-EF0190D4F56F}"/>
          </ac:picMkLst>
        </pc:picChg>
        <pc:picChg chg="add mod modCrop">
          <ac:chgData name="Takehara Kazuyo" userId="6c1305eccc517997" providerId="LiveId" clId="{D8199FF3-83FB-422A-B6AD-F69F9EF45FB1}" dt="2021-07-12T13:19:33.039" v="1858" actId="1076"/>
          <ac:picMkLst>
            <pc:docMk/>
            <pc:sldMk cId="2002668726" sldId="281"/>
            <ac:picMk id="4" creationId="{2B0AFB16-9334-400E-9A6D-5E8887A6137C}"/>
          </ac:picMkLst>
        </pc:picChg>
        <pc:picChg chg="del">
          <ac:chgData name="Takehara Kazuyo" userId="6c1305eccc517997" providerId="LiveId" clId="{D8199FF3-83FB-422A-B6AD-F69F9EF45FB1}" dt="2021-07-12T13:18:53.277" v="1851" actId="478"/>
          <ac:picMkLst>
            <pc:docMk/>
            <pc:sldMk cId="2002668726" sldId="281"/>
            <ac:picMk id="7" creationId="{3F3354F7-8EAD-49BC-8DFB-EB5D823BE995}"/>
          </ac:picMkLst>
        </pc:picChg>
        <pc:picChg chg="del">
          <ac:chgData name="Takehara Kazuyo" userId="6c1305eccc517997" providerId="LiveId" clId="{D8199FF3-83FB-422A-B6AD-F69F9EF45FB1}" dt="2021-07-12T13:18:53.277" v="1851" actId="478"/>
          <ac:picMkLst>
            <pc:docMk/>
            <pc:sldMk cId="2002668726" sldId="281"/>
            <ac:picMk id="11" creationId="{FAA9F9C8-4456-4B9C-8434-67093D03C050}"/>
          </ac:picMkLst>
        </pc:picChg>
        <pc:picChg chg="del">
          <ac:chgData name="Takehara Kazuyo" userId="6c1305eccc517997" providerId="LiveId" clId="{D8199FF3-83FB-422A-B6AD-F69F9EF45FB1}" dt="2021-07-12T13:18:53.277" v="1851" actId="478"/>
          <ac:picMkLst>
            <pc:docMk/>
            <pc:sldMk cId="2002668726" sldId="281"/>
            <ac:picMk id="13" creationId="{35BE7370-F892-4B81-822D-9713A5CC9C0B}"/>
          </ac:picMkLst>
        </pc:picChg>
        <pc:picChg chg="del">
          <ac:chgData name="Takehara Kazuyo" userId="6c1305eccc517997" providerId="LiveId" clId="{D8199FF3-83FB-422A-B6AD-F69F9EF45FB1}" dt="2021-07-12T13:18:53.277" v="1851" actId="478"/>
          <ac:picMkLst>
            <pc:docMk/>
            <pc:sldMk cId="2002668726" sldId="281"/>
            <ac:picMk id="17" creationId="{51EEA8BA-1BCE-4A55-98D3-A86479A0163B}"/>
          </ac:picMkLst>
        </pc:picChg>
      </pc:sldChg>
      <pc:sldChg chg="del">
        <pc:chgData name="Takehara Kazuyo" userId="6c1305eccc517997" providerId="LiveId" clId="{D8199FF3-83FB-422A-B6AD-F69F9EF45FB1}" dt="2021-07-12T13:25:33.918" v="1963" actId="2696"/>
        <pc:sldMkLst>
          <pc:docMk/>
          <pc:sldMk cId="2004232403" sldId="282"/>
        </pc:sldMkLst>
      </pc:sldChg>
      <pc:sldChg chg="del">
        <pc:chgData name="Takehara Kazuyo" userId="6c1305eccc517997" providerId="LiveId" clId="{D8199FF3-83FB-422A-B6AD-F69F9EF45FB1}" dt="2021-07-12T13:25:33.918" v="1963" actId="2696"/>
        <pc:sldMkLst>
          <pc:docMk/>
          <pc:sldMk cId="190765443" sldId="283"/>
        </pc:sldMkLst>
      </pc:sldChg>
      <pc:sldChg chg="del">
        <pc:chgData name="Takehara Kazuyo" userId="6c1305eccc517997" providerId="LiveId" clId="{D8199FF3-83FB-422A-B6AD-F69F9EF45FB1}" dt="2021-07-12T13:25:33.918" v="1963" actId="2696"/>
        <pc:sldMkLst>
          <pc:docMk/>
          <pc:sldMk cId="3466318975" sldId="284"/>
        </pc:sldMkLst>
      </pc:sldChg>
      <pc:sldChg chg="del">
        <pc:chgData name="Takehara Kazuyo" userId="6c1305eccc517997" providerId="LiveId" clId="{D8199FF3-83FB-422A-B6AD-F69F9EF45FB1}" dt="2021-07-12T13:25:50.530" v="1964" actId="2696"/>
        <pc:sldMkLst>
          <pc:docMk/>
          <pc:sldMk cId="3882864639" sldId="285"/>
        </pc:sldMkLst>
      </pc:sldChg>
      <pc:sldChg chg="del">
        <pc:chgData name="Takehara Kazuyo" userId="6c1305eccc517997" providerId="LiveId" clId="{D8199FF3-83FB-422A-B6AD-F69F9EF45FB1}" dt="2021-07-12T13:25:50.530" v="1964" actId="2696"/>
        <pc:sldMkLst>
          <pc:docMk/>
          <pc:sldMk cId="2350629563" sldId="286"/>
        </pc:sldMkLst>
      </pc:sldChg>
      <pc:sldChg chg="del">
        <pc:chgData name="Takehara Kazuyo" userId="6c1305eccc517997" providerId="LiveId" clId="{D8199FF3-83FB-422A-B6AD-F69F9EF45FB1}" dt="2021-07-12T13:25:50.530" v="1964" actId="2696"/>
        <pc:sldMkLst>
          <pc:docMk/>
          <pc:sldMk cId="1904397142" sldId="287"/>
        </pc:sldMkLst>
      </pc:sldChg>
      <pc:sldChg chg="del">
        <pc:chgData name="Takehara Kazuyo" userId="6c1305eccc517997" providerId="LiveId" clId="{D8199FF3-83FB-422A-B6AD-F69F9EF45FB1}" dt="2021-07-12T13:25:50.530" v="1964" actId="2696"/>
        <pc:sldMkLst>
          <pc:docMk/>
          <pc:sldMk cId="993244037" sldId="288"/>
        </pc:sldMkLst>
      </pc:sldChg>
      <pc:sldChg chg="del">
        <pc:chgData name="Takehara Kazuyo" userId="6c1305eccc517997" providerId="LiveId" clId="{D8199FF3-83FB-422A-B6AD-F69F9EF45FB1}" dt="2021-07-12T13:25:50.530" v="1964" actId="2696"/>
        <pc:sldMkLst>
          <pc:docMk/>
          <pc:sldMk cId="2759805166" sldId="289"/>
        </pc:sldMkLst>
      </pc:sldChg>
      <pc:sldChg chg="del">
        <pc:chgData name="Takehara Kazuyo" userId="6c1305eccc517997" providerId="LiveId" clId="{D8199FF3-83FB-422A-B6AD-F69F9EF45FB1}" dt="2021-07-12T13:25:50.530" v="1964" actId="2696"/>
        <pc:sldMkLst>
          <pc:docMk/>
          <pc:sldMk cId="3496699639" sldId="290"/>
        </pc:sldMkLst>
      </pc:sldChg>
      <pc:sldChg chg="del">
        <pc:chgData name="Takehara Kazuyo" userId="6c1305eccc517997" providerId="LiveId" clId="{D8199FF3-83FB-422A-B6AD-F69F9EF45FB1}" dt="2021-07-12T13:25:50.530" v="1964" actId="2696"/>
        <pc:sldMkLst>
          <pc:docMk/>
          <pc:sldMk cId="628355677" sldId="291"/>
        </pc:sldMkLst>
      </pc:sldChg>
      <pc:sldChg chg="del">
        <pc:chgData name="Takehara Kazuyo" userId="6c1305eccc517997" providerId="LiveId" clId="{D8199FF3-83FB-422A-B6AD-F69F9EF45FB1}" dt="2021-07-12T13:25:50.530" v="1964" actId="2696"/>
        <pc:sldMkLst>
          <pc:docMk/>
          <pc:sldMk cId="2200389723" sldId="292"/>
        </pc:sldMkLst>
      </pc:sldChg>
      <pc:sldChg chg="del">
        <pc:chgData name="Takehara Kazuyo" userId="6c1305eccc517997" providerId="LiveId" clId="{D8199FF3-83FB-422A-B6AD-F69F9EF45FB1}" dt="2021-07-12T13:25:50.530" v="1964" actId="2696"/>
        <pc:sldMkLst>
          <pc:docMk/>
          <pc:sldMk cId="3743825074" sldId="293"/>
        </pc:sldMkLst>
      </pc:sldChg>
      <pc:sldChg chg="del">
        <pc:chgData name="Takehara Kazuyo" userId="6c1305eccc517997" providerId="LiveId" clId="{D8199FF3-83FB-422A-B6AD-F69F9EF45FB1}" dt="2021-07-12T13:25:50.530" v="1964" actId="2696"/>
        <pc:sldMkLst>
          <pc:docMk/>
          <pc:sldMk cId="3479464932" sldId="294"/>
        </pc:sldMkLst>
      </pc:sldChg>
      <pc:sldChg chg="del">
        <pc:chgData name="Takehara Kazuyo" userId="6c1305eccc517997" providerId="LiveId" clId="{D8199FF3-83FB-422A-B6AD-F69F9EF45FB1}" dt="2021-07-12T13:25:50.530" v="1964" actId="2696"/>
        <pc:sldMkLst>
          <pc:docMk/>
          <pc:sldMk cId="1915502656" sldId="295"/>
        </pc:sldMkLst>
      </pc:sldChg>
      <pc:sldChg chg="del">
        <pc:chgData name="Takehara Kazuyo" userId="6c1305eccc517997" providerId="LiveId" clId="{D8199FF3-83FB-422A-B6AD-F69F9EF45FB1}" dt="2021-07-12T13:25:50.530" v="1964" actId="2696"/>
        <pc:sldMkLst>
          <pc:docMk/>
          <pc:sldMk cId="2306835379" sldId="296"/>
        </pc:sldMkLst>
      </pc:sldChg>
      <pc:sldChg chg="del">
        <pc:chgData name="Takehara Kazuyo" userId="6c1305eccc517997" providerId="LiveId" clId="{D8199FF3-83FB-422A-B6AD-F69F9EF45FB1}" dt="2021-07-12T13:25:50.530" v="1964" actId="2696"/>
        <pc:sldMkLst>
          <pc:docMk/>
          <pc:sldMk cId="984148856" sldId="297"/>
        </pc:sldMkLst>
      </pc:sldChg>
      <pc:sldChg chg="del">
        <pc:chgData name="Takehara Kazuyo" userId="6c1305eccc517997" providerId="LiveId" clId="{D8199FF3-83FB-422A-B6AD-F69F9EF45FB1}" dt="2021-07-12T13:25:50.530" v="1964" actId="2696"/>
        <pc:sldMkLst>
          <pc:docMk/>
          <pc:sldMk cId="3636788695" sldId="298"/>
        </pc:sldMkLst>
      </pc:sldChg>
      <pc:sldChg chg="del">
        <pc:chgData name="Takehara Kazuyo" userId="6c1305eccc517997" providerId="LiveId" clId="{D8199FF3-83FB-422A-B6AD-F69F9EF45FB1}" dt="2021-07-12T13:25:50.530" v="1964" actId="2696"/>
        <pc:sldMkLst>
          <pc:docMk/>
          <pc:sldMk cId="2458697163" sldId="299"/>
        </pc:sldMkLst>
      </pc:sldChg>
      <pc:sldChg chg="del">
        <pc:chgData name="Takehara Kazuyo" userId="6c1305eccc517997" providerId="LiveId" clId="{D8199FF3-83FB-422A-B6AD-F69F9EF45FB1}" dt="2021-07-12T13:25:50.530" v="1964" actId="2696"/>
        <pc:sldMkLst>
          <pc:docMk/>
          <pc:sldMk cId="2065169083" sldId="300"/>
        </pc:sldMkLst>
      </pc:sldChg>
      <pc:sldChg chg="del">
        <pc:chgData name="Takehara Kazuyo" userId="6c1305eccc517997" providerId="LiveId" clId="{D8199FF3-83FB-422A-B6AD-F69F9EF45FB1}" dt="2021-07-12T13:25:50.530" v="1964" actId="2696"/>
        <pc:sldMkLst>
          <pc:docMk/>
          <pc:sldMk cId="1435026969" sldId="301"/>
        </pc:sldMkLst>
      </pc:sldChg>
      <pc:sldChg chg="del">
        <pc:chgData name="Takehara Kazuyo" userId="6c1305eccc517997" providerId="LiveId" clId="{D8199FF3-83FB-422A-B6AD-F69F9EF45FB1}" dt="2021-07-12T13:25:50.530" v="1964" actId="2696"/>
        <pc:sldMkLst>
          <pc:docMk/>
          <pc:sldMk cId="307575389" sldId="302"/>
        </pc:sldMkLst>
      </pc:sldChg>
      <pc:sldChg chg="del">
        <pc:chgData name="Takehara Kazuyo" userId="6c1305eccc517997" providerId="LiveId" clId="{D8199FF3-83FB-422A-B6AD-F69F9EF45FB1}" dt="2021-07-12T13:25:50.530" v="1964" actId="2696"/>
        <pc:sldMkLst>
          <pc:docMk/>
          <pc:sldMk cId="2068476842" sldId="303"/>
        </pc:sldMkLst>
      </pc:sldChg>
      <pc:sldChg chg="del">
        <pc:chgData name="Takehara Kazuyo" userId="6c1305eccc517997" providerId="LiveId" clId="{D8199FF3-83FB-422A-B6AD-F69F9EF45FB1}" dt="2021-07-12T13:25:50.530" v="1964" actId="2696"/>
        <pc:sldMkLst>
          <pc:docMk/>
          <pc:sldMk cId="1337230830" sldId="304"/>
        </pc:sldMkLst>
      </pc:sldChg>
      <pc:sldChg chg="del">
        <pc:chgData name="Takehara Kazuyo" userId="6c1305eccc517997" providerId="LiveId" clId="{D8199FF3-83FB-422A-B6AD-F69F9EF45FB1}" dt="2021-07-12T13:25:50.530" v="1964" actId="2696"/>
        <pc:sldMkLst>
          <pc:docMk/>
          <pc:sldMk cId="2797315794" sldId="305"/>
        </pc:sldMkLst>
      </pc:sldChg>
      <pc:sldChg chg="del">
        <pc:chgData name="Takehara Kazuyo" userId="6c1305eccc517997" providerId="LiveId" clId="{D8199FF3-83FB-422A-B6AD-F69F9EF45FB1}" dt="2021-07-12T13:25:50.530" v="1964" actId="2696"/>
        <pc:sldMkLst>
          <pc:docMk/>
          <pc:sldMk cId="289435620" sldId="306"/>
        </pc:sldMkLst>
      </pc:sldChg>
      <pc:sldChg chg="del">
        <pc:chgData name="Takehara Kazuyo" userId="6c1305eccc517997" providerId="LiveId" clId="{D8199FF3-83FB-422A-B6AD-F69F9EF45FB1}" dt="2021-07-12T13:25:50.530" v="1964" actId="2696"/>
        <pc:sldMkLst>
          <pc:docMk/>
          <pc:sldMk cId="3463071254" sldId="307"/>
        </pc:sldMkLst>
      </pc:sldChg>
      <pc:sldChg chg="del">
        <pc:chgData name="Takehara Kazuyo" userId="6c1305eccc517997" providerId="LiveId" clId="{D8199FF3-83FB-422A-B6AD-F69F9EF45FB1}" dt="2021-07-12T13:25:50.530" v="1964" actId="2696"/>
        <pc:sldMkLst>
          <pc:docMk/>
          <pc:sldMk cId="4226861012" sldId="308"/>
        </pc:sldMkLst>
      </pc:sldChg>
      <pc:sldChg chg="del">
        <pc:chgData name="Takehara Kazuyo" userId="6c1305eccc517997" providerId="LiveId" clId="{D8199FF3-83FB-422A-B6AD-F69F9EF45FB1}" dt="2021-07-12T13:25:50.530" v="1964" actId="2696"/>
        <pc:sldMkLst>
          <pc:docMk/>
          <pc:sldMk cId="1976773436" sldId="309"/>
        </pc:sldMkLst>
      </pc:sldChg>
      <pc:sldChg chg="del">
        <pc:chgData name="Takehara Kazuyo" userId="6c1305eccc517997" providerId="LiveId" clId="{D8199FF3-83FB-422A-B6AD-F69F9EF45FB1}" dt="2021-07-12T13:25:50.530" v="1964" actId="2696"/>
        <pc:sldMkLst>
          <pc:docMk/>
          <pc:sldMk cId="3606245485" sldId="310"/>
        </pc:sldMkLst>
      </pc:sldChg>
      <pc:sldChg chg="del">
        <pc:chgData name="Takehara Kazuyo" userId="6c1305eccc517997" providerId="LiveId" clId="{D8199FF3-83FB-422A-B6AD-F69F9EF45FB1}" dt="2021-07-12T13:25:50.530" v="1964" actId="2696"/>
        <pc:sldMkLst>
          <pc:docMk/>
          <pc:sldMk cId="3972375166" sldId="311"/>
        </pc:sldMkLst>
      </pc:sldChg>
      <pc:sldChg chg="del">
        <pc:chgData name="Takehara Kazuyo" userId="6c1305eccc517997" providerId="LiveId" clId="{D8199FF3-83FB-422A-B6AD-F69F9EF45FB1}" dt="2021-07-12T13:25:50.530" v="1964" actId="2696"/>
        <pc:sldMkLst>
          <pc:docMk/>
          <pc:sldMk cId="2978514472" sldId="312"/>
        </pc:sldMkLst>
      </pc:sldChg>
      <pc:sldChg chg="del">
        <pc:chgData name="Takehara Kazuyo" userId="6c1305eccc517997" providerId="LiveId" clId="{D8199FF3-83FB-422A-B6AD-F69F9EF45FB1}" dt="2021-07-12T13:25:50.530" v="1964" actId="2696"/>
        <pc:sldMkLst>
          <pc:docMk/>
          <pc:sldMk cId="336563075" sldId="313"/>
        </pc:sldMkLst>
      </pc:sldChg>
      <pc:sldChg chg="del">
        <pc:chgData name="Takehara Kazuyo" userId="6c1305eccc517997" providerId="LiveId" clId="{D8199FF3-83FB-422A-B6AD-F69F9EF45FB1}" dt="2021-07-12T13:25:50.530" v="1964" actId="2696"/>
        <pc:sldMkLst>
          <pc:docMk/>
          <pc:sldMk cId="2125465350" sldId="314"/>
        </pc:sldMkLst>
      </pc:sldChg>
      <pc:sldChg chg="del">
        <pc:chgData name="Takehara Kazuyo" userId="6c1305eccc517997" providerId="LiveId" clId="{D8199FF3-83FB-422A-B6AD-F69F9EF45FB1}" dt="2021-07-12T13:25:50.530" v="1964" actId="2696"/>
        <pc:sldMkLst>
          <pc:docMk/>
          <pc:sldMk cId="3041131526" sldId="315"/>
        </pc:sldMkLst>
      </pc:sldChg>
      <pc:sldChg chg="del">
        <pc:chgData name="Takehara Kazuyo" userId="6c1305eccc517997" providerId="LiveId" clId="{D8199FF3-83FB-422A-B6AD-F69F9EF45FB1}" dt="2021-07-12T13:25:50.530" v="1964" actId="2696"/>
        <pc:sldMkLst>
          <pc:docMk/>
          <pc:sldMk cId="3803235651" sldId="316"/>
        </pc:sldMkLst>
      </pc:sldChg>
      <pc:sldChg chg="del">
        <pc:chgData name="Takehara Kazuyo" userId="6c1305eccc517997" providerId="LiveId" clId="{D8199FF3-83FB-422A-B6AD-F69F9EF45FB1}" dt="2021-07-12T13:25:50.530" v="1964" actId="2696"/>
        <pc:sldMkLst>
          <pc:docMk/>
          <pc:sldMk cId="207643470" sldId="317"/>
        </pc:sldMkLst>
      </pc:sldChg>
      <pc:sldChg chg="del">
        <pc:chgData name="Takehara Kazuyo" userId="6c1305eccc517997" providerId="LiveId" clId="{D8199FF3-83FB-422A-B6AD-F69F9EF45FB1}" dt="2021-07-12T13:25:50.530" v="1964" actId="2696"/>
        <pc:sldMkLst>
          <pc:docMk/>
          <pc:sldMk cId="245146144" sldId="318"/>
        </pc:sldMkLst>
      </pc:sldChg>
      <pc:sldChg chg="del">
        <pc:chgData name="Takehara Kazuyo" userId="6c1305eccc517997" providerId="LiveId" clId="{D8199FF3-83FB-422A-B6AD-F69F9EF45FB1}" dt="2021-07-12T13:25:50.530" v="1964" actId="2696"/>
        <pc:sldMkLst>
          <pc:docMk/>
          <pc:sldMk cId="871250036" sldId="319"/>
        </pc:sldMkLst>
      </pc:sldChg>
      <pc:sldChg chg="del">
        <pc:chgData name="Takehara Kazuyo" userId="6c1305eccc517997" providerId="LiveId" clId="{D8199FF3-83FB-422A-B6AD-F69F9EF45FB1}" dt="2021-07-12T13:25:50.530" v="1964" actId="2696"/>
        <pc:sldMkLst>
          <pc:docMk/>
          <pc:sldMk cId="1250606338" sldId="320"/>
        </pc:sldMkLst>
      </pc:sldChg>
      <pc:sldChg chg="del">
        <pc:chgData name="Takehara Kazuyo" userId="6c1305eccc517997" providerId="LiveId" clId="{D8199FF3-83FB-422A-B6AD-F69F9EF45FB1}" dt="2021-07-12T13:25:50.530" v="1964" actId="2696"/>
        <pc:sldMkLst>
          <pc:docMk/>
          <pc:sldMk cId="2472163586" sldId="321"/>
        </pc:sldMkLst>
      </pc:sldChg>
      <pc:sldChg chg="del">
        <pc:chgData name="Takehara Kazuyo" userId="6c1305eccc517997" providerId="LiveId" clId="{D8199FF3-83FB-422A-B6AD-F69F9EF45FB1}" dt="2021-07-12T13:25:50.530" v="1964" actId="2696"/>
        <pc:sldMkLst>
          <pc:docMk/>
          <pc:sldMk cId="2306067029" sldId="322"/>
        </pc:sldMkLst>
      </pc:sldChg>
      <pc:sldChg chg="del">
        <pc:chgData name="Takehara Kazuyo" userId="6c1305eccc517997" providerId="LiveId" clId="{D8199FF3-83FB-422A-B6AD-F69F9EF45FB1}" dt="2021-07-12T13:25:50.530" v="1964" actId="2696"/>
        <pc:sldMkLst>
          <pc:docMk/>
          <pc:sldMk cId="3875652433" sldId="323"/>
        </pc:sldMkLst>
      </pc:sldChg>
      <pc:sldChg chg="del">
        <pc:chgData name="Takehara Kazuyo" userId="6c1305eccc517997" providerId="LiveId" clId="{D8199FF3-83FB-422A-B6AD-F69F9EF45FB1}" dt="2021-07-12T13:25:50.530" v="1964" actId="2696"/>
        <pc:sldMkLst>
          <pc:docMk/>
          <pc:sldMk cId="3299593483" sldId="324"/>
        </pc:sldMkLst>
      </pc:sldChg>
      <pc:sldChg chg="del">
        <pc:chgData name="Takehara Kazuyo" userId="6c1305eccc517997" providerId="LiveId" clId="{D8199FF3-83FB-422A-B6AD-F69F9EF45FB1}" dt="2021-07-12T13:25:50.530" v="1964" actId="2696"/>
        <pc:sldMkLst>
          <pc:docMk/>
          <pc:sldMk cId="3600710606" sldId="325"/>
        </pc:sldMkLst>
      </pc:sldChg>
      <pc:sldChg chg="del">
        <pc:chgData name="Takehara Kazuyo" userId="6c1305eccc517997" providerId="LiveId" clId="{D8199FF3-83FB-422A-B6AD-F69F9EF45FB1}" dt="2021-07-12T13:25:33.918" v="1963" actId="2696"/>
        <pc:sldMkLst>
          <pc:docMk/>
          <pc:sldMk cId="3564216078" sldId="327"/>
        </pc:sldMkLst>
      </pc:sldChg>
      <pc:sldChg chg="addSp delSp modSp add mod">
        <pc:chgData name="Takehara Kazuyo" userId="6c1305eccc517997" providerId="LiveId" clId="{D8199FF3-83FB-422A-B6AD-F69F9EF45FB1}" dt="2021-07-12T08:01:18.348" v="231" actId="14100"/>
        <pc:sldMkLst>
          <pc:docMk/>
          <pc:sldMk cId="2597969175" sldId="328"/>
        </pc:sldMkLst>
        <pc:picChg chg="del">
          <ac:chgData name="Takehara Kazuyo" userId="6c1305eccc517997" providerId="LiveId" clId="{D8199FF3-83FB-422A-B6AD-F69F9EF45FB1}" dt="2021-07-12T08:00:29.818" v="223" actId="478"/>
          <ac:picMkLst>
            <pc:docMk/>
            <pc:sldMk cId="2597969175" sldId="328"/>
            <ac:picMk id="3" creationId="{5685FC9D-50F7-48EB-AEF8-E5D04B48E183}"/>
          </ac:picMkLst>
        </pc:picChg>
        <pc:picChg chg="add mod modCrop">
          <ac:chgData name="Takehara Kazuyo" userId="6c1305eccc517997" providerId="LiveId" clId="{D8199FF3-83FB-422A-B6AD-F69F9EF45FB1}" dt="2021-07-12T08:01:18.348" v="231" actId="14100"/>
          <ac:picMkLst>
            <pc:docMk/>
            <pc:sldMk cId="2597969175" sldId="328"/>
            <ac:picMk id="4" creationId="{00FF1419-BE86-4C83-8073-259FA3E5C839}"/>
          </ac:picMkLst>
        </pc:picChg>
        <pc:picChg chg="del">
          <ac:chgData name="Takehara Kazuyo" userId="6c1305eccc517997" providerId="LiveId" clId="{D8199FF3-83FB-422A-B6AD-F69F9EF45FB1}" dt="2021-07-12T08:00:26.248" v="222" actId="478"/>
          <ac:picMkLst>
            <pc:docMk/>
            <pc:sldMk cId="2597969175" sldId="328"/>
            <ac:picMk id="5" creationId="{A51A084C-553D-4580-A5C2-12D78AA47B1E}"/>
          </ac:picMkLst>
        </pc:picChg>
        <pc:picChg chg="add mod modCrop">
          <ac:chgData name="Takehara Kazuyo" userId="6c1305eccc517997" providerId="LiveId" clId="{D8199FF3-83FB-422A-B6AD-F69F9EF45FB1}" dt="2021-07-12T08:01:05.758" v="229" actId="14100"/>
          <ac:picMkLst>
            <pc:docMk/>
            <pc:sldMk cId="2597969175" sldId="328"/>
            <ac:picMk id="6" creationId="{3D74FFCB-0F40-40E9-BFC4-151F55C179AB}"/>
          </ac:picMkLst>
        </pc:picChg>
      </pc:sldChg>
      <pc:sldChg chg="delSp modSp add mod delAnim">
        <pc:chgData name="Takehara Kazuyo" userId="6c1305eccc517997" providerId="LiveId" clId="{D8199FF3-83FB-422A-B6AD-F69F9EF45FB1}" dt="2021-07-12T07:48:32.749" v="101" actId="1076"/>
        <pc:sldMkLst>
          <pc:docMk/>
          <pc:sldMk cId="319708803" sldId="329"/>
        </pc:sldMkLst>
        <pc:spChg chg="del">
          <ac:chgData name="Takehara Kazuyo" userId="6c1305eccc517997" providerId="LiveId" clId="{D8199FF3-83FB-422A-B6AD-F69F9EF45FB1}" dt="2021-07-12T07:46:50.463" v="87" actId="478"/>
          <ac:spMkLst>
            <pc:docMk/>
            <pc:sldMk cId="319708803" sldId="329"/>
            <ac:spMk id="8" creationId="{79FBFBD4-9266-4172-B642-3A8887A357B0}"/>
          </ac:spMkLst>
        </pc:spChg>
        <pc:picChg chg="del">
          <ac:chgData name="Takehara Kazuyo" userId="6c1305eccc517997" providerId="LiveId" clId="{D8199FF3-83FB-422A-B6AD-F69F9EF45FB1}" dt="2021-07-12T07:46:50.463" v="87" actId="478"/>
          <ac:picMkLst>
            <pc:docMk/>
            <pc:sldMk cId="319708803" sldId="329"/>
            <ac:picMk id="7" creationId="{298760E5-AD36-4798-BE42-26D9C7FE17E8}"/>
          </ac:picMkLst>
        </pc:picChg>
        <pc:picChg chg="mod modCrop">
          <ac:chgData name="Takehara Kazuyo" userId="6c1305eccc517997" providerId="LiveId" clId="{D8199FF3-83FB-422A-B6AD-F69F9EF45FB1}" dt="2021-07-12T07:48:32.749" v="101" actId="1076"/>
          <ac:picMkLst>
            <pc:docMk/>
            <pc:sldMk cId="319708803" sldId="329"/>
            <ac:picMk id="9" creationId="{C5EBB006-DF54-454B-A9EE-1739E4D183BB}"/>
          </ac:picMkLst>
        </pc:picChg>
        <pc:picChg chg="del">
          <ac:chgData name="Takehara Kazuyo" userId="6c1305eccc517997" providerId="LiveId" clId="{D8199FF3-83FB-422A-B6AD-F69F9EF45FB1}" dt="2021-07-12T07:46:42.192" v="86" actId="478"/>
          <ac:picMkLst>
            <pc:docMk/>
            <pc:sldMk cId="319708803" sldId="329"/>
            <ac:picMk id="11" creationId="{B052D949-1586-49CC-8F25-4D43561CF9DE}"/>
          </ac:picMkLst>
        </pc:picChg>
      </pc:sldChg>
      <pc:sldChg chg="modSp add mod">
        <pc:chgData name="Takehara Kazuyo" userId="6c1305eccc517997" providerId="LiveId" clId="{D8199FF3-83FB-422A-B6AD-F69F9EF45FB1}" dt="2021-07-12T07:48:27.111" v="100" actId="1076"/>
        <pc:sldMkLst>
          <pc:docMk/>
          <pc:sldMk cId="2739971861" sldId="330"/>
        </pc:sldMkLst>
        <pc:picChg chg="mod modCrop">
          <ac:chgData name="Takehara Kazuyo" userId="6c1305eccc517997" providerId="LiveId" clId="{D8199FF3-83FB-422A-B6AD-F69F9EF45FB1}" dt="2021-07-12T07:48:27.111" v="100" actId="1076"/>
          <ac:picMkLst>
            <pc:docMk/>
            <pc:sldMk cId="2739971861" sldId="330"/>
            <ac:picMk id="9" creationId="{C5EBB006-DF54-454B-A9EE-1739E4D183BB}"/>
          </ac:picMkLst>
        </pc:picChg>
      </pc:sldChg>
      <pc:sldChg chg="modSp add mod">
        <pc:chgData name="Takehara Kazuyo" userId="6c1305eccc517997" providerId="LiveId" clId="{D8199FF3-83FB-422A-B6AD-F69F9EF45FB1}" dt="2021-07-12T07:49:00.983" v="106" actId="1076"/>
        <pc:sldMkLst>
          <pc:docMk/>
          <pc:sldMk cId="2142070668" sldId="331"/>
        </pc:sldMkLst>
        <pc:picChg chg="mod modCrop">
          <ac:chgData name="Takehara Kazuyo" userId="6c1305eccc517997" providerId="LiveId" clId="{D8199FF3-83FB-422A-B6AD-F69F9EF45FB1}" dt="2021-07-12T07:49:00.983" v="106" actId="1076"/>
          <ac:picMkLst>
            <pc:docMk/>
            <pc:sldMk cId="2142070668" sldId="331"/>
            <ac:picMk id="9" creationId="{C5EBB006-DF54-454B-A9EE-1739E4D183BB}"/>
          </ac:picMkLst>
        </pc:picChg>
      </pc:sldChg>
      <pc:sldChg chg="modSp add mod">
        <pc:chgData name="Takehara Kazuyo" userId="6c1305eccc517997" providerId="LiveId" clId="{D8199FF3-83FB-422A-B6AD-F69F9EF45FB1}" dt="2021-07-12T07:49:19.615" v="110" actId="1076"/>
        <pc:sldMkLst>
          <pc:docMk/>
          <pc:sldMk cId="2428084116" sldId="332"/>
        </pc:sldMkLst>
        <pc:picChg chg="mod modCrop">
          <ac:chgData name="Takehara Kazuyo" userId="6c1305eccc517997" providerId="LiveId" clId="{D8199FF3-83FB-422A-B6AD-F69F9EF45FB1}" dt="2021-07-12T07:49:19.615" v="110" actId="1076"/>
          <ac:picMkLst>
            <pc:docMk/>
            <pc:sldMk cId="2428084116" sldId="332"/>
            <ac:picMk id="9" creationId="{C5EBB006-DF54-454B-A9EE-1739E4D183BB}"/>
          </ac:picMkLst>
        </pc:picChg>
      </pc:sldChg>
      <pc:sldChg chg="modSp add mod ord modAnim">
        <pc:chgData name="Takehara Kazuyo" userId="6c1305eccc517997" providerId="LiveId" clId="{D8199FF3-83FB-422A-B6AD-F69F9EF45FB1}" dt="2021-07-20T05:50:01.607" v="2425"/>
        <pc:sldMkLst>
          <pc:docMk/>
          <pc:sldMk cId="967155873" sldId="333"/>
        </pc:sldMkLst>
        <pc:spChg chg="mod">
          <ac:chgData name="Takehara Kazuyo" userId="6c1305eccc517997" providerId="LiveId" clId="{D8199FF3-83FB-422A-B6AD-F69F9EF45FB1}" dt="2021-07-13T01:29:15.749" v="2241" actId="14100"/>
          <ac:spMkLst>
            <pc:docMk/>
            <pc:sldMk cId="967155873" sldId="333"/>
            <ac:spMk id="8" creationId="{79FBFBD4-9266-4172-B642-3A8887A357B0}"/>
          </ac:spMkLst>
        </pc:spChg>
      </pc:sldChg>
      <pc:sldChg chg="addSp delSp modSp add mod delAnim modAnim">
        <pc:chgData name="Takehara Kazuyo" userId="6c1305eccc517997" providerId="LiveId" clId="{D8199FF3-83FB-422A-B6AD-F69F9EF45FB1}" dt="2021-07-20T05:50:30.149" v="2426"/>
        <pc:sldMkLst>
          <pc:docMk/>
          <pc:sldMk cId="493916683" sldId="334"/>
        </pc:sldMkLst>
        <pc:spChg chg="del">
          <ac:chgData name="Takehara Kazuyo" userId="6c1305eccc517997" providerId="LiveId" clId="{D8199FF3-83FB-422A-B6AD-F69F9EF45FB1}" dt="2021-07-12T07:51:19.328" v="116" actId="478"/>
          <ac:spMkLst>
            <pc:docMk/>
            <pc:sldMk cId="493916683" sldId="334"/>
            <ac:spMk id="8" creationId="{79FBFBD4-9266-4172-B642-3A8887A357B0}"/>
          </ac:spMkLst>
        </pc:spChg>
        <pc:spChg chg="add mod">
          <ac:chgData name="Takehara Kazuyo" userId="6c1305eccc517997" providerId="LiveId" clId="{D8199FF3-83FB-422A-B6AD-F69F9EF45FB1}" dt="2021-07-12T08:16:30.979" v="268" actId="1037"/>
          <ac:spMkLst>
            <pc:docMk/>
            <pc:sldMk cId="493916683" sldId="334"/>
            <ac:spMk id="12" creationId="{DC1CFB9F-D679-4B41-9706-3AD40967A37B}"/>
          </ac:spMkLst>
        </pc:spChg>
        <pc:spChg chg="add mod">
          <ac:chgData name="Takehara Kazuyo" userId="6c1305eccc517997" providerId="LiveId" clId="{D8199FF3-83FB-422A-B6AD-F69F9EF45FB1}" dt="2021-07-12T08:16:37.701" v="278" actId="1037"/>
          <ac:spMkLst>
            <pc:docMk/>
            <pc:sldMk cId="493916683" sldId="334"/>
            <ac:spMk id="13" creationId="{9B10C4B4-C293-4974-BDCD-A2BC127918B1}"/>
          </ac:spMkLst>
        </pc:spChg>
        <pc:spChg chg="add del mod">
          <ac:chgData name="Takehara Kazuyo" userId="6c1305eccc517997" providerId="LiveId" clId="{D8199FF3-83FB-422A-B6AD-F69F9EF45FB1}" dt="2021-07-13T01:31:28.444" v="2267" actId="478"/>
          <ac:spMkLst>
            <pc:docMk/>
            <pc:sldMk cId="493916683" sldId="334"/>
            <ac:spMk id="14" creationId="{E76CE1E1-D63E-4606-8EB4-2A72996A54C9}"/>
          </ac:spMkLst>
        </pc:spChg>
        <pc:spChg chg="add del mod">
          <ac:chgData name="Takehara Kazuyo" userId="6c1305eccc517997" providerId="LiveId" clId="{D8199FF3-83FB-422A-B6AD-F69F9EF45FB1}" dt="2021-07-13T01:31:28.444" v="2267" actId="478"/>
          <ac:spMkLst>
            <pc:docMk/>
            <pc:sldMk cId="493916683" sldId="334"/>
            <ac:spMk id="15" creationId="{E22583DA-12A7-414D-B51C-02E22208C3B2}"/>
          </ac:spMkLst>
        </pc:spChg>
        <pc:spChg chg="add del mod">
          <ac:chgData name="Takehara Kazuyo" userId="6c1305eccc517997" providerId="LiveId" clId="{D8199FF3-83FB-422A-B6AD-F69F9EF45FB1}" dt="2021-07-13T01:31:28.444" v="2267" actId="478"/>
          <ac:spMkLst>
            <pc:docMk/>
            <pc:sldMk cId="493916683" sldId="334"/>
            <ac:spMk id="16" creationId="{F23BB8CE-13F1-497E-AE23-F62243D23EDB}"/>
          </ac:spMkLst>
        </pc:spChg>
        <pc:spChg chg="add del mod">
          <ac:chgData name="Takehara Kazuyo" userId="6c1305eccc517997" providerId="LiveId" clId="{D8199FF3-83FB-422A-B6AD-F69F9EF45FB1}" dt="2021-07-13T01:31:28.444" v="2267" actId="478"/>
          <ac:spMkLst>
            <pc:docMk/>
            <pc:sldMk cId="493916683" sldId="334"/>
            <ac:spMk id="17" creationId="{4CF756E2-1F34-42C4-8121-7952694BA9FE}"/>
          </ac:spMkLst>
        </pc:spChg>
        <pc:spChg chg="add del mod">
          <ac:chgData name="Takehara Kazuyo" userId="6c1305eccc517997" providerId="LiveId" clId="{D8199FF3-83FB-422A-B6AD-F69F9EF45FB1}" dt="2021-07-13T01:31:28.444" v="2267" actId="478"/>
          <ac:spMkLst>
            <pc:docMk/>
            <pc:sldMk cId="493916683" sldId="334"/>
            <ac:spMk id="18" creationId="{5390E245-9AF8-4314-8D02-971C13D38FEE}"/>
          </ac:spMkLst>
        </pc:spChg>
        <pc:spChg chg="add del mod">
          <ac:chgData name="Takehara Kazuyo" userId="6c1305eccc517997" providerId="LiveId" clId="{D8199FF3-83FB-422A-B6AD-F69F9EF45FB1}" dt="2021-07-12T07:56:21.834" v="152" actId="478"/>
          <ac:spMkLst>
            <pc:docMk/>
            <pc:sldMk cId="493916683" sldId="334"/>
            <ac:spMk id="19" creationId="{6B2B4227-6741-40D3-97F2-2F8A0E43CE61}"/>
          </ac:spMkLst>
        </pc:spChg>
        <pc:spChg chg="add del mod">
          <ac:chgData name="Takehara Kazuyo" userId="6c1305eccc517997" providerId="LiveId" clId="{D8199FF3-83FB-422A-B6AD-F69F9EF45FB1}" dt="2021-07-13T01:31:36.461" v="2268" actId="478"/>
          <ac:spMkLst>
            <pc:docMk/>
            <pc:sldMk cId="493916683" sldId="334"/>
            <ac:spMk id="20" creationId="{27BA4A94-A3C0-4D14-8B6E-C0F1F47EB0D5}"/>
          </ac:spMkLst>
        </pc:spChg>
        <pc:spChg chg="add del mod">
          <ac:chgData name="Takehara Kazuyo" userId="6c1305eccc517997" providerId="LiveId" clId="{D8199FF3-83FB-422A-B6AD-F69F9EF45FB1}" dt="2021-07-13T01:31:36.461" v="2268" actId="478"/>
          <ac:spMkLst>
            <pc:docMk/>
            <pc:sldMk cId="493916683" sldId="334"/>
            <ac:spMk id="21" creationId="{F5173034-46D5-4BF2-9E78-A7CFCAC31359}"/>
          </ac:spMkLst>
        </pc:spChg>
        <pc:spChg chg="add del mod">
          <ac:chgData name="Takehara Kazuyo" userId="6c1305eccc517997" providerId="LiveId" clId="{D8199FF3-83FB-422A-B6AD-F69F9EF45FB1}" dt="2021-07-13T01:31:36.461" v="2268" actId="478"/>
          <ac:spMkLst>
            <pc:docMk/>
            <pc:sldMk cId="493916683" sldId="334"/>
            <ac:spMk id="22" creationId="{63B0FAB4-C440-4BF8-84FD-1D1B8CF9B0FB}"/>
          </ac:spMkLst>
        </pc:spChg>
        <pc:spChg chg="add del mod">
          <ac:chgData name="Takehara Kazuyo" userId="6c1305eccc517997" providerId="LiveId" clId="{D8199FF3-83FB-422A-B6AD-F69F9EF45FB1}" dt="2021-07-13T01:31:36.461" v="2268" actId="478"/>
          <ac:spMkLst>
            <pc:docMk/>
            <pc:sldMk cId="493916683" sldId="334"/>
            <ac:spMk id="23" creationId="{A885C1E2-1DFB-4B65-B84C-FC073B9A2796}"/>
          </ac:spMkLst>
        </pc:spChg>
        <pc:spChg chg="add del mod">
          <ac:chgData name="Takehara Kazuyo" userId="6c1305eccc517997" providerId="LiveId" clId="{D8199FF3-83FB-422A-B6AD-F69F9EF45FB1}" dt="2021-07-13T01:31:36.461" v="2268" actId="478"/>
          <ac:spMkLst>
            <pc:docMk/>
            <pc:sldMk cId="493916683" sldId="334"/>
            <ac:spMk id="24" creationId="{B38C79A5-8B66-4160-89FB-07AB75F22032}"/>
          </ac:spMkLst>
        </pc:spChg>
        <pc:picChg chg="add mod">
          <ac:chgData name="Takehara Kazuyo" userId="6c1305eccc517997" providerId="LiveId" clId="{D8199FF3-83FB-422A-B6AD-F69F9EF45FB1}" dt="2021-07-20T05:37:24.864" v="2398" actId="1076"/>
          <ac:picMkLst>
            <pc:docMk/>
            <pc:sldMk cId="493916683" sldId="334"/>
            <ac:picMk id="2" creationId="{87929BEA-05EF-42B9-9536-9C8E54F7A166}"/>
          </ac:picMkLst>
        </pc:picChg>
        <pc:picChg chg="mod modCrop">
          <ac:chgData name="Takehara Kazuyo" userId="6c1305eccc517997" providerId="LiveId" clId="{D8199FF3-83FB-422A-B6AD-F69F9EF45FB1}" dt="2021-07-12T07:51:29.649" v="118" actId="1076"/>
          <ac:picMkLst>
            <pc:docMk/>
            <pc:sldMk cId="493916683" sldId="334"/>
            <ac:picMk id="7" creationId="{298760E5-AD36-4798-BE42-26D9C7FE17E8}"/>
          </ac:picMkLst>
        </pc:picChg>
        <pc:picChg chg="del">
          <ac:chgData name="Takehara Kazuyo" userId="6c1305eccc517997" providerId="LiveId" clId="{D8199FF3-83FB-422A-B6AD-F69F9EF45FB1}" dt="2021-07-12T07:51:32.387" v="119" actId="478"/>
          <ac:picMkLst>
            <pc:docMk/>
            <pc:sldMk cId="493916683" sldId="334"/>
            <ac:picMk id="11" creationId="{B052D949-1586-49CC-8F25-4D43561CF9DE}"/>
          </ac:picMkLst>
        </pc:picChg>
      </pc:sldChg>
      <pc:sldChg chg="add del">
        <pc:chgData name="Takehara Kazuyo" userId="6c1305eccc517997" providerId="LiveId" clId="{D8199FF3-83FB-422A-B6AD-F69F9EF45FB1}" dt="2021-07-12T08:16:15.741" v="258" actId="2696"/>
        <pc:sldMkLst>
          <pc:docMk/>
          <pc:sldMk cId="3598400879" sldId="335"/>
        </pc:sldMkLst>
      </pc:sldChg>
      <pc:sldChg chg="addSp delSp modSp add mod delAnim modAnim">
        <pc:chgData name="Takehara Kazuyo" userId="6c1305eccc517997" providerId="LiveId" clId="{D8199FF3-83FB-422A-B6AD-F69F9EF45FB1}" dt="2021-07-12T08:42:22.518" v="623" actId="478"/>
        <pc:sldMkLst>
          <pc:docMk/>
          <pc:sldMk cId="4034465568" sldId="335"/>
        </pc:sldMkLst>
        <pc:picChg chg="del">
          <ac:chgData name="Takehara Kazuyo" userId="6c1305eccc517997" providerId="LiveId" clId="{D8199FF3-83FB-422A-B6AD-F69F9EF45FB1}" dt="2021-07-12T08:37:28.568" v="587" actId="478"/>
          <ac:picMkLst>
            <pc:docMk/>
            <pc:sldMk cId="4034465568" sldId="335"/>
            <ac:picMk id="3" creationId="{A7425A11-4E83-460B-AEDB-582DDAD7330A}"/>
          </ac:picMkLst>
        </pc:picChg>
        <pc:picChg chg="add mod modCrop">
          <ac:chgData name="Takehara Kazuyo" userId="6c1305eccc517997" providerId="LiveId" clId="{D8199FF3-83FB-422A-B6AD-F69F9EF45FB1}" dt="2021-07-12T08:37:49.684" v="594" actId="1076"/>
          <ac:picMkLst>
            <pc:docMk/>
            <pc:sldMk cId="4034465568" sldId="335"/>
            <ac:picMk id="4" creationId="{154847B9-D605-466A-9056-E9F06CBE90E8}"/>
          </ac:picMkLst>
        </pc:picChg>
        <pc:picChg chg="add del mod">
          <ac:chgData name="Takehara Kazuyo" userId="6c1305eccc517997" providerId="LiveId" clId="{D8199FF3-83FB-422A-B6AD-F69F9EF45FB1}" dt="2021-07-12T08:42:22.518" v="623" actId="478"/>
          <ac:picMkLst>
            <pc:docMk/>
            <pc:sldMk cId="4034465568" sldId="335"/>
            <ac:picMk id="5" creationId="{67374575-3B72-4C73-8E0F-0B6849717A61}"/>
          </ac:picMkLst>
        </pc:picChg>
        <pc:picChg chg="add del mod">
          <ac:chgData name="Takehara Kazuyo" userId="6c1305eccc517997" providerId="LiveId" clId="{D8199FF3-83FB-422A-B6AD-F69F9EF45FB1}" dt="2021-07-12T08:42:22.518" v="623" actId="478"/>
          <ac:picMkLst>
            <pc:docMk/>
            <pc:sldMk cId="4034465568" sldId="335"/>
            <ac:picMk id="6" creationId="{0691272B-20B0-4B4A-9FE2-EE904757BBF9}"/>
          </ac:picMkLst>
        </pc:picChg>
        <pc:picChg chg="add del mod">
          <ac:chgData name="Takehara Kazuyo" userId="6c1305eccc517997" providerId="LiveId" clId="{D8199FF3-83FB-422A-B6AD-F69F9EF45FB1}" dt="2021-07-12T08:42:22.518" v="623" actId="478"/>
          <ac:picMkLst>
            <pc:docMk/>
            <pc:sldMk cId="4034465568" sldId="335"/>
            <ac:picMk id="7" creationId="{8924ED7D-404B-4299-9862-7F5B231E7357}"/>
          </ac:picMkLst>
        </pc:picChg>
        <pc:picChg chg="add del mod">
          <ac:chgData name="Takehara Kazuyo" userId="6c1305eccc517997" providerId="LiveId" clId="{D8199FF3-83FB-422A-B6AD-F69F9EF45FB1}" dt="2021-07-12T08:42:22.518" v="623" actId="478"/>
          <ac:picMkLst>
            <pc:docMk/>
            <pc:sldMk cId="4034465568" sldId="335"/>
            <ac:picMk id="8" creationId="{178344FD-3C38-48D4-B1C2-AC92F0FAD448}"/>
          </ac:picMkLst>
        </pc:picChg>
      </pc:sldChg>
      <pc:sldChg chg="addSp delSp modSp add mod delAnim modAnim">
        <pc:chgData name="Takehara Kazuyo" userId="6c1305eccc517997" providerId="LiveId" clId="{D8199FF3-83FB-422A-B6AD-F69F9EF45FB1}" dt="2021-07-20T05:53:15.234" v="2485" actId="1036"/>
        <pc:sldMkLst>
          <pc:docMk/>
          <pc:sldMk cId="1477030953" sldId="336"/>
        </pc:sldMkLst>
        <pc:spChg chg="ord">
          <ac:chgData name="Takehara Kazuyo" userId="6c1305eccc517997" providerId="LiveId" clId="{D8199FF3-83FB-422A-B6AD-F69F9EF45FB1}" dt="2021-07-12T08:23:41.184" v="364" actId="167"/>
          <ac:spMkLst>
            <pc:docMk/>
            <pc:sldMk cId="1477030953" sldId="336"/>
            <ac:spMk id="21" creationId="{7301CD19-1B64-46D0-AEF3-72CC8CA8EEDB}"/>
          </ac:spMkLst>
        </pc:spChg>
        <pc:spChg chg="mod">
          <ac:chgData name="Takehara Kazuyo" userId="6c1305eccc517997" providerId="LiveId" clId="{D8199FF3-83FB-422A-B6AD-F69F9EF45FB1}" dt="2021-07-12T08:29:06.385" v="463" actId="1076"/>
          <ac:spMkLst>
            <pc:docMk/>
            <pc:sldMk cId="1477030953" sldId="336"/>
            <ac:spMk id="28" creationId="{7CF4DBB3-5965-46E2-B604-16D43611ED28}"/>
          </ac:spMkLst>
        </pc:spChg>
        <pc:spChg chg="mod">
          <ac:chgData name="Takehara Kazuyo" userId="6c1305eccc517997" providerId="LiveId" clId="{D8199FF3-83FB-422A-B6AD-F69F9EF45FB1}" dt="2021-07-12T09:00:15.546" v="663" actId="20577"/>
          <ac:spMkLst>
            <pc:docMk/>
            <pc:sldMk cId="1477030953" sldId="336"/>
            <ac:spMk id="29" creationId="{8E968055-78AD-4B8D-8DF4-0E2F7F3C0C9B}"/>
          </ac:spMkLst>
        </pc:spChg>
        <pc:spChg chg="mod">
          <ac:chgData name="Takehara Kazuyo" userId="6c1305eccc517997" providerId="LiveId" clId="{D8199FF3-83FB-422A-B6AD-F69F9EF45FB1}" dt="2021-07-12T08:59:23.296" v="642" actId="20577"/>
          <ac:spMkLst>
            <pc:docMk/>
            <pc:sldMk cId="1477030953" sldId="336"/>
            <ac:spMk id="30" creationId="{D0B81641-6F6A-43BC-8971-9B4071031E54}"/>
          </ac:spMkLst>
        </pc:spChg>
        <pc:spChg chg="mod">
          <ac:chgData name="Takehara Kazuyo" userId="6c1305eccc517997" providerId="LiveId" clId="{D8199FF3-83FB-422A-B6AD-F69F9EF45FB1}" dt="2021-07-12T08:59:31.771" v="646" actId="20577"/>
          <ac:spMkLst>
            <pc:docMk/>
            <pc:sldMk cId="1477030953" sldId="336"/>
            <ac:spMk id="31" creationId="{0C2F2433-47FD-4458-87DF-F6153B9DF2BF}"/>
          </ac:spMkLst>
        </pc:spChg>
        <pc:picChg chg="add del mod">
          <ac:chgData name="Takehara Kazuyo" userId="6c1305eccc517997" providerId="LiveId" clId="{D8199FF3-83FB-422A-B6AD-F69F9EF45FB1}" dt="2021-07-12T08:24:19.238" v="365" actId="478"/>
          <ac:picMkLst>
            <pc:docMk/>
            <pc:sldMk cId="1477030953" sldId="336"/>
            <ac:picMk id="13" creationId="{F80C798B-877D-48D9-A8D4-F7E408564599}"/>
          </ac:picMkLst>
        </pc:picChg>
        <pc:picChg chg="add mod ord modCrop">
          <ac:chgData name="Takehara Kazuyo" userId="6c1305eccc517997" providerId="LiveId" clId="{D8199FF3-83FB-422A-B6AD-F69F9EF45FB1}" dt="2021-07-12T08:27:09.718" v="418" actId="1076"/>
          <ac:picMkLst>
            <pc:docMk/>
            <pc:sldMk cId="1477030953" sldId="336"/>
            <ac:picMk id="14" creationId="{E8C09790-2618-4747-BE90-7736BCB6D39B}"/>
          </ac:picMkLst>
        </pc:picChg>
        <pc:picChg chg="add mod ord">
          <ac:chgData name="Takehara Kazuyo" userId="6c1305eccc517997" providerId="LiveId" clId="{D8199FF3-83FB-422A-B6AD-F69F9EF45FB1}" dt="2021-07-12T08:23:33.164" v="363" actId="167"/>
          <ac:picMkLst>
            <pc:docMk/>
            <pc:sldMk cId="1477030953" sldId="336"/>
            <ac:picMk id="15" creationId="{481883DB-E2AC-407C-98E8-0C1623B26ABC}"/>
          </ac:picMkLst>
        </pc:picChg>
        <pc:picChg chg="add del mod">
          <ac:chgData name="Takehara Kazuyo" userId="6c1305eccc517997" providerId="LiveId" clId="{D8199FF3-83FB-422A-B6AD-F69F9EF45FB1}" dt="2021-07-20T05:53:09.926" v="2467" actId="478"/>
          <ac:picMkLst>
            <pc:docMk/>
            <pc:sldMk cId="1477030953" sldId="336"/>
            <ac:picMk id="16" creationId="{02D700AA-724B-4006-991E-7B5DF7C4B801}"/>
          </ac:picMkLst>
        </pc:picChg>
        <pc:picChg chg="add del mod">
          <ac:chgData name="Takehara Kazuyo" userId="6c1305eccc517997" providerId="LiveId" clId="{D8199FF3-83FB-422A-B6AD-F69F9EF45FB1}" dt="2021-07-20T05:53:09.926" v="2467" actId="478"/>
          <ac:picMkLst>
            <pc:docMk/>
            <pc:sldMk cId="1477030953" sldId="336"/>
            <ac:picMk id="17" creationId="{D6F74DA9-B13A-4EE4-9C7F-986DE7F8EAE0}"/>
          </ac:picMkLst>
        </pc:picChg>
        <pc:picChg chg="add del mod">
          <ac:chgData name="Takehara Kazuyo" userId="6c1305eccc517997" providerId="LiveId" clId="{D8199FF3-83FB-422A-B6AD-F69F9EF45FB1}" dt="2021-07-20T05:53:09.926" v="2467" actId="478"/>
          <ac:picMkLst>
            <pc:docMk/>
            <pc:sldMk cId="1477030953" sldId="336"/>
            <ac:picMk id="18" creationId="{B3CFC415-979E-4A81-8391-2D62A1F71285}"/>
          </ac:picMkLst>
        </pc:picChg>
        <pc:picChg chg="add del mod">
          <ac:chgData name="Takehara Kazuyo" userId="6c1305eccc517997" providerId="LiveId" clId="{D8199FF3-83FB-422A-B6AD-F69F9EF45FB1}" dt="2021-07-20T05:53:09.926" v="2467" actId="478"/>
          <ac:picMkLst>
            <pc:docMk/>
            <pc:sldMk cId="1477030953" sldId="336"/>
            <ac:picMk id="19" creationId="{1323421D-CDD6-493C-8A59-33AD158D5486}"/>
          </ac:picMkLst>
        </pc:picChg>
        <pc:picChg chg="add mod">
          <ac:chgData name="Takehara Kazuyo" userId="6c1305eccc517997" providerId="LiveId" clId="{D8199FF3-83FB-422A-B6AD-F69F9EF45FB1}" dt="2021-07-12T08:25:14.944" v="372" actId="14100"/>
          <ac:picMkLst>
            <pc:docMk/>
            <pc:sldMk cId="1477030953" sldId="336"/>
            <ac:picMk id="20" creationId="{B2BA0A2C-5BD8-431C-9581-6C86CAB00BED}"/>
          </ac:picMkLst>
        </pc:picChg>
        <pc:picChg chg="del">
          <ac:chgData name="Takehara Kazuyo" userId="6c1305eccc517997" providerId="LiveId" clId="{D8199FF3-83FB-422A-B6AD-F69F9EF45FB1}" dt="2021-07-12T08:23:14.550" v="361" actId="478"/>
          <ac:picMkLst>
            <pc:docMk/>
            <pc:sldMk cId="1477030953" sldId="336"/>
            <ac:picMk id="22" creationId="{0987B232-16B7-4238-927D-B878B2124BC3}"/>
          </ac:picMkLst>
        </pc:picChg>
        <pc:picChg chg="add mod">
          <ac:chgData name="Takehara Kazuyo" userId="6c1305eccc517997" providerId="LiveId" clId="{D8199FF3-83FB-422A-B6AD-F69F9EF45FB1}" dt="2021-07-20T05:53:15.234" v="2485" actId="1036"/>
          <ac:picMkLst>
            <pc:docMk/>
            <pc:sldMk cId="1477030953" sldId="336"/>
            <ac:picMk id="22" creationId="{F22AD527-D11F-4D52-A961-A230F2E8C03D}"/>
          </ac:picMkLst>
        </pc:picChg>
        <pc:picChg chg="add mod">
          <ac:chgData name="Takehara Kazuyo" userId="6c1305eccc517997" providerId="LiveId" clId="{D8199FF3-83FB-422A-B6AD-F69F9EF45FB1}" dt="2021-07-20T05:53:15.234" v="2485" actId="1036"/>
          <ac:picMkLst>
            <pc:docMk/>
            <pc:sldMk cId="1477030953" sldId="336"/>
            <ac:picMk id="23" creationId="{1A765B24-3BC5-4900-83A8-731DC81B1375}"/>
          </ac:picMkLst>
        </pc:picChg>
        <pc:picChg chg="del">
          <ac:chgData name="Takehara Kazuyo" userId="6c1305eccc517997" providerId="LiveId" clId="{D8199FF3-83FB-422A-B6AD-F69F9EF45FB1}" dt="2021-07-12T08:23:14.550" v="361" actId="478"/>
          <ac:picMkLst>
            <pc:docMk/>
            <pc:sldMk cId="1477030953" sldId="336"/>
            <ac:picMk id="23" creationId="{BA6C6BB0-A12A-4289-AB34-53CCFF3076E5}"/>
          </ac:picMkLst>
        </pc:picChg>
        <pc:picChg chg="add mod">
          <ac:chgData name="Takehara Kazuyo" userId="6c1305eccc517997" providerId="LiveId" clId="{D8199FF3-83FB-422A-B6AD-F69F9EF45FB1}" dt="2021-07-20T05:53:15.234" v="2485" actId="1036"/>
          <ac:picMkLst>
            <pc:docMk/>
            <pc:sldMk cId="1477030953" sldId="336"/>
            <ac:picMk id="24" creationId="{ECD3FA7A-7107-48E8-9FFB-AAF4BED0EA98}"/>
          </ac:picMkLst>
        </pc:picChg>
        <pc:picChg chg="del">
          <ac:chgData name="Takehara Kazuyo" userId="6c1305eccc517997" providerId="LiveId" clId="{D8199FF3-83FB-422A-B6AD-F69F9EF45FB1}" dt="2021-07-12T08:23:14.550" v="361" actId="478"/>
          <ac:picMkLst>
            <pc:docMk/>
            <pc:sldMk cId="1477030953" sldId="336"/>
            <ac:picMk id="24" creationId="{FD17CB26-5F0F-4CBB-B917-F3330EB187F8}"/>
          </ac:picMkLst>
        </pc:picChg>
        <pc:picChg chg="del">
          <ac:chgData name="Takehara Kazuyo" userId="6c1305eccc517997" providerId="LiveId" clId="{D8199FF3-83FB-422A-B6AD-F69F9EF45FB1}" dt="2021-07-12T08:23:14.550" v="361" actId="478"/>
          <ac:picMkLst>
            <pc:docMk/>
            <pc:sldMk cId="1477030953" sldId="336"/>
            <ac:picMk id="25" creationId="{7B3B8E96-9440-48AB-9690-BA093AD304D7}"/>
          </ac:picMkLst>
        </pc:picChg>
        <pc:picChg chg="add mod">
          <ac:chgData name="Takehara Kazuyo" userId="6c1305eccc517997" providerId="LiveId" clId="{D8199FF3-83FB-422A-B6AD-F69F9EF45FB1}" dt="2021-07-20T05:53:15.234" v="2485" actId="1036"/>
          <ac:picMkLst>
            <pc:docMk/>
            <pc:sldMk cId="1477030953" sldId="336"/>
            <ac:picMk id="25" creationId="{F2C81834-C14E-4D51-8826-D79EB2BF7DA9}"/>
          </ac:picMkLst>
        </pc:picChg>
        <pc:picChg chg="del">
          <ac:chgData name="Takehara Kazuyo" userId="6c1305eccc517997" providerId="LiveId" clId="{D8199FF3-83FB-422A-B6AD-F69F9EF45FB1}" dt="2021-07-12T08:23:14.550" v="361" actId="478"/>
          <ac:picMkLst>
            <pc:docMk/>
            <pc:sldMk cId="1477030953" sldId="336"/>
            <ac:picMk id="26" creationId="{7561C287-605D-4175-9BE3-0A1FA3296FE3}"/>
          </ac:picMkLst>
        </pc:picChg>
        <pc:picChg chg="del">
          <ac:chgData name="Takehara Kazuyo" userId="6c1305eccc517997" providerId="LiveId" clId="{D8199FF3-83FB-422A-B6AD-F69F9EF45FB1}" dt="2021-07-12T08:23:14.550" v="361" actId="478"/>
          <ac:picMkLst>
            <pc:docMk/>
            <pc:sldMk cId="1477030953" sldId="336"/>
            <ac:picMk id="27" creationId="{52835F1F-FCC6-49F9-BAA3-9EFB014E5A90}"/>
          </ac:picMkLst>
        </pc:picChg>
      </pc:sldChg>
      <pc:sldChg chg="addSp delSp modSp mod">
        <pc:chgData name="Takehara Kazuyo" userId="6c1305eccc517997" providerId="LiveId" clId="{D8199FF3-83FB-422A-B6AD-F69F9EF45FB1}" dt="2021-07-12T08:48:50.767" v="636" actId="14100"/>
        <pc:sldMkLst>
          <pc:docMk/>
          <pc:sldMk cId="1070126105" sldId="337"/>
        </pc:sldMkLst>
        <pc:spChg chg="mod">
          <ac:chgData name="Takehara Kazuyo" userId="6c1305eccc517997" providerId="LiveId" clId="{D8199FF3-83FB-422A-B6AD-F69F9EF45FB1}" dt="2021-07-12T08:48:50.767" v="636" actId="14100"/>
          <ac:spMkLst>
            <pc:docMk/>
            <pc:sldMk cId="1070126105" sldId="337"/>
            <ac:spMk id="6" creationId="{4B9DF526-EFAB-4190-A76C-6984DEB30951}"/>
          </ac:spMkLst>
        </pc:spChg>
        <pc:picChg chg="add mod ord modCrop">
          <ac:chgData name="Takehara Kazuyo" userId="6c1305eccc517997" providerId="LiveId" clId="{D8199FF3-83FB-422A-B6AD-F69F9EF45FB1}" dt="2021-07-12T08:48:33.378" v="633" actId="1076"/>
          <ac:picMkLst>
            <pc:docMk/>
            <pc:sldMk cId="1070126105" sldId="337"/>
            <ac:picMk id="3" creationId="{8D46F13D-9C14-45D7-A63D-B9729C75A982}"/>
          </ac:picMkLst>
        </pc:picChg>
        <pc:picChg chg="del">
          <ac:chgData name="Takehara Kazuyo" userId="6c1305eccc517997" providerId="LiveId" clId="{D8199FF3-83FB-422A-B6AD-F69F9EF45FB1}" dt="2021-07-12T08:42:54.772" v="624" actId="478"/>
          <ac:picMkLst>
            <pc:docMk/>
            <pc:sldMk cId="1070126105" sldId="337"/>
            <ac:picMk id="5" creationId="{E395F97A-3349-4E25-A3B8-95258742D43A}"/>
          </ac:picMkLst>
        </pc:picChg>
      </pc:sldChg>
      <pc:sldChg chg="addSp delSp modSp add mod delAnim modAnim">
        <pc:chgData name="Takehara Kazuyo" userId="6c1305eccc517997" providerId="LiveId" clId="{D8199FF3-83FB-422A-B6AD-F69F9EF45FB1}" dt="2021-07-20T05:54:51.792" v="2490"/>
        <pc:sldMkLst>
          <pc:docMk/>
          <pc:sldMk cId="2027603782" sldId="338"/>
        </pc:sldMkLst>
        <pc:picChg chg="add mod modCrop">
          <ac:chgData name="Takehara Kazuyo" userId="6c1305eccc517997" providerId="LiveId" clId="{D8199FF3-83FB-422A-B6AD-F69F9EF45FB1}" dt="2021-07-12T09:07:09.418" v="686" actId="1076"/>
          <ac:picMkLst>
            <pc:docMk/>
            <pc:sldMk cId="2027603782" sldId="338"/>
            <ac:picMk id="3" creationId="{70BA19CD-CC3C-4C5E-BC03-B28C2211C72A}"/>
          </ac:picMkLst>
        </pc:picChg>
        <pc:picChg chg="add mod">
          <ac:chgData name="Takehara Kazuyo" userId="6c1305eccc517997" providerId="LiveId" clId="{D8199FF3-83FB-422A-B6AD-F69F9EF45FB1}" dt="2021-07-12T09:07:22.179" v="687" actId="1076"/>
          <ac:picMkLst>
            <pc:docMk/>
            <pc:sldMk cId="2027603782" sldId="338"/>
            <ac:picMk id="4" creationId="{2647B5F8-7D3C-40FF-8D7F-D2479AFE2F96}"/>
          </ac:picMkLst>
        </pc:picChg>
        <pc:picChg chg="add del mod">
          <ac:chgData name="Takehara Kazuyo" userId="6c1305eccc517997" providerId="LiveId" clId="{D8199FF3-83FB-422A-B6AD-F69F9EF45FB1}" dt="2021-07-12T09:06:49.218" v="681" actId="478"/>
          <ac:picMkLst>
            <pc:docMk/>
            <pc:sldMk cId="2027603782" sldId="338"/>
            <ac:picMk id="5" creationId="{D2E417B6-DC13-4649-9626-7B4E20D65338}"/>
          </ac:picMkLst>
        </pc:picChg>
        <pc:picChg chg="del">
          <ac:chgData name="Takehara Kazuyo" userId="6c1305eccc517997" providerId="LiveId" clId="{D8199FF3-83FB-422A-B6AD-F69F9EF45FB1}" dt="2021-07-12T09:00:39.936" v="665" actId="478"/>
          <ac:picMkLst>
            <pc:docMk/>
            <pc:sldMk cId="2027603782" sldId="338"/>
            <ac:picMk id="6" creationId="{0154D4E0-4DCA-4A8B-A0E0-1E5FBBE5757A}"/>
          </ac:picMkLst>
        </pc:picChg>
        <pc:picChg chg="del">
          <ac:chgData name="Takehara Kazuyo" userId="6c1305eccc517997" providerId="LiveId" clId="{D8199FF3-83FB-422A-B6AD-F69F9EF45FB1}" dt="2021-07-12T09:00:42.699" v="666" actId="478"/>
          <ac:picMkLst>
            <pc:docMk/>
            <pc:sldMk cId="2027603782" sldId="338"/>
            <ac:picMk id="7" creationId="{242F0C9E-63D8-4471-9BB3-70399665766C}"/>
          </ac:picMkLst>
        </pc:picChg>
        <pc:picChg chg="del">
          <ac:chgData name="Takehara Kazuyo" userId="6c1305eccc517997" providerId="LiveId" clId="{D8199FF3-83FB-422A-B6AD-F69F9EF45FB1}" dt="2021-07-12T09:00:42.699" v="666" actId="478"/>
          <ac:picMkLst>
            <pc:docMk/>
            <pc:sldMk cId="2027603782" sldId="338"/>
            <ac:picMk id="8" creationId="{64260960-EDE4-409B-8B72-58A00C65154E}"/>
          </ac:picMkLst>
        </pc:picChg>
        <pc:picChg chg="add del mod">
          <ac:chgData name="Takehara Kazuyo" userId="6c1305eccc517997" providerId="LiveId" clId="{D8199FF3-83FB-422A-B6AD-F69F9EF45FB1}" dt="2021-07-12T09:06:50.213" v="682" actId="478"/>
          <ac:picMkLst>
            <pc:docMk/>
            <pc:sldMk cId="2027603782" sldId="338"/>
            <ac:picMk id="9" creationId="{5E2A41AA-AE7B-41A6-AEB9-716A10A30907}"/>
          </ac:picMkLst>
        </pc:picChg>
      </pc:sldChg>
      <pc:sldChg chg="delSp modSp add mod delAnim">
        <pc:chgData name="Takehara Kazuyo" userId="6c1305eccc517997" providerId="LiveId" clId="{D8199FF3-83FB-422A-B6AD-F69F9EF45FB1}" dt="2021-07-12T09:16:31.098" v="910" actId="14100"/>
        <pc:sldMkLst>
          <pc:docMk/>
          <pc:sldMk cId="3345338573" sldId="339"/>
        </pc:sldMkLst>
        <pc:picChg chg="mod modCrop">
          <ac:chgData name="Takehara Kazuyo" userId="6c1305eccc517997" providerId="LiveId" clId="{D8199FF3-83FB-422A-B6AD-F69F9EF45FB1}" dt="2021-07-12T09:16:31.098" v="910" actId="14100"/>
          <ac:picMkLst>
            <pc:docMk/>
            <pc:sldMk cId="3345338573" sldId="339"/>
            <ac:picMk id="3" creationId="{70BA19CD-CC3C-4C5E-BC03-B28C2211C72A}"/>
          </ac:picMkLst>
        </pc:picChg>
        <pc:picChg chg="del">
          <ac:chgData name="Takehara Kazuyo" userId="6c1305eccc517997" providerId="LiveId" clId="{D8199FF3-83FB-422A-B6AD-F69F9EF45FB1}" dt="2021-07-12T09:12:43.784" v="875" actId="478"/>
          <ac:picMkLst>
            <pc:docMk/>
            <pc:sldMk cId="3345338573" sldId="339"/>
            <ac:picMk id="4" creationId="{2647B5F8-7D3C-40FF-8D7F-D2479AFE2F96}"/>
          </ac:picMkLst>
        </pc:picChg>
        <pc:picChg chg="del">
          <ac:chgData name="Takehara Kazuyo" userId="6c1305eccc517997" providerId="LiveId" clId="{D8199FF3-83FB-422A-B6AD-F69F9EF45FB1}" dt="2021-07-12T09:12:43.784" v="875" actId="478"/>
          <ac:picMkLst>
            <pc:docMk/>
            <pc:sldMk cId="3345338573" sldId="339"/>
            <ac:picMk id="5" creationId="{D2E417B6-DC13-4649-9626-7B4E20D65338}"/>
          </ac:picMkLst>
        </pc:picChg>
        <pc:picChg chg="del">
          <ac:chgData name="Takehara Kazuyo" userId="6c1305eccc517997" providerId="LiveId" clId="{D8199FF3-83FB-422A-B6AD-F69F9EF45FB1}" dt="2021-07-12T09:12:43.784" v="875" actId="478"/>
          <ac:picMkLst>
            <pc:docMk/>
            <pc:sldMk cId="3345338573" sldId="339"/>
            <ac:picMk id="9" creationId="{5E2A41AA-AE7B-41A6-AEB9-716A10A30907}"/>
          </ac:picMkLst>
        </pc:picChg>
      </pc:sldChg>
      <pc:sldChg chg="addSp delSp modSp mod ord">
        <pc:chgData name="Takehara Kazuyo" userId="6c1305eccc517997" providerId="LiveId" clId="{D8199FF3-83FB-422A-B6AD-F69F9EF45FB1}" dt="2021-07-13T01:37:39.995" v="2288" actId="1038"/>
        <pc:sldMkLst>
          <pc:docMk/>
          <pc:sldMk cId="1379890369" sldId="340"/>
        </pc:sldMkLst>
        <pc:spChg chg="del">
          <ac:chgData name="Takehara Kazuyo" userId="6c1305eccc517997" providerId="LiveId" clId="{D8199FF3-83FB-422A-B6AD-F69F9EF45FB1}" dt="2021-07-12T09:16:24.966" v="909" actId="478"/>
          <ac:spMkLst>
            <pc:docMk/>
            <pc:sldMk cId="1379890369" sldId="340"/>
            <ac:spMk id="21" creationId="{7301CD19-1B64-46D0-AEF3-72CC8CA8EEDB}"/>
          </ac:spMkLst>
        </pc:spChg>
        <pc:picChg chg="add mod modCrop">
          <ac:chgData name="Takehara Kazuyo" userId="6c1305eccc517997" providerId="LiveId" clId="{D8199FF3-83FB-422A-B6AD-F69F9EF45FB1}" dt="2021-07-13T01:37:39.995" v="2288" actId="1038"/>
          <ac:picMkLst>
            <pc:docMk/>
            <pc:sldMk cId="1379890369" sldId="340"/>
            <ac:picMk id="3" creationId="{FF8CED87-1ACD-496B-A61D-A35C75968BD7}"/>
          </ac:picMkLst>
        </pc:picChg>
      </pc:sldChg>
      <pc:sldChg chg="addSp delSp modSp add mod ord delAnim modAnim">
        <pc:chgData name="Takehara Kazuyo" userId="6c1305eccc517997" providerId="LiveId" clId="{D8199FF3-83FB-422A-B6AD-F69F9EF45FB1}" dt="2021-07-20T05:55:06.266" v="2493" actId="1076"/>
        <pc:sldMkLst>
          <pc:docMk/>
          <pc:sldMk cId="901531311" sldId="341"/>
        </pc:sldMkLst>
        <pc:spChg chg="add mod">
          <ac:chgData name="Takehara Kazuyo" userId="6c1305eccc517997" providerId="LiveId" clId="{D8199FF3-83FB-422A-B6AD-F69F9EF45FB1}" dt="2021-07-12T09:27:33.556" v="1031" actId="1037"/>
          <ac:spMkLst>
            <pc:docMk/>
            <pc:sldMk cId="901531311" sldId="341"/>
            <ac:spMk id="5" creationId="{F5F50E98-9CD7-4E39-AEC1-F98CB239E1EB}"/>
          </ac:spMkLst>
        </pc:spChg>
        <pc:spChg chg="add mod">
          <ac:chgData name="Takehara Kazuyo" userId="6c1305eccc517997" providerId="LiveId" clId="{D8199FF3-83FB-422A-B6AD-F69F9EF45FB1}" dt="2021-07-12T09:27:33.556" v="1031" actId="1037"/>
          <ac:spMkLst>
            <pc:docMk/>
            <pc:sldMk cId="901531311" sldId="341"/>
            <ac:spMk id="6" creationId="{153AE1E1-DDD2-4AA0-ACE6-C26B01C791FB}"/>
          </ac:spMkLst>
        </pc:spChg>
        <pc:spChg chg="add mod">
          <ac:chgData name="Takehara Kazuyo" userId="6c1305eccc517997" providerId="LiveId" clId="{D8199FF3-83FB-422A-B6AD-F69F9EF45FB1}" dt="2021-07-12T09:27:42.639" v="1041" actId="1037"/>
          <ac:spMkLst>
            <pc:docMk/>
            <pc:sldMk cId="901531311" sldId="341"/>
            <ac:spMk id="7" creationId="{3A63F93A-9681-4592-9FB1-EA5C69FD7383}"/>
          </ac:spMkLst>
        </pc:spChg>
        <pc:spChg chg="add mod">
          <ac:chgData name="Takehara Kazuyo" userId="6c1305eccc517997" providerId="LiveId" clId="{D8199FF3-83FB-422A-B6AD-F69F9EF45FB1}" dt="2021-07-12T09:27:33.556" v="1031" actId="1037"/>
          <ac:spMkLst>
            <pc:docMk/>
            <pc:sldMk cId="901531311" sldId="341"/>
            <ac:spMk id="8" creationId="{4FF0210F-F774-4E1F-AD77-07E1451FDB01}"/>
          </ac:spMkLst>
        </pc:spChg>
        <pc:spChg chg="add mod">
          <ac:chgData name="Takehara Kazuyo" userId="6c1305eccc517997" providerId="LiveId" clId="{D8199FF3-83FB-422A-B6AD-F69F9EF45FB1}" dt="2021-07-12T09:27:49.171" v="1045" actId="1035"/>
          <ac:spMkLst>
            <pc:docMk/>
            <pc:sldMk cId="901531311" sldId="341"/>
            <ac:spMk id="9" creationId="{B0546D74-F335-433A-B647-B159BC0DCB58}"/>
          </ac:spMkLst>
        </pc:spChg>
        <pc:spChg chg="add mod">
          <ac:chgData name="Takehara Kazuyo" userId="6c1305eccc517997" providerId="LiveId" clId="{D8199FF3-83FB-422A-B6AD-F69F9EF45FB1}" dt="2021-07-12T09:27:33.556" v="1031" actId="1037"/>
          <ac:spMkLst>
            <pc:docMk/>
            <pc:sldMk cId="901531311" sldId="341"/>
            <ac:spMk id="10" creationId="{5CB1ADB1-749D-4A9F-8CFC-59531ABC9002}"/>
          </ac:spMkLst>
        </pc:spChg>
        <pc:spChg chg="add mod">
          <ac:chgData name="Takehara Kazuyo" userId="6c1305eccc517997" providerId="LiveId" clId="{D8199FF3-83FB-422A-B6AD-F69F9EF45FB1}" dt="2021-07-12T09:27:57.800" v="1049" actId="1038"/>
          <ac:spMkLst>
            <pc:docMk/>
            <pc:sldMk cId="901531311" sldId="341"/>
            <ac:spMk id="11" creationId="{194940AA-7F1B-4FD2-993B-B0894D2877F6}"/>
          </ac:spMkLst>
        </pc:spChg>
        <pc:spChg chg="add mod">
          <ac:chgData name="Takehara Kazuyo" userId="6c1305eccc517997" providerId="LiveId" clId="{D8199FF3-83FB-422A-B6AD-F69F9EF45FB1}" dt="2021-07-12T09:28:03.005" v="1050" actId="14100"/>
          <ac:spMkLst>
            <pc:docMk/>
            <pc:sldMk cId="901531311" sldId="341"/>
            <ac:spMk id="12" creationId="{B7964387-DA96-4ABA-8BD3-E916A0E74792}"/>
          </ac:spMkLst>
        </pc:spChg>
        <pc:picChg chg="add mod">
          <ac:chgData name="Takehara Kazuyo" userId="6c1305eccc517997" providerId="LiveId" clId="{D8199FF3-83FB-422A-B6AD-F69F9EF45FB1}" dt="2021-07-12T09:08:31.293" v="693" actId="14100"/>
          <ac:picMkLst>
            <pc:docMk/>
            <pc:sldMk cId="901531311" sldId="341"/>
            <ac:picMk id="3" creationId="{1BE40A6F-2CE1-4788-A972-5A0198E5B673}"/>
          </ac:picMkLst>
        </pc:picChg>
        <pc:picChg chg="add del mod">
          <ac:chgData name="Takehara Kazuyo" userId="6c1305eccc517997" providerId="LiveId" clId="{D8199FF3-83FB-422A-B6AD-F69F9EF45FB1}" dt="2021-07-20T05:54:59.353" v="2491" actId="478"/>
          <ac:picMkLst>
            <pc:docMk/>
            <pc:sldMk cId="901531311" sldId="341"/>
            <ac:picMk id="4" creationId="{62CC024D-D94D-40E9-8DC8-1269B1C9377A}"/>
          </ac:picMkLst>
        </pc:picChg>
        <pc:picChg chg="add mod">
          <ac:chgData name="Takehara Kazuyo" userId="6c1305eccc517997" providerId="LiveId" clId="{D8199FF3-83FB-422A-B6AD-F69F9EF45FB1}" dt="2021-07-20T05:55:06.266" v="2493" actId="1076"/>
          <ac:picMkLst>
            <pc:docMk/>
            <pc:sldMk cId="901531311" sldId="341"/>
            <ac:picMk id="13" creationId="{2658E4C6-29F0-4EC5-937B-6262F7F63FD6}"/>
          </ac:picMkLst>
        </pc:picChg>
      </pc:sldChg>
      <pc:sldChg chg="addSp delSp modSp add mod delAnim modAnim">
        <pc:chgData name="Takehara Kazuyo" userId="6c1305eccc517997" providerId="LiveId" clId="{D8199FF3-83FB-422A-B6AD-F69F9EF45FB1}" dt="2021-07-20T05:55:27.138" v="2494"/>
        <pc:sldMkLst>
          <pc:docMk/>
          <pc:sldMk cId="1213952933" sldId="342"/>
        </pc:sldMkLst>
        <pc:picChg chg="del">
          <ac:chgData name="Takehara Kazuyo" userId="6c1305eccc517997" providerId="LiveId" clId="{D8199FF3-83FB-422A-B6AD-F69F9EF45FB1}" dt="2021-07-12T09:12:23.791" v="870" actId="478"/>
          <ac:picMkLst>
            <pc:docMk/>
            <pc:sldMk cId="1213952933" sldId="342"/>
            <ac:picMk id="3" creationId="{70BA19CD-CC3C-4C5E-BC03-B28C2211C72A}"/>
          </ac:picMkLst>
        </pc:picChg>
        <pc:picChg chg="del">
          <ac:chgData name="Takehara Kazuyo" userId="6c1305eccc517997" providerId="LiveId" clId="{D8199FF3-83FB-422A-B6AD-F69F9EF45FB1}" dt="2021-07-12T09:12:26.819" v="871" actId="478"/>
          <ac:picMkLst>
            <pc:docMk/>
            <pc:sldMk cId="1213952933" sldId="342"/>
            <ac:picMk id="4" creationId="{2647B5F8-7D3C-40FF-8D7F-D2479AFE2F96}"/>
          </ac:picMkLst>
        </pc:picChg>
        <pc:picChg chg="mod">
          <ac:chgData name="Takehara Kazuyo" userId="6c1305eccc517997" providerId="LiveId" clId="{D8199FF3-83FB-422A-B6AD-F69F9EF45FB1}" dt="2021-07-12T09:20:44.529" v="947" actId="1076"/>
          <ac:picMkLst>
            <pc:docMk/>
            <pc:sldMk cId="1213952933" sldId="342"/>
            <ac:picMk id="5" creationId="{D2E417B6-DC13-4649-9626-7B4E20D65338}"/>
          </ac:picMkLst>
        </pc:picChg>
        <pc:picChg chg="add mod modCrop">
          <ac:chgData name="Takehara Kazuyo" userId="6c1305eccc517997" providerId="LiveId" clId="{D8199FF3-83FB-422A-B6AD-F69F9EF45FB1}" dt="2021-07-12T09:20:44.529" v="947" actId="1076"/>
          <ac:picMkLst>
            <pc:docMk/>
            <pc:sldMk cId="1213952933" sldId="342"/>
            <ac:picMk id="6" creationId="{43D6A756-5236-4C14-A0CE-0C8A8C16D327}"/>
          </ac:picMkLst>
        </pc:picChg>
        <pc:picChg chg="add mod ord modCrop">
          <ac:chgData name="Takehara Kazuyo" userId="6c1305eccc517997" providerId="LiveId" clId="{D8199FF3-83FB-422A-B6AD-F69F9EF45FB1}" dt="2021-07-12T09:20:44.529" v="947" actId="1076"/>
          <ac:picMkLst>
            <pc:docMk/>
            <pc:sldMk cId="1213952933" sldId="342"/>
            <ac:picMk id="8" creationId="{2DD0B1A1-EFF0-4669-BD98-D0F792662361}"/>
          </ac:picMkLst>
        </pc:picChg>
        <pc:picChg chg="del">
          <ac:chgData name="Takehara Kazuyo" userId="6c1305eccc517997" providerId="LiveId" clId="{D8199FF3-83FB-422A-B6AD-F69F9EF45FB1}" dt="2021-07-12T09:12:34.908" v="873" actId="478"/>
          <ac:picMkLst>
            <pc:docMk/>
            <pc:sldMk cId="1213952933" sldId="342"/>
            <ac:picMk id="9" creationId="{5E2A41AA-AE7B-41A6-AEB9-716A10A30907}"/>
          </ac:picMkLst>
        </pc:picChg>
      </pc:sldChg>
      <pc:sldChg chg="addSp delSp modSp add mod delAnim modAnim">
        <pc:chgData name="Takehara Kazuyo" userId="6c1305eccc517997" providerId="LiveId" clId="{D8199FF3-83FB-422A-B6AD-F69F9EF45FB1}" dt="2021-07-20T05:55:48.486" v="2497"/>
        <pc:sldMkLst>
          <pc:docMk/>
          <pc:sldMk cId="593690430" sldId="343"/>
        </pc:sldMkLst>
        <pc:picChg chg="add mod modCrop">
          <ac:chgData name="Takehara Kazuyo" userId="6c1305eccc517997" providerId="LiveId" clId="{D8199FF3-83FB-422A-B6AD-F69F9EF45FB1}" dt="2021-07-12T09:26:47.898" v="1017" actId="14100"/>
          <ac:picMkLst>
            <pc:docMk/>
            <pc:sldMk cId="593690430" sldId="343"/>
            <ac:picMk id="3" creationId="{41C3FF8F-543A-4E10-AE28-3DB35CDF4864}"/>
          </ac:picMkLst>
        </pc:picChg>
        <pc:picChg chg="del">
          <ac:chgData name="Takehara Kazuyo" userId="6c1305eccc517997" providerId="LiveId" clId="{D8199FF3-83FB-422A-B6AD-F69F9EF45FB1}" dt="2021-07-12T09:12:37.679" v="874" actId="478"/>
          <ac:picMkLst>
            <pc:docMk/>
            <pc:sldMk cId="593690430" sldId="343"/>
            <ac:picMk id="5" creationId="{D2E417B6-DC13-4649-9626-7B4E20D65338}"/>
          </ac:picMkLst>
        </pc:picChg>
        <pc:picChg chg="add mod ord">
          <ac:chgData name="Takehara Kazuyo" userId="6c1305eccc517997" providerId="LiveId" clId="{D8199FF3-83FB-422A-B6AD-F69F9EF45FB1}" dt="2021-07-12T09:21:07.837" v="951" actId="167"/>
          <ac:picMkLst>
            <pc:docMk/>
            <pc:sldMk cId="593690430" sldId="343"/>
            <ac:picMk id="6" creationId="{04851867-638B-4249-BA35-B4506C5F4160}"/>
          </ac:picMkLst>
        </pc:picChg>
        <pc:picChg chg="mod">
          <ac:chgData name="Takehara Kazuyo" userId="6c1305eccc517997" providerId="LiveId" clId="{D8199FF3-83FB-422A-B6AD-F69F9EF45FB1}" dt="2021-07-12T09:21:01.078" v="950" actId="1076"/>
          <ac:picMkLst>
            <pc:docMk/>
            <pc:sldMk cId="593690430" sldId="343"/>
            <ac:picMk id="9" creationId="{5E2A41AA-AE7B-41A6-AEB9-716A10A30907}"/>
          </ac:picMkLst>
        </pc:picChg>
      </pc:sldChg>
      <pc:sldChg chg="addSp delSp modSp add mod">
        <pc:chgData name="Takehara Kazuyo" userId="6c1305eccc517997" providerId="LiveId" clId="{D8199FF3-83FB-422A-B6AD-F69F9EF45FB1}" dt="2021-07-13T01:36:59.843" v="2272" actId="14100"/>
        <pc:sldMkLst>
          <pc:docMk/>
          <pc:sldMk cId="1996119775" sldId="344"/>
        </pc:sldMkLst>
        <pc:spChg chg="del">
          <ac:chgData name="Takehara Kazuyo" userId="6c1305eccc517997" providerId="LiveId" clId="{D8199FF3-83FB-422A-B6AD-F69F9EF45FB1}" dt="2021-07-12T09:16:20.622" v="908" actId="478"/>
          <ac:spMkLst>
            <pc:docMk/>
            <pc:sldMk cId="1996119775" sldId="344"/>
            <ac:spMk id="21" creationId="{7301CD19-1B64-46D0-AEF3-72CC8CA8EEDB}"/>
          </ac:spMkLst>
        </pc:spChg>
        <pc:picChg chg="del">
          <ac:chgData name="Takehara Kazuyo" userId="6c1305eccc517997" providerId="LiveId" clId="{D8199FF3-83FB-422A-B6AD-F69F9EF45FB1}" dt="2021-07-12T09:14:38.961" v="891" actId="478"/>
          <ac:picMkLst>
            <pc:docMk/>
            <pc:sldMk cId="1996119775" sldId="344"/>
            <ac:picMk id="3" creationId="{FF8CED87-1ACD-496B-A61D-A35C75968BD7}"/>
          </ac:picMkLst>
        </pc:picChg>
        <pc:picChg chg="add mod modCrop">
          <ac:chgData name="Takehara Kazuyo" userId="6c1305eccc517997" providerId="LiveId" clId="{D8199FF3-83FB-422A-B6AD-F69F9EF45FB1}" dt="2021-07-13T01:36:59.843" v="2272" actId="14100"/>
          <ac:picMkLst>
            <pc:docMk/>
            <pc:sldMk cId="1996119775" sldId="344"/>
            <ac:picMk id="4" creationId="{E98E6FE3-06C4-490A-81E3-B905E0F367D0}"/>
          </ac:picMkLst>
        </pc:picChg>
      </pc:sldChg>
      <pc:sldChg chg="addSp delSp modSp add mod">
        <pc:chgData name="Takehara Kazuyo" userId="6c1305eccc517997" providerId="LiveId" clId="{D8199FF3-83FB-422A-B6AD-F69F9EF45FB1}" dt="2021-07-13T01:36:49.015" v="2270" actId="14100"/>
        <pc:sldMkLst>
          <pc:docMk/>
          <pc:sldMk cId="2285605906" sldId="345"/>
        </pc:sldMkLst>
        <pc:spChg chg="del mod">
          <ac:chgData name="Takehara Kazuyo" userId="6c1305eccc517997" providerId="LiveId" clId="{D8199FF3-83FB-422A-B6AD-F69F9EF45FB1}" dt="2021-07-12T09:16:16.096" v="907" actId="478"/>
          <ac:spMkLst>
            <pc:docMk/>
            <pc:sldMk cId="2285605906" sldId="345"/>
            <ac:spMk id="21" creationId="{7301CD19-1B64-46D0-AEF3-72CC8CA8EEDB}"/>
          </ac:spMkLst>
        </pc:spChg>
        <pc:picChg chg="add mod modCrop">
          <ac:chgData name="Takehara Kazuyo" userId="6c1305eccc517997" providerId="LiveId" clId="{D8199FF3-83FB-422A-B6AD-F69F9EF45FB1}" dt="2021-07-13T01:36:49.015" v="2270" actId="14100"/>
          <ac:picMkLst>
            <pc:docMk/>
            <pc:sldMk cId="2285605906" sldId="345"/>
            <ac:picMk id="3" creationId="{A83774FD-21DD-4EC7-9643-170FBFD1326D}"/>
          </ac:picMkLst>
        </pc:picChg>
        <pc:picChg chg="del">
          <ac:chgData name="Takehara Kazuyo" userId="6c1305eccc517997" providerId="LiveId" clId="{D8199FF3-83FB-422A-B6AD-F69F9EF45FB1}" dt="2021-07-12T09:15:14.495" v="899" actId="478"/>
          <ac:picMkLst>
            <pc:docMk/>
            <pc:sldMk cId="2285605906" sldId="345"/>
            <ac:picMk id="4" creationId="{E98E6FE3-06C4-490A-81E3-B905E0F367D0}"/>
          </ac:picMkLst>
        </pc:picChg>
      </pc:sldChg>
      <pc:sldChg chg="addSp delSp modSp add mod ord delAnim">
        <pc:chgData name="Takehara Kazuyo" userId="6c1305eccc517997" providerId="LiveId" clId="{D8199FF3-83FB-422A-B6AD-F69F9EF45FB1}" dt="2021-07-12T09:21:34.390" v="957" actId="1076"/>
        <pc:sldMkLst>
          <pc:docMk/>
          <pc:sldMk cId="2345854286" sldId="346"/>
        </pc:sldMkLst>
        <pc:picChg chg="del">
          <ac:chgData name="Takehara Kazuyo" userId="6c1305eccc517997" providerId="LiveId" clId="{D8199FF3-83FB-422A-B6AD-F69F9EF45FB1}" dt="2021-07-12T09:18:36.596" v="924" actId="478"/>
          <ac:picMkLst>
            <pc:docMk/>
            <pc:sldMk cId="2345854286" sldId="346"/>
            <ac:picMk id="3" creationId="{41C3FF8F-543A-4E10-AE28-3DB35CDF4864}"/>
          </ac:picMkLst>
        </pc:picChg>
        <pc:picChg chg="add mod modCrop">
          <ac:chgData name="Takehara Kazuyo" userId="6c1305eccc517997" providerId="LiveId" clId="{D8199FF3-83FB-422A-B6AD-F69F9EF45FB1}" dt="2021-07-12T09:21:34.390" v="957" actId="1076"/>
          <ac:picMkLst>
            <pc:docMk/>
            <pc:sldMk cId="2345854286" sldId="346"/>
            <ac:picMk id="4" creationId="{7B25251D-04B3-4BF2-9D42-509F36A42618}"/>
          </ac:picMkLst>
        </pc:picChg>
        <pc:picChg chg="del">
          <ac:chgData name="Takehara Kazuyo" userId="6c1305eccc517997" providerId="LiveId" clId="{D8199FF3-83FB-422A-B6AD-F69F9EF45FB1}" dt="2021-07-12T09:18:38.749" v="925" actId="478"/>
          <ac:picMkLst>
            <pc:docMk/>
            <pc:sldMk cId="2345854286" sldId="346"/>
            <ac:picMk id="9" creationId="{5E2A41AA-AE7B-41A6-AEB9-716A10A30907}"/>
          </ac:picMkLst>
        </pc:picChg>
      </pc:sldChg>
      <pc:sldChg chg="modSp add mod">
        <pc:chgData name="Takehara Kazuyo" userId="6c1305eccc517997" providerId="LiveId" clId="{D8199FF3-83FB-422A-B6AD-F69F9EF45FB1}" dt="2021-07-13T01:39:10.880" v="2308" actId="1037"/>
        <pc:sldMkLst>
          <pc:docMk/>
          <pc:sldMk cId="2043809156" sldId="347"/>
        </pc:sldMkLst>
        <pc:picChg chg="mod modCrop">
          <ac:chgData name="Takehara Kazuyo" userId="6c1305eccc517997" providerId="LiveId" clId="{D8199FF3-83FB-422A-B6AD-F69F9EF45FB1}" dt="2021-07-13T01:39:10.880" v="2308" actId="1037"/>
          <ac:picMkLst>
            <pc:docMk/>
            <pc:sldMk cId="2043809156" sldId="347"/>
            <ac:picMk id="4" creationId="{7B25251D-04B3-4BF2-9D42-509F36A42618}"/>
          </ac:picMkLst>
        </pc:picChg>
      </pc:sldChg>
      <pc:sldChg chg="addSp delSp modSp add mod">
        <pc:chgData name="Takehara Kazuyo" userId="6c1305eccc517997" providerId="LiveId" clId="{D8199FF3-83FB-422A-B6AD-F69F9EF45FB1}" dt="2021-07-12T09:31:39.666" v="1110" actId="1076"/>
        <pc:sldMkLst>
          <pc:docMk/>
          <pc:sldMk cId="1416961092" sldId="348"/>
        </pc:sldMkLst>
        <pc:picChg chg="add mod modCrop">
          <ac:chgData name="Takehara Kazuyo" userId="6c1305eccc517997" providerId="LiveId" clId="{D8199FF3-83FB-422A-B6AD-F69F9EF45FB1}" dt="2021-07-12T09:31:39.666" v="1110" actId="1076"/>
          <ac:picMkLst>
            <pc:docMk/>
            <pc:sldMk cId="1416961092" sldId="348"/>
            <ac:picMk id="3" creationId="{E0B829C7-8222-44B6-B82C-0AAEA550B3AB}"/>
          </ac:picMkLst>
        </pc:picChg>
        <pc:picChg chg="del">
          <ac:chgData name="Takehara Kazuyo" userId="6c1305eccc517997" providerId="LiveId" clId="{D8199FF3-83FB-422A-B6AD-F69F9EF45FB1}" dt="2021-07-12T09:19:21.531" v="935" actId="478"/>
          <ac:picMkLst>
            <pc:docMk/>
            <pc:sldMk cId="1416961092" sldId="348"/>
            <ac:picMk id="4" creationId="{7B25251D-04B3-4BF2-9D42-509F36A42618}"/>
          </ac:picMkLst>
        </pc:picChg>
      </pc:sldChg>
      <pc:sldChg chg="addSp delSp modSp mod delAnim modAnim">
        <pc:chgData name="Takehara Kazuyo" userId="6c1305eccc517997" providerId="LiveId" clId="{D8199FF3-83FB-422A-B6AD-F69F9EF45FB1}" dt="2021-07-20T05:55:34.522" v="2496"/>
        <pc:sldMkLst>
          <pc:docMk/>
          <pc:sldMk cId="558949765" sldId="349"/>
        </pc:sldMkLst>
        <pc:spChg chg="add mod">
          <ac:chgData name="Takehara Kazuyo" userId="6c1305eccc517997" providerId="LiveId" clId="{D8199FF3-83FB-422A-B6AD-F69F9EF45FB1}" dt="2021-07-12T09:27:01.646" v="1018" actId="403"/>
          <ac:spMkLst>
            <pc:docMk/>
            <pc:sldMk cId="558949765" sldId="349"/>
            <ac:spMk id="6" creationId="{33E42AB9-AFA6-46C7-82E2-669197C156E4}"/>
          </ac:spMkLst>
        </pc:spChg>
        <pc:spChg chg="add mod">
          <ac:chgData name="Takehara Kazuyo" userId="6c1305eccc517997" providerId="LiveId" clId="{D8199FF3-83FB-422A-B6AD-F69F9EF45FB1}" dt="2021-07-12T09:27:01.646" v="1018" actId="403"/>
          <ac:spMkLst>
            <pc:docMk/>
            <pc:sldMk cId="558949765" sldId="349"/>
            <ac:spMk id="7" creationId="{D6793762-BF37-44D4-A478-EF66F0029297}"/>
          </ac:spMkLst>
        </pc:spChg>
        <pc:spChg chg="add mod">
          <ac:chgData name="Takehara Kazuyo" userId="6c1305eccc517997" providerId="LiveId" clId="{D8199FF3-83FB-422A-B6AD-F69F9EF45FB1}" dt="2021-07-12T09:27:01.646" v="1018" actId="403"/>
          <ac:spMkLst>
            <pc:docMk/>
            <pc:sldMk cId="558949765" sldId="349"/>
            <ac:spMk id="8" creationId="{32050E6F-AB01-426A-BB92-C94412F893B8}"/>
          </ac:spMkLst>
        </pc:spChg>
        <pc:spChg chg="add mod">
          <ac:chgData name="Takehara Kazuyo" userId="6c1305eccc517997" providerId="LiveId" clId="{D8199FF3-83FB-422A-B6AD-F69F9EF45FB1}" dt="2021-07-12T09:27:01.646" v="1018" actId="403"/>
          <ac:spMkLst>
            <pc:docMk/>
            <pc:sldMk cId="558949765" sldId="349"/>
            <ac:spMk id="9" creationId="{34865994-A29E-4B64-A119-5FE57FE596E4}"/>
          </ac:spMkLst>
        </pc:spChg>
        <pc:picChg chg="add mod">
          <ac:chgData name="Takehara Kazuyo" userId="6c1305eccc517997" providerId="LiveId" clId="{D8199FF3-83FB-422A-B6AD-F69F9EF45FB1}" dt="2021-07-12T09:22:01.743" v="958"/>
          <ac:picMkLst>
            <pc:docMk/>
            <pc:sldMk cId="558949765" sldId="349"/>
            <ac:picMk id="3" creationId="{84824C83-6C21-457B-995B-AF0E4087A47B}"/>
          </ac:picMkLst>
        </pc:picChg>
        <pc:picChg chg="add del mod">
          <ac:chgData name="Takehara Kazuyo" userId="6c1305eccc517997" providerId="LiveId" clId="{D8199FF3-83FB-422A-B6AD-F69F9EF45FB1}" dt="2021-07-20T05:55:34.099" v="2495" actId="478"/>
          <ac:picMkLst>
            <pc:docMk/>
            <pc:sldMk cId="558949765" sldId="349"/>
            <ac:picMk id="4" creationId="{A3A403C1-010A-4A1D-B4A4-70A628A6C1A4}"/>
          </ac:picMkLst>
        </pc:picChg>
        <pc:picChg chg="add mod">
          <ac:chgData name="Takehara Kazuyo" userId="6c1305eccc517997" providerId="LiveId" clId="{D8199FF3-83FB-422A-B6AD-F69F9EF45FB1}" dt="2021-07-12T09:22:05.921" v="959" actId="1076"/>
          <ac:picMkLst>
            <pc:docMk/>
            <pc:sldMk cId="558949765" sldId="349"/>
            <ac:picMk id="5" creationId="{E5509273-0D16-452C-9991-8E7F176AFC6C}"/>
          </ac:picMkLst>
        </pc:picChg>
        <pc:picChg chg="add mod">
          <ac:chgData name="Takehara Kazuyo" userId="6c1305eccc517997" providerId="LiveId" clId="{D8199FF3-83FB-422A-B6AD-F69F9EF45FB1}" dt="2021-07-20T05:55:34.522" v="2496"/>
          <ac:picMkLst>
            <pc:docMk/>
            <pc:sldMk cId="558949765" sldId="349"/>
            <ac:picMk id="10" creationId="{641CACD1-B03C-4BB9-8446-AF7E9F975BF3}"/>
          </ac:picMkLst>
        </pc:picChg>
      </pc:sldChg>
      <pc:sldChg chg="addSp delSp modSp add mod">
        <pc:chgData name="Takehara Kazuyo" userId="6c1305eccc517997" providerId="LiveId" clId="{D8199FF3-83FB-422A-B6AD-F69F9EF45FB1}" dt="2021-07-13T01:38:33.668" v="2290" actId="14100"/>
        <pc:sldMkLst>
          <pc:docMk/>
          <pc:sldMk cId="711603464" sldId="350"/>
        </pc:sldMkLst>
        <pc:picChg chg="add mod modCrop">
          <ac:chgData name="Takehara Kazuyo" userId="6c1305eccc517997" providerId="LiveId" clId="{D8199FF3-83FB-422A-B6AD-F69F9EF45FB1}" dt="2021-07-13T01:38:33.668" v="2290" actId="14100"/>
          <ac:picMkLst>
            <pc:docMk/>
            <pc:sldMk cId="711603464" sldId="350"/>
            <ac:picMk id="3" creationId="{33D21262-7A69-4434-BB1D-D78E4EA66D3F}"/>
          </ac:picMkLst>
        </pc:picChg>
        <pc:picChg chg="del">
          <ac:chgData name="Takehara Kazuyo" userId="6c1305eccc517997" providerId="LiveId" clId="{D8199FF3-83FB-422A-B6AD-F69F9EF45FB1}" dt="2021-07-12T09:24:48.242" v="1001" actId="478"/>
          <ac:picMkLst>
            <pc:docMk/>
            <pc:sldMk cId="711603464" sldId="350"/>
            <ac:picMk id="4" creationId="{7B25251D-04B3-4BF2-9D42-509F36A42618}"/>
          </ac:picMkLst>
        </pc:picChg>
      </pc:sldChg>
      <pc:sldChg chg="addSp delSp modSp add mod">
        <pc:chgData name="Takehara Kazuyo" userId="6c1305eccc517997" providerId="LiveId" clId="{D8199FF3-83FB-422A-B6AD-F69F9EF45FB1}" dt="2021-07-13T01:38:40.030" v="2292" actId="14100"/>
        <pc:sldMkLst>
          <pc:docMk/>
          <pc:sldMk cId="1087302610" sldId="351"/>
        </pc:sldMkLst>
        <pc:picChg chg="del">
          <ac:chgData name="Takehara Kazuyo" userId="6c1305eccc517997" providerId="LiveId" clId="{D8199FF3-83FB-422A-B6AD-F69F9EF45FB1}" dt="2021-07-12T09:25:50.924" v="1009" actId="478"/>
          <ac:picMkLst>
            <pc:docMk/>
            <pc:sldMk cId="1087302610" sldId="351"/>
            <ac:picMk id="3" creationId="{33D21262-7A69-4434-BB1D-D78E4EA66D3F}"/>
          </ac:picMkLst>
        </pc:picChg>
        <pc:picChg chg="add mod modCrop">
          <ac:chgData name="Takehara Kazuyo" userId="6c1305eccc517997" providerId="LiveId" clId="{D8199FF3-83FB-422A-B6AD-F69F9EF45FB1}" dt="2021-07-13T01:38:40.030" v="2292" actId="14100"/>
          <ac:picMkLst>
            <pc:docMk/>
            <pc:sldMk cId="1087302610" sldId="351"/>
            <ac:picMk id="4" creationId="{AC0E6689-6717-4DD1-A54C-79C78029E145}"/>
          </ac:picMkLst>
        </pc:picChg>
      </pc:sldChg>
      <pc:sldChg chg="addSp delSp modSp add mod delAnim modAnim">
        <pc:chgData name="Takehara Kazuyo" userId="6c1305eccc517997" providerId="LiveId" clId="{D8199FF3-83FB-422A-B6AD-F69F9EF45FB1}" dt="2021-07-20T05:55:54.795" v="2499"/>
        <pc:sldMkLst>
          <pc:docMk/>
          <pc:sldMk cId="2189024045" sldId="352"/>
        </pc:sldMkLst>
        <pc:spChg chg="add mod">
          <ac:chgData name="Takehara Kazuyo" userId="6c1305eccc517997" providerId="LiveId" clId="{D8199FF3-83FB-422A-B6AD-F69F9EF45FB1}" dt="2021-07-12T09:29:10.714" v="1082" actId="6549"/>
          <ac:spMkLst>
            <pc:docMk/>
            <pc:sldMk cId="2189024045" sldId="352"/>
            <ac:spMk id="6" creationId="{0B1865EA-19C3-499E-B53D-CA532EA95785}"/>
          </ac:spMkLst>
        </pc:spChg>
        <pc:picChg chg="add mod">
          <ac:chgData name="Takehara Kazuyo" userId="6c1305eccc517997" providerId="LiveId" clId="{D8199FF3-83FB-422A-B6AD-F69F9EF45FB1}" dt="2021-07-12T09:28:43.256" v="1054"/>
          <ac:picMkLst>
            <pc:docMk/>
            <pc:sldMk cId="2189024045" sldId="352"/>
            <ac:picMk id="3" creationId="{76CFD64C-7B2E-4B5D-AEDB-4E74A2141274}"/>
          </ac:picMkLst>
        </pc:picChg>
        <pc:picChg chg="add del mod">
          <ac:chgData name="Takehara Kazuyo" userId="6c1305eccc517997" providerId="LiveId" clId="{D8199FF3-83FB-422A-B6AD-F69F9EF45FB1}" dt="2021-07-20T05:55:54.462" v="2498" actId="478"/>
          <ac:picMkLst>
            <pc:docMk/>
            <pc:sldMk cId="2189024045" sldId="352"/>
            <ac:picMk id="4" creationId="{C54C0BEB-2706-424F-867F-6F8FE8FD3D07}"/>
          </ac:picMkLst>
        </pc:picChg>
        <pc:picChg chg="add mod">
          <ac:chgData name="Takehara Kazuyo" userId="6c1305eccc517997" providerId="LiveId" clId="{D8199FF3-83FB-422A-B6AD-F69F9EF45FB1}" dt="2021-07-12T09:28:52.183" v="1068" actId="1037"/>
          <ac:picMkLst>
            <pc:docMk/>
            <pc:sldMk cId="2189024045" sldId="352"/>
            <ac:picMk id="5" creationId="{25D11F3A-8A85-40C3-8D6B-31C0035DE337}"/>
          </ac:picMkLst>
        </pc:picChg>
        <pc:picChg chg="add mod">
          <ac:chgData name="Takehara Kazuyo" userId="6c1305eccc517997" providerId="LiveId" clId="{D8199FF3-83FB-422A-B6AD-F69F9EF45FB1}" dt="2021-07-20T05:55:54.795" v="2499"/>
          <ac:picMkLst>
            <pc:docMk/>
            <pc:sldMk cId="2189024045" sldId="352"/>
            <ac:picMk id="7" creationId="{D0CDCCFE-7C26-4892-B3B2-500562A03439}"/>
          </ac:picMkLst>
        </pc:picChg>
      </pc:sldChg>
      <pc:sldChg chg="add del setBg">
        <pc:chgData name="Takehara Kazuyo" userId="6c1305eccc517997" providerId="LiveId" clId="{D8199FF3-83FB-422A-B6AD-F69F9EF45FB1}" dt="2021-07-12T09:28:35.969" v="1052"/>
        <pc:sldMkLst>
          <pc:docMk/>
          <pc:sldMk cId="4181891074" sldId="352"/>
        </pc:sldMkLst>
      </pc:sldChg>
      <pc:sldChg chg="addSp delSp modSp add mod">
        <pc:chgData name="Takehara Kazuyo" userId="6c1305eccc517997" providerId="LiveId" clId="{D8199FF3-83FB-422A-B6AD-F69F9EF45FB1}" dt="2021-07-13T01:39:21.334" v="2310" actId="14100"/>
        <pc:sldMkLst>
          <pc:docMk/>
          <pc:sldMk cId="4028452777" sldId="353"/>
        </pc:sldMkLst>
        <pc:picChg chg="add mod modCrop">
          <ac:chgData name="Takehara Kazuyo" userId="6c1305eccc517997" providerId="LiveId" clId="{D8199FF3-83FB-422A-B6AD-F69F9EF45FB1}" dt="2021-07-13T01:39:21.334" v="2310" actId="14100"/>
          <ac:picMkLst>
            <pc:docMk/>
            <pc:sldMk cId="4028452777" sldId="353"/>
            <ac:picMk id="3" creationId="{EFDA30C8-6866-4282-B20A-04802DDCD7E8}"/>
          </ac:picMkLst>
        </pc:picChg>
        <pc:picChg chg="del">
          <ac:chgData name="Takehara Kazuyo" userId="6c1305eccc517997" providerId="LiveId" clId="{D8199FF3-83FB-422A-B6AD-F69F9EF45FB1}" dt="2021-07-12T09:29:35.582" v="1089" actId="478"/>
          <ac:picMkLst>
            <pc:docMk/>
            <pc:sldMk cId="4028452777" sldId="353"/>
            <ac:picMk id="4" creationId="{7B25251D-04B3-4BF2-9D42-509F36A42618}"/>
          </ac:picMkLst>
        </pc:picChg>
      </pc:sldChg>
      <pc:sldChg chg="addSp modSp add mod">
        <pc:chgData name="Takehara Kazuyo" userId="6c1305eccc517997" providerId="LiveId" clId="{D8199FF3-83FB-422A-B6AD-F69F9EF45FB1}" dt="2021-07-13T01:40:14.222" v="2333" actId="732"/>
        <pc:sldMkLst>
          <pc:docMk/>
          <pc:sldMk cId="3414480380" sldId="354"/>
        </pc:sldMkLst>
        <pc:picChg chg="add mod modCrop">
          <ac:chgData name="Takehara Kazuyo" userId="6c1305eccc517997" providerId="LiveId" clId="{D8199FF3-83FB-422A-B6AD-F69F9EF45FB1}" dt="2021-07-13T01:40:14.222" v="2333" actId="732"/>
          <ac:picMkLst>
            <pc:docMk/>
            <pc:sldMk cId="3414480380" sldId="354"/>
            <ac:picMk id="3" creationId="{797EC32C-5164-4A94-97E1-8F5F36330A8C}"/>
          </ac:picMkLst>
        </pc:picChg>
      </pc:sldChg>
      <pc:sldChg chg="modAnim">
        <pc:chgData name="Takehara Kazuyo" userId="6c1305eccc517997" providerId="LiveId" clId="{D8199FF3-83FB-422A-B6AD-F69F9EF45FB1}" dt="2021-07-20T05:56:15.840" v="2500"/>
        <pc:sldMkLst>
          <pc:docMk/>
          <pc:sldMk cId="925443144" sldId="355"/>
        </pc:sldMkLst>
      </pc:sldChg>
      <pc:sldChg chg="modAnim">
        <pc:chgData name="Takehara Kazuyo" userId="6c1305eccc517997" providerId="LiveId" clId="{D8199FF3-83FB-422A-B6AD-F69F9EF45FB1}" dt="2021-07-20T05:56:39.906" v="2502"/>
        <pc:sldMkLst>
          <pc:docMk/>
          <pc:sldMk cId="4003814350" sldId="356"/>
        </pc:sldMkLst>
      </pc:sldChg>
      <pc:sldChg chg="addSp modSp new mod modAnim">
        <pc:chgData name="Takehara Kazuyo" userId="6c1305eccc517997" providerId="LiveId" clId="{D8199FF3-83FB-422A-B6AD-F69F9EF45FB1}" dt="2021-07-20T05:57:06.311" v="2504"/>
        <pc:sldMkLst>
          <pc:docMk/>
          <pc:sldMk cId="4205229702" sldId="357"/>
        </pc:sldMkLst>
        <pc:picChg chg="add mod modCrop">
          <ac:chgData name="Takehara Kazuyo" userId="6c1305eccc517997" providerId="LiveId" clId="{D8199FF3-83FB-422A-B6AD-F69F9EF45FB1}" dt="2021-07-12T09:45:46.605" v="1161" actId="1076"/>
          <ac:picMkLst>
            <pc:docMk/>
            <pc:sldMk cId="4205229702" sldId="357"/>
            <ac:picMk id="3" creationId="{A6D41913-2A4E-474F-A123-4CD2FD26F82F}"/>
          </ac:picMkLst>
        </pc:picChg>
        <pc:picChg chg="add mod modCrop">
          <ac:chgData name="Takehara Kazuyo" userId="6c1305eccc517997" providerId="LiveId" clId="{D8199FF3-83FB-422A-B6AD-F69F9EF45FB1}" dt="2021-07-12T09:53:46.709" v="1226" actId="14100"/>
          <ac:picMkLst>
            <pc:docMk/>
            <pc:sldMk cId="4205229702" sldId="357"/>
            <ac:picMk id="5" creationId="{5602BB68-023B-498B-BB12-C0367F09C17E}"/>
          </ac:picMkLst>
        </pc:picChg>
        <pc:picChg chg="add mod modCrop">
          <ac:chgData name="Takehara Kazuyo" userId="6c1305eccc517997" providerId="LiveId" clId="{D8199FF3-83FB-422A-B6AD-F69F9EF45FB1}" dt="2021-07-12T09:54:09.956" v="1232" actId="14100"/>
          <ac:picMkLst>
            <pc:docMk/>
            <pc:sldMk cId="4205229702" sldId="357"/>
            <ac:picMk id="7" creationId="{B4025F6A-B58A-45A8-9963-203B87E6ED9F}"/>
          </ac:picMkLst>
        </pc:picChg>
        <pc:picChg chg="add mod">
          <ac:chgData name="Takehara Kazuyo" userId="6c1305eccc517997" providerId="LiveId" clId="{D8199FF3-83FB-422A-B6AD-F69F9EF45FB1}" dt="2021-07-12T09:44:14.846" v="1150" actId="1076"/>
          <ac:picMkLst>
            <pc:docMk/>
            <pc:sldMk cId="4205229702" sldId="357"/>
            <ac:picMk id="8" creationId="{87AB2054-7ED7-4C25-9CB7-EDF6FD506B2E}"/>
          </ac:picMkLst>
        </pc:picChg>
        <pc:picChg chg="add mod">
          <ac:chgData name="Takehara Kazuyo" userId="6c1305eccc517997" providerId="LiveId" clId="{D8199FF3-83FB-422A-B6AD-F69F9EF45FB1}" dt="2021-07-12T09:44:18.661" v="1151" actId="1076"/>
          <ac:picMkLst>
            <pc:docMk/>
            <pc:sldMk cId="4205229702" sldId="357"/>
            <ac:picMk id="9" creationId="{B652536C-DB5A-4103-BBAB-2795111C308C}"/>
          </ac:picMkLst>
        </pc:picChg>
      </pc:sldChg>
      <pc:sldChg chg="addSp delSp modSp add mod delAnim modAnim">
        <pc:chgData name="Takehara Kazuyo" userId="6c1305eccc517997" providerId="LiveId" clId="{D8199FF3-83FB-422A-B6AD-F69F9EF45FB1}" dt="2021-07-20T05:57:21.754" v="2506"/>
        <pc:sldMkLst>
          <pc:docMk/>
          <pc:sldMk cId="1153113332" sldId="358"/>
        </pc:sldMkLst>
        <pc:spChg chg="add mod">
          <ac:chgData name="Takehara Kazuyo" userId="6c1305eccc517997" providerId="LiveId" clId="{D8199FF3-83FB-422A-B6AD-F69F9EF45FB1}" dt="2021-07-12T09:45:38.784" v="1160" actId="14100"/>
          <ac:spMkLst>
            <pc:docMk/>
            <pc:sldMk cId="1153113332" sldId="358"/>
            <ac:spMk id="11" creationId="{65889A09-4AF8-4FBC-8D48-38034EDF4DEC}"/>
          </ac:spMkLst>
        </pc:spChg>
        <pc:picChg chg="mod">
          <ac:chgData name="Takehara Kazuyo" userId="6c1305eccc517997" providerId="LiveId" clId="{D8199FF3-83FB-422A-B6AD-F69F9EF45FB1}" dt="2021-07-12T09:45:26.126" v="1159" actId="1076"/>
          <ac:picMkLst>
            <pc:docMk/>
            <pc:sldMk cId="1153113332" sldId="358"/>
            <ac:picMk id="3" creationId="{A6D41913-2A4E-474F-A123-4CD2FD26F82F}"/>
          </ac:picMkLst>
        </pc:picChg>
        <pc:picChg chg="add mod modCrop">
          <ac:chgData name="Takehara Kazuyo" userId="6c1305eccc517997" providerId="LiveId" clId="{D8199FF3-83FB-422A-B6AD-F69F9EF45FB1}" dt="2021-07-12T09:54:03.662" v="1230" actId="14100"/>
          <ac:picMkLst>
            <pc:docMk/>
            <pc:sldMk cId="1153113332" sldId="358"/>
            <ac:picMk id="4" creationId="{AD843E09-12A0-424D-8EC0-3C6AF8A7D45C}"/>
          </ac:picMkLst>
        </pc:picChg>
        <pc:picChg chg="mod">
          <ac:chgData name="Takehara Kazuyo" userId="6c1305eccc517997" providerId="LiveId" clId="{D8199FF3-83FB-422A-B6AD-F69F9EF45FB1}" dt="2021-07-12T09:53:56.550" v="1228" actId="14100"/>
          <ac:picMkLst>
            <pc:docMk/>
            <pc:sldMk cId="1153113332" sldId="358"/>
            <ac:picMk id="5" creationId="{5602BB68-023B-498B-BB12-C0367F09C17E}"/>
          </ac:picMkLst>
        </pc:picChg>
        <pc:picChg chg="del">
          <ac:chgData name="Takehara Kazuyo" userId="6c1305eccc517997" providerId="LiveId" clId="{D8199FF3-83FB-422A-B6AD-F69F9EF45FB1}" dt="2021-07-12T09:43:37.920" v="1143" actId="478"/>
          <ac:picMkLst>
            <pc:docMk/>
            <pc:sldMk cId="1153113332" sldId="358"/>
            <ac:picMk id="7" creationId="{B4025F6A-B58A-45A8-9963-203B87E6ED9F}"/>
          </ac:picMkLst>
        </pc:picChg>
        <pc:picChg chg="del mod">
          <ac:chgData name="Takehara Kazuyo" userId="6c1305eccc517997" providerId="LiveId" clId="{D8199FF3-83FB-422A-B6AD-F69F9EF45FB1}" dt="2021-07-20T05:57:19.744" v="2505" actId="478"/>
          <ac:picMkLst>
            <pc:docMk/>
            <pc:sldMk cId="1153113332" sldId="358"/>
            <ac:picMk id="8" creationId="{87AB2054-7ED7-4C25-9CB7-EDF6FD506B2E}"/>
          </ac:picMkLst>
        </pc:picChg>
        <pc:picChg chg="del mod">
          <ac:chgData name="Takehara Kazuyo" userId="6c1305eccc517997" providerId="LiveId" clId="{D8199FF3-83FB-422A-B6AD-F69F9EF45FB1}" dt="2021-07-20T05:57:19.744" v="2505" actId="478"/>
          <ac:picMkLst>
            <pc:docMk/>
            <pc:sldMk cId="1153113332" sldId="358"/>
            <ac:picMk id="9" creationId="{B652536C-DB5A-4103-BBAB-2795111C308C}"/>
          </ac:picMkLst>
        </pc:picChg>
        <pc:picChg chg="add mod">
          <ac:chgData name="Takehara Kazuyo" userId="6c1305eccc517997" providerId="LiveId" clId="{D8199FF3-83FB-422A-B6AD-F69F9EF45FB1}" dt="2021-07-12T09:45:38.784" v="1160" actId="14100"/>
          <ac:picMkLst>
            <pc:docMk/>
            <pc:sldMk cId="1153113332" sldId="358"/>
            <ac:picMk id="10" creationId="{3CBFD153-2E08-4A8B-B482-7531DBB16235}"/>
          </ac:picMkLst>
        </pc:picChg>
        <pc:picChg chg="add mod">
          <ac:chgData name="Takehara Kazuyo" userId="6c1305eccc517997" providerId="LiveId" clId="{D8199FF3-83FB-422A-B6AD-F69F9EF45FB1}" dt="2021-07-20T05:57:21.754" v="2506"/>
          <ac:picMkLst>
            <pc:docMk/>
            <pc:sldMk cId="1153113332" sldId="358"/>
            <ac:picMk id="12" creationId="{77A1E76C-3914-4C24-90D8-70B810F8DD92}"/>
          </ac:picMkLst>
        </pc:picChg>
        <pc:picChg chg="add mod">
          <ac:chgData name="Takehara Kazuyo" userId="6c1305eccc517997" providerId="LiveId" clId="{D8199FF3-83FB-422A-B6AD-F69F9EF45FB1}" dt="2021-07-20T05:57:21.754" v="2506"/>
          <ac:picMkLst>
            <pc:docMk/>
            <pc:sldMk cId="1153113332" sldId="358"/>
            <ac:picMk id="13" creationId="{3F47A85F-3922-4DBF-81A0-61096DF7349C}"/>
          </ac:picMkLst>
        </pc:picChg>
      </pc:sldChg>
      <pc:sldChg chg="addSp delSp modSp add mod delAnim">
        <pc:chgData name="Takehara Kazuyo" userId="6c1305eccc517997" providerId="LiveId" clId="{D8199FF3-83FB-422A-B6AD-F69F9EF45FB1}" dt="2021-07-12T09:53:07.998" v="1225" actId="14100"/>
        <pc:sldMkLst>
          <pc:docMk/>
          <pc:sldMk cId="2148481855" sldId="359"/>
        </pc:sldMkLst>
        <pc:spChg chg="add mod">
          <ac:chgData name="Takehara Kazuyo" userId="6c1305eccc517997" providerId="LiveId" clId="{D8199FF3-83FB-422A-B6AD-F69F9EF45FB1}" dt="2021-07-12T09:53:07.998" v="1225" actId="14100"/>
          <ac:spMkLst>
            <pc:docMk/>
            <pc:sldMk cId="2148481855" sldId="359"/>
            <ac:spMk id="7" creationId="{4A2F2945-EA87-45BB-8D3B-EAECC8346EC5}"/>
          </ac:spMkLst>
        </pc:spChg>
        <pc:spChg chg="del">
          <ac:chgData name="Takehara Kazuyo" userId="6c1305eccc517997" providerId="LiveId" clId="{D8199FF3-83FB-422A-B6AD-F69F9EF45FB1}" dt="2021-07-12T09:46:26.120" v="1164" actId="478"/>
          <ac:spMkLst>
            <pc:docMk/>
            <pc:sldMk cId="2148481855" sldId="359"/>
            <ac:spMk id="11" creationId="{65889A09-4AF8-4FBC-8D48-38034EDF4DEC}"/>
          </ac:spMkLst>
        </pc:spChg>
        <pc:picChg chg="mod modCrop">
          <ac:chgData name="Takehara Kazuyo" userId="6c1305eccc517997" providerId="LiveId" clId="{D8199FF3-83FB-422A-B6AD-F69F9EF45FB1}" dt="2021-07-12T09:49:50.256" v="1198" actId="1076"/>
          <ac:picMkLst>
            <pc:docMk/>
            <pc:sldMk cId="2148481855" sldId="359"/>
            <ac:picMk id="3" creationId="{A6D41913-2A4E-474F-A123-4CD2FD26F82F}"/>
          </ac:picMkLst>
        </pc:picChg>
        <pc:picChg chg="del">
          <ac:chgData name="Takehara Kazuyo" userId="6c1305eccc517997" providerId="LiveId" clId="{D8199FF3-83FB-422A-B6AD-F69F9EF45FB1}" dt="2021-07-12T09:46:35.100" v="1167" actId="478"/>
          <ac:picMkLst>
            <pc:docMk/>
            <pc:sldMk cId="2148481855" sldId="359"/>
            <ac:picMk id="4" creationId="{AD843E09-12A0-424D-8EC0-3C6AF8A7D45C}"/>
          </ac:picMkLst>
        </pc:picChg>
        <pc:picChg chg="mod">
          <ac:chgData name="Takehara Kazuyo" userId="6c1305eccc517997" providerId="LiveId" clId="{D8199FF3-83FB-422A-B6AD-F69F9EF45FB1}" dt="2021-07-12T09:49:29.011" v="1195" actId="14100"/>
          <ac:picMkLst>
            <pc:docMk/>
            <pc:sldMk cId="2148481855" sldId="359"/>
            <ac:picMk id="5" creationId="{5602BB68-023B-498B-BB12-C0367F09C17E}"/>
          </ac:picMkLst>
        </pc:picChg>
        <pc:picChg chg="add mod modCrop">
          <ac:chgData name="Takehara Kazuyo" userId="6c1305eccc517997" providerId="LiveId" clId="{D8199FF3-83FB-422A-B6AD-F69F9EF45FB1}" dt="2021-07-12T09:49:45.026" v="1197" actId="14100"/>
          <ac:picMkLst>
            <pc:docMk/>
            <pc:sldMk cId="2148481855" sldId="359"/>
            <ac:picMk id="6" creationId="{144AADF4-C24C-4EEC-9784-33DB66C15EA2}"/>
          </ac:picMkLst>
        </pc:picChg>
        <pc:picChg chg="del">
          <ac:chgData name="Takehara Kazuyo" userId="6c1305eccc517997" providerId="LiveId" clId="{D8199FF3-83FB-422A-B6AD-F69F9EF45FB1}" dt="2021-07-12T09:46:37.759" v="1168" actId="478"/>
          <ac:picMkLst>
            <pc:docMk/>
            <pc:sldMk cId="2148481855" sldId="359"/>
            <ac:picMk id="8" creationId="{87AB2054-7ED7-4C25-9CB7-EDF6FD506B2E}"/>
          </ac:picMkLst>
        </pc:picChg>
        <pc:picChg chg="del">
          <ac:chgData name="Takehara Kazuyo" userId="6c1305eccc517997" providerId="LiveId" clId="{D8199FF3-83FB-422A-B6AD-F69F9EF45FB1}" dt="2021-07-12T09:46:37.759" v="1168" actId="478"/>
          <ac:picMkLst>
            <pc:docMk/>
            <pc:sldMk cId="2148481855" sldId="359"/>
            <ac:picMk id="9" creationId="{B652536C-DB5A-4103-BBAB-2795111C308C}"/>
          </ac:picMkLst>
        </pc:picChg>
        <pc:picChg chg="del">
          <ac:chgData name="Takehara Kazuyo" userId="6c1305eccc517997" providerId="LiveId" clId="{D8199FF3-83FB-422A-B6AD-F69F9EF45FB1}" dt="2021-07-12T09:46:26.120" v="1164" actId="478"/>
          <ac:picMkLst>
            <pc:docMk/>
            <pc:sldMk cId="2148481855" sldId="359"/>
            <ac:picMk id="10" creationId="{3CBFD153-2E08-4A8B-B482-7531DBB16235}"/>
          </ac:picMkLst>
        </pc:picChg>
        <pc:picChg chg="add mod">
          <ac:chgData name="Takehara Kazuyo" userId="6c1305eccc517997" providerId="LiveId" clId="{D8199FF3-83FB-422A-B6AD-F69F9EF45FB1}" dt="2021-07-12T09:53:02.396" v="1224" actId="1076"/>
          <ac:picMkLst>
            <pc:docMk/>
            <pc:sldMk cId="2148481855" sldId="359"/>
            <ac:picMk id="12" creationId="{4CB055A1-8568-4741-972D-CB27E1BB813F}"/>
          </ac:picMkLst>
        </pc:picChg>
      </pc:sldChg>
      <pc:sldChg chg="addSp delSp modSp add mod delAnim">
        <pc:chgData name="Takehara Kazuyo" userId="6c1305eccc517997" providerId="LiveId" clId="{D8199FF3-83FB-422A-B6AD-F69F9EF45FB1}" dt="2021-07-12T09:49:20.838" v="1194" actId="1076"/>
        <pc:sldMkLst>
          <pc:docMk/>
          <pc:sldMk cId="1881716743" sldId="360"/>
        </pc:sldMkLst>
        <pc:spChg chg="del">
          <ac:chgData name="Takehara Kazuyo" userId="6c1305eccc517997" providerId="LiveId" clId="{D8199FF3-83FB-422A-B6AD-F69F9EF45FB1}" dt="2021-07-12T09:46:29.327" v="1165" actId="478"/>
          <ac:spMkLst>
            <pc:docMk/>
            <pc:sldMk cId="1881716743" sldId="360"/>
            <ac:spMk id="11" creationId="{65889A09-4AF8-4FBC-8D48-38034EDF4DEC}"/>
          </ac:spMkLst>
        </pc:spChg>
        <pc:picChg chg="mod">
          <ac:chgData name="Takehara Kazuyo" userId="6c1305eccc517997" providerId="LiveId" clId="{D8199FF3-83FB-422A-B6AD-F69F9EF45FB1}" dt="2021-07-12T09:49:20.838" v="1194" actId="1076"/>
          <ac:picMkLst>
            <pc:docMk/>
            <pc:sldMk cId="1881716743" sldId="360"/>
            <ac:picMk id="3" creationId="{A6D41913-2A4E-474F-A123-4CD2FD26F82F}"/>
          </ac:picMkLst>
        </pc:picChg>
        <pc:picChg chg="del">
          <ac:chgData name="Takehara Kazuyo" userId="6c1305eccc517997" providerId="LiveId" clId="{D8199FF3-83FB-422A-B6AD-F69F9EF45FB1}" dt="2021-07-12T09:46:32.561" v="1166" actId="478"/>
          <ac:picMkLst>
            <pc:docMk/>
            <pc:sldMk cId="1881716743" sldId="360"/>
            <ac:picMk id="4" creationId="{AD843E09-12A0-424D-8EC0-3C6AF8A7D45C}"/>
          </ac:picMkLst>
        </pc:picChg>
        <pc:picChg chg="mod">
          <ac:chgData name="Takehara Kazuyo" userId="6c1305eccc517997" providerId="LiveId" clId="{D8199FF3-83FB-422A-B6AD-F69F9EF45FB1}" dt="2021-07-12T09:48:49.887" v="1189" actId="14100"/>
          <ac:picMkLst>
            <pc:docMk/>
            <pc:sldMk cId="1881716743" sldId="360"/>
            <ac:picMk id="5" creationId="{5602BB68-023B-498B-BB12-C0367F09C17E}"/>
          </ac:picMkLst>
        </pc:picChg>
        <pc:picChg chg="add mod modCrop">
          <ac:chgData name="Takehara Kazuyo" userId="6c1305eccc517997" providerId="LiveId" clId="{D8199FF3-83FB-422A-B6AD-F69F9EF45FB1}" dt="2021-07-12T09:49:07.630" v="1192" actId="732"/>
          <ac:picMkLst>
            <pc:docMk/>
            <pc:sldMk cId="1881716743" sldId="360"/>
            <ac:picMk id="6" creationId="{D8E2D679-61D1-4CD6-AA80-D550D2CA5BBD}"/>
          </ac:picMkLst>
        </pc:picChg>
        <pc:picChg chg="del">
          <ac:chgData name="Takehara Kazuyo" userId="6c1305eccc517997" providerId="LiveId" clId="{D8199FF3-83FB-422A-B6AD-F69F9EF45FB1}" dt="2021-07-12T09:46:40.524" v="1169" actId="478"/>
          <ac:picMkLst>
            <pc:docMk/>
            <pc:sldMk cId="1881716743" sldId="360"/>
            <ac:picMk id="8" creationId="{87AB2054-7ED7-4C25-9CB7-EDF6FD506B2E}"/>
          </ac:picMkLst>
        </pc:picChg>
        <pc:picChg chg="del">
          <ac:chgData name="Takehara Kazuyo" userId="6c1305eccc517997" providerId="LiveId" clId="{D8199FF3-83FB-422A-B6AD-F69F9EF45FB1}" dt="2021-07-12T09:46:40.524" v="1169" actId="478"/>
          <ac:picMkLst>
            <pc:docMk/>
            <pc:sldMk cId="1881716743" sldId="360"/>
            <ac:picMk id="9" creationId="{B652536C-DB5A-4103-BBAB-2795111C308C}"/>
          </ac:picMkLst>
        </pc:picChg>
        <pc:picChg chg="del">
          <ac:chgData name="Takehara Kazuyo" userId="6c1305eccc517997" providerId="LiveId" clId="{D8199FF3-83FB-422A-B6AD-F69F9EF45FB1}" dt="2021-07-12T09:46:29.327" v="1165" actId="478"/>
          <ac:picMkLst>
            <pc:docMk/>
            <pc:sldMk cId="1881716743" sldId="360"/>
            <ac:picMk id="10" creationId="{3CBFD153-2E08-4A8B-B482-7531DBB16235}"/>
          </ac:picMkLst>
        </pc:picChg>
      </pc:sldChg>
      <pc:sldChg chg="addSp delSp modSp add mod ord delAnim modAnim">
        <pc:chgData name="Takehara Kazuyo" userId="6c1305eccc517997" providerId="LiveId" clId="{D8199FF3-83FB-422A-B6AD-F69F9EF45FB1}" dt="2021-07-20T05:59:03.811" v="2511"/>
        <pc:sldMkLst>
          <pc:docMk/>
          <pc:sldMk cId="2591511984" sldId="361"/>
        </pc:sldMkLst>
        <pc:picChg chg="add mod modCrop">
          <ac:chgData name="Takehara Kazuyo" userId="6c1305eccc517997" providerId="LiveId" clId="{D8199FF3-83FB-422A-B6AD-F69F9EF45FB1}" dt="2021-07-12T12:55:26.195" v="1306" actId="14100"/>
          <ac:picMkLst>
            <pc:docMk/>
            <pc:sldMk cId="2591511984" sldId="361"/>
            <ac:picMk id="3" creationId="{B9E18D3C-620B-4D7D-B753-2F51A0895FD4}"/>
          </ac:picMkLst>
        </pc:picChg>
        <pc:picChg chg="mod modCrop">
          <ac:chgData name="Takehara Kazuyo" userId="6c1305eccc517997" providerId="LiveId" clId="{D8199FF3-83FB-422A-B6AD-F69F9EF45FB1}" dt="2021-07-12T12:57:34.815" v="1324" actId="1076"/>
          <ac:picMkLst>
            <pc:docMk/>
            <pc:sldMk cId="2591511984" sldId="361"/>
            <ac:picMk id="5" creationId="{E120CF4A-C512-469C-ABDD-B0F1AF53ACA2}"/>
          </ac:picMkLst>
        </pc:picChg>
        <pc:picChg chg="add mod modCrop">
          <ac:chgData name="Takehara Kazuyo" userId="6c1305eccc517997" providerId="LiveId" clId="{D8199FF3-83FB-422A-B6AD-F69F9EF45FB1}" dt="2021-07-12T12:57:43.205" v="1325" actId="1076"/>
          <ac:picMkLst>
            <pc:docMk/>
            <pc:sldMk cId="2591511984" sldId="361"/>
            <ac:picMk id="6" creationId="{C788C26B-26BB-42F1-A91A-FE431545134D}"/>
          </ac:picMkLst>
        </pc:picChg>
        <pc:picChg chg="del mod">
          <ac:chgData name="Takehara Kazuyo" userId="6c1305eccc517997" providerId="LiveId" clId="{D8199FF3-83FB-422A-B6AD-F69F9EF45FB1}" dt="2021-07-20T05:59:03.342" v="2510" actId="478"/>
          <ac:picMkLst>
            <pc:docMk/>
            <pc:sldMk cId="2591511984" sldId="361"/>
            <ac:picMk id="7" creationId="{EF3E6ECF-DCAA-49CB-8FB0-D0739D1CD1DA}"/>
          </ac:picMkLst>
        </pc:picChg>
        <pc:picChg chg="add mod">
          <ac:chgData name="Takehara Kazuyo" userId="6c1305eccc517997" providerId="LiveId" clId="{D8199FF3-83FB-422A-B6AD-F69F9EF45FB1}" dt="2021-07-20T05:59:03.811" v="2511"/>
          <ac:picMkLst>
            <pc:docMk/>
            <pc:sldMk cId="2591511984" sldId="361"/>
            <ac:picMk id="8" creationId="{F29236C9-F398-4B0F-BF74-AA28AB656A7B}"/>
          </ac:picMkLst>
        </pc:picChg>
      </pc:sldChg>
      <pc:sldChg chg="addSp delSp modSp add mod delAnim modAnim">
        <pc:chgData name="Takehara Kazuyo" userId="6c1305eccc517997" providerId="LiveId" clId="{D8199FF3-83FB-422A-B6AD-F69F9EF45FB1}" dt="2021-07-20T05:59:22.305" v="2513"/>
        <pc:sldMkLst>
          <pc:docMk/>
          <pc:sldMk cId="3992116314" sldId="362"/>
        </pc:sldMkLst>
        <pc:spChg chg="mod">
          <ac:chgData name="Takehara Kazuyo" userId="6c1305eccc517997" providerId="LiveId" clId="{D8199FF3-83FB-422A-B6AD-F69F9EF45FB1}" dt="2021-07-12T13:04:43.258" v="1503"/>
          <ac:spMkLst>
            <pc:docMk/>
            <pc:sldMk cId="3992116314" sldId="362"/>
            <ac:spMk id="2" creationId="{59619192-4911-4723-811C-714474B57F9B}"/>
          </ac:spMkLst>
        </pc:spChg>
        <pc:spChg chg="add mod">
          <ac:chgData name="Takehara Kazuyo" userId="6c1305eccc517997" providerId="LiveId" clId="{D8199FF3-83FB-422A-B6AD-F69F9EF45FB1}" dt="2021-07-12T13:08:45.178" v="1622" actId="1076"/>
          <ac:spMkLst>
            <pc:docMk/>
            <pc:sldMk cId="3992116314" sldId="362"/>
            <ac:spMk id="15" creationId="{71CC90C7-440A-453E-A60E-D294B390E065}"/>
          </ac:spMkLst>
        </pc:spChg>
        <pc:spChg chg="del">
          <ac:chgData name="Takehara Kazuyo" userId="6c1305eccc517997" providerId="LiveId" clId="{D8199FF3-83FB-422A-B6AD-F69F9EF45FB1}" dt="2021-07-12T12:58:38.926" v="1329" actId="478"/>
          <ac:spMkLst>
            <pc:docMk/>
            <pc:sldMk cId="3992116314" sldId="362"/>
            <ac:spMk id="18" creationId="{66EF88E5-642B-4E12-992F-984EC950C1F8}"/>
          </ac:spMkLst>
        </pc:spChg>
        <pc:spChg chg="del">
          <ac:chgData name="Takehara Kazuyo" userId="6c1305eccc517997" providerId="LiveId" clId="{D8199FF3-83FB-422A-B6AD-F69F9EF45FB1}" dt="2021-07-12T12:58:38.926" v="1329" actId="478"/>
          <ac:spMkLst>
            <pc:docMk/>
            <pc:sldMk cId="3992116314" sldId="362"/>
            <ac:spMk id="19" creationId="{F8CB438E-A8E7-4242-BB1D-9B59723A7C55}"/>
          </ac:spMkLst>
        </pc:spChg>
        <pc:spChg chg="del">
          <ac:chgData name="Takehara Kazuyo" userId="6c1305eccc517997" providerId="LiveId" clId="{D8199FF3-83FB-422A-B6AD-F69F9EF45FB1}" dt="2021-07-12T12:58:38.926" v="1329" actId="478"/>
          <ac:spMkLst>
            <pc:docMk/>
            <pc:sldMk cId="3992116314" sldId="362"/>
            <ac:spMk id="20" creationId="{D144C860-1F28-429A-9073-678EFEFAD290}"/>
          </ac:spMkLst>
        </pc:spChg>
        <pc:spChg chg="del">
          <ac:chgData name="Takehara Kazuyo" userId="6c1305eccc517997" providerId="LiveId" clId="{D8199FF3-83FB-422A-B6AD-F69F9EF45FB1}" dt="2021-07-12T12:58:38.926" v="1329" actId="478"/>
          <ac:spMkLst>
            <pc:docMk/>
            <pc:sldMk cId="3992116314" sldId="362"/>
            <ac:spMk id="21" creationId="{9582CAC7-3FD6-426F-8966-8E4397984605}"/>
          </ac:spMkLst>
        </pc:spChg>
        <pc:spChg chg="del">
          <ac:chgData name="Takehara Kazuyo" userId="6c1305eccc517997" providerId="LiveId" clId="{D8199FF3-83FB-422A-B6AD-F69F9EF45FB1}" dt="2021-07-12T12:58:38.926" v="1329" actId="478"/>
          <ac:spMkLst>
            <pc:docMk/>
            <pc:sldMk cId="3992116314" sldId="362"/>
            <ac:spMk id="22" creationId="{9A6ACED4-B1C1-4356-9C4E-2F79BEE016FA}"/>
          </ac:spMkLst>
        </pc:spChg>
        <pc:spChg chg="add mod">
          <ac:chgData name="Takehara Kazuyo" userId="6c1305eccc517997" providerId="LiveId" clId="{D8199FF3-83FB-422A-B6AD-F69F9EF45FB1}" dt="2021-07-12T13:02:14.876" v="1408" actId="14100"/>
          <ac:spMkLst>
            <pc:docMk/>
            <pc:sldMk cId="3992116314" sldId="362"/>
            <ac:spMk id="23" creationId="{F736BF2A-DA19-41B2-AEA3-E96E8A52EE51}"/>
          </ac:spMkLst>
        </pc:spChg>
        <pc:spChg chg="add del">
          <ac:chgData name="Takehara Kazuyo" userId="6c1305eccc517997" providerId="LiveId" clId="{D8199FF3-83FB-422A-B6AD-F69F9EF45FB1}" dt="2021-07-12T13:02:56.830" v="1411" actId="22"/>
          <ac:spMkLst>
            <pc:docMk/>
            <pc:sldMk cId="3992116314" sldId="362"/>
            <ac:spMk id="24" creationId="{811BE582-D583-4C8E-BB4D-7B2FFC933A41}"/>
          </ac:spMkLst>
        </pc:spChg>
        <pc:spChg chg="add mod">
          <ac:chgData name="Takehara Kazuyo" userId="6c1305eccc517997" providerId="LiveId" clId="{D8199FF3-83FB-422A-B6AD-F69F9EF45FB1}" dt="2021-07-12T13:04:17.351" v="1502" actId="14100"/>
          <ac:spMkLst>
            <pc:docMk/>
            <pc:sldMk cId="3992116314" sldId="362"/>
            <ac:spMk id="25" creationId="{F4A751BA-5B6B-43DA-BF4F-1E882124CA23}"/>
          </ac:spMkLst>
        </pc:spChg>
        <pc:spChg chg="add mod">
          <ac:chgData name="Takehara Kazuyo" userId="6c1305eccc517997" providerId="LiveId" clId="{D8199FF3-83FB-422A-B6AD-F69F9EF45FB1}" dt="2021-07-12T13:06:47.596" v="1553" actId="1076"/>
          <ac:spMkLst>
            <pc:docMk/>
            <pc:sldMk cId="3992116314" sldId="362"/>
            <ac:spMk id="26" creationId="{66E6DFC6-3C4B-4594-B4DA-00F75912D9F9}"/>
          </ac:spMkLst>
        </pc:spChg>
        <pc:spChg chg="add mod">
          <ac:chgData name="Takehara Kazuyo" userId="6c1305eccc517997" providerId="LiveId" clId="{D8199FF3-83FB-422A-B6AD-F69F9EF45FB1}" dt="2021-07-12T13:06:56.073" v="1558" actId="14100"/>
          <ac:spMkLst>
            <pc:docMk/>
            <pc:sldMk cId="3992116314" sldId="362"/>
            <ac:spMk id="27" creationId="{D17AAB2C-1489-48FB-85CA-DD3315233CC8}"/>
          </ac:spMkLst>
        </pc:spChg>
        <pc:spChg chg="add mod">
          <ac:chgData name="Takehara Kazuyo" userId="6c1305eccc517997" providerId="LiveId" clId="{D8199FF3-83FB-422A-B6AD-F69F9EF45FB1}" dt="2021-07-12T13:08:34.498" v="1621" actId="14100"/>
          <ac:spMkLst>
            <pc:docMk/>
            <pc:sldMk cId="3992116314" sldId="362"/>
            <ac:spMk id="28" creationId="{FB18BE03-08F6-4787-9E9E-0BF4D20B51FB}"/>
          </ac:spMkLst>
        </pc:spChg>
        <pc:spChg chg="add mod">
          <ac:chgData name="Takehara Kazuyo" userId="6c1305eccc517997" providerId="LiveId" clId="{D8199FF3-83FB-422A-B6AD-F69F9EF45FB1}" dt="2021-07-12T13:08:29.862" v="1620" actId="1076"/>
          <ac:spMkLst>
            <pc:docMk/>
            <pc:sldMk cId="3992116314" sldId="362"/>
            <ac:spMk id="29" creationId="{B0265ED6-A513-4720-BCD7-30D36F73B14F}"/>
          </ac:spMkLst>
        </pc:spChg>
        <pc:picChg chg="add mod">
          <ac:chgData name="Takehara Kazuyo" userId="6c1305eccc517997" providerId="LiveId" clId="{D8199FF3-83FB-422A-B6AD-F69F9EF45FB1}" dt="2021-07-12T13:01:59.322" v="1403" actId="1037"/>
          <ac:picMkLst>
            <pc:docMk/>
            <pc:sldMk cId="3992116314" sldId="362"/>
            <ac:picMk id="10" creationId="{821686A3-2740-44EE-B819-A3B3697BFC70}"/>
          </ac:picMkLst>
        </pc:picChg>
        <pc:picChg chg="add del mod">
          <ac:chgData name="Takehara Kazuyo" userId="6c1305eccc517997" providerId="LiveId" clId="{D8199FF3-83FB-422A-B6AD-F69F9EF45FB1}" dt="2021-07-20T05:59:20.969" v="2512" actId="478"/>
          <ac:picMkLst>
            <pc:docMk/>
            <pc:sldMk cId="3992116314" sldId="362"/>
            <ac:picMk id="11" creationId="{24D20338-36A9-4FC8-85D7-D35AD4B537F0}"/>
          </ac:picMkLst>
        </pc:picChg>
        <pc:picChg chg="add mod">
          <ac:chgData name="Takehara Kazuyo" userId="6c1305eccc517997" providerId="LiveId" clId="{D8199FF3-83FB-422A-B6AD-F69F9EF45FB1}" dt="2021-07-12T13:01:59.322" v="1403" actId="1037"/>
          <ac:picMkLst>
            <pc:docMk/>
            <pc:sldMk cId="3992116314" sldId="362"/>
            <ac:picMk id="12" creationId="{CE977460-AEAC-49C4-BE6D-C09E18245980}"/>
          </ac:picMkLst>
        </pc:picChg>
        <pc:picChg chg="add mod">
          <ac:chgData name="Takehara Kazuyo" userId="6c1305eccc517997" providerId="LiveId" clId="{D8199FF3-83FB-422A-B6AD-F69F9EF45FB1}" dt="2021-07-12T13:03:27.487" v="1428" actId="1038"/>
          <ac:picMkLst>
            <pc:docMk/>
            <pc:sldMk cId="3992116314" sldId="362"/>
            <ac:picMk id="13" creationId="{1CAD62C3-39CF-4E1E-9148-7AA65D73B423}"/>
          </ac:picMkLst>
        </pc:picChg>
        <pc:picChg chg="add mod">
          <ac:chgData name="Takehara Kazuyo" userId="6c1305eccc517997" providerId="LiveId" clId="{D8199FF3-83FB-422A-B6AD-F69F9EF45FB1}" dt="2021-07-20T05:59:22.305" v="2513"/>
          <ac:picMkLst>
            <pc:docMk/>
            <pc:sldMk cId="3992116314" sldId="362"/>
            <ac:picMk id="14" creationId="{04EF347B-9054-46D7-964B-FA9EA919C035}"/>
          </ac:picMkLst>
        </pc:picChg>
        <pc:picChg chg="del">
          <ac:chgData name="Takehara Kazuyo" userId="6c1305eccc517997" providerId="LiveId" clId="{D8199FF3-83FB-422A-B6AD-F69F9EF45FB1}" dt="2021-07-12T12:58:38.926" v="1329" actId="478"/>
          <ac:picMkLst>
            <pc:docMk/>
            <pc:sldMk cId="3992116314" sldId="362"/>
            <ac:picMk id="16" creationId="{207C8FE9-D0EE-48BC-8292-21F2256DDC43}"/>
          </ac:picMkLst>
        </pc:picChg>
        <pc:picChg chg="del">
          <ac:chgData name="Takehara Kazuyo" userId="6c1305eccc517997" providerId="LiveId" clId="{D8199FF3-83FB-422A-B6AD-F69F9EF45FB1}" dt="2021-07-12T12:58:38.926" v="1329" actId="478"/>
          <ac:picMkLst>
            <pc:docMk/>
            <pc:sldMk cId="3992116314" sldId="362"/>
            <ac:picMk id="17" creationId="{20D6466A-7D0E-4094-A62D-476344D265D5}"/>
          </ac:picMkLst>
        </pc:picChg>
      </pc:sldChg>
      <pc:sldChg chg="addSp modSp add mod modAnim">
        <pc:chgData name="Takehara Kazuyo" userId="6c1305eccc517997" providerId="LiveId" clId="{D8199FF3-83FB-422A-B6AD-F69F9EF45FB1}" dt="2021-07-20T06:00:39.459" v="2523"/>
        <pc:sldMkLst>
          <pc:docMk/>
          <pc:sldMk cId="1591066922" sldId="363"/>
        </pc:sldMkLst>
        <pc:picChg chg="add mod">
          <ac:chgData name="Takehara Kazuyo" userId="6c1305eccc517997" providerId="LiveId" clId="{D8199FF3-83FB-422A-B6AD-F69F9EF45FB1}" dt="2021-07-12T13:15:48.570" v="1749" actId="1076"/>
          <ac:picMkLst>
            <pc:docMk/>
            <pc:sldMk cId="1591066922" sldId="363"/>
            <ac:picMk id="2" creationId="{15F0FA45-7E26-4359-AC13-43DC591EE910}"/>
          </ac:picMkLst>
        </pc:picChg>
        <pc:picChg chg="add mod modCrop">
          <ac:chgData name="Takehara Kazuyo" userId="6c1305eccc517997" providerId="LiveId" clId="{D8199FF3-83FB-422A-B6AD-F69F9EF45FB1}" dt="2021-07-12T13:12:36.981" v="1651" actId="1076"/>
          <ac:picMkLst>
            <pc:docMk/>
            <pc:sldMk cId="1591066922" sldId="363"/>
            <ac:picMk id="3" creationId="{2E06CE7C-99F0-4882-8BD0-EB6EC5AC4F98}"/>
          </ac:picMkLst>
        </pc:picChg>
        <pc:picChg chg="mod modCrop">
          <ac:chgData name="Takehara Kazuyo" userId="6c1305eccc517997" providerId="LiveId" clId="{D8199FF3-83FB-422A-B6AD-F69F9EF45FB1}" dt="2021-07-12T13:12:36.981" v="1651" actId="1076"/>
          <ac:picMkLst>
            <pc:docMk/>
            <pc:sldMk cId="1591066922" sldId="363"/>
            <ac:picMk id="4" creationId="{47BD73A7-479B-4E02-A867-8DD477C25DF5}"/>
          </ac:picMkLst>
        </pc:picChg>
      </pc:sldChg>
      <pc:sldChg chg="addSp delSp modSp add mod delAnim modAnim">
        <pc:chgData name="Takehara Kazuyo" userId="6c1305eccc517997" providerId="LiveId" clId="{D8199FF3-83FB-422A-B6AD-F69F9EF45FB1}" dt="2021-07-20T06:00:50.188" v="2525"/>
        <pc:sldMkLst>
          <pc:docMk/>
          <pc:sldMk cId="3426248241" sldId="364"/>
        </pc:sldMkLst>
        <pc:spChg chg="add mod">
          <ac:chgData name="Takehara Kazuyo" userId="6c1305eccc517997" providerId="LiveId" clId="{D8199FF3-83FB-422A-B6AD-F69F9EF45FB1}" dt="2021-07-12T13:16:33.315" v="1770" actId="6549"/>
          <ac:spMkLst>
            <pc:docMk/>
            <pc:sldMk cId="3426248241" sldId="364"/>
            <ac:spMk id="6" creationId="{B910767B-1ADA-4199-86BF-7B18B9662E68}"/>
          </ac:spMkLst>
        </pc:spChg>
        <pc:spChg chg="add mod">
          <ac:chgData name="Takehara Kazuyo" userId="6c1305eccc517997" providerId="LiveId" clId="{D8199FF3-83FB-422A-B6AD-F69F9EF45FB1}" dt="2021-07-12T13:17:01.547" v="1796" actId="20577"/>
          <ac:spMkLst>
            <pc:docMk/>
            <pc:sldMk cId="3426248241" sldId="364"/>
            <ac:spMk id="7" creationId="{F7AB6F39-A67E-4B59-82E9-DC466292784C}"/>
          </ac:spMkLst>
        </pc:spChg>
        <pc:spChg chg="add mod">
          <ac:chgData name="Takehara Kazuyo" userId="6c1305eccc517997" providerId="LiveId" clId="{D8199FF3-83FB-422A-B6AD-F69F9EF45FB1}" dt="2021-07-12T13:17:16.091" v="1815" actId="1076"/>
          <ac:spMkLst>
            <pc:docMk/>
            <pc:sldMk cId="3426248241" sldId="364"/>
            <ac:spMk id="8" creationId="{9C5CB652-F8E7-4DAB-A887-BE2EA83EFA79}"/>
          </ac:spMkLst>
        </pc:spChg>
        <pc:spChg chg="add mod">
          <ac:chgData name="Takehara Kazuyo" userId="6c1305eccc517997" providerId="LiveId" clId="{D8199FF3-83FB-422A-B6AD-F69F9EF45FB1}" dt="2021-07-12T13:17:28.178" v="1823" actId="20577"/>
          <ac:spMkLst>
            <pc:docMk/>
            <pc:sldMk cId="3426248241" sldId="364"/>
            <ac:spMk id="9" creationId="{331C60C8-97CA-4769-BAF9-B9FFB11EF410}"/>
          </ac:spMkLst>
        </pc:spChg>
        <pc:spChg chg="add mod">
          <ac:chgData name="Takehara Kazuyo" userId="6c1305eccc517997" providerId="LiveId" clId="{D8199FF3-83FB-422A-B6AD-F69F9EF45FB1}" dt="2021-07-12T13:17:34.045" v="1839" actId="20577"/>
          <ac:spMkLst>
            <pc:docMk/>
            <pc:sldMk cId="3426248241" sldId="364"/>
            <ac:spMk id="10" creationId="{60A6EC35-0A33-4210-A4D0-586F4E33F9C9}"/>
          </ac:spMkLst>
        </pc:spChg>
        <pc:spChg chg="add mod">
          <ac:chgData name="Takehara Kazuyo" userId="6c1305eccc517997" providerId="LiveId" clId="{D8199FF3-83FB-422A-B6AD-F69F9EF45FB1}" dt="2021-07-12T13:17:42.460" v="1848" actId="20577"/>
          <ac:spMkLst>
            <pc:docMk/>
            <pc:sldMk cId="3426248241" sldId="364"/>
            <ac:spMk id="11" creationId="{A0DDD6B3-8FEF-4CBE-88A9-DE5191592545}"/>
          </ac:spMkLst>
        </pc:spChg>
        <pc:picChg chg="add mod">
          <ac:chgData name="Takehara Kazuyo" userId="6c1305eccc517997" providerId="LiveId" clId="{D8199FF3-83FB-422A-B6AD-F69F9EF45FB1}" dt="2021-07-12T13:16:07.370" v="1753"/>
          <ac:picMkLst>
            <pc:docMk/>
            <pc:sldMk cId="3426248241" sldId="364"/>
            <ac:picMk id="3" creationId="{9E1496F5-E2CB-4AA4-952B-463C636BB1BE}"/>
          </ac:picMkLst>
        </pc:picChg>
        <pc:picChg chg="add mod">
          <ac:chgData name="Takehara Kazuyo" userId="6c1305eccc517997" providerId="LiveId" clId="{D8199FF3-83FB-422A-B6AD-F69F9EF45FB1}" dt="2021-07-12T13:16:07.370" v="1753"/>
          <ac:picMkLst>
            <pc:docMk/>
            <pc:sldMk cId="3426248241" sldId="364"/>
            <ac:picMk id="4" creationId="{B9937706-17EE-4B31-A9E8-8C6CCA4D8BCA}"/>
          </ac:picMkLst>
        </pc:picChg>
        <pc:picChg chg="add del mod">
          <ac:chgData name="Takehara Kazuyo" userId="6c1305eccc517997" providerId="LiveId" clId="{D8199FF3-83FB-422A-B6AD-F69F9EF45FB1}" dt="2021-07-20T06:00:49.754" v="2524" actId="478"/>
          <ac:picMkLst>
            <pc:docMk/>
            <pc:sldMk cId="3426248241" sldId="364"/>
            <ac:picMk id="5" creationId="{FCFC5EB0-E3B3-44B8-8B13-C2E1F3EFDF79}"/>
          </ac:picMkLst>
        </pc:picChg>
        <pc:picChg chg="add mod">
          <ac:chgData name="Takehara Kazuyo" userId="6c1305eccc517997" providerId="LiveId" clId="{D8199FF3-83FB-422A-B6AD-F69F9EF45FB1}" dt="2021-07-20T06:00:50.188" v="2525"/>
          <ac:picMkLst>
            <pc:docMk/>
            <pc:sldMk cId="3426248241" sldId="364"/>
            <ac:picMk id="12" creationId="{897E0B0A-8BF4-4C7C-9452-1F4D7719501D}"/>
          </ac:picMkLst>
        </pc:picChg>
      </pc:sldChg>
      <pc:sldChg chg="modSp mod">
        <pc:chgData name="Takehara Kazuyo" userId="6c1305eccc517997" providerId="LiveId" clId="{D8199FF3-83FB-422A-B6AD-F69F9EF45FB1}" dt="2021-07-12T13:18:43.343" v="1850" actId="14100"/>
        <pc:sldMkLst>
          <pc:docMk/>
          <pc:sldMk cId="2529340821" sldId="365"/>
        </pc:sldMkLst>
        <pc:spChg chg="mod">
          <ac:chgData name="Takehara Kazuyo" userId="6c1305eccc517997" providerId="LiveId" clId="{D8199FF3-83FB-422A-B6AD-F69F9EF45FB1}" dt="2021-07-12T13:18:43.343" v="1850" actId="14100"/>
          <ac:spMkLst>
            <pc:docMk/>
            <pc:sldMk cId="2529340821" sldId="365"/>
            <ac:spMk id="6" creationId="{4B9DF526-EFAB-4190-A76C-6984DEB30951}"/>
          </ac:spMkLst>
        </pc:spChg>
      </pc:sldChg>
      <pc:sldChg chg="addSp delSp modSp add mod">
        <pc:chgData name="Takehara Kazuyo" userId="6c1305eccc517997" providerId="LiveId" clId="{D8199FF3-83FB-422A-B6AD-F69F9EF45FB1}" dt="2021-07-12T13:20:24.423" v="1870" actId="1076"/>
        <pc:sldMkLst>
          <pc:docMk/>
          <pc:sldMk cId="4244520123" sldId="366"/>
        </pc:sldMkLst>
        <pc:picChg chg="add mod modCrop">
          <ac:chgData name="Takehara Kazuyo" userId="6c1305eccc517997" providerId="LiveId" clId="{D8199FF3-83FB-422A-B6AD-F69F9EF45FB1}" dt="2021-07-12T13:20:13.574" v="1867" actId="732"/>
          <ac:picMkLst>
            <pc:docMk/>
            <pc:sldMk cId="4244520123" sldId="366"/>
            <ac:picMk id="3" creationId="{451DFB0A-317A-45A8-9F03-07C6E7F44832}"/>
          </ac:picMkLst>
        </pc:picChg>
        <pc:picChg chg="del">
          <ac:chgData name="Takehara Kazuyo" userId="6c1305eccc517997" providerId="LiveId" clId="{D8199FF3-83FB-422A-B6AD-F69F9EF45FB1}" dt="2021-07-12T13:19:46.446" v="1861" actId="478"/>
          <ac:picMkLst>
            <pc:docMk/>
            <pc:sldMk cId="4244520123" sldId="366"/>
            <ac:picMk id="4" creationId="{2B0AFB16-9334-400E-9A6D-5E8887A6137C}"/>
          </ac:picMkLst>
        </pc:picChg>
        <pc:picChg chg="add mod modCrop">
          <ac:chgData name="Takehara Kazuyo" userId="6c1305eccc517997" providerId="LiveId" clId="{D8199FF3-83FB-422A-B6AD-F69F9EF45FB1}" dt="2021-07-12T13:20:24.423" v="1870" actId="1076"/>
          <ac:picMkLst>
            <pc:docMk/>
            <pc:sldMk cId="4244520123" sldId="366"/>
            <ac:picMk id="5" creationId="{7231A5EA-C5A7-4086-847B-7DAD751B2D85}"/>
          </ac:picMkLst>
        </pc:picChg>
      </pc:sldChg>
      <pc:sldChg chg="addSp modSp new mod modAnim">
        <pc:chgData name="Takehara Kazuyo" userId="6c1305eccc517997" providerId="LiveId" clId="{D8199FF3-83FB-422A-B6AD-F69F9EF45FB1}" dt="2021-07-20T06:01:21.830" v="2529"/>
        <pc:sldMkLst>
          <pc:docMk/>
          <pc:sldMk cId="1344585079" sldId="367"/>
        </pc:sldMkLst>
        <pc:picChg chg="add mod modCrop">
          <ac:chgData name="Takehara Kazuyo" userId="6c1305eccc517997" providerId="LiveId" clId="{D8199FF3-83FB-422A-B6AD-F69F9EF45FB1}" dt="2021-07-12T13:21:18.400" v="1887" actId="1035"/>
          <ac:picMkLst>
            <pc:docMk/>
            <pc:sldMk cId="1344585079" sldId="367"/>
            <ac:picMk id="3" creationId="{0E15AB88-3CFA-4EEA-806D-0369633B9CAC}"/>
          </ac:picMkLst>
        </pc:picChg>
        <pc:picChg chg="add mod">
          <ac:chgData name="Takehara Kazuyo" userId="6c1305eccc517997" providerId="LiveId" clId="{D8199FF3-83FB-422A-B6AD-F69F9EF45FB1}" dt="2021-07-12T13:21:36.163" v="1889" actId="1076"/>
          <ac:picMkLst>
            <pc:docMk/>
            <pc:sldMk cId="1344585079" sldId="367"/>
            <ac:picMk id="4" creationId="{F773BA03-64F8-4BF2-9650-E2A1EBB9CD28}"/>
          </ac:picMkLst>
        </pc:picChg>
      </pc:sldChg>
      <pc:sldChg chg="addSp delSp modSp new mod delAnim modAnim">
        <pc:chgData name="Takehara Kazuyo" userId="6c1305eccc517997" providerId="LiveId" clId="{D8199FF3-83FB-422A-B6AD-F69F9EF45FB1}" dt="2021-07-20T06:01:36.815" v="2532" actId="478"/>
        <pc:sldMkLst>
          <pc:docMk/>
          <pc:sldMk cId="909863447" sldId="368"/>
        </pc:sldMkLst>
        <pc:spChg chg="add del mod">
          <ac:chgData name="Takehara Kazuyo" userId="6c1305eccc517997" providerId="LiveId" clId="{D8199FF3-83FB-422A-B6AD-F69F9EF45FB1}" dt="2021-07-13T01:50:39.984" v="2346" actId="478"/>
          <ac:spMkLst>
            <pc:docMk/>
            <pc:sldMk cId="909863447" sldId="368"/>
            <ac:spMk id="12" creationId="{6A57C3E1-F6CF-4B47-B5D9-EF62F0C9B0D9}"/>
          </ac:spMkLst>
        </pc:spChg>
        <pc:spChg chg="add del mod">
          <ac:chgData name="Takehara Kazuyo" userId="6c1305eccc517997" providerId="LiveId" clId="{D8199FF3-83FB-422A-B6AD-F69F9EF45FB1}" dt="2021-07-13T01:50:38.598" v="2345" actId="478"/>
          <ac:spMkLst>
            <pc:docMk/>
            <pc:sldMk cId="909863447" sldId="368"/>
            <ac:spMk id="13" creationId="{C0AE9B6E-E3AC-4273-A8C9-0DDD55B07105}"/>
          </ac:spMkLst>
        </pc:spChg>
        <pc:picChg chg="add del mod modCrop">
          <ac:chgData name="Takehara Kazuyo" userId="6c1305eccc517997" providerId="LiveId" clId="{D8199FF3-83FB-422A-B6AD-F69F9EF45FB1}" dt="2021-07-13T01:50:31.965" v="2343" actId="478"/>
          <ac:picMkLst>
            <pc:docMk/>
            <pc:sldMk cId="909863447" sldId="368"/>
            <ac:picMk id="3" creationId="{2F03AD11-40EF-45C5-894E-0E68EBA1CD7F}"/>
          </ac:picMkLst>
        </pc:picChg>
        <pc:picChg chg="add del mod">
          <ac:chgData name="Takehara Kazuyo" userId="6c1305eccc517997" providerId="LiveId" clId="{D8199FF3-83FB-422A-B6AD-F69F9EF45FB1}" dt="2021-07-20T06:01:36.815" v="2532" actId="478"/>
          <ac:picMkLst>
            <pc:docMk/>
            <pc:sldMk cId="909863447" sldId="368"/>
            <ac:picMk id="4" creationId="{379FF433-B095-4F88-90EC-E83FD20C1997}"/>
          </ac:picMkLst>
        </pc:picChg>
        <pc:picChg chg="add del mod">
          <ac:chgData name="Takehara Kazuyo" userId="6c1305eccc517997" providerId="LiveId" clId="{D8199FF3-83FB-422A-B6AD-F69F9EF45FB1}" dt="2021-07-12T13:28:25.542" v="1985"/>
          <ac:picMkLst>
            <pc:docMk/>
            <pc:sldMk cId="909863447" sldId="368"/>
            <ac:picMk id="5" creationId="{C3AE3B53-F765-4CA9-AD66-7F8DA5A643F7}"/>
          </ac:picMkLst>
        </pc:picChg>
        <pc:picChg chg="add del mod">
          <ac:chgData name="Takehara Kazuyo" userId="6c1305eccc517997" providerId="LiveId" clId="{D8199FF3-83FB-422A-B6AD-F69F9EF45FB1}" dt="2021-07-12T13:28:34.504" v="1988" actId="478"/>
          <ac:picMkLst>
            <pc:docMk/>
            <pc:sldMk cId="909863447" sldId="368"/>
            <ac:picMk id="6" creationId="{330D8157-E1FD-434C-8F5F-F0205F9279D9}"/>
          </ac:picMkLst>
        </pc:picChg>
        <pc:picChg chg="add mod ord modCrop">
          <ac:chgData name="Takehara Kazuyo" userId="6c1305eccc517997" providerId="LiveId" clId="{D8199FF3-83FB-422A-B6AD-F69F9EF45FB1}" dt="2021-07-13T01:53:20.887" v="2388" actId="14100"/>
          <ac:picMkLst>
            <pc:docMk/>
            <pc:sldMk cId="909863447" sldId="368"/>
            <ac:picMk id="8" creationId="{B7C9895B-E9D3-48FA-917C-9489D40CDD10}"/>
          </ac:picMkLst>
        </pc:picChg>
        <pc:picChg chg="add mod modCrop">
          <ac:chgData name="Takehara Kazuyo" userId="6c1305eccc517997" providerId="LiveId" clId="{D8199FF3-83FB-422A-B6AD-F69F9EF45FB1}" dt="2021-07-13T01:51:25.325" v="2367" actId="1076"/>
          <ac:picMkLst>
            <pc:docMk/>
            <pc:sldMk cId="909863447" sldId="368"/>
            <ac:picMk id="10" creationId="{EA599533-3343-4EFD-99D9-A9DC11EAB673}"/>
          </ac:picMkLst>
        </pc:picChg>
        <pc:picChg chg="add del mod modCrop">
          <ac:chgData name="Takehara Kazuyo" userId="6c1305eccc517997" providerId="LiveId" clId="{D8199FF3-83FB-422A-B6AD-F69F9EF45FB1}" dt="2021-07-13T01:50:36.874" v="2344" actId="478"/>
          <ac:picMkLst>
            <pc:docMk/>
            <pc:sldMk cId="909863447" sldId="368"/>
            <ac:picMk id="11" creationId="{1B104FA2-14C0-413E-A211-DE7FBF7393C7}"/>
          </ac:picMkLst>
        </pc:picChg>
      </pc:sldChg>
      <pc:sldChg chg="addSp delSp modSp new mod delAnim modAnim">
        <pc:chgData name="Takehara Kazuyo" userId="6c1305eccc517997" providerId="LiveId" clId="{D8199FF3-83FB-422A-B6AD-F69F9EF45FB1}" dt="2021-07-20T06:01:58.377" v="2536"/>
        <pc:sldMkLst>
          <pc:docMk/>
          <pc:sldMk cId="114602922" sldId="369"/>
        </pc:sldMkLst>
        <pc:picChg chg="add mod modCrop">
          <ac:chgData name="Takehara Kazuyo" userId="6c1305eccc517997" providerId="LiveId" clId="{D8199FF3-83FB-422A-B6AD-F69F9EF45FB1}" dt="2021-07-12T13:35:00.859" v="2032" actId="1076"/>
          <ac:picMkLst>
            <pc:docMk/>
            <pc:sldMk cId="114602922" sldId="369"/>
            <ac:picMk id="3" creationId="{EAAC4C0C-8074-496A-B4D3-61458E7C08E5}"/>
          </ac:picMkLst>
        </pc:picChg>
        <pc:picChg chg="add mod">
          <ac:chgData name="Takehara Kazuyo" userId="6c1305eccc517997" providerId="LiveId" clId="{D8199FF3-83FB-422A-B6AD-F69F9EF45FB1}" dt="2021-07-12T13:35:23.167" v="2034" actId="1076"/>
          <ac:picMkLst>
            <pc:docMk/>
            <pc:sldMk cId="114602922" sldId="369"/>
            <ac:picMk id="4" creationId="{8CFBB987-3DED-4814-9812-BD22206B94FA}"/>
          </ac:picMkLst>
        </pc:picChg>
        <pc:picChg chg="add del mod">
          <ac:chgData name="Takehara Kazuyo" userId="6c1305eccc517997" providerId="LiveId" clId="{D8199FF3-83FB-422A-B6AD-F69F9EF45FB1}" dt="2021-07-12T13:36:11.136" v="2037" actId="21"/>
          <ac:picMkLst>
            <pc:docMk/>
            <pc:sldMk cId="114602922" sldId="369"/>
            <ac:picMk id="5" creationId="{E1681FF0-B010-4240-972D-7F68C43BF0C8}"/>
          </ac:picMkLst>
        </pc:picChg>
      </pc:sldChg>
      <pc:sldChg chg="modSp add mod">
        <pc:chgData name="Takehara Kazuyo" userId="6c1305eccc517997" providerId="LiveId" clId="{D8199FF3-83FB-422A-B6AD-F69F9EF45FB1}" dt="2021-07-12T13:38:15.288" v="2064" actId="1076"/>
        <pc:sldMkLst>
          <pc:docMk/>
          <pc:sldMk cId="2383152420" sldId="370"/>
        </pc:sldMkLst>
        <pc:picChg chg="mod modCrop">
          <ac:chgData name="Takehara Kazuyo" userId="6c1305eccc517997" providerId="LiveId" clId="{D8199FF3-83FB-422A-B6AD-F69F9EF45FB1}" dt="2021-07-12T13:38:15.288" v="2064" actId="1076"/>
          <ac:picMkLst>
            <pc:docMk/>
            <pc:sldMk cId="2383152420" sldId="370"/>
            <ac:picMk id="3" creationId="{EAAC4C0C-8074-496A-B4D3-61458E7C08E5}"/>
          </ac:picMkLst>
        </pc:picChg>
      </pc:sldChg>
      <pc:sldChg chg="addSp modSp add mod modAnim">
        <pc:chgData name="Takehara Kazuyo" userId="6c1305eccc517997" providerId="LiveId" clId="{D8199FF3-83FB-422A-B6AD-F69F9EF45FB1}" dt="2021-07-20T06:02:16.636" v="2539"/>
        <pc:sldMkLst>
          <pc:docMk/>
          <pc:sldMk cId="988888813" sldId="371"/>
        </pc:sldMkLst>
        <pc:picChg chg="mod modCrop">
          <ac:chgData name="Takehara Kazuyo" userId="6c1305eccc517997" providerId="LiveId" clId="{D8199FF3-83FB-422A-B6AD-F69F9EF45FB1}" dt="2021-07-12T13:41:45.938" v="2089" actId="14100"/>
          <ac:picMkLst>
            <pc:docMk/>
            <pc:sldMk cId="988888813" sldId="371"/>
            <ac:picMk id="3" creationId="{EAAC4C0C-8074-496A-B4D3-61458E7C08E5}"/>
          </ac:picMkLst>
        </pc:picChg>
        <pc:picChg chg="add mod">
          <ac:chgData name="Takehara Kazuyo" userId="6c1305eccc517997" providerId="LiveId" clId="{D8199FF3-83FB-422A-B6AD-F69F9EF45FB1}" dt="2021-07-12T13:41:08.918" v="2087" actId="1076"/>
          <ac:picMkLst>
            <pc:docMk/>
            <pc:sldMk cId="988888813" sldId="371"/>
            <ac:picMk id="4" creationId="{0195B23C-39E6-4418-8A5D-A65A81F2E834}"/>
          </ac:picMkLst>
        </pc:picChg>
        <pc:picChg chg="add mod ord modCrop">
          <ac:chgData name="Takehara Kazuyo" userId="6c1305eccc517997" providerId="LiveId" clId="{D8199FF3-83FB-422A-B6AD-F69F9EF45FB1}" dt="2021-07-12T13:41:05.226" v="2086" actId="167"/>
          <ac:picMkLst>
            <pc:docMk/>
            <pc:sldMk cId="988888813" sldId="371"/>
            <ac:picMk id="5" creationId="{52ADBCCE-EF93-4C01-ABA8-7445996E823E}"/>
          </ac:picMkLst>
        </pc:picChg>
      </pc:sldChg>
      <pc:sldChg chg="del">
        <pc:chgData name="Takehara Kazuyo" userId="6c1305eccc517997" providerId="LiveId" clId="{D8199FF3-83FB-422A-B6AD-F69F9EF45FB1}" dt="2021-07-12T13:37:24.103" v="2048"/>
        <pc:sldMkLst>
          <pc:docMk/>
          <pc:sldMk cId="1331827653" sldId="372"/>
        </pc:sldMkLst>
      </pc:sldChg>
      <pc:sldChg chg="addSp delSp modSp add mod delAnim modAnim">
        <pc:chgData name="Takehara Kazuyo" userId="6c1305eccc517997" providerId="LiveId" clId="{D8199FF3-83FB-422A-B6AD-F69F9EF45FB1}" dt="2021-07-20T06:02:06.314" v="2538"/>
        <pc:sldMkLst>
          <pc:docMk/>
          <pc:sldMk cId="4003264335" sldId="372"/>
        </pc:sldMkLst>
        <pc:spChg chg="add mod">
          <ac:chgData name="Takehara Kazuyo" userId="6c1305eccc517997" providerId="LiveId" clId="{D8199FF3-83FB-422A-B6AD-F69F9EF45FB1}" dt="2021-07-12T13:37:56.014" v="2061" actId="6549"/>
          <ac:spMkLst>
            <pc:docMk/>
            <pc:sldMk cId="4003264335" sldId="372"/>
            <ac:spMk id="5" creationId="{449A3AAB-690E-4A7C-8B9D-ED0023B04B7A}"/>
          </ac:spMkLst>
        </pc:spChg>
        <pc:spChg chg="add mod">
          <ac:chgData name="Takehara Kazuyo" userId="6c1305eccc517997" providerId="LiveId" clId="{D8199FF3-83FB-422A-B6AD-F69F9EF45FB1}" dt="2021-07-12T13:38:04.070" v="2063" actId="1076"/>
          <ac:spMkLst>
            <pc:docMk/>
            <pc:sldMk cId="4003264335" sldId="372"/>
            <ac:spMk id="6" creationId="{1AEC964F-3DE7-40B3-8D14-EB1E128DAB73}"/>
          </ac:spMkLst>
        </pc:spChg>
        <pc:picChg chg="add mod">
          <ac:chgData name="Takehara Kazuyo" userId="6c1305eccc517997" providerId="LiveId" clId="{D8199FF3-83FB-422A-B6AD-F69F9EF45FB1}" dt="2021-07-12T13:37:32.890" v="2050"/>
          <ac:picMkLst>
            <pc:docMk/>
            <pc:sldMk cId="4003264335" sldId="372"/>
            <ac:picMk id="3" creationId="{DFC2CA41-359A-460D-8312-299882270EDC}"/>
          </ac:picMkLst>
        </pc:picChg>
        <pc:picChg chg="add del mod">
          <ac:chgData name="Takehara Kazuyo" userId="6c1305eccc517997" providerId="LiveId" clId="{D8199FF3-83FB-422A-B6AD-F69F9EF45FB1}" dt="2021-07-20T06:02:05.275" v="2537" actId="478"/>
          <ac:picMkLst>
            <pc:docMk/>
            <pc:sldMk cId="4003264335" sldId="372"/>
            <ac:picMk id="4" creationId="{9B41C217-C1A5-43C0-9BB1-241E32EB0311}"/>
          </ac:picMkLst>
        </pc:picChg>
        <pc:picChg chg="add mod">
          <ac:chgData name="Takehara Kazuyo" userId="6c1305eccc517997" providerId="LiveId" clId="{D8199FF3-83FB-422A-B6AD-F69F9EF45FB1}" dt="2021-07-20T06:02:06.314" v="2538"/>
          <ac:picMkLst>
            <pc:docMk/>
            <pc:sldMk cId="4003264335" sldId="372"/>
            <ac:picMk id="7" creationId="{F43C4349-5B27-44BF-89F7-0BC0A36FF496}"/>
          </ac:picMkLst>
        </pc:picChg>
      </pc:sldChg>
      <pc:sldChg chg="addSp modSp new mod">
        <pc:chgData name="Takehara Kazuyo" userId="6c1305eccc517997" providerId="LiveId" clId="{D8199FF3-83FB-422A-B6AD-F69F9EF45FB1}" dt="2021-07-12T13:39:46.406" v="2072" actId="12788"/>
        <pc:sldMkLst>
          <pc:docMk/>
          <pc:sldMk cId="2151149751" sldId="373"/>
        </pc:sldMkLst>
        <pc:picChg chg="add mod modCrop">
          <ac:chgData name="Takehara Kazuyo" userId="6c1305eccc517997" providerId="LiveId" clId="{D8199FF3-83FB-422A-B6AD-F69F9EF45FB1}" dt="2021-07-12T13:39:46.406" v="2072" actId="12788"/>
          <ac:picMkLst>
            <pc:docMk/>
            <pc:sldMk cId="2151149751" sldId="373"/>
            <ac:picMk id="3" creationId="{4FBEE789-BA73-41F7-8BFF-E593EC966764}"/>
          </ac:picMkLst>
        </pc:picChg>
      </pc:sldChg>
      <pc:sldChg chg="addSp modSp add mod ord">
        <pc:chgData name="Takehara Kazuyo" userId="6c1305eccc517997" providerId="LiveId" clId="{D8199FF3-83FB-422A-B6AD-F69F9EF45FB1}" dt="2021-07-12T13:43:44.680" v="2121" actId="14100"/>
        <pc:sldMkLst>
          <pc:docMk/>
          <pc:sldMk cId="3172137712" sldId="374"/>
        </pc:sldMkLst>
        <pc:picChg chg="add mod modCrop">
          <ac:chgData name="Takehara Kazuyo" userId="6c1305eccc517997" providerId="LiveId" clId="{D8199FF3-83FB-422A-B6AD-F69F9EF45FB1}" dt="2021-07-12T13:43:44.680" v="2121" actId="14100"/>
          <ac:picMkLst>
            <pc:docMk/>
            <pc:sldMk cId="3172137712" sldId="374"/>
            <ac:picMk id="3" creationId="{67278F33-9E8C-49E5-B5FB-225F2AE51F0B}"/>
          </ac:picMkLst>
        </pc:picChg>
      </pc:sldChg>
      <pc:sldChg chg="addSp delSp modSp add mod delAnim modAnim">
        <pc:chgData name="Takehara Kazuyo" userId="6c1305eccc517997" providerId="LiveId" clId="{D8199FF3-83FB-422A-B6AD-F69F9EF45FB1}" dt="2021-07-20T08:48:00.721" v="2547" actId="478"/>
        <pc:sldMkLst>
          <pc:docMk/>
          <pc:sldMk cId="2781435437" sldId="375"/>
        </pc:sldMkLst>
        <pc:picChg chg="mod modCrop">
          <ac:chgData name="Takehara Kazuyo" userId="6c1305eccc517997" providerId="LiveId" clId="{D8199FF3-83FB-422A-B6AD-F69F9EF45FB1}" dt="2021-07-12T13:44:12.036" v="2126" actId="1076"/>
          <ac:picMkLst>
            <pc:docMk/>
            <pc:sldMk cId="2781435437" sldId="375"/>
            <ac:picMk id="3" creationId="{EAAC4C0C-8074-496A-B4D3-61458E7C08E5}"/>
          </ac:picMkLst>
        </pc:picChg>
        <pc:picChg chg="del">
          <ac:chgData name="Takehara Kazuyo" userId="6c1305eccc517997" providerId="LiveId" clId="{D8199FF3-83FB-422A-B6AD-F69F9EF45FB1}" dt="2021-07-12T13:45:18.576" v="2127" actId="478"/>
          <ac:picMkLst>
            <pc:docMk/>
            <pc:sldMk cId="2781435437" sldId="375"/>
            <ac:picMk id="4" creationId="{0195B23C-39E6-4418-8A5D-A65A81F2E834}"/>
          </ac:picMkLst>
        </pc:picChg>
        <pc:picChg chg="add del mod">
          <ac:chgData name="Takehara Kazuyo" userId="6c1305eccc517997" providerId="LiveId" clId="{D8199FF3-83FB-422A-B6AD-F69F9EF45FB1}" dt="2021-07-20T08:48:00.721" v="2547" actId="478"/>
          <ac:picMkLst>
            <pc:docMk/>
            <pc:sldMk cId="2781435437" sldId="375"/>
            <ac:picMk id="5" creationId="{DA403B26-4991-4C30-BE73-6DA938C9E4F1}"/>
          </ac:picMkLst>
        </pc:picChg>
      </pc:sldChg>
      <pc:sldChg chg="addSp delSp modSp mod delAnim modAnim">
        <pc:chgData name="Takehara Kazuyo" userId="6c1305eccc517997" providerId="LiveId" clId="{D8199FF3-83FB-422A-B6AD-F69F9EF45FB1}" dt="2021-07-20T06:02:24.720" v="2541"/>
        <pc:sldMkLst>
          <pc:docMk/>
          <pc:sldMk cId="2237487740" sldId="376"/>
        </pc:sldMkLst>
        <pc:spChg chg="add mod">
          <ac:chgData name="Takehara Kazuyo" userId="6c1305eccc517997" providerId="LiveId" clId="{D8199FF3-83FB-422A-B6AD-F69F9EF45FB1}" dt="2021-07-12T13:42:05.590" v="2102" actId="6549"/>
          <ac:spMkLst>
            <pc:docMk/>
            <pc:sldMk cId="2237487740" sldId="376"/>
            <ac:spMk id="6" creationId="{69818AEA-7994-432D-979B-2A283DBFDAE0}"/>
          </ac:spMkLst>
        </pc:spChg>
        <pc:spChg chg="add mod">
          <ac:chgData name="Takehara Kazuyo" userId="6c1305eccc517997" providerId="LiveId" clId="{D8199FF3-83FB-422A-B6AD-F69F9EF45FB1}" dt="2021-07-12T13:42:17.875" v="2104" actId="1076"/>
          <ac:spMkLst>
            <pc:docMk/>
            <pc:sldMk cId="2237487740" sldId="376"/>
            <ac:spMk id="7" creationId="{A2D28BFC-13AB-4BEB-91A7-72CBB988535F}"/>
          </ac:spMkLst>
        </pc:spChg>
        <pc:spChg chg="add mod">
          <ac:chgData name="Takehara Kazuyo" userId="6c1305eccc517997" providerId="LiveId" clId="{D8199FF3-83FB-422A-B6AD-F69F9EF45FB1}" dt="2021-07-12T13:42:20.867" v="2106" actId="1076"/>
          <ac:spMkLst>
            <pc:docMk/>
            <pc:sldMk cId="2237487740" sldId="376"/>
            <ac:spMk id="8" creationId="{20CF6779-E04C-4577-B37A-B83AE09571B5}"/>
          </ac:spMkLst>
        </pc:spChg>
        <pc:picChg chg="add mod">
          <ac:chgData name="Takehara Kazuyo" userId="6c1305eccc517997" providerId="LiveId" clId="{D8199FF3-83FB-422A-B6AD-F69F9EF45FB1}" dt="2021-07-12T13:41:31.402" v="2088"/>
          <ac:picMkLst>
            <pc:docMk/>
            <pc:sldMk cId="2237487740" sldId="376"/>
            <ac:picMk id="3" creationId="{236A44CC-F7D8-4464-8AD7-C93358134F08}"/>
          </ac:picMkLst>
        </pc:picChg>
        <pc:picChg chg="add mod">
          <ac:chgData name="Takehara Kazuyo" userId="6c1305eccc517997" providerId="LiveId" clId="{D8199FF3-83FB-422A-B6AD-F69F9EF45FB1}" dt="2021-07-12T13:41:50.094" v="2090" actId="14100"/>
          <ac:picMkLst>
            <pc:docMk/>
            <pc:sldMk cId="2237487740" sldId="376"/>
            <ac:picMk id="4" creationId="{B9026931-A712-46A6-B8B5-9968EBC20F2A}"/>
          </ac:picMkLst>
        </pc:picChg>
        <pc:picChg chg="add del mod">
          <ac:chgData name="Takehara Kazuyo" userId="6c1305eccc517997" providerId="LiveId" clId="{D8199FF3-83FB-422A-B6AD-F69F9EF45FB1}" dt="2021-07-20T06:02:24.300" v="2540" actId="478"/>
          <ac:picMkLst>
            <pc:docMk/>
            <pc:sldMk cId="2237487740" sldId="376"/>
            <ac:picMk id="5" creationId="{DD6EDEF7-DB22-4E71-BE7A-B08A0B6F85BD}"/>
          </ac:picMkLst>
        </pc:picChg>
        <pc:picChg chg="add mod">
          <ac:chgData name="Takehara Kazuyo" userId="6c1305eccc517997" providerId="LiveId" clId="{D8199FF3-83FB-422A-B6AD-F69F9EF45FB1}" dt="2021-07-20T06:02:24.720" v="2541"/>
          <ac:picMkLst>
            <pc:docMk/>
            <pc:sldMk cId="2237487740" sldId="376"/>
            <ac:picMk id="9" creationId="{BF40D924-C587-4EA9-81FA-ABEF1A117F8A}"/>
          </ac:picMkLst>
        </pc:picChg>
      </pc:sldChg>
      <pc:sldChg chg="delSp modSp mod delAnim">
        <pc:chgData name="Takehara Kazuyo" userId="6c1305eccc517997" providerId="LiveId" clId="{D8199FF3-83FB-422A-B6AD-F69F9EF45FB1}" dt="2021-07-12T13:42:58.769" v="2114" actId="1076"/>
        <pc:sldMkLst>
          <pc:docMk/>
          <pc:sldMk cId="1045655515" sldId="377"/>
        </pc:sldMkLst>
        <pc:picChg chg="mod modCrop">
          <ac:chgData name="Takehara Kazuyo" userId="6c1305eccc517997" providerId="LiveId" clId="{D8199FF3-83FB-422A-B6AD-F69F9EF45FB1}" dt="2021-07-12T13:42:58.769" v="2114" actId="1076"/>
          <ac:picMkLst>
            <pc:docMk/>
            <pc:sldMk cId="1045655515" sldId="377"/>
            <ac:picMk id="3" creationId="{EAAC4C0C-8074-496A-B4D3-61458E7C08E5}"/>
          </ac:picMkLst>
        </pc:picChg>
        <pc:picChg chg="del">
          <ac:chgData name="Takehara Kazuyo" userId="6c1305eccc517997" providerId="LiveId" clId="{D8199FF3-83FB-422A-B6AD-F69F9EF45FB1}" dt="2021-07-12T13:42:37.936" v="2108" actId="478"/>
          <ac:picMkLst>
            <pc:docMk/>
            <pc:sldMk cId="1045655515" sldId="377"/>
            <ac:picMk id="4" creationId="{0195B23C-39E6-4418-8A5D-A65A81F2E834}"/>
          </ac:picMkLst>
        </pc:picChg>
      </pc:sldChg>
      <pc:sldChg chg="addSp delSp modSp new mod delAnim modAnim">
        <pc:chgData name="Takehara Kazuyo" userId="6c1305eccc517997" providerId="LiveId" clId="{D8199FF3-83FB-422A-B6AD-F69F9EF45FB1}" dt="2021-07-20T05:59:43.101" v="2516" actId="1076"/>
        <pc:sldMkLst>
          <pc:docMk/>
          <pc:sldMk cId="549962037" sldId="378"/>
        </pc:sldMkLst>
        <pc:picChg chg="add mod modCrop">
          <ac:chgData name="Takehara Kazuyo" userId="6c1305eccc517997" providerId="LiveId" clId="{D8199FF3-83FB-422A-B6AD-F69F9EF45FB1}" dt="2021-07-12T13:50:04.139" v="2149" actId="1076"/>
          <ac:picMkLst>
            <pc:docMk/>
            <pc:sldMk cId="549962037" sldId="378"/>
            <ac:picMk id="3" creationId="{D083FF80-EB8B-4518-BBE8-BC927B3AF948}"/>
          </ac:picMkLst>
        </pc:picChg>
        <pc:picChg chg="add del mod">
          <ac:chgData name="Takehara Kazuyo" userId="6c1305eccc517997" providerId="LiveId" clId="{D8199FF3-83FB-422A-B6AD-F69F9EF45FB1}" dt="2021-07-20T05:59:38.209" v="2514" actId="478"/>
          <ac:picMkLst>
            <pc:docMk/>
            <pc:sldMk cId="549962037" sldId="378"/>
            <ac:picMk id="4" creationId="{A7E1E434-47F4-4D12-940D-2622B74FB419}"/>
          </ac:picMkLst>
        </pc:picChg>
        <pc:picChg chg="add mod">
          <ac:chgData name="Takehara Kazuyo" userId="6c1305eccc517997" providerId="LiveId" clId="{D8199FF3-83FB-422A-B6AD-F69F9EF45FB1}" dt="2021-07-20T05:59:43.101" v="2516" actId="1076"/>
          <ac:picMkLst>
            <pc:docMk/>
            <pc:sldMk cId="549962037" sldId="378"/>
            <ac:picMk id="5" creationId="{E2A8E618-F8A0-4BFD-B44A-A3DFBF3967FB}"/>
          </ac:picMkLst>
        </pc:picChg>
      </pc:sldChg>
      <pc:sldChg chg="addSp delSp modSp new mod delAnim modAnim">
        <pc:chgData name="Takehara Kazuyo" userId="6c1305eccc517997" providerId="LiveId" clId="{D8199FF3-83FB-422A-B6AD-F69F9EF45FB1}" dt="2021-07-20T06:00:27.041" v="2522" actId="1076"/>
        <pc:sldMkLst>
          <pc:docMk/>
          <pc:sldMk cId="736125431" sldId="379"/>
        </pc:sldMkLst>
        <pc:picChg chg="add mod modCrop">
          <ac:chgData name="Takehara Kazuyo" userId="6c1305eccc517997" providerId="LiveId" clId="{D8199FF3-83FB-422A-B6AD-F69F9EF45FB1}" dt="2021-07-12T13:55:01.877" v="2156" actId="1076"/>
          <ac:picMkLst>
            <pc:docMk/>
            <pc:sldMk cId="736125431" sldId="379"/>
            <ac:picMk id="3" creationId="{A81DB976-2C9A-4033-9DF4-41DCFA54FC86}"/>
          </ac:picMkLst>
        </pc:picChg>
        <pc:picChg chg="add del mod">
          <ac:chgData name="Takehara Kazuyo" userId="6c1305eccc517997" providerId="LiveId" clId="{D8199FF3-83FB-422A-B6AD-F69F9EF45FB1}" dt="2021-07-20T06:00:23.789" v="2520" actId="478"/>
          <ac:picMkLst>
            <pc:docMk/>
            <pc:sldMk cId="736125431" sldId="379"/>
            <ac:picMk id="4" creationId="{6FBFC5C5-01C0-43F6-9E80-3A2F371EE152}"/>
          </ac:picMkLst>
        </pc:picChg>
        <pc:picChg chg="add mod">
          <ac:chgData name="Takehara Kazuyo" userId="6c1305eccc517997" providerId="LiveId" clId="{D8199FF3-83FB-422A-B6AD-F69F9EF45FB1}" dt="2021-07-20T06:00:27.041" v="2522" actId="1076"/>
          <ac:picMkLst>
            <pc:docMk/>
            <pc:sldMk cId="736125431" sldId="379"/>
            <ac:picMk id="5" creationId="{B1C4B27F-99F5-494A-AE4F-ABC9CB4AF455}"/>
          </ac:picMkLst>
        </pc:picChg>
      </pc:sldChg>
      <pc:sldChg chg="add del">
        <pc:chgData name="Takehara Kazuyo" userId="6c1305eccc517997" providerId="LiveId" clId="{D8199FF3-83FB-422A-B6AD-F69F9EF45FB1}" dt="2021-07-12T13:48:25.987" v="2139"/>
        <pc:sldMkLst>
          <pc:docMk/>
          <pc:sldMk cId="2365443494" sldId="379"/>
        </pc:sldMkLst>
      </pc:sldChg>
      <pc:sldChg chg="addSp delSp modSp new mod delAnim modAnim">
        <pc:chgData name="Takehara Kazuyo" userId="6c1305eccc517997" providerId="LiveId" clId="{D8199FF3-83FB-422A-B6AD-F69F9EF45FB1}" dt="2021-07-20T06:01:01.739" v="2528" actId="1076"/>
        <pc:sldMkLst>
          <pc:docMk/>
          <pc:sldMk cId="3090755791" sldId="380"/>
        </pc:sldMkLst>
        <pc:grpChg chg="add mod">
          <ac:chgData name="Takehara Kazuyo" userId="6c1305eccc517997" providerId="LiveId" clId="{D8199FF3-83FB-422A-B6AD-F69F9EF45FB1}" dt="2021-07-12T13:57:23.275" v="2177" actId="1076"/>
          <ac:grpSpMkLst>
            <pc:docMk/>
            <pc:sldMk cId="3090755791" sldId="380"/>
            <ac:grpSpMk id="5" creationId="{7A3004E9-B5FF-41EA-8C00-831F92CA9B35}"/>
          </ac:grpSpMkLst>
        </pc:grpChg>
        <pc:picChg chg="add mod modCrop">
          <ac:chgData name="Takehara Kazuyo" userId="6c1305eccc517997" providerId="LiveId" clId="{D8199FF3-83FB-422A-B6AD-F69F9EF45FB1}" dt="2021-07-12T13:56:45.737" v="2169" actId="164"/>
          <ac:picMkLst>
            <pc:docMk/>
            <pc:sldMk cId="3090755791" sldId="380"/>
            <ac:picMk id="3" creationId="{CAE68EB9-F26E-4E9B-84FB-4905972FB9F7}"/>
          </ac:picMkLst>
        </pc:picChg>
        <pc:picChg chg="add mod modCrop">
          <ac:chgData name="Takehara Kazuyo" userId="6c1305eccc517997" providerId="LiveId" clId="{D8199FF3-83FB-422A-B6AD-F69F9EF45FB1}" dt="2021-07-12T13:56:45.737" v="2169" actId="164"/>
          <ac:picMkLst>
            <pc:docMk/>
            <pc:sldMk cId="3090755791" sldId="380"/>
            <ac:picMk id="4" creationId="{86A357E1-6904-49CB-88F3-C3BF0C48B15E}"/>
          </ac:picMkLst>
        </pc:picChg>
        <pc:picChg chg="add del mod">
          <ac:chgData name="Takehara Kazuyo" userId="6c1305eccc517997" providerId="LiveId" clId="{D8199FF3-83FB-422A-B6AD-F69F9EF45FB1}" dt="2021-07-20T06:00:57.877" v="2526" actId="478"/>
          <ac:picMkLst>
            <pc:docMk/>
            <pc:sldMk cId="3090755791" sldId="380"/>
            <ac:picMk id="6" creationId="{4F9DE7D2-4534-4272-82BC-E4E489FA95BF}"/>
          </ac:picMkLst>
        </pc:picChg>
        <pc:picChg chg="add mod">
          <ac:chgData name="Takehara Kazuyo" userId="6c1305eccc517997" providerId="LiveId" clId="{D8199FF3-83FB-422A-B6AD-F69F9EF45FB1}" dt="2021-07-20T06:01:01.739" v="2528" actId="1076"/>
          <ac:picMkLst>
            <pc:docMk/>
            <pc:sldMk cId="3090755791" sldId="380"/>
            <ac:picMk id="7" creationId="{8DA87245-7541-4C0E-B4C6-A3C1A3E8C04C}"/>
          </ac:picMkLst>
        </pc:picChg>
      </pc:sldChg>
      <pc:sldChg chg="addSp modSp new mod modAnim">
        <pc:chgData name="Takehara Kazuyo" userId="6c1305eccc517997" providerId="LiveId" clId="{D8199FF3-83FB-422A-B6AD-F69F9EF45FB1}" dt="2021-07-20T06:03:18.562" v="2544"/>
        <pc:sldMkLst>
          <pc:docMk/>
          <pc:sldMk cId="149947480" sldId="381"/>
        </pc:sldMkLst>
        <pc:picChg chg="add mod modCrop">
          <ac:chgData name="Takehara Kazuyo" userId="6c1305eccc517997" providerId="LiveId" clId="{D8199FF3-83FB-422A-B6AD-F69F9EF45FB1}" dt="2021-07-12T14:00:11.289" v="2206" actId="14100"/>
          <ac:picMkLst>
            <pc:docMk/>
            <pc:sldMk cId="149947480" sldId="381"/>
            <ac:picMk id="3" creationId="{60A7B782-00E8-4D8B-B871-1094633365DA}"/>
          </ac:picMkLst>
        </pc:picChg>
        <pc:picChg chg="add mod modCrop">
          <ac:chgData name="Takehara Kazuyo" userId="6c1305eccc517997" providerId="LiveId" clId="{D8199FF3-83FB-422A-B6AD-F69F9EF45FB1}" dt="2021-07-12T14:00:04.767" v="2204" actId="14100"/>
          <ac:picMkLst>
            <pc:docMk/>
            <pc:sldMk cId="149947480" sldId="381"/>
            <ac:picMk id="4" creationId="{EC46789B-950C-4320-9DA7-A38AF27FD1B7}"/>
          </ac:picMkLst>
        </pc:picChg>
        <pc:picChg chg="add mod modCrop">
          <ac:chgData name="Takehara Kazuyo" userId="6c1305eccc517997" providerId="LiveId" clId="{D8199FF3-83FB-422A-B6AD-F69F9EF45FB1}" dt="2021-07-12T14:00:41.829" v="2212" actId="1076"/>
          <ac:picMkLst>
            <pc:docMk/>
            <pc:sldMk cId="149947480" sldId="381"/>
            <ac:picMk id="5" creationId="{9DF09136-E520-41FB-A9AF-28FC790837DB}"/>
          </ac:picMkLst>
        </pc:picChg>
        <pc:picChg chg="add mod">
          <ac:chgData name="Takehara Kazuyo" userId="6c1305eccc517997" providerId="LiveId" clId="{D8199FF3-83FB-422A-B6AD-F69F9EF45FB1}" dt="2021-07-12T14:00:56.359" v="2214" actId="1076"/>
          <ac:picMkLst>
            <pc:docMk/>
            <pc:sldMk cId="149947480" sldId="381"/>
            <ac:picMk id="6" creationId="{18592C45-BA1F-4EF8-8124-39F886D9B86A}"/>
          </ac:picMkLst>
        </pc:picChg>
      </pc:sldChg>
      <pc:sldChg chg="delSp modSp add del mod">
        <pc:chgData name="Takehara Kazuyo" userId="6c1305eccc517997" providerId="LiveId" clId="{D8199FF3-83FB-422A-B6AD-F69F9EF45FB1}" dt="2021-07-12T14:04:34.607" v="2236" actId="2696"/>
        <pc:sldMkLst>
          <pc:docMk/>
          <pc:sldMk cId="918411976" sldId="382"/>
        </pc:sldMkLst>
        <pc:picChg chg="del mod modCrop">
          <ac:chgData name="Takehara Kazuyo" userId="6c1305eccc517997" providerId="LiveId" clId="{D8199FF3-83FB-422A-B6AD-F69F9EF45FB1}" dt="2021-07-12T14:03:33.410" v="2235" actId="478"/>
          <ac:picMkLst>
            <pc:docMk/>
            <pc:sldMk cId="918411976" sldId="382"/>
            <ac:picMk id="3" creationId="{60A7B782-00E8-4D8B-B871-1094633365DA}"/>
          </ac:picMkLst>
        </pc:picChg>
      </pc:sldChg>
      <pc:sldChg chg="add del">
        <pc:chgData name="Takehara Kazuyo" userId="6c1305eccc517997" providerId="LiveId" clId="{D8199FF3-83FB-422A-B6AD-F69F9EF45FB1}" dt="2021-07-12T14:04:34.607" v="2236" actId="2696"/>
        <pc:sldMkLst>
          <pc:docMk/>
          <pc:sldMk cId="3918136441" sldId="383"/>
        </pc:sldMkLst>
      </pc:sldChg>
      <pc:sldChg chg="addSp delSp modSp add mod delAnim modAnim">
        <pc:chgData name="Takehara Kazuyo" userId="6c1305eccc517997" providerId="LiveId" clId="{D8199FF3-83FB-422A-B6AD-F69F9EF45FB1}" dt="2021-07-20T06:03:25.852" v="2546"/>
        <pc:sldMkLst>
          <pc:docMk/>
          <pc:sldMk cId="3349296966" sldId="384"/>
        </pc:sldMkLst>
        <pc:spChg chg="add mod">
          <ac:chgData name="Takehara Kazuyo" userId="6c1305eccc517997" providerId="LiveId" clId="{D8199FF3-83FB-422A-B6AD-F69F9EF45FB1}" dt="2021-07-12T14:01:38.558" v="2217"/>
          <ac:spMkLst>
            <pc:docMk/>
            <pc:sldMk cId="3349296966" sldId="384"/>
            <ac:spMk id="8" creationId="{B9373A9F-F856-4A87-8D25-AE05C95CFA9C}"/>
          </ac:spMkLst>
        </pc:spChg>
        <pc:picChg chg="del">
          <ac:chgData name="Takehara Kazuyo" userId="6c1305eccc517997" providerId="LiveId" clId="{D8199FF3-83FB-422A-B6AD-F69F9EF45FB1}" dt="2021-07-12T14:01:12.262" v="2216" actId="478"/>
          <ac:picMkLst>
            <pc:docMk/>
            <pc:sldMk cId="3349296966" sldId="384"/>
            <ac:picMk id="5" creationId="{9DF09136-E520-41FB-A9AF-28FC790837DB}"/>
          </ac:picMkLst>
        </pc:picChg>
        <pc:picChg chg="del mod">
          <ac:chgData name="Takehara Kazuyo" userId="6c1305eccc517997" providerId="LiveId" clId="{D8199FF3-83FB-422A-B6AD-F69F9EF45FB1}" dt="2021-07-20T06:03:25.312" v="2545" actId="478"/>
          <ac:picMkLst>
            <pc:docMk/>
            <pc:sldMk cId="3349296966" sldId="384"/>
            <ac:picMk id="6" creationId="{18592C45-BA1F-4EF8-8124-39F886D9B86A}"/>
          </ac:picMkLst>
        </pc:picChg>
        <pc:picChg chg="add mod">
          <ac:chgData name="Takehara Kazuyo" userId="6c1305eccc517997" providerId="LiveId" clId="{D8199FF3-83FB-422A-B6AD-F69F9EF45FB1}" dt="2021-07-12T14:01:38.558" v="2217"/>
          <ac:picMkLst>
            <pc:docMk/>
            <pc:sldMk cId="3349296966" sldId="384"/>
            <ac:picMk id="7" creationId="{E2EF0B07-ADA0-4F41-A56B-177D9EFD14F3}"/>
          </ac:picMkLst>
        </pc:picChg>
        <pc:picChg chg="add mod modCrop">
          <ac:chgData name="Takehara Kazuyo" userId="6c1305eccc517997" providerId="LiveId" clId="{D8199FF3-83FB-422A-B6AD-F69F9EF45FB1}" dt="2021-07-12T14:02:10.563" v="2222" actId="14100"/>
          <ac:picMkLst>
            <pc:docMk/>
            <pc:sldMk cId="3349296966" sldId="384"/>
            <ac:picMk id="9" creationId="{4401E59A-6293-445A-B8B2-9807C02FC66B}"/>
          </ac:picMkLst>
        </pc:picChg>
        <pc:picChg chg="add mod">
          <ac:chgData name="Takehara Kazuyo" userId="6c1305eccc517997" providerId="LiveId" clId="{D8199FF3-83FB-422A-B6AD-F69F9EF45FB1}" dt="2021-07-20T06:03:25.852" v="2546"/>
          <ac:picMkLst>
            <pc:docMk/>
            <pc:sldMk cId="3349296966" sldId="384"/>
            <ac:picMk id="10" creationId="{D22E1510-0304-4AC3-A915-340EF9482CC6}"/>
          </ac:picMkLst>
        </pc:picChg>
      </pc:sldChg>
      <pc:sldChg chg="addSp delSp modSp mod delAnim">
        <pc:chgData name="Takehara Kazuyo" userId="6c1305eccc517997" providerId="LiveId" clId="{D8199FF3-83FB-422A-B6AD-F69F9EF45FB1}" dt="2021-07-12T14:03:28.014" v="2234" actId="1076"/>
        <pc:sldMkLst>
          <pc:docMk/>
          <pc:sldMk cId="4112623886" sldId="385"/>
        </pc:sldMkLst>
        <pc:picChg chg="mod">
          <ac:chgData name="Takehara Kazuyo" userId="6c1305eccc517997" providerId="LiveId" clId="{D8199FF3-83FB-422A-B6AD-F69F9EF45FB1}" dt="2021-07-12T14:03:28.014" v="2234" actId="1076"/>
          <ac:picMkLst>
            <pc:docMk/>
            <pc:sldMk cId="4112623886" sldId="385"/>
            <ac:picMk id="3" creationId="{60A7B782-00E8-4D8B-B871-1094633365DA}"/>
          </ac:picMkLst>
        </pc:picChg>
        <pc:picChg chg="del">
          <ac:chgData name="Takehara Kazuyo" userId="6c1305eccc517997" providerId="LiveId" clId="{D8199FF3-83FB-422A-B6AD-F69F9EF45FB1}" dt="2021-07-12T14:02:50.598" v="2226" actId="478"/>
          <ac:picMkLst>
            <pc:docMk/>
            <pc:sldMk cId="4112623886" sldId="385"/>
            <ac:picMk id="5" creationId="{9DF09136-E520-41FB-A9AF-28FC790837DB}"/>
          </ac:picMkLst>
        </pc:picChg>
        <pc:picChg chg="del">
          <ac:chgData name="Takehara Kazuyo" userId="6c1305eccc517997" providerId="LiveId" clId="{D8199FF3-83FB-422A-B6AD-F69F9EF45FB1}" dt="2021-07-12T14:02:51.520" v="2227" actId="478"/>
          <ac:picMkLst>
            <pc:docMk/>
            <pc:sldMk cId="4112623886" sldId="385"/>
            <ac:picMk id="6" creationId="{18592C45-BA1F-4EF8-8124-39F886D9B86A}"/>
          </ac:picMkLst>
        </pc:picChg>
        <pc:picChg chg="add mod">
          <ac:chgData name="Takehara Kazuyo" userId="6c1305eccc517997" providerId="LiveId" clId="{D8199FF3-83FB-422A-B6AD-F69F9EF45FB1}" dt="2021-07-12T14:03:20.461" v="2232" actId="1076"/>
          <ac:picMkLst>
            <pc:docMk/>
            <pc:sldMk cId="4112623886" sldId="385"/>
            <ac:picMk id="7" creationId="{DC7E329B-AA3A-4A83-9AC7-BB608A90374F}"/>
          </ac:picMkLst>
        </pc:picChg>
      </pc:sldChg>
      <pc:sldChg chg="modSp mod">
        <pc:chgData name="Takehara Kazuyo" userId="6c1305eccc517997" providerId="LiveId" clId="{D8199FF3-83FB-422A-B6AD-F69F9EF45FB1}" dt="2021-07-12T14:05:15.347" v="2240" actId="14100"/>
        <pc:sldMkLst>
          <pc:docMk/>
          <pc:sldMk cId="768305818" sldId="386"/>
        </pc:sldMkLst>
        <pc:spChg chg="mod">
          <ac:chgData name="Takehara Kazuyo" userId="6c1305eccc517997" providerId="LiveId" clId="{D8199FF3-83FB-422A-B6AD-F69F9EF45FB1}" dt="2021-07-12T14:05:15.347" v="2240" actId="14100"/>
          <ac:spMkLst>
            <pc:docMk/>
            <pc:sldMk cId="768305818" sldId="386"/>
            <ac:spMk id="6" creationId="{4B9DF526-EFAB-4190-A76C-6984DEB30951}"/>
          </ac:spMkLst>
        </pc:spChg>
        <pc:picChg chg="mod">
          <ac:chgData name="Takehara Kazuyo" userId="6c1305eccc517997" providerId="LiveId" clId="{D8199FF3-83FB-422A-B6AD-F69F9EF45FB1}" dt="2021-07-12T14:04:55.520" v="2238" actId="1076"/>
          <ac:picMkLst>
            <pc:docMk/>
            <pc:sldMk cId="768305818" sldId="386"/>
            <ac:picMk id="3" creationId="{8D46F13D-9C14-45D7-A63D-B9729C75A982}"/>
          </ac:picMkLst>
        </pc:picChg>
      </pc:sldChg>
      <pc:sldChg chg="del">
        <pc:chgData name="Takehara Kazuyo" userId="6c1305eccc517997" providerId="LiveId" clId="{D8199FF3-83FB-422A-B6AD-F69F9EF45FB1}" dt="2021-07-13T01:30:30.633" v="2242"/>
        <pc:sldMkLst>
          <pc:docMk/>
          <pc:sldMk cId="1294212365" sldId="387"/>
        </pc:sldMkLst>
      </pc:sldChg>
      <pc:sldChg chg="addSp delSp modSp add mod addAnim delAnim modAnim">
        <pc:chgData name="Takehara Kazuyo" userId="6c1305eccc517997" providerId="LiveId" clId="{D8199FF3-83FB-422A-B6AD-F69F9EF45FB1}" dt="2021-07-20T05:51:07.380" v="2429" actId="1076"/>
        <pc:sldMkLst>
          <pc:docMk/>
          <pc:sldMk cId="3658131038" sldId="387"/>
        </pc:sldMkLst>
        <pc:spChg chg="add mod">
          <ac:chgData name="Takehara Kazuyo" userId="6c1305eccc517997" providerId="LiveId" clId="{D8199FF3-83FB-422A-B6AD-F69F9EF45FB1}" dt="2021-07-13T01:30:53.898" v="2262" actId="1038"/>
          <ac:spMkLst>
            <pc:docMk/>
            <pc:sldMk cId="3658131038" sldId="387"/>
            <ac:spMk id="7" creationId="{B73E09D6-E56C-4E76-B7FF-B8562755D7A9}"/>
          </ac:spMkLst>
        </pc:spChg>
        <pc:spChg chg="add mod">
          <ac:chgData name="Takehara Kazuyo" userId="6c1305eccc517997" providerId="LiveId" clId="{D8199FF3-83FB-422A-B6AD-F69F9EF45FB1}" dt="2021-07-13T01:30:53.898" v="2262" actId="1038"/>
          <ac:spMkLst>
            <pc:docMk/>
            <pc:sldMk cId="3658131038" sldId="387"/>
            <ac:spMk id="8" creationId="{887C4FA3-CC2E-4F8B-AC02-1F4CCE6D9F87}"/>
          </ac:spMkLst>
        </pc:spChg>
        <pc:spChg chg="add mod">
          <ac:chgData name="Takehara Kazuyo" userId="6c1305eccc517997" providerId="LiveId" clId="{D8199FF3-83FB-422A-B6AD-F69F9EF45FB1}" dt="2021-07-13T01:30:53.898" v="2262" actId="1038"/>
          <ac:spMkLst>
            <pc:docMk/>
            <pc:sldMk cId="3658131038" sldId="387"/>
            <ac:spMk id="9" creationId="{02F12E4D-3C68-435C-A4A1-CFE563CFD4CC}"/>
          </ac:spMkLst>
        </pc:spChg>
        <pc:spChg chg="add mod">
          <ac:chgData name="Takehara Kazuyo" userId="6c1305eccc517997" providerId="LiveId" clId="{D8199FF3-83FB-422A-B6AD-F69F9EF45FB1}" dt="2021-07-13T01:30:53.898" v="2262" actId="1038"/>
          <ac:spMkLst>
            <pc:docMk/>
            <pc:sldMk cId="3658131038" sldId="387"/>
            <ac:spMk id="10" creationId="{1AB1446A-463F-4C4A-AE24-77AB5F87DE48}"/>
          </ac:spMkLst>
        </pc:spChg>
        <pc:spChg chg="add mod">
          <ac:chgData name="Takehara Kazuyo" userId="6c1305eccc517997" providerId="LiveId" clId="{D8199FF3-83FB-422A-B6AD-F69F9EF45FB1}" dt="2021-07-13T01:30:53.898" v="2262" actId="1038"/>
          <ac:spMkLst>
            <pc:docMk/>
            <pc:sldMk cId="3658131038" sldId="387"/>
            <ac:spMk id="11" creationId="{53ABC087-F066-444F-A9B7-7026DE19D561}"/>
          </ac:spMkLst>
        </pc:spChg>
        <pc:spChg chg="add mod">
          <ac:chgData name="Takehara Kazuyo" userId="6c1305eccc517997" providerId="LiveId" clId="{D8199FF3-83FB-422A-B6AD-F69F9EF45FB1}" dt="2021-07-13T01:30:53.898" v="2262" actId="1038"/>
          <ac:spMkLst>
            <pc:docMk/>
            <pc:sldMk cId="3658131038" sldId="387"/>
            <ac:spMk id="12" creationId="{9BFAC216-336F-4E5D-9248-6E4CEB3EB0B2}"/>
          </ac:spMkLst>
        </pc:spChg>
        <pc:spChg chg="add mod">
          <ac:chgData name="Takehara Kazuyo" userId="6c1305eccc517997" providerId="LiveId" clId="{D8199FF3-83FB-422A-B6AD-F69F9EF45FB1}" dt="2021-07-13T01:30:53.898" v="2262" actId="1038"/>
          <ac:spMkLst>
            <pc:docMk/>
            <pc:sldMk cId="3658131038" sldId="387"/>
            <ac:spMk id="13" creationId="{3C72163D-D3B8-4605-B4F6-5B51DEF0B88E}"/>
          </ac:spMkLst>
        </pc:spChg>
        <pc:spChg chg="add mod">
          <ac:chgData name="Takehara Kazuyo" userId="6c1305eccc517997" providerId="LiveId" clId="{D8199FF3-83FB-422A-B6AD-F69F9EF45FB1}" dt="2021-07-13T01:30:53.898" v="2262" actId="1038"/>
          <ac:spMkLst>
            <pc:docMk/>
            <pc:sldMk cId="3658131038" sldId="387"/>
            <ac:spMk id="14" creationId="{8BB5DA59-7FD2-4C81-9E56-2E50FA6A65F5}"/>
          </ac:spMkLst>
        </pc:spChg>
        <pc:spChg chg="add mod">
          <ac:chgData name="Takehara Kazuyo" userId="6c1305eccc517997" providerId="LiveId" clId="{D8199FF3-83FB-422A-B6AD-F69F9EF45FB1}" dt="2021-07-13T01:30:53.898" v="2262" actId="1038"/>
          <ac:spMkLst>
            <pc:docMk/>
            <pc:sldMk cId="3658131038" sldId="387"/>
            <ac:spMk id="15" creationId="{FE767C34-64D8-4074-9480-2F79273E70E0}"/>
          </ac:spMkLst>
        </pc:spChg>
        <pc:spChg chg="add mod">
          <ac:chgData name="Takehara Kazuyo" userId="6c1305eccc517997" providerId="LiveId" clId="{D8199FF3-83FB-422A-B6AD-F69F9EF45FB1}" dt="2021-07-13T01:30:53.898" v="2262" actId="1038"/>
          <ac:spMkLst>
            <pc:docMk/>
            <pc:sldMk cId="3658131038" sldId="387"/>
            <ac:spMk id="16" creationId="{063A7901-1E3E-4EE7-B9D8-82BA6178591D}"/>
          </ac:spMkLst>
        </pc:spChg>
        <pc:spChg chg="add mod">
          <ac:chgData name="Takehara Kazuyo" userId="6c1305eccc517997" providerId="LiveId" clId="{D8199FF3-83FB-422A-B6AD-F69F9EF45FB1}" dt="2021-07-13T01:30:53.898" v="2262" actId="1038"/>
          <ac:spMkLst>
            <pc:docMk/>
            <pc:sldMk cId="3658131038" sldId="387"/>
            <ac:spMk id="17" creationId="{30EEF3CE-7BA6-4602-9ECC-54FBEBF51B5B}"/>
          </ac:spMkLst>
        </pc:spChg>
        <pc:spChg chg="add mod">
          <ac:chgData name="Takehara Kazuyo" userId="6c1305eccc517997" providerId="LiveId" clId="{D8199FF3-83FB-422A-B6AD-F69F9EF45FB1}" dt="2021-07-13T01:30:53.898" v="2262" actId="1038"/>
          <ac:spMkLst>
            <pc:docMk/>
            <pc:sldMk cId="3658131038" sldId="387"/>
            <ac:spMk id="18" creationId="{D00822F3-6351-4431-B63F-4EA0FB05BCC2}"/>
          </ac:spMkLst>
        </pc:spChg>
        <pc:picChg chg="add mod">
          <ac:chgData name="Takehara Kazuyo" userId="6c1305eccc517997" providerId="LiveId" clId="{D8199FF3-83FB-422A-B6AD-F69F9EF45FB1}" dt="2021-07-13T01:31:08.861" v="2265" actId="1076"/>
          <ac:picMkLst>
            <pc:docMk/>
            <pc:sldMk cId="3658131038" sldId="387"/>
            <ac:picMk id="3" creationId="{4C9195BF-0825-46F7-A437-9022FED8FE2C}"/>
          </ac:picMkLst>
        </pc:picChg>
        <pc:picChg chg="add mod">
          <ac:chgData name="Takehara Kazuyo" userId="6c1305eccc517997" providerId="LiveId" clId="{D8199FF3-83FB-422A-B6AD-F69F9EF45FB1}" dt="2021-07-13T01:31:03.632" v="2264" actId="14100"/>
          <ac:picMkLst>
            <pc:docMk/>
            <pc:sldMk cId="3658131038" sldId="387"/>
            <ac:picMk id="4" creationId="{CCA8C53F-9873-488E-81FE-780CD4B14A37}"/>
          </ac:picMkLst>
        </pc:picChg>
        <pc:picChg chg="add mod">
          <ac:chgData name="Takehara Kazuyo" userId="6c1305eccc517997" providerId="LiveId" clId="{D8199FF3-83FB-422A-B6AD-F69F9EF45FB1}" dt="2021-07-13T01:31:13.128" v="2266" actId="1076"/>
          <ac:picMkLst>
            <pc:docMk/>
            <pc:sldMk cId="3658131038" sldId="387"/>
            <ac:picMk id="5" creationId="{BA5186B4-925B-47F1-80E6-01CDF48374B5}"/>
          </ac:picMkLst>
        </pc:picChg>
        <pc:picChg chg="add del mod">
          <ac:chgData name="Takehara Kazuyo" userId="6c1305eccc517997" providerId="LiveId" clId="{D8199FF3-83FB-422A-B6AD-F69F9EF45FB1}" dt="2021-07-20T05:51:02.971" v="2427" actId="478"/>
          <ac:picMkLst>
            <pc:docMk/>
            <pc:sldMk cId="3658131038" sldId="387"/>
            <ac:picMk id="6" creationId="{08C0F7E6-1806-4891-B046-51795D08F70C}"/>
          </ac:picMkLst>
        </pc:picChg>
        <pc:picChg chg="add mod">
          <ac:chgData name="Takehara Kazuyo" userId="6c1305eccc517997" providerId="LiveId" clId="{D8199FF3-83FB-422A-B6AD-F69F9EF45FB1}" dt="2021-07-20T05:51:07.380" v="2429" actId="1076"/>
          <ac:picMkLst>
            <pc:docMk/>
            <pc:sldMk cId="3658131038" sldId="387"/>
            <ac:picMk id="19" creationId="{9219A847-0BF1-4830-8119-421080A01EB1}"/>
          </ac:picMkLst>
        </pc:picChg>
      </pc:sldChg>
      <pc:sldChg chg="addSp delSp modSp mod delAnim modAnim">
        <pc:chgData name="Takehara Kazuyo" userId="6c1305eccc517997" providerId="LiveId" clId="{D8199FF3-83FB-422A-B6AD-F69F9EF45FB1}" dt="2021-07-20T06:03:07.254" v="2543"/>
        <pc:sldMkLst>
          <pc:docMk/>
          <pc:sldMk cId="29206101" sldId="388"/>
        </pc:sldMkLst>
        <pc:spChg chg="del">
          <ac:chgData name="Takehara Kazuyo" userId="6c1305eccc517997" providerId="LiveId" clId="{D8199FF3-83FB-422A-B6AD-F69F9EF45FB1}" dt="2021-07-13T01:47:51.946" v="2335" actId="478"/>
          <ac:spMkLst>
            <pc:docMk/>
            <pc:sldMk cId="29206101" sldId="388"/>
            <ac:spMk id="12" creationId="{6A57C3E1-F6CF-4B47-B5D9-EF62F0C9B0D9}"/>
          </ac:spMkLst>
        </pc:spChg>
        <pc:spChg chg="del">
          <ac:chgData name="Takehara Kazuyo" userId="6c1305eccc517997" providerId="LiveId" clId="{D8199FF3-83FB-422A-B6AD-F69F9EF45FB1}" dt="2021-07-13T01:47:53.400" v="2336" actId="478"/>
          <ac:spMkLst>
            <pc:docMk/>
            <pc:sldMk cId="29206101" sldId="388"/>
            <ac:spMk id="13" creationId="{C0AE9B6E-E3AC-4273-A8C9-0DDD55B07105}"/>
          </ac:spMkLst>
        </pc:spChg>
        <pc:picChg chg="mod modCrop">
          <ac:chgData name="Takehara Kazuyo" userId="6c1305eccc517997" providerId="LiveId" clId="{D8199FF3-83FB-422A-B6AD-F69F9EF45FB1}" dt="2021-07-13T01:52:39.687" v="2382" actId="14100"/>
          <ac:picMkLst>
            <pc:docMk/>
            <pc:sldMk cId="29206101" sldId="388"/>
            <ac:picMk id="3" creationId="{2F03AD11-40EF-45C5-894E-0E68EBA1CD7F}"/>
          </ac:picMkLst>
        </pc:picChg>
        <pc:picChg chg="del mod">
          <ac:chgData name="Takehara Kazuyo" userId="6c1305eccc517997" providerId="LiveId" clId="{D8199FF3-83FB-422A-B6AD-F69F9EF45FB1}" dt="2021-07-20T06:03:06.850" v="2542" actId="478"/>
          <ac:picMkLst>
            <pc:docMk/>
            <pc:sldMk cId="29206101" sldId="388"/>
            <ac:picMk id="4" creationId="{379FF433-B095-4F88-90EC-E83FD20C1997}"/>
          </ac:picMkLst>
        </pc:picChg>
        <pc:picChg chg="add mod">
          <ac:chgData name="Takehara Kazuyo" userId="6c1305eccc517997" providerId="LiveId" clId="{D8199FF3-83FB-422A-B6AD-F69F9EF45FB1}" dt="2021-07-20T06:03:07.254" v="2543"/>
          <ac:picMkLst>
            <pc:docMk/>
            <pc:sldMk cId="29206101" sldId="388"/>
            <ac:picMk id="5" creationId="{0726E3F3-B758-4081-9A76-3AF9F0C31CE0}"/>
          </ac:picMkLst>
        </pc:picChg>
        <pc:picChg chg="del">
          <ac:chgData name="Takehara Kazuyo" userId="6c1305eccc517997" providerId="LiveId" clId="{D8199FF3-83FB-422A-B6AD-F69F9EF45FB1}" dt="2021-07-13T01:47:58.208" v="2337" actId="478"/>
          <ac:picMkLst>
            <pc:docMk/>
            <pc:sldMk cId="29206101" sldId="388"/>
            <ac:picMk id="8" creationId="{B7C9895B-E9D3-48FA-917C-9489D40CDD10}"/>
          </ac:picMkLst>
        </pc:picChg>
        <pc:picChg chg="add mod">
          <ac:chgData name="Takehara Kazuyo" userId="6c1305eccc517997" providerId="LiveId" clId="{D8199FF3-83FB-422A-B6AD-F69F9EF45FB1}" dt="2021-07-13T01:52:55.211" v="2384" actId="14100"/>
          <ac:picMkLst>
            <pc:docMk/>
            <pc:sldMk cId="29206101" sldId="388"/>
            <ac:picMk id="9" creationId="{A2A8201E-B0E7-4A27-9330-025CB547C9D4}"/>
          </ac:picMkLst>
        </pc:picChg>
        <pc:picChg chg="del">
          <ac:chgData name="Takehara Kazuyo" userId="6c1305eccc517997" providerId="LiveId" clId="{D8199FF3-83FB-422A-B6AD-F69F9EF45FB1}" dt="2021-07-13T01:47:49.865" v="2334" actId="478"/>
          <ac:picMkLst>
            <pc:docMk/>
            <pc:sldMk cId="29206101" sldId="388"/>
            <ac:picMk id="10" creationId="{EA599533-3343-4EFD-99D9-A9DC11EAB673}"/>
          </ac:picMkLst>
        </pc:picChg>
        <pc:picChg chg="del">
          <ac:chgData name="Takehara Kazuyo" userId="6c1305eccc517997" providerId="LiveId" clId="{D8199FF3-83FB-422A-B6AD-F69F9EF45FB1}" dt="2021-07-13T01:47:49.865" v="2334" actId="478"/>
          <ac:picMkLst>
            <pc:docMk/>
            <pc:sldMk cId="29206101" sldId="388"/>
            <ac:picMk id="11" creationId="{1B104FA2-14C0-413E-A211-DE7FBF7393C7}"/>
          </ac:picMkLst>
        </pc:picChg>
      </pc:sldChg>
      <pc:sldChg chg="addSp delSp modSp add mod delAnim modAnim">
        <pc:chgData name="Takehara Kazuyo" userId="6c1305eccc517997" providerId="LiveId" clId="{D8199FF3-83FB-422A-B6AD-F69F9EF45FB1}" dt="2021-07-20T06:01:46.750" v="2535" actId="1076"/>
        <pc:sldMkLst>
          <pc:docMk/>
          <pc:sldMk cId="157924615" sldId="389"/>
        </pc:sldMkLst>
        <pc:spChg chg="del">
          <ac:chgData name="Takehara Kazuyo" userId="6c1305eccc517997" providerId="LiveId" clId="{D8199FF3-83FB-422A-B6AD-F69F9EF45FB1}" dt="2021-07-13T01:51:35.149" v="2368" actId="478"/>
          <ac:spMkLst>
            <pc:docMk/>
            <pc:sldMk cId="157924615" sldId="389"/>
            <ac:spMk id="12" creationId="{6A57C3E1-F6CF-4B47-B5D9-EF62F0C9B0D9}"/>
          </ac:spMkLst>
        </pc:spChg>
        <pc:spChg chg="del">
          <ac:chgData name="Takehara Kazuyo" userId="6c1305eccc517997" providerId="LiveId" clId="{D8199FF3-83FB-422A-B6AD-F69F9EF45FB1}" dt="2021-07-13T01:51:35.149" v="2368" actId="478"/>
          <ac:spMkLst>
            <pc:docMk/>
            <pc:sldMk cId="157924615" sldId="389"/>
            <ac:spMk id="13" creationId="{C0AE9B6E-E3AC-4273-A8C9-0DDD55B07105}"/>
          </ac:spMkLst>
        </pc:spChg>
        <pc:picChg chg="mod modCrop">
          <ac:chgData name="Takehara Kazuyo" userId="6c1305eccc517997" providerId="LiveId" clId="{D8199FF3-83FB-422A-B6AD-F69F9EF45FB1}" dt="2021-07-13T01:52:16.038" v="2380" actId="1038"/>
          <ac:picMkLst>
            <pc:docMk/>
            <pc:sldMk cId="157924615" sldId="389"/>
            <ac:picMk id="3" creationId="{2F03AD11-40EF-45C5-894E-0E68EBA1CD7F}"/>
          </ac:picMkLst>
        </pc:picChg>
        <pc:picChg chg="del mod">
          <ac:chgData name="Takehara Kazuyo" userId="6c1305eccc517997" providerId="LiveId" clId="{D8199FF3-83FB-422A-B6AD-F69F9EF45FB1}" dt="2021-07-20T06:01:42.836" v="2533" actId="478"/>
          <ac:picMkLst>
            <pc:docMk/>
            <pc:sldMk cId="157924615" sldId="389"/>
            <ac:picMk id="4" creationId="{379FF433-B095-4F88-90EC-E83FD20C1997}"/>
          </ac:picMkLst>
        </pc:picChg>
        <pc:picChg chg="add mod">
          <ac:chgData name="Takehara Kazuyo" userId="6c1305eccc517997" providerId="LiveId" clId="{D8199FF3-83FB-422A-B6AD-F69F9EF45FB1}" dt="2021-07-20T06:01:46.750" v="2535" actId="1076"/>
          <ac:picMkLst>
            <pc:docMk/>
            <pc:sldMk cId="157924615" sldId="389"/>
            <ac:picMk id="5" creationId="{A62A56A7-5224-4C25-B427-764D765AA9CC}"/>
          </ac:picMkLst>
        </pc:picChg>
        <pc:picChg chg="mod">
          <ac:chgData name="Takehara Kazuyo" userId="6c1305eccc517997" providerId="LiveId" clId="{D8199FF3-83FB-422A-B6AD-F69F9EF45FB1}" dt="2021-07-13T01:53:09.707" v="2386" actId="14100"/>
          <ac:picMkLst>
            <pc:docMk/>
            <pc:sldMk cId="157924615" sldId="389"/>
            <ac:picMk id="8" creationId="{B7C9895B-E9D3-48FA-917C-9489D40CDD10}"/>
          </ac:picMkLst>
        </pc:picChg>
        <pc:picChg chg="del">
          <ac:chgData name="Takehara Kazuyo" userId="6c1305eccc517997" providerId="LiveId" clId="{D8199FF3-83FB-422A-B6AD-F69F9EF45FB1}" dt="2021-07-13T01:51:35.149" v="2368" actId="478"/>
          <ac:picMkLst>
            <pc:docMk/>
            <pc:sldMk cId="157924615" sldId="389"/>
            <ac:picMk id="10" creationId="{EA599533-3343-4EFD-99D9-A9DC11EAB673}"/>
          </ac:picMkLst>
        </pc:picChg>
        <pc:picChg chg="del">
          <ac:chgData name="Takehara Kazuyo" userId="6c1305eccc517997" providerId="LiveId" clId="{D8199FF3-83FB-422A-B6AD-F69F9EF45FB1}" dt="2021-07-13T01:51:35.149" v="2368" actId="478"/>
          <ac:picMkLst>
            <pc:docMk/>
            <pc:sldMk cId="157924615" sldId="389"/>
            <ac:picMk id="11" creationId="{1B104FA2-14C0-413E-A211-DE7FBF7393C7}"/>
          </ac:picMkLst>
        </pc:picChg>
      </pc:sldChg>
    </pc:docChg>
  </pc:docChgLst>
  <pc:docChgLst>
    <pc:chgData name="Takehara Kazuyo" userId="6c1305eccc517997" providerId="LiveId" clId="{19C1921A-3E8E-4129-AEE6-781E1C531AD0}"/>
    <pc:docChg chg="modSld">
      <pc:chgData name="Takehara Kazuyo" userId="6c1305eccc517997" providerId="LiveId" clId="{19C1921A-3E8E-4129-AEE6-781E1C531AD0}" dt="2023-04-26T10:29:40.451" v="34" actId="1076"/>
      <pc:docMkLst>
        <pc:docMk/>
      </pc:docMkLst>
      <pc:sldChg chg="modSp mod">
        <pc:chgData name="Takehara Kazuyo" userId="6c1305eccc517997" providerId="LiveId" clId="{19C1921A-3E8E-4129-AEE6-781E1C531AD0}" dt="2023-04-26T10:27:30.918" v="16" actId="1076"/>
        <pc:sldMkLst>
          <pc:docMk/>
          <pc:sldMk cId="3139811172" sldId="265"/>
        </pc:sldMkLst>
        <pc:picChg chg="mod">
          <ac:chgData name="Takehara Kazuyo" userId="6c1305eccc517997" providerId="LiveId" clId="{19C1921A-3E8E-4129-AEE6-781E1C531AD0}" dt="2023-04-26T10:27:25.031" v="13" actId="1076"/>
          <ac:picMkLst>
            <pc:docMk/>
            <pc:sldMk cId="3139811172" sldId="265"/>
            <ac:picMk id="13" creationId="{8A0EC98A-8C03-4CBF-9E53-E75006F084F4}"/>
          </ac:picMkLst>
        </pc:picChg>
        <pc:picChg chg="mod">
          <ac:chgData name="Takehara Kazuyo" userId="6c1305eccc517997" providerId="LiveId" clId="{19C1921A-3E8E-4129-AEE6-781E1C531AD0}" dt="2023-04-26T10:27:26.777" v="14" actId="1076"/>
          <ac:picMkLst>
            <pc:docMk/>
            <pc:sldMk cId="3139811172" sldId="265"/>
            <ac:picMk id="14" creationId="{09259699-E1CA-4BEA-889A-8E88C131C20F}"/>
          </ac:picMkLst>
        </pc:picChg>
        <pc:picChg chg="mod">
          <ac:chgData name="Takehara Kazuyo" userId="6c1305eccc517997" providerId="LiveId" clId="{19C1921A-3E8E-4129-AEE6-781E1C531AD0}" dt="2023-04-26T10:27:29.053" v="15" actId="1076"/>
          <ac:picMkLst>
            <pc:docMk/>
            <pc:sldMk cId="3139811172" sldId="265"/>
            <ac:picMk id="15" creationId="{E91D5FA4-4265-4FBA-88EB-390745A59ED5}"/>
          </ac:picMkLst>
        </pc:picChg>
        <pc:picChg chg="mod">
          <ac:chgData name="Takehara Kazuyo" userId="6c1305eccc517997" providerId="LiveId" clId="{19C1921A-3E8E-4129-AEE6-781E1C531AD0}" dt="2023-04-26T10:27:30.918" v="16" actId="1076"/>
          <ac:picMkLst>
            <pc:docMk/>
            <pc:sldMk cId="3139811172" sldId="265"/>
            <ac:picMk id="16" creationId="{E349BE1C-9F7E-4060-ACC7-78CA8CAAC5CA}"/>
          </ac:picMkLst>
        </pc:picChg>
      </pc:sldChg>
      <pc:sldChg chg="modSp mod">
        <pc:chgData name="Takehara Kazuyo" userId="6c1305eccc517997" providerId="LiveId" clId="{19C1921A-3E8E-4129-AEE6-781E1C531AD0}" dt="2023-04-26T10:27:14.542" v="12" actId="1076"/>
        <pc:sldMkLst>
          <pc:docMk/>
          <pc:sldMk cId="775333675" sldId="266"/>
        </pc:sldMkLst>
        <pc:picChg chg="mod">
          <ac:chgData name="Takehara Kazuyo" userId="6c1305eccc517997" providerId="LiveId" clId="{19C1921A-3E8E-4129-AEE6-781E1C531AD0}" dt="2023-04-26T10:27:14.542" v="12" actId="1076"/>
          <ac:picMkLst>
            <pc:docMk/>
            <pc:sldMk cId="775333675" sldId="266"/>
            <ac:picMk id="6" creationId="{E3C48984-F1DA-4F49-9815-B536BD4C4FD1}"/>
          </ac:picMkLst>
        </pc:picChg>
        <pc:picChg chg="mod">
          <ac:chgData name="Takehara Kazuyo" userId="6c1305eccc517997" providerId="LiveId" clId="{19C1921A-3E8E-4129-AEE6-781E1C531AD0}" dt="2023-04-26T10:27:11.911" v="11" actId="1076"/>
          <ac:picMkLst>
            <pc:docMk/>
            <pc:sldMk cId="775333675" sldId="266"/>
            <ac:picMk id="14" creationId="{1EE61631-3E95-48C9-84F2-A32AE06525A7}"/>
          </ac:picMkLst>
        </pc:picChg>
        <pc:picChg chg="mod">
          <ac:chgData name="Takehara Kazuyo" userId="6c1305eccc517997" providerId="LiveId" clId="{19C1921A-3E8E-4129-AEE6-781E1C531AD0}" dt="2023-04-26T10:27:10.134" v="10" actId="1076"/>
          <ac:picMkLst>
            <pc:docMk/>
            <pc:sldMk cId="775333675" sldId="266"/>
            <ac:picMk id="15" creationId="{02780172-0C2C-4701-96CD-26903CF6C52C}"/>
          </ac:picMkLst>
        </pc:picChg>
        <pc:picChg chg="mod">
          <ac:chgData name="Takehara Kazuyo" userId="6c1305eccc517997" providerId="LiveId" clId="{19C1921A-3E8E-4129-AEE6-781E1C531AD0}" dt="2023-04-26T10:27:08.425" v="9" actId="1076"/>
          <ac:picMkLst>
            <pc:docMk/>
            <pc:sldMk cId="775333675" sldId="266"/>
            <ac:picMk id="16" creationId="{FBA2D1FE-8CB1-45A9-85FD-2CECF31D7DEE}"/>
          </ac:picMkLst>
        </pc:picChg>
      </pc:sldChg>
      <pc:sldChg chg="modSp mod">
        <pc:chgData name="Takehara Kazuyo" userId="6c1305eccc517997" providerId="LiveId" clId="{19C1921A-3E8E-4129-AEE6-781E1C531AD0}" dt="2023-04-26T10:27:44.927" v="20" actId="1076"/>
        <pc:sldMkLst>
          <pc:docMk/>
          <pc:sldMk cId="3118077567" sldId="267"/>
        </pc:sldMkLst>
        <pc:picChg chg="mod">
          <ac:chgData name="Takehara Kazuyo" userId="6c1305eccc517997" providerId="LiveId" clId="{19C1921A-3E8E-4129-AEE6-781E1C531AD0}" dt="2023-04-26T10:27:38.511" v="17" actId="1076"/>
          <ac:picMkLst>
            <pc:docMk/>
            <pc:sldMk cId="3118077567" sldId="267"/>
            <ac:picMk id="13" creationId="{8D4A3792-ACB9-4A4E-865F-41D9032256B8}"/>
          </ac:picMkLst>
        </pc:picChg>
        <pc:picChg chg="mod">
          <ac:chgData name="Takehara Kazuyo" userId="6c1305eccc517997" providerId="LiveId" clId="{19C1921A-3E8E-4129-AEE6-781E1C531AD0}" dt="2023-04-26T10:27:40.158" v="18" actId="1076"/>
          <ac:picMkLst>
            <pc:docMk/>
            <pc:sldMk cId="3118077567" sldId="267"/>
            <ac:picMk id="14" creationId="{708BD009-E909-4261-B539-CD440C4BFC45}"/>
          </ac:picMkLst>
        </pc:picChg>
        <pc:picChg chg="mod">
          <ac:chgData name="Takehara Kazuyo" userId="6c1305eccc517997" providerId="LiveId" clId="{19C1921A-3E8E-4129-AEE6-781E1C531AD0}" dt="2023-04-26T10:27:42.203" v="19" actId="1076"/>
          <ac:picMkLst>
            <pc:docMk/>
            <pc:sldMk cId="3118077567" sldId="267"/>
            <ac:picMk id="15" creationId="{72B5A425-0B50-4C12-B417-8C77B2421A80}"/>
          </ac:picMkLst>
        </pc:picChg>
        <pc:picChg chg="mod">
          <ac:chgData name="Takehara Kazuyo" userId="6c1305eccc517997" providerId="LiveId" clId="{19C1921A-3E8E-4129-AEE6-781E1C531AD0}" dt="2023-04-26T10:27:44.927" v="20" actId="1076"/>
          <ac:picMkLst>
            <pc:docMk/>
            <pc:sldMk cId="3118077567" sldId="267"/>
            <ac:picMk id="16" creationId="{78D9FD20-3656-4DB4-A5CC-27213EAC4354}"/>
          </ac:picMkLst>
        </pc:picChg>
      </pc:sldChg>
      <pc:sldChg chg="modSp mod">
        <pc:chgData name="Takehara Kazuyo" userId="6c1305eccc517997" providerId="LiveId" clId="{19C1921A-3E8E-4129-AEE6-781E1C531AD0}" dt="2023-04-26T10:26:10.731" v="0" actId="403"/>
        <pc:sldMkLst>
          <pc:docMk/>
          <pc:sldMk cId="319708803" sldId="329"/>
        </pc:sldMkLst>
        <pc:spChg chg="mod">
          <ac:chgData name="Takehara Kazuyo" userId="6c1305eccc517997" providerId="LiveId" clId="{19C1921A-3E8E-4129-AEE6-781E1C531AD0}" dt="2023-04-26T10:26:10.731" v="0" actId="403"/>
          <ac:spMkLst>
            <pc:docMk/>
            <pc:sldMk cId="319708803" sldId="329"/>
            <ac:spMk id="5" creationId="{E229428E-81FB-4663-A59B-34655FA8904B}"/>
          </ac:spMkLst>
        </pc:spChg>
        <pc:spChg chg="mod">
          <ac:chgData name="Takehara Kazuyo" userId="6c1305eccc517997" providerId="LiveId" clId="{19C1921A-3E8E-4129-AEE6-781E1C531AD0}" dt="2023-04-26T10:26:10.731" v="0" actId="403"/>
          <ac:spMkLst>
            <pc:docMk/>
            <pc:sldMk cId="319708803" sldId="329"/>
            <ac:spMk id="7" creationId="{75A69F2F-337E-4DE4-B78C-DB99CFAAB6F4}"/>
          </ac:spMkLst>
        </pc:spChg>
        <pc:spChg chg="mod">
          <ac:chgData name="Takehara Kazuyo" userId="6c1305eccc517997" providerId="LiveId" clId="{19C1921A-3E8E-4129-AEE6-781E1C531AD0}" dt="2023-04-26T10:26:10.731" v="0" actId="403"/>
          <ac:spMkLst>
            <pc:docMk/>
            <pc:sldMk cId="319708803" sldId="329"/>
            <ac:spMk id="11" creationId="{C3B7A2B2-AF81-425F-BBE3-80A17232FD50}"/>
          </ac:spMkLst>
        </pc:spChg>
        <pc:spChg chg="mod">
          <ac:chgData name="Takehara Kazuyo" userId="6c1305eccc517997" providerId="LiveId" clId="{19C1921A-3E8E-4129-AEE6-781E1C531AD0}" dt="2023-04-26T10:26:10.731" v="0" actId="403"/>
          <ac:spMkLst>
            <pc:docMk/>
            <pc:sldMk cId="319708803" sldId="329"/>
            <ac:spMk id="12" creationId="{42713B30-08B2-4B20-8EF6-4A54D33EA055}"/>
          </ac:spMkLst>
        </pc:spChg>
      </pc:sldChg>
      <pc:sldChg chg="modSp mod">
        <pc:chgData name="Takehara Kazuyo" userId="6c1305eccc517997" providerId="LiveId" clId="{19C1921A-3E8E-4129-AEE6-781E1C531AD0}" dt="2023-04-26T10:26:15.295" v="1" actId="403"/>
        <pc:sldMkLst>
          <pc:docMk/>
          <pc:sldMk cId="2739971861" sldId="330"/>
        </pc:sldMkLst>
        <pc:spChg chg="mod">
          <ac:chgData name="Takehara Kazuyo" userId="6c1305eccc517997" providerId="LiveId" clId="{19C1921A-3E8E-4129-AEE6-781E1C531AD0}" dt="2023-04-26T10:26:15.295" v="1" actId="403"/>
          <ac:spMkLst>
            <pc:docMk/>
            <pc:sldMk cId="2739971861" sldId="330"/>
            <ac:spMk id="5" creationId="{3F7635CC-0F3C-46A3-83AE-13D297BA1242}"/>
          </ac:spMkLst>
        </pc:spChg>
        <pc:spChg chg="mod">
          <ac:chgData name="Takehara Kazuyo" userId="6c1305eccc517997" providerId="LiveId" clId="{19C1921A-3E8E-4129-AEE6-781E1C531AD0}" dt="2023-04-26T10:26:15.295" v="1" actId="403"/>
          <ac:spMkLst>
            <pc:docMk/>
            <pc:sldMk cId="2739971861" sldId="330"/>
            <ac:spMk id="7" creationId="{649ABF9E-C19F-4E50-9895-5E52C9517FFC}"/>
          </ac:spMkLst>
        </pc:spChg>
        <pc:spChg chg="mod">
          <ac:chgData name="Takehara Kazuyo" userId="6c1305eccc517997" providerId="LiveId" clId="{19C1921A-3E8E-4129-AEE6-781E1C531AD0}" dt="2023-04-26T10:26:15.295" v="1" actId="403"/>
          <ac:spMkLst>
            <pc:docMk/>
            <pc:sldMk cId="2739971861" sldId="330"/>
            <ac:spMk id="11" creationId="{C188EAD9-DAFA-454A-83D6-1A353A0E7936}"/>
          </ac:spMkLst>
        </pc:spChg>
        <pc:spChg chg="mod">
          <ac:chgData name="Takehara Kazuyo" userId="6c1305eccc517997" providerId="LiveId" clId="{19C1921A-3E8E-4129-AEE6-781E1C531AD0}" dt="2023-04-26T10:26:15.295" v="1" actId="403"/>
          <ac:spMkLst>
            <pc:docMk/>
            <pc:sldMk cId="2739971861" sldId="330"/>
            <ac:spMk id="12" creationId="{A595FF46-7C5D-44E5-B7B0-2EB25D6283A2}"/>
          </ac:spMkLst>
        </pc:spChg>
      </pc:sldChg>
      <pc:sldChg chg="modSp mod">
        <pc:chgData name="Takehara Kazuyo" userId="6c1305eccc517997" providerId="LiveId" clId="{19C1921A-3E8E-4129-AEE6-781E1C531AD0}" dt="2023-04-26T10:26:23.343" v="3" actId="14100"/>
        <pc:sldMkLst>
          <pc:docMk/>
          <pc:sldMk cId="2142070668" sldId="331"/>
        </pc:sldMkLst>
        <pc:spChg chg="mod">
          <ac:chgData name="Takehara Kazuyo" userId="6c1305eccc517997" providerId="LiveId" clId="{19C1921A-3E8E-4129-AEE6-781E1C531AD0}" dt="2023-04-26T10:26:23.343" v="3" actId="14100"/>
          <ac:spMkLst>
            <pc:docMk/>
            <pc:sldMk cId="2142070668" sldId="331"/>
            <ac:spMk id="5" creationId="{CBE6E12E-10D2-41A5-A8B4-484EE85D2DB0}"/>
          </ac:spMkLst>
        </pc:spChg>
        <pc:spChg chg="mod">
          <ac:chgData name="Takehara Kazuyo" userId="6c1305eccc517997" providerId="LiveId" clId="{19C1921A-3E8E-4129-AEE6-781E1C531AD0}" dt="2023-04-26T10:26:19.464" v="2" actId="403"/>
          <ac:spMkLst>
            <pc:docMk/>
            <pc:sldMk cId="2142070668" sldId="331"/>
            <ac:spMk id="7" creationId="{913E4FA8-B0E9-47E2-94E0-F635BE4DDFBF}"/>
          </ac:spMkLst>
        </pc:spChg>
        <pc:spChg chg="mod">
          <ac:chgData name="Takehara Kazuyo" userId="6c1305eccc517997" providerId="LiveId" clId="{19C1921A-3E8E-4129-AEE6-781E1C531AD0}" dt="2023-04-26T10:26:19.464" v="2" actId="403"/>
          <ac:spMkLst>
            <pc:docMk/>
            <pc:sldMk cId="2142070668" sldId="331"/>
            <ac:spMk id="11" creationId="{206EBE3D-F35C-4CD4-BC34-5BDAFDCE7ADC}"/>
          </ac:spMkLst>
        </pc:spChg>
      </pc:sldChg>
      <pc:sldChg chg="modSp mod">
        <pc:chgData name="Takehara Kazuyo" userId="6c1305eccc517997" providerId="LiveId" clId="{19C1921A-3E8E-4129-AEE6-781E1C531AD0}" dt="2023-04-26T10:26:37.215" v="7" actId="1076"/>
        <pc:sldMkLst>
          <pc:docMk/>
          <pc:sldMk cId="2428084116" sldId="332"/>
        </pc:sldMkLst>
        <pc:spChg chg="mod">
          <ac:chgData name="Takehara Kazuyo" userId="6c1305eccc517997" providerId="LiveId" clId="{19C1921A-3E8E-4129-AEE6-781E1C531AD0}" dt="2023-04-26T10:26:28.029" v="4" actId="403"/>
          <ac:spMkLst>
            <pc:docMk/>
            <pc:sldMk cId="2428084116" sldId="332"/>
            <ac:spMk id="5" creationId="{DBBA4CAB-7EAC-4F44-9260-24F9B0475571}"/>
          </ac:spMkLst>
        </pc:spChg>
        <pc:spChg chg="mod">
          <ac:chgData name="Takehara Kazuyo" userId="6c1305eccc517997" providerId="LiveId" clId="{19C1921A-3E8E-4129-AEE6-781E1C531AD0}" dt="2023-04-26T10:26:31.414" v="5" actId="14100"/>
          <ac:spMkLst>
            <pc:docMk/>
            <pc:sldMk cId="2428084116" sldId="332"/>
            <ac:spMk id="7" creationId="{B6685C80-FB2A-406D-8A10-827FFB02AA97}"/>
          </ac:spMkLst>
        </pc:spChg>
        <pc:spChg chg="mod">
          <ac:chgData name="Takehara Kazuyo" userId="6c1305eccc517997" providerId="LiveId" clId="{19C1921A-3E8E-4129-AEE6-781E1C531AD0}" dt="2023-04-26T10:26:34.866" v="6" actId="1076"/>
          <ac:spMkLst>
            <pc:docMk/>
            <pc:sldMk cId="2428084116" sldId="332"/>
            <ac:spMk id="11" creationId="{EC500564-A1F3-4BF4-AE88-BBE58FA8FC9C}"/>
          </ac:spMkLst>
        </pc:spChg>
        <pc:spChg chg="mod">
          <ac:chgData name="Takehara Kazuyo" userId="6c1305eccc517997" providerId="LiveId" clId="{19C1921A-3E8E-4129-AEE6-781E1C531AD0}" dt="2023-04-26T10:26:37.215" v="7" actId="1076"/>
          <ac:spMkLst>
            <pc:docMk/>
            <pc:sldMk cId="2428084116" sldId="332"/>
            <ac:spMk id="12" creationId="{18A13CE3-AD91-4418-A187-7524A775A574}"/>
          </ac:spMkLst>
        </pc:spChg>
      </pc:sldChg>
      <pc:sldChg chg="modSp mod">
        <pc:chgData name="Takehara Kazuyo" userId="6c1305eccc517997" providerId="LiveId" clId="{19C1921A-3E8E-4129-AEE6-781E1C531AD0}" dt="2023-04-26T10:27:54.480" v="24" actId="1076"/>
        <pc:sldMkLst>
          <pc:docMk/>
          <pc:sldMk cId="1477030953" sldId="336"/>
        </pc:sldMkLst>
        <pc:picChg chg="mod">
          <ac:chgData name="Takehara Kazuyo" userId="6c1305eccc517997" providerId="LiveId" clId="{19C1921A-3E8E-4129-AEE6-781E1C531AD0}" dt="2023-04-26T10:27:49.191" v="21" actId="1076"/>
          <ac:picMkLst>
            <pc:docMk/>
            <pc:sldMk cId="1477030953" sldId="336"/>
            <ac:picMk id="22" creationId="{F22AD527-D11F-4D52-A961-A230F2E8C03D}"/>
          </ac:picMkLst>
        </pc:picChg>
        <pc:picChg chg="mod">
          <ac:chgData name="Takehara Kazuyo" userId="6c1305eccc517997" providerId="LiveId" clId="{19C1921A-3E8E-4129-AEE6-781E1C531AD0}" dt="2023-04-26T10:27:51.033" v="22" actId="1076"/>
          <ac:picMkLst>
            <pc:docMk/>
            <pc:sldMk cId="1477030953" sldId="336"/>
            <ac:picMk id="23" creationId="{1A765B24-3BC5-4900-83A8-731DC81B1375}"/>
          </ac:picMkLst>
        </pc:picChg>
        <pc:picChg chg="mod">
          <ac:chgData name="Takehara Kazuyo" userId="6c1305eccc517997" providerId="LiveId" clId="{19C1921A-3E8E-4129-AEE6-781E1C531AD0}" dt="2023-04-26T10:27:52.505" v="23" actId="1076"/>
          <ac:picMkLst>
            <pc:docMk/>
            <pc:sldMk cId="1477030953" sldId="336"/>
            <ac:picMk id="24" creationId="{ECD3FA7A-7107-48E8-9FFB-AAF4BED0EA98}"/>
          </ac:picMkLst>
        </pc:picChg>
        <pc:picChg chg="mod">
          <ac:chgData name="Takehara Kazuyo" userId="6c1305eccc517997" providerId="LiveId" clId="{19C1921A-3E8E-4129-AEE6-781E1C531AD0}" dt="2023-04-26T10:27:54.480" v="24" actId="1076"/>
          <ac:picMkLst>
            <pc:docMk/>
            <pc:sldMk cId="1477030953" sldId="336"/>
            <ac:picMk id="25" creationId="{F2C81834-C14E-4D51-8826-D79EB2BF7DA9}"/>
          </ac:picMkLst>
        </pc:picChg>
      </pc:sldChg>
      <pc:sldChg chg="modSp mod">
        <pc:chgData name="Takehara Kazuyo" userId="6c1305eccc517997" providerId="LiveId" clId="{19C1921A-3E8E-4129-AEE6-781E1C531AD0}" dt="2023-04-26T10:28:39.343" v="29" actId="1076"/>
        <pc:sldMkLst>
          <pc:docMk/>
          <pc:sldMk cId="901531311" sldId="341"/>
        </pc:sldMkLst>
        <pc:spChg chg="mod">
          <ac:chgData name="Takehara Kazuyo" userId="6c1305eccc517997" providerId="LiveId" clId="{19C1921A-3E8E-4129-AEE6-781E1C531AD0}" dt="2023-04-26T10:28:25.535" v="25" actId="1076"/>
          <ac:spMkLst>
            <pc:docMk/>
            <pc:sldMk cId="901531311" sldId="341"/>
            <ac:spMk id="7" creationId="{3A63F93A-9681-4592-9FB1-EA5C69FD7383}"/>
          </ac:spMkLst>
        </pc:spChg>
        <pc:spChg chg="mod">
          <ac:chgData name="Takehara Kazuyo" userId="6c1305eccc517997" providerId="LiveId" clId="{19C1921A-3E8E-4129-AEE6-781E1C531AD0}" dt="2023-04-26T10:28:28.629" v="26" actId="1076"/>
          <ac:spMkLst>
            <pc:docMk/>
            <pc:sldMk cId="901531311" sldId="341"/>
            <ac:spMk id="8" creationId="{4FF0210F-F774-4E1F-AD77-07E1451FDB01}"/>
          </ac:spMkLst>
        </pc:spChg>
        <pc:spChg chg="mod">
          <ac:chgData name="Takehara Kazuyo" userId="6c1305eccc517997" providerId="LiveId" clId="{19C1921A-3E8E-4129-AEE6-781E1C531AD0}" dt="2023-04-26T10:28:32.415" v="27" actId="1076"/>
          <ac:spMkLst>
            <pc:docMk/>
            <pc:sldMk cId="901531311" sldId="341"/>
            <ac:spMk id="9" creationId="{B0546D74-F335-433A-B647-B159BC0DCB58}"/>
          </ac:spMkLst>
        </pc:spChg>
        <pc:spChg chg="mod">
          <ac:chgData name="Takehara Kazuyo" userId="6c1305eccc517997" providerId="LiveId" clId="{19C1921A-3E8E-4129-AEE6-781E1C531AD0}" dt="2023-04-26T10:28:35.179" v="28" actId="1076"/>
          <ac:spMkLst>
            <pc:docMk/>
            <pc:sldMk cId="901531311" sldId="341"/>
            <ac:spMk id="11" creationId="{194940AA-7F1B-4FD2-993B-B0894D2877F6}"/>
          </ac:spMkLst>
        </pc:spChg>
        <pc:spChg chg="mod">
          <ac:chgData name="Takehara Kazuyo" userId="6c1305eccc517997" providerId="LiveId" clId="{19C1921A-3E8E-4129-AEE6-781E1C531AD0}" dt="2023-04-26T10:28:39.343" v="29" actId="1076"/>
          <ac:spMkLst>
            <pc:docMk/>
            <pc:sldMk cId="901531311" sldId="341"/>
            <ac:spMk id="12" creationId="{B7964387-DA96-4ABA-8BD3-E916A0E74792}"/>
          </ac:spMkLst>
        </pc:spChg>
      </pc:sldChg>
      <pc:sldChg chg="modSp mod">
        <pc:chgData name="Takehara Kazuyo" userId="6c1305eccc517997" providerId="LiveId" clId="{19C1921A-3E8E-4129-AEE6-781E1C531AD0}" dt="2023-04-26T10:28:57.592" v="30" actId="1076"/>
        <pc:sldMkLst>
          <pc:docMk/>
          <pc:sldMk cId="2189024045" sldId="352"/>
        </pc:sldMkLst>
        <pc:spChg chg="mod">
          <ac:chgData name="Takehara Kazuyo" userId="6c1305eccc517997" providerId="LiveId" clId="{19C1921A-3E8E-4129-AEE6-781E1C531AD0}" dt="2023-04-26T10:28:57.592" v="30" actId="1076"/>
          <ac:spMkLst>
            <pc:docMk/>
            <pc:sldMk cId="2189024045" sldId="352"/>
            <ac:spMk id="6" creationId="{0B1865EA-19C3-499E-B53D-CA532EA95785}"/>
          </ac:spMkLst>
        </pc:spChg>
      </pc:sldChg>
      <pc:sldChg chg="modSp mod">
        <pc:chgData name="Takehara Kazuyo" userId="6c1305eccc517997" providerId="LiveId" clId="{19C1921A-3E8E-4129-AEE6-781E1C531AD0}" dt="2023-04-26T10:29:20.915" v="32" actId="1076"/>
        <pc:sldMkLst>
          <pc:docMk/>
          <pc:sldMk cId="4205229702" sldId="357"/>
        </pc:sldMkLst>
        <pc:picChg chg="mod">
          <ac:chgData name="Takehara Kazuyo" userId="6c1305eccc517997" providerId="LiveId" clId="{19C1921A-3E8E-4129-AEE6-781E1C531AD0}" dt="2023-04-26T10:29:16.765" v="31" actId="1076"/>
          <ac:picMkLst>
            <pc:docMk/>
            <pc:sldMk cId="4205229702" sldId="357"/>
            <ac:picMk id="8" creationId="{87AB2054-7ED7-4C25-9CB7-EDF6FD506B2E}"/>
          </ac:picMkLst>
        </pc:picChg>
        <pc:picChg chg="mod">
          <ac:chgData name="Takehara Kazuyo" userId="6c1305eccc517997" providerId="LiveId" clId="{19C1921A-3E8E-4129-AEE6-781E1C531AD0}" dt="2023-04-26T10:29:20.915" v="32" actId="1076"/>
          <ac:picMkLst>
            <pc:docMk/>
            <pc:sldMk cId="4205229702" sldId="357"/>
            <ac:picMk id="9" creationId="{B652536C-DB5A-4103-BBAB-2795111C308C}"/>
          </ac:picMkLst>
        </pc:picChg>
      </pc:sldChg>
      <pc:sldChg chg="modSp mod">
        <pc:chgData name="Takehara Kazuyo" userId="6c1305eccc517997" providerId="LiveId" clId="{19C1921A-3E8E-4129-AEE6-781E1C531AD0}" dt="2023-04-26T10:29:40.451" v="34" actId="1076"/>
        <pc:sldMkLst>
          <pc:docMk/>
          <pc:sldMk cId="1153113332" sldId="358"/>
        </pc:sldMkLst>
        <pc:picChg chg="mod">
          <ac:chgData name="Takehara Kazuyo" userId="6c1305eccc517997" providerId="LiveId" clId="{19C1921A-3E8E-4129-AEE6-781E1C531AD0}" dt="2023-04-26T10:29:38.255" v="33" actId="1076"/>
          <ac:picMkLst>
            <pc:docMk/>
            <pc:sldMk cId="1153113332" sldId="358"/>
            <ac:picMk id="12" creationId="{77A1E76C-3914-4C24-90D8-70B810F8DD92}"/>
          </ac:picMkLst>
        </pc:picChg>
        <pc:picChg chg="mod">
          <ac:chgData name="Takehara Kazuyo" userId="6c1305eccc517997" providerId="LiveId" clId="{19C1921A-3E8E-4129-AEE6-781E1C531AD0}" dt="2023-04-26T10:29:40.451" v="34" actId="1076"/>
          <ac:picMkLst>
            <pc:docMk/>
            <pc:sldMk cId="1153113332" sldId="358"/>
            <ac:picMk id="13" creationId="{3F47A85F-3922-4DBF-81A0-61096DF7349C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180B17-FA09-45FD-8BD0-61BAF07E46A3}" type="datetimeFigureOut">
              <a:rPr kumimoji="1" lang="ja-JP" altLang="en-US" smtClean="0"/>
              <a:t>2023/4/26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AD2FE2-1995-44DD-B0FA-4F026CB8FD2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598751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e5e197fac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2" name="Google Shape;842;ge5e197fac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F27D3D0-FB16-4A1B-95A1-F90945CB61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8B438BC6-26FD-4707-95F8-3519B938AE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179B452-85CE-4C95-B8C6-A82CB68C9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DD2DD-5941-44AF-90EB-18E8F54DB670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746E2F1-D511-40E1-9C61-FA802BCBCD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71EE70D-542E-49CA-8551-110020553F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E4C68-58E1-434D-88D7-DF28B0EBC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1987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0B484D5-95BD-4D9E-B61B-7E97BBFEC2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7185DA2-A174-45BC-9DB2-0412DA5B68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F484BA0-EBEE-40C5-8740-BE1126C919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DD2DD-5941-44AF-90EB-18E8F54DB670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9A24A21-7F22-473F-AB3D-2B532082A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77B8DBA-978B-453F-B4D0-D3F459E582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E4C68-58E1-434D-88D7-DF28B0EBC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5051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6FD0FA5-C47E-4E60-AC90-96EA0F040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CC08172-8DF4-490D-B600-0460523BF3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80738DF-C03B-465F-9F38-3AE0827168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DD2DD-5941-44AF-90EB-18E8F54DB670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D84A029-C0A6-4DBA-8C24-722C88A82F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4CB93C6-B766-428E-87CF-8A336E8E1A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E4C68-58E1-434D-88D7-DF28B0EBC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9700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A9F56C8-AF5A-4E6D-9DAD-8CCE7A32B8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D1BD1EC-1099-4E75-B6C7-AE20A133CB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2708EE0D-4903-493A-8132-6EF7598A1B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B3B6921-3881-4B1A-9C1C-968E7EA43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DD2DD-5941-44AF-90EB-18E8F54DB670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716B55A-0CD4-4A7B-B38C-9F46C2197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9F11818-D4F8-4106-A087-04024FC83D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E4C68-58E1-434D-88D7-DF28B0EBC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77274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0F39AFA-15B1-401D-93A0-982FF55902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3E566CC-5851-4F69-BA97-5DF5A9854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1689C432-795D-46E9-AF88-C51AE20390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A1C40A95-6B89-4447-A970-16F0EB906ED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92C6140A-2400-40F7-8A53-2164B7059B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E9F253EE-9158-4954-A16B-F42AEC59F9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DD2DD-5941-44AF-90EB-18E8F54DB670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F8B74646-A8BB-4219-B477-2B2F8AFDC0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5A0008F8-C0FE-4446-9B48-B015FC87F3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E4C68-58E1-434D-88D7-DF28B0EBC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6447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3185A53-0FC7-4258-B828-5A87299A95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DB01A2D4-7A1F-456B-BB2C-9C266796CE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DD2DD-5941-44AF-90EB-18E8F54DB670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D7F21EB0-1A6C-4F0D-B6A4-C24DA71625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30F1D72E-E1AC-4237-BFB6-3099CDF9D1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E4C68-58E1-434D-88D7-DF28B0EBC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1505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9824DE4A-342B-4479-BFAC-FC90816BE1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DD2DD-5941-44AF-90EB-18E8F54DB670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52EDB3A9-09BC-4CF2-A5D9-D1D9712DED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410E914-E92E-4A7D-B93F-E35F45FB2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E4C68-58E1-434D-88D7-DF28B0EBC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6230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A8A3A1A-4D57-499A-8B07-26A40E0703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7C8A460-5CD7-43AD-9498-6B86A826CE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04550753-7B35-4E47-978C-6323DEF690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7385ACA2-7E76-495E-BC68-C9563D52B4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DD2DD-5941-44AF-90EB-18E8F54DB670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A0BE3CC-B740-4B62-8A63-4F08CD40C2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AE38E529-D817-46DD-9856-E5637C4831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E4C68-58E1-434D-88D7-DF28B0EBC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8693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06D5994-59E8-4984-A793-341DDC7404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B690E876-E0CF-4558-BC14-3EBEFD6B01E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6984956-A0C6-41F6-9EA9-6713104C60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2E1B66A1-BBC8-49CC-8111-457CF998EF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DD2DD-5941-44AF-90EB-18E8F54DB670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D638BF49-ED4D-468D-86FE-F9C67A845D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11E40AC-4011-48B0-9CB6-5082DB9CC6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E4C68-58E1-434D-88D7-DF28B0EBC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07731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CA4169B-1CEB-49DD-8194-9E1032BB39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D93B40FB-8987-4489-B6AD-934DC295B9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80F2521-1A44-4206-A25E-E31C187CA1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DD2DD-5941-44AF-90EB-18E8F54DB670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460EECF-0E39-4D63-B72E-26965CD37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4B46959-BA1D-4857-8E89-AA135AFD36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E4C68-58E1-434D-88D7-DF28B0EBC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7230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B8C1D481-CC27-4419-B4D0-8357FBC0C3D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AF438158-D72C-4EFF-9178-9B17E2B6AB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885B660-DD90-40E6-8F0A-2F77225DAF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DD2DD-5941-44AF-90EB-18E8F54DB670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6F09DF2-960F-45FE-B2DA-88396B03CC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9A04E35-C20B-4AA6-B3BE-8AFDEB73CC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E4C68-58E1-434D-88D7-DF28B0EBC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03608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CDEC58D2-A19F-4FDE-890F-D21878A9D8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60492F1-6947-4DC1-B55B-B80E48E107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82F317D-C339-4C24-8B4E-C20C0F54FE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ADD2DD-5941-44AF-90EB-18E8F54DB670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F221DA7-085B-4DD0-B566-BA5931AD55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4DE5D5F-D4AF-4EF4-AB1D-8E6FA5B79C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AE4C68-58E1-434D-88D7-DF28B0EBC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2412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audio" Target="../media/media6.mp3"/><Relationship Id="rId3" Type="http://schemas.microsoft.com/office/2007/relationships/media" Target="../media/media4.mp3"/><Relationship Id="rId7" Type="http://schemas.microsoft.com/office/2007/relationships/media" Target="../media/media6.mp3"/><Relationship Id="rId12" Type="http://schemas.openxmlformats.org/officeDocument/2006/relationships/image" Target="../media/image7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audio" Target="../media/media5.mp3"/><Relationship Id="rId11" Type="http://schemas.openxmlformats.org/officeDocument/2006/relationships/image" Target="../media/image16.png"/><Relationship Id="rId5" Type="http://schemas.microsoft.com/office/2007/relationships/media" Target="../media/media5.mp3"/><Relationship Id="rId10" Type="http://schemas.openxmlformats.org/officeDocument/2006/relationships/image" Target="../media/image15.png"/><Relationship Id="rId4" Type="http://schemas.openxmlformats.org/officeDocument/2006/relationships/audio" Target="../media/media4.mp3"/><Relationship Id="rId9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audio" Target="../media/media6.mp3"/><Relationship Id="rId3" Type="http://schemas.microsoft.com/office/2007/relationships/media" Target="../media/media4.mp3"/><Relationship Id="rId7" Type="http://schemas.microsoft.com/office/2007/relationships/media" Target="../media/media6.mp3"/><Relationship Id="rId12" Type="http://schemas.openxmlformats.org/officeDocument/2006/relationships/image" Target="../media/image7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audio" Target="../media/media5.mp3"/><Relationship Id="rId11" Type="http://schemas.openxmlformats.org/officeDocument/2006/relationships/image" Target="../media/image16.png"/><Relationship Id="rId5" Type="http://schemas.microsoft.com/office/2007/relationships/media" Target="../media/media5.mp3"/><Relationship Id="rId10" Type="http://schemas.openxmlformats.org/officeDocument/2006/relationships/image" Target="../media/image15.png"/><Relationship Id="rId4" Type="http://schemas.openxmlformats.org/officeDocument/2006/relationships/audio" Target="../media/media4.mp3"/><Relationship Id="rId9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audio" Target="../media/media6.mp3"/><Relationship Id="rId13" Type="http://schemas.openxmlformats.org/officeDocument/2006/relationships/image" Target="../media/image7.png"/><Relationship Id="rId3" Type="http://schemas.microsoft.com/office/2007/relationships/media" Target="../media/media4.mp3"/><Relationship Id="rId7" Type="http://schemas.microsoft.com/office/2007/relationships/media" Target="../media/media6.mp3"/><Relationship Id="rId12" Type="http://schemas.openxmlformats.org/officeDocument/2006/relationships/image" Target="../media/image18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audio" Target="../media/media5.mp3"/><Relationship Id="rId11" Type="http://schemas.openxmlformats.org/officeDocument/2006/relationships/image" Target="../media/image5.png"/><Relationship Id="rId5" Type="http://schemas.microsoft.com/office/2007/relationships/media" Target="../media/media5.mp3"/><Relationship Id="rId10" Type="http://schemas.openxmlformats.org/officeDocument/2006/relationships/image" Target="../media/image17.png"/><Relationship Id="rId4" Type="http://schemas.openxmlformats.org/officeDocument/2006/relationships/audio" Target="../media/media4.mp3"/><Relationship Id="rId9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audio" Target="../media/media6.mp3"/><Relationship Id="rId13" Type="http://schemas.openxmlformats.org/officeDocument/2006/relationships/image" Target="../media/image5.png"/><Relationship Id="rId3" Type="http://schemas.microsoft.com/office/2007/relationships/media" Target="../media/media4.mp3"/><Relationship Id="rId7" Type="http://schemas.microsoft.com/office/2007/relationships/media" Target="../media/media6.mp3"/><Relationship Id="rId12" Type="http://schemas.openxmlformats.org/officeDocument/2006/relationships/image" Target="../media/image7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audio" Target="../media/media5.mp3"/><Relationship Id="rId11" Type="http://schemas.openxmlformats.org/officeDocument/2006/relationships/image" Target="../media/image18.png"/><Relationship Id="rId5" Type="http://schemas.microsoft.com/office/2007/relationships/media" Target="../media/media5.mp3"/><Relationship Id="rId10" Type="http://schemas.openxmlformats.org/officeDocument/2006/relationships/image" Target="../media/image17.png"/><Relationship Id="rId4" Type="http://schemas.openxmlformats.org/officeDocument/2006/relationships/audio" Target="../media/media4.mp3"/><Relationship Id="rId9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3" Type="http://schemas.microsoft.com/office/2007/relationships/media" Target="../media/media8.mp3"/><Relationship Id="rId7" Type="http://schemas.microsoft.com/office/2007/relationships/media" Target="../media/media4.mp3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audio" Target="../media/media3.mp3"/><Relationship Id="rId11" Type="http://schemas.openxmlformats.org/officeDocument/2006/relationships/image" Target="../media/image20.png"/><Relationship Id="rId5" Type="http://schemas.microsoft.com/office/2007/relationships/media" Target="../media/media3.mp3"/><Relationship Id="rId10" Type="http://schemas.openxmlformats.org/officeDocument/2006/relationships/image" Target="../media/image7.png"/><Relationship Id="rId4" Type="http://schemas.openxmlformats.org/officeDocument/2006/relationships/audio" Target="../media/media8.mp3"/><Relationship Id="rId9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media" Target="../media/media6.mp3"/><Relationship Id="rId7" Type="http://schemas.openxmlformats.org/officeDocument/2006/relationships/image" Target="../media/image7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6.mp3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23.png"/><Relationship Id="rId5" Type="http://schemas.openxmlformats.org/officeDocument/2006/relationships/image" Target="../media/image7.png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23.png"/><Relationship Id="rId5" Type="http://schemas.openxmlformats.org/officeDocument/2006/relationships/image" Target="../media/image7.png"/><Relationship Id="rId4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3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25.png"/><Relationship Id="rId5" Type="http://schemas.openxmlformats.org/officeDocument/2006/relationships/image" Target="../media/image7.png"/><Relationship Id="rId4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3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7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6.png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7.png"/><Relationship Id="rId5" Type="http://schemas.openxmlformats.org/officeDocument/2006/relationships/image" Target="../media/image23.png"/><Relationship Id="rId4" Type="http://schemas.openxmlformats.org/officeDocument/2006/relationships/image" Target="../media/image2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3.png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7.png"/><Relationship Id="rId5" Type="http://schemas.openxmlformats.org/officeDocument/2006/relationships/image" Target="../media/image26.png"/><Relationship Id="rId4" Type="http://schemas.openxmlformats.org/officeDocument/2006/relationships/image" Target="../media/image2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3" Type="http://schemas.microsoft.com/office/2007/relationships/media" Target="../media/media8.mp3"/><Relationship Id="rId7" Type="http://schemas.microsoft.com/office/2007/relationships/media" Target="../media/media4.mp3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audio" Target="../media/media3.mp3"/><Relationship Id="rId11" Type="http://schemas.openxmlformats.org/officeDocument/2006/relationships/image" Target="../media/image20.png"/><Relationship Id="rId5" Type="http://schemas.microsoft.com/office/2007/relationships/media" Target="../media/media3.mp3"/><Relationship Id="rId10" Type="http://schemas.openxmlformats.org/officeDocument/2006/relationships/image" Target="../media/image7.png"/><Relationship Id="rId4" Type="http://schemas.openxmlformats.org/officeDocument/2006/relationships/audio" Target="../media/media8.mp3"/><Relationship Id="rId9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microsoft.com/office/2007/relationships/media" Target="../media/media6.mp3"/><Relationship Id="rId7" Type="http://schemas.openxmlformats.org/officeDocument/2006/relationships/image" Target="../media/image7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6.mp3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microsoft.com/office/2007/relationships/media" Target="../media/media13.mp3"/><Relationship Id="rId7" Type="http://schemas.openxmlformats.org/officeDocument/2006/relationships/image" Target="../media/image40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39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13.mp3"/><Relationship Id="rId9" Type="http://schemas.openxmlformats.org/officeDocument/2006/relationships/image" Target="../media/image7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microsoft.com/office/2007/relationships/media" Target="../media/media13.mp3"/><Relationship Id="rId7" Type="http://schemas.openxmlformats.org/officeDocument/2006/relationships/image" Target="../media/image40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39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7.png"/><Relationship Id="rId4" Type="http://schemas.openxmlformats.org/officeDocument/2006/relationships/audio" Target="../media/media13.mp3"/><Relationship Id="rId9" Type="http://schemas.openxmlformats.org/officeDocument/2006/relationships/image" Target="../media/image4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youtu.be/oRJZvxXx3Qg" TargetMode="External"/><Relationship Id="rId4" Type="http://schemas.openxmlformats.org/officeDocument/2006/relationships/image" Target="../media/image51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5" Type="http://schemas.openxmlformats.org/officeDocument/2006/relationships/image" Target="../media/image7.png"/><Relationship Id="rId4" Type="http://schemas.openxmlformats.org/officeDocument/2006/relationships/image" Target="../media/image5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5" Type="http://schemas.openxmlformats.org/officeDocument/2006/relationships/image" Target="../media/image7.png"/><Relationship Id="rId4" Type="http://schemas.openxmlformats.org/officeDocument/2006/relationships/image" Target="../media/image52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.png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.png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5" Type="http://schemas.openxmlformats.org/officeDocument/2006/relationships/image" Target="../media/image7.png"/><Relationship Id="rId4" Type="http://schemas.openxmlformats.org/officeDocument/2006/relationships/image" Target="../media/image57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5" Type="http://schemas.openxmlformats.org/officeDocument/2006/relationships/image" Target="../media/image7.png"/><Relationship Id="rId4" Type="http://schemas.openxmlformats.org/officeDocument/2006/relationships/image" Target="../media/image58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5" Type="http://schemas.openxmlformats.org/officeDocument/2006/relationships/image" Target="../media/image7.png"/><Relationship Id="rId4" Type="http://schemas.openxmlformats.org/officeDocument/2006/relationships/image" Target="../media/image58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6" Type="http://schemas.openxmlformats.org/officeDocument/2006/relationships/image" Target="../media/image7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6" Type="http://schemas.openxmlformats.org/officeDocument/2006/relationships/image" Target="../media/image7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5" Type="http://schemas.openxmlformats.org/officeDocument/2006/relationships/image" Target="../media/image7.png"/><Relationship Id="rId4" Type="http://schemas.openxmlformats.org/officeDocument/2006/relationships/image" Target="../media/image61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6" Type="http://schemas.openxmlformats.org/officeDocument/2006/relationships/image" Target="../media/image7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youtu.be/4Bs4VehaX0M" TargetMode="External"/><Relationship Id="rId4" Type="http://schemas.openxmlformats.org/officeDocument/2006/relationships/image" Target="../media/image51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5" Type="http://schemas.openxmlformats.org/officeDocument/2006/relationships/image" Target="../media/image7.png"/><Relationship Id="rId4" Type="http://schemas.openxmlformats.org/officeDocument/2006/relationships/image" Target="../media/image67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5" Type="http://schemas.openxmlformats.org/officeDocument/2006/relationships/image" Target="../media/image7.png"/><Relationship Id="rId4" Type="http://schemas.openxmlformats.org/officeDocument/2006/relationships/image" Target="../media/image68.pn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.png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6" Type="http://schemas.openxmlformats.org/officeDocument/2006/relationships/image" Target="../media/image23.png"/><Relationship Id="rId5" Type="http://schemas.openxmlformats.org/officeDocument/2006/relationships/image" Target="../media/image7.png"/><Relationship Id="rId4" Type="http://schemas.openxmlformats.org/officeDocument/2006/relationships/image" Target="../media/image73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6" Type="http://schemas.openxmlformats.org/officeDocument/2006/relationships/image" Target="../media/image23.png"/><Relationship Id="rId5" Type="http://schemas.openxmlformats.org/officeDocument/2006/relationships/image" Target="../media/image7.png"/><Relationship Id="rId4" Type="http://schemas.openxmlformats.org/officeDocument/2006/relationships/image" Target="../media/image73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3.png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6" Type="http://schemas.openxmlformats.org/officeDocument/2006/relationships/image" Target="../media/image7.png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3.png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6" Type="http://schemas.openxmlformats.org/officeDocument/2006/relationships/image" Target="../media/image74.png"/><Relationship Id="rId5" Type="http://schemas.openxmlformats.org/officeDocument/2006/relationships/image" Target="../media/image7.png"/><Relationship Id="rId4" Type="http://schemas.openxmlformats.org/officeDocument/2006/relationships/image" Target="../media/image75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7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2.png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6" Type="http://schemas.openxmlformats.org/officeDocument/2006/relationships/image" Target="../media/image7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.png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6" Type="http://schemas.openxmlformats.org/officeDocument/2006/relationships/image" Target="../media/image83.png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4.png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6" Type="http://schemas.openxmlformats.org/officeDocument/2006/relationships/image" Target="../media/image43.png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5.png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Map&#10;&#10;Description automatically generated">
            <a:extLst>
              <a:ext uri="{FF2B5EF4-FFF2-40B4-BE49-F238E27FC236}">
                <a16:creationId xmlns:a16="http://schemas.microsoft.com/office/drawing/2014/main" id="{4DA9F085-5809-4973-8939-B8A23BEAB980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715949" cy="2371725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62FFDF5A-A2C9-40FC-92A5-4B8BDCD4625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68876" y="8965"/>
            <a:ext cx="9808672" cy="4329953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4E33DFFD-9692-4AA6-823B-CF50532B804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57974" y="4486276"/>
            <a:ext cx="10476051" cy="2118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3722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298760E5-AD36-4798-BE42-26D9C7FE17E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272989"/>
            <a:ext cx="3616624" cy="1837764"/>
          </a:xfrm>
          <a:prstGeom prst="rect">
            <a:avLst/>
          </a:prstGeom>
        </p:spPr>
      </p:pic>
      <p:sp>
        <p:nvSpPr>
          <p:cNvPr id="8" name="Rectangle: Rounded Corners 31">
            <a:extLst>
              <a:ext uri="{FF2B5EF4-FFF2-40B4-BE49-F238E27FC236}">
                <a16:creationId xmlns:a16="http://schemas.microsoft.com/office/drawing/2014/main" id="{79FBFBD4-9266-4172-B642-3A8887A357B0}"/>
              </a:ext>
            </a:extLst>
          </p:cNvPr>
          <p:cNvSpPr/>
          <p:nvPr/>
        </p:nvSpPr>
        <p:spPr>
          <a:xfrm>
            <a:off x="62752" y="1275872"/>
            <a:ext cx="3307977" cy="687399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C5EBB006-DF54-454B-A9EE-1739E4D183B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60232" y="0"/>
            <a:ext cx="8731768" cy="685800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CAB01C21-8A98-4F29-895C-4A23AE4DD86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2325620" cy="1192306"/>
          </a:xfrm>
          <a:prstGeom prst="rect">
            <a:avLst/>
          </a:prstGeom>
        </p:spPr>
      </p:pic>
      <p:pic>
        <p:nvPicPr>
          <p:cNvPr id="11" name="Z_[18-01]_kotoba1">
            <a:hlinkClick r:id="" action="ppaction://media"/>
            <a:extLst>
              <a:ext uri="{FF2B5EF4-FFF2-40B4-BE49-F238E27FC236}">
                <a16:creationId xmlns:a16="http://schemas.microsoft.com/office/drawing/2014/main" id="{B052D949-1586-49CC-8F25-4D43561CF9D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684436" y="70494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246694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77874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C5EBB006-DF54-454B-A9EE-1739E4D183B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1781" y="2291095"/>
            <a:ext cx="11728438" cy="2275809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CAB01C21-8A98-4F29-895C-4A23AE4DD86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2325620" cy="1192306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E229428E-81FB-4663-A59B-34655FA8904B}"/>
              </a:ext>
            </a:extLst>
          </p:cNvPr>
          <p:cNvSpPr txBox="1"/>
          <p:nvPr/>
        </p:nvSpPr>
        <p:spPr>
          <a:xfrm>
            <a:off x="590550" y="4738985"/>
            <a:ext cx="2137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km-KH" altLang="ja-JP" sz="2000" b="1" i="0" u="none" strike="noStrike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បង្កើតក្រុមហ៊ុន</a:t>
            </a:r>
            <a:endParaRPr lang="km-KH" altLang="ja-JP" sz="2000" b="1" dirty="0">
              <a:solidFill>
                <a:srgbClr val="FF0000"/>
              </a:solidFill>
              <a:effectLst/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75A69F2F-337E-4DE4-B78C-DB99CFAAB6F4}"/>
              </a:ext>
            </a:extLst>
          </p:cNvPr>
          <p:cNvSpPr txBox="1"/>
          <p:nvPr/>
        </p:nvSpPr>
        <p:spPr>
          <a:xfrm>
            <a:off x="3474786" y="4735367"/>
            <a:ext cx="272170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km-KH" altLang="ja-JP" sz="2000" b="1" i="0" u="none" strike="noStrike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ចូលធ្វើការនៅក្រុមហ៊ុន</a:t>
            </a:r>
            <a:endParaRPr lang="km-KH" altLang="ja-JP" sz="2000" b="1" dirty="0">
              <a:solidFill>
                <a:srgbClr val="FF0000"/>
              </a:solidFill>
              <a:effectLst/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C3B7A2B2-AF81-425F-BBE3-80A17232FD50}"/>
              </a:ext>
            </a:extLst>
          </p:cNvPr>
          <p:cNvSpPr txBox="1"/>
          <p:nvPr/>
        </p:nvSpPr>
        <p:spPr>
          <a:xfrm>
            <a:off x="6943724" y="4738984"/>
            <a:ext cx="147816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km-KH" altLang="ja-JP" sz="2000" b="1" i="0" u="none" strike="noStrike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មានហាង</a:t>
            </a:r>
            <a:endParaRPr lang="km-KH" altLang="ja-JP" sz="2000" b="1" dirty="0">
              <a:solidFill>
                <a:srgbClr val="FF0000"/>
              </a:solidFill>
              <a:effectLst/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42713B30-08B2-4B20-8EF6-4A54D33EA055}"/>
              </a:ext>
            </a:extLst>
          </p:cNvPr>
          <p:cNvSpPr txBox="1"/>
          <p:nvPr/>
        </p:nvSpPr>
        <p:spPr>
          <a:xfrm>
            <a:off x="9544050" y="4738983"/>
            <a:ext cx="268650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km-KH" altLang="ja-JP" sz="2000" b="1" i="0" u="none" strike="noStrike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រកលុយ/សន្សំលុយ</a:t>
            </a:r>
            <a:endParaRPr lang="km-KH" altLang="ja-JP" sz="2000" b="1" dirty="0">
              <a:solidFill>
                <a:srgbClr val="FF0000"/>
              </a:solidFill>
              <a:effectLst/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7088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C5EBB006-DF54-454B-A9EE-1739E4D183B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3380" y="2294964"/>
            <a:ext cx="11845240" cy="2268071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CAB01C21-8A98-4F29-895C-4A23AE4DD86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2325620" cy="1192306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F7635CC-0F3C-46A3-83AE-13D297BA1242}"/>
              </a:ext>
            </a:extLst>
          </p:cNvPr>
          <p:cNvSpPr txBox="1"/>
          <p:nvPr/>
        </p:nvSpPr>
        <p:spPr>
          <a:xfrm>
            <a:off x="1162810" y="4563035"/>
            <a:ext cx="18097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km-KH" altLang="ja-JP" sz="2000" b="1" i="0" u="none" strike="noStrike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រៀបការ</a:t>
            </a:r>
            <a:endParaRPr lang="km-KH" altLang="ja-JP" sz="2000" b="1" dirty="0">
              <a:solidFill>
                <a:srgbClr val="FF0000"/>
              </a:solidFill>
              <a:effectLst/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49ABF9E-C19F-4E50-9895-5E52C9517FFC}"/>
              </a:ext>
            </a:extLst>
          </p:cNvPr>
          <p:cNvSpPr txBox="1"/>
          <p:nvPr/>
        </p:nvSpPr>
        <p:spPr>
          <a:xfrm>
            <a:off x="3743325" y="4563035"/>
            <a:ext cx="1143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km-KH" altLang="ja-JP" sz="2000" b="1" i="0" u="none" strike="noStrike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សង់ផ្ទះ</a:t>
            </a:r>
            <a:endParaRPr lang="km-KH" altLang="ja-JP" sz="2000" b="1" dirty="0">
              <a:solidFill>
                <a:srgbClr val="FF0000"/>
              </a:solidFill>
              <a:effectLst/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C188EAD9-DAFA-454A-83D6-1A353A0E7936}"/>
              </a:ext>
            </a:extLst>
          </p:cNvPr>
          <p:cNvSpPr txBox="1"/>
          <p:nvPr/>
        </p:nvSpPr>
        <p:spPr>
          <a:xfrm>
            <a:off x="6833508" y="4563035"/>
            <a:ext cx="254562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km-KH" altLang="ja-JP" sz="2000" b="1" i="0" u="none" strike="noStrike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បន្តការសិក្សា</a:t>
            </a:r>
            <a:endParaRPr lang="km-KH" altLang="ja-JP" sz="2000" b="1" dirty="0">
              <a:solidFill>
                <a:srgbClr val="FF0000"/>
              </a:solidFill>
              <a:effectLst/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A595FF46-7C5D-44E5-B7B0-2EB25D6283A2}"/>
              </a:ext>
            </a:extLst>
          </p:cNvPr>
          <p:cNvSpPr txBox="1"/>
          <p:nvPr/>
        </p:nvSpPr>
        <p:spPr>
          <a:xfrm>
            <a:off x="9715500" y="4563035"/>
            <a:ext cx="220027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km-KH" altLang="ja-JP" sz="2000" b="1" i="0" u="none" strike="noStrike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រៀននៅបរទេស</a:t>
            </a:r>
            <a:endParaRPr lang="km-KH" altLang="ja-JP" sz="2000" b="1" dirty="0">
              <a:solidFill>
                <a:srgbClr val="FF0000"/>
              </a:solidFill>
              <a:effectLst/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99718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C5EBB006-DF54-454B-A9EE-1739E4D183B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915"/>
          <a:stretch/>
        </p:blipFill>
        <p:spPr>
          <a:xfrm>
            <a:off x="1722905" y="1977812"/>
            <a:ext cx="9135596" cy="2311825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CAB01C21-8A98-4F29-895C-4A23AE4DD86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2325620" cy="1192306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CBE6E12E-10D2-41A5-A8B4-484EE85D2DB0}"/>
              </a:ext>
            </a:extLst>
          </p:cNvPr>
          <p:cNvSpPr txBox="1"/>
          <p:nvPr/>
        </p:nvSpPr>
        <p:spPr>
          <a:xfrm>
            <a:off x="2047875" y="4289637"/>
            <a:ext cx="22970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km-KH" altLang="ja-JP" sz="2000" b="1" i="0" u="none" strike="noStrike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សម្រាកលម្ហែកាយ</a:t>
            </a:r>
            <a:endParaRPr lang="km-KH" altLang="ja-JP" sz="2000" b="1" dirty="0">
              <a:solidFill>
                <a:srgbClr val="FF0000"/>
              </a:solidFill>
              <a:effectLst/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913E4FA8-B0E9-47E2-94E0-F635BE4DDFBF}"/>
              </a:ext>
            </a:extLst>
          </p:cNvPr>
          <p:cNvSpPr txBox="1"/>
          <p:nvPr/>
        </p:nvSpPr>
        <p:spPr>
          <a:xfrm>
            <a:off x="5161990" y="4289518"/>
            <a:ext cx="276969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km-KH" altLang="ja-JP" sz="2000" b="1" i="0" u="none" strike="noStrike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រស់នៅជប៉ុនរហូត</a:t>
            </a:r>
            <a:endParaRPr lang="km-KH" altLang="ja-JP" sz="2000" b="1" dirty="0">
              <a:solidFill>
                <a:srgbClr val="FF0000"/>
              </a:solidFill>
              <a:effectLst/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206EBE3D-F35C-4CD4-BC34-5BDAFDCE7ADC}"/>
              </a:ext>
            </a:extLst>
          </p:cNvPr>
          <p:cNvSpPr txBox="1"/>
          <p:nvPr/>
        </p:nvSpPr>
        <p:spPr>
          <a:xfrm>
            <a:off x="7810501" y="4271865"/>
            <a:ext cx="3048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km-KH" altLang="ja-JP" sz="2000" b="1" i="0" u="none" strike="noStrike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ធ្វើការនៅប្រទេសផ្សេង</a:t>
            </a:r>
            <a:endParaRPr lang="km-KH" altLang="ja-JP" sz="2000" b="1" dirty="0">
              <a:solidFill>
                <a:srgbClr val="FF0000"/>
              </a:solidFill>
              <a:effectLst/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20706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C5EBB006-DF54-454B-A9EE-1739E4D183B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1354" y="2409264"/>
            <a:ext cx="11549292" cy="2039471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CAB01C21-8A98-4F29-895C-4A23AE4DD86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2325620" cy="1192306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BBA4CAB-7EAC-4F44-9260-24F9B0475571}"/>
              </a:ext>
            </a:extLst>
          </p:cNvPr>
          <p:cNvSpPr txBox="1"/>
          <p:nvPr/>
        </p:nvSpPr>
        <p:spPr>
          <a:xfrm>
            <a:off x="815937" y="4605635"/>
            <a:ext cx="226450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km-KH" altLang="ja-JP" sz="2000" b="1" i="0" u="none" strike="noStrike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ក្លាយជាអ្នកធ្វើការ</a:t>
            </a:r>
            <a:endParaRPr lang="km-KH" altLang="ja-JP" sz="2000" b="1" dirty="0">
              <a:solidFill>
                <a:srgbClr val="FF0000"/>
              </a:solidFill>
              <a:effectLst/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B6685C80-FB2A-406D-8A10-827FFB02AA97}"/>
              </a:ext>
            </a:extLst>
          </p:cNvPr>
          <p:cNvSpPr txBox="1"/>
          <p:nvPr/>
        </p:nvSpPr>
        <p:spPr>
          <a:xfrm>
            <a:off x="3444610" y="4605635"/>
            <a:ext cx="242278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km-KH" altLang="ja-JP" sz="2000" b="1" i="0" u="none" strike="noStrike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ក្លាយជាមគ្គុទេសក៍</a:t>
            </a:r>
            <a:endParaRPr lang="km-KH" altLang="ja-JP" sz="2000" b="1" dirty="0">
              <a:solidFill>
                <a:srgbClr val="FF0000"/>
              </a:solidFill>
              <a:effectLst/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EC500564-A1F3-4BF4-AE88-BBE58FA8FC9C}"/>
              </a:ext>
            </a:extLst>
          </p:cNvPr>
          <p:cNvSpPr txBox="1"/>
          <p:nvPr/>
        </p:nvSpPr>
        <p:spPr>
          <a:xfrm>
            <a:off x="6231571" y="4605635"/>
            <a:ext cx="310242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km-KH" altLang="ja-JP" sz="2000" b="1" i="0" u="none" strike="noStrike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ក្លាយជាអ្នកបកប្រែ</a:t>
            </a:r>
            <a:endParaRPr lang="km-KH" altLang="ja-JP" sz="2000" b="1" dirty="0">
              <a:solidFill>
                <a:srgbClr val="FF0000"/>
              </a:solidFill>
              <a:effectLst/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18A13CE3-AD91-4418-A187-7524A775A574}"/>
              </a:ext>
            </a:extLst>
          </p:cNvPr>
          <p:cNvSpPr txBox="1"/>
          <p:nvPr/>
        </p:nvSpPr>
        <p:spPr>
          <a:xfrm>
            <a:off x="8696289" y="4591705"/>
            <a:ext cx="340976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km-KH" altLang="ja-JP" sz="2000" b="1" i="0" u="none" strike="noStrike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ក្លាយជាគ្រូបង្រៀនភាសាជប៉ុន</a:t>
            </a:r>
            <a:endParaRPr lang="km-KH" altLang="ja-JP" sz="2000" b="1" dirty="0">
              <a:solidFill>
                <a:srgbClr val="FF0000"/>
              </a:solidFill>
              <a:effectLst/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80841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298760E5-AD36-4798-BE42-26D9C7FE17E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272989"/>
            <a:ext cx="3616624" cy="1837764"/>
          </a:xfrm>
          <a:prstGeom prst="rect">
            <a:avLst/>
          </a:prstGeom>
        </p:spPr>
      </p:pic>
      <p:sp>
        <p:nvSpPr>
          <p:cNvPr id="8" name="Rectangle: Rounded Corners 31">
            <a:extLst>
              <a:ext uri="{FF2B5EF4-FFF2-40B4-BE49-F238E27FC236}">
                <a16:creationId xmlns:a16="http://schemas.microsoft.com/office/drawing/2014/main" id="{79FBFBD4-9266-4172-B642-3A8887A357B0}"/>
              </a:ext>
            </a:extLst>
          </p:cNvPr>
          <p:cNvSpPr/>
          <p:nvPr/>
        </p:nvSpPr>
        <p:spPr>
          <a:xfrm>
            <a:off x="76128" y="1954306"/>
            <a:ext cx="3307977" cy="581264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C5EBB006-DF54-454B-A9EE-1739E4D183B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60232" y="0"/>
            <a:ext cx="8731768" cy="685800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CAB01C21-8A98-4F29-895C-4A23AE4DD86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2325620" cy="1192306"/>
          </a:xfrm>
          <a:prstGeom prst="rect">
            <a:avLst/>
          </a:prstGeom>
        </p:spPr>
      </p:pic>
      <p:pic>
        <p:nvPicPr>
          <p:cNvPr id="11" name="Z_[18-01]_kotoba1">
            <a:hlinkClick r:id="" action="ppaction://media"/>
            <a:extLst>
              <a:ext uri="{FF2B5EF4-FFF2-40B4-BE49-F238E27FC236}">
                <a16:creationId xmlns:a16="http://schemas.microsoft.com/office/drawing/2014/main" id="{B052D949-1586-49CC-8F25-4D43561CF9D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792538" y="200125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155873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77874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298760E5-AD36-4798-BE42-26D9C7FE17E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192306"/>
            <a:ext cx="3616624" cy="591671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C5EBB006-DF54-454B-A9EE-1739E4D183B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60232" y="0"/>
            <a:ext cx="8731768" cy="685800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CAB01C21-8A98-4F29-895C-4A23AE4DD86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2325620" cy="1192306"/>
          </a:xfrm>
          <a:prstGeom prst="rect">
            <a:avLst/>
          </a:prstGeom>
        </p:spPr>
      </p:pic>
      <p:pic>
        <p:nvPicPr>
          <p:cNvPr id="2" name="Z_[18-02]_kotoba2">
            <a:hlinkClick r:id="" action="ppaction://media"/>
            <a:extLst>
              <a:ext uri="{FF2B5EF4-FFF2-40B4-BE49-F238E27FC236}">
                <a16:creationId xmlns:a16="http://schemas.microsoft.com/office/drawing/2014/main" id="{87929BEA-05EF-42B9-9536-9C8E54F7A16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894272" y="1636034"/>
            <a:ext cx="487363" cy="487363"/>
          </a:xfrm>
          <a:prstGeom prst="rect">
            <a:avLst/>
          </a:prstGeom>
        </p:spPr>
      </p:pic>
      <p:sp>
        <p:nvSpPr>
          <p:cNvPr id="12" name="TextBox 6">
            <a:extLst>
              <a:ext uri="{FF2B5EF4-FFF2-40B4-BE49-F238E27FC236}">
                <a16:creationId xmlns:a16="http://schemas.microsoft.com/office/drawing/2014/main" id="{DC1CFB9F-D679-4B41-9706-3AD40967A37B}"/>
              </a:ext>
            </a:extLst>
          </p:cNvPr>
          <p:cNvSpPr txBox="1"/>
          <p:nvPr/>
        </p:nvSpPr>
        <p:spPr>
          <a:xfrm>
            <a:off x="205309" y="2235227"/>
            <a:ext cx="132346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1. (      )</a:t>
            </a:r>
          </a:p>
          <a:p>
            <a:endParaRPr lang="en-US" sz="2000" dirty="0"/>
          </a:p>
          <a:p>
            <a:r>
              <a:rPr lang="en-US" sz="2000" dirty="0"/>
              <a:t>2. (      )</a:t>
            </a:r>
          </a:p>
          <a:p>
            <a:endParaRPr lang="en-US" sz="2000" dirty="0"/>
          </a:p>
          <a:p>
            <a:r>
              <a:rPr lang="en-US" sz="2000" dirty="0"/>
              <a:t>3. (      )</a:t>
            </a:r>
          </a:p>
          <a:p>
            <a:endParaRPr lang="en-US" sz="2000" dirty="0"/>
          </a:p>
          <a:p>
            <a:r>
              <a:rPr lang="en-US" sz="2000" dirty="0"/>
              <a:t>4. (      )</a:t>
            </a:r>
          </a:p>
          <a:p>
            <a:endParaRPr lang="en-US" sz="2000" dirty="0"/>
          </a:p>
          <a:p>
            <a:r>
              <a:rPr lang="en-US" sz="2000" dirty="0"/>
              <a:t>5. (      )</a:t>
            </a:r>
          </a:p>
        </p:txBody>
      </p:sp>
      <p:sp>
        <p:nvSpPr>
          <p:cNvPr id="13" name="TextBox 15">
            <a:extLst>
              <a:ext uri="{FF2B5EF4-FFF2-40B4-BE49-F238E27FC236}">
                <a16:creationId xmlns:a16="http://schemas.microsoft.com/office/drawing/2014/main" id="{9B10C4B4-C293-4974-BDCD-A2BC127918B1}"/>
              </a:ext>
            </a:extLst>
          </p:cNvPr>
          <p:cNvSpPr txBox="1"/>
          <p:nvPr/>
        </p:nvSpPr>
        <p:spPr>
          <a:xfrm>
            <a:off x="1906982" y="2235227"/>
            <a:ext cx="147465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6. (      )</a:t>
            </a:r>
          </a:p>
          <a:p>
            <a:endParaRPr lang="en-US" sz="2000" dirty="0"/>
          </a:p>
          <a:p>
            <a:r>
              <a:rPr lang="en-US" sz="2000" dirty="0"/>
              <a:t>7. (      )</a:t>
            </a:r>
          </a:p>
          <a:p>
            <a:endParaRPr lang="en-US" sz="2000" dirty="0"/>
          </a:p>
          <a:p>
            <a:r>
              <a:rPr lang="en-US" sz="2000" dirty="0"/>
              <a:t>8. (      )</a:t>
            </a:r>
          </a:p>
          <a:p>
            <a:endParaRPr lang="en-US" sz="2000" dirty="0"/>
          </a:p>
          <a:p>
            <a:r>
              <a:rPr lang="en-US" sz="2000" dirty="0"/>
              <a:t>9. (      )</a:t>
            </a:r>
          </a:p>
          <a:p>
            <a:endParaRPr lang="en-US" sz="2000" dirty="0"/>
          </a:p>
          <a:p>
            <a:r>
              <a:rPr lang="en-US" altLang="ja-JP" sz="2000" dirty="0"/>
              <a:t>10. (      )</a:t>
            </a:r>
          </a:p>
        </p:txBody>
      </p:sp>
    </p:spTree>
    <p:extLst>
      <p:ext uri="{BB962C8B-B14F-4D97-AF65-F5344CB8AC3E}">
        <p14:creationId xmlns:p14="http://schemas.microsoft.com/office/powerpoint/2010/main" val="493916683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5897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">
            <a:extLst>
              <a:ext uri="{FF2B5EF4-FFF2-40B4-BE49-F238E27FC236}">
                <a16:creationId xmlns:a16="http://schemas.microsoft.com/office/drawing/2014/main" id="{7301CD19-1B64-46D0-AEF3-72CC8CA8EEDB}"/>
              </a:ext>
            </a:extLst>
          </p:cNvPr>
          <p:cNvSpPr/>
          <p:nvPr/>
        </p:nvSpPr>
        <p:spPr>
          <a:xfrm>
            <a:off x="294623" y="198415"/>
            <a:ext cx="11602754" cy="64611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4C9195BF-0825-46F7-A437-9022FED8FE2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4623" y="1310672"/>
            <a:ext cx="3616624" cy="591671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CCA8C53F-9873-488E-81FE-780CD4B14A3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82095" y="252794"/>
            <a:ext cx="8044654" cy="6318335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BA5186B4-925B-47F1-80E6-01CDF48374B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0969" y="198187"/>
            <a:ext cx="2325620" cy="119230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73E09D6-E56C-4E76-B7FF-B8562755D7A9}"/>
              </a:ext>
            </a:extLst>
          </p:cNvPr>
          <p:cNvSpPr txBox="1"/>
          <p:nvPr/>
        </p:nvSpPr>
        <p:spPr>
          <a:xfrm>
            <a:off x="366679" y="2235227"/>
            <a:ext cx="132346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1. (      )</a:t>
            </a:r>
          </a:p>
          <a:p>
            <a:endParaRPr lang="en-US" sz="2000" dirty="0"/>
          </a:p>
          <a:p>
            <a:r>
              <a:rPr lang="en-US" sz="2000" dirty="0"/>
              <a:t>2. (      )</a:t>
            </a:r>
          </a:p>
          <a:p>
            <a:endParaRPr lang="en-US" sz="2000" dirty="0"/>
          </a:p>
          <a:p>
            <a:r>
              <a:rPr lang="en-US" sz="2000" dirty="0"/>
              <a:t>3. (      )</a:t>
            </a:r>
          </a:p>
          <a:p>
            <a:endParaRPr lang="en-US" sz="2000" dirty="0"/>
          </a:p>
          <a:p>
            <a:r>
              <a:rPr lang="en-US" sz="2000" dirty="0"/>
              <a:t>4. (      )</a:t>
            </a:r>
          </a:p>
          <a:p>
            <a:endParaRPr lang="en-US" sz="2000" dirty="0"/>
          </a:p>
          <a:p>
            <a:r>
              <a:rPr lang="en-US" sz="2000" dirty="0"/>
              <a:t>5. (      )</a:t>
            </a:r>
          </a:p>
        </p:txBody>
      </p:sp>
      <p:sp>
        <p:nvSpPr>
          <p:cNvPr id="8" name="TextBox 15">
            <a:extLst>
              <a:ext uri="{FF2B5EF4-FFF2-40B4-BE49-F238E27FC236}">
                <a16:creationId xmlns:a16="http://schemas.microsoft.com/office/drawing/2014/main" id="{887C4FA3-CC2E-4F8B-AC02-1F4CCE6D9F87}"/>
              </a:ext>
            </a:extLst>
          </p:cNvPr>
          <p:cNvSpPr txBox="1"/>
          <p:nvPr/>
        </p:nvSpPr>
        <p:spPr>
          <a:xfrm>
            <a:off x="2068352" y="2235227"/>
            <a:ext cx="147465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6. (      )</a:t>
            </a:r>
          </a:p>
          <a:p>
            <a:endParaRPr lang="en-US" sz="2000" dirty="0"/>
          </a:p>
          <a:p>
            <a:r>
              <a:rPr lang="en-US" sz="2000" dirty="0"/>
              <a:t>7. (      )</a:t>
            </a:r>
          </a:p>
          <a:p>
            <a:endParaRPr lang="en-US" sz="2000" dirty="0"/>
          </a:p>
          <a:p>
            <a:r>
              <a:rPr lang="en-US" sz="2000" dirty="0"/>
              <a:t>8. (      )</a:t>
            </a:r>
          </a:p>
          <a:p>
            <a:endParaRPr lang="en-US" sz="2000" dirty="0"/>
          </a:p>
          <a:p>
            <a:r>
              <a:rPr lang="en-US" sz="2000" dirty="0"/>
              <a:t>9. (      )</a:t>
            </a:r>
          </a:p>
          <a:p>
            <a:endParaRPr lang="en-US" sz="2000" dirty="0"/>
          </a:p>
          <a:p>
            <a:r>
              <a:rPr lang="en-US" altLang="ja-JP" sz="2000" dirty="0"/>
              <a:t>10. (      )</a:t>
            </a:r>
          </a:p>
        </p:txBody>
      </p:sp>
      <p:sp>
        <p:nvSpPr>
          <p:cNvPr id="9" name="TextBox 14">
            <a:extLst>
              <a:ext uri="{FF2B5EF4-FFF2-40B4-BE49-F238E27FC236}">
                <a16:creationId xmlns:a16="http://schemas.microsoft.com/office/drawing/2014/main" id="{02F12E4D-3C68-435C-A4A1-CFE563CFD4CC}"/>
              </a:ext>
            </a:extLst>
          </p:cNvPr>
          <p:cNvSpPr txBox="1"/>
          <p:nvPr/>
        </p:nvSpPr>
        <p:spPr>
          <a:xfrm>
            <a:off x="693129" y="2172298"/>
            <a:ext cx="6686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c</a:t>
            </a:r>
          </a:p>
        </p:txBody>
      </p:sp>
      <p:sp>
        <p:nvSpPr>
          <p:cNvPr id="10" name="TextBox 16">
            <a:extLst>
              <a:ext uri="{FF2B5EF4-FFF2-40B4-BE49-F238E27FC236}">
                <a16:creationId xmlns:a16="http://schemas.microsoft.com/office/drawing/2014/main" id="{1AB1446A-463F-4C4A-AE24-77AB5F87DE48}"/>
              </a:ext>
            </a:extLst>
          </p:cNvPr>
          <p:cNvSpPr txBox="1"/>
          <p:nvPr/>
        </p:nvSpPr>
        <p:spPr>
          <a:xfrm>
            <a:off x="693129" y="2758447"/>
            <a:ext cx="6686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e</a:t>
            </a:r>
          </a:p>
        </p:txBody>
      </p:sp>
      <p:sp>
        <p:nvSpPr>
          <p:cNvPr id="11" name="TextBox 17">
            <a:extLst>
              <a:ext uri="{FF2B5EF4-FFF2-40B4-BE49-F238E27FC236}">
                <a16:creationId xmlns:a16="http://schemas.microsoft.com/office/drawing/2014/main" id="{53ABC087-F066-444F-A9B7-7026DE19D561}"/>
              </a:ext>
            </a:extLst>
          </p:cNvPr>
          <p:cNvSpPr txBox="1"/>
          <p:nvPr/>
        </p:nvSpPr>
        <p:spPr>
          <a:xfrm>
            <a:off x="693128" y="3365360"/>
            <a:ext cx="6686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>
                <a:solidFill>
                  <a:srgbClr val="FF0000"/>
                </a:solidFill>
              </a:rPr>
              <a:t>i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2" name="TextBox 18">
            <a:extLst>
              <a:ext uri="{FF2B5EF4-FFF2-40B4-BE49-F238E27FC236}">
                <a16:creationId xmlns:a16="http://schemas.microsoft.com/office/drawing/2014/main" id="{9BFAC216-336F-4E5D-9248-6E4CEB3EB0B2}"/>
              </a:ext>
            </a:extLst>
          </p:cNvPr>
          <p:cNvSpPr txBox="1"/>
          <p:nvPr/>
        </p:nvSpPr>
        <p:spPr>
          <a:xfrm>
            <a:off x="693128" y="4002533"/>
            <a:ext cx="6686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13" name="TextBox 19">
            <a:extLst>
              <a:ext uri="{FF2B5EF4-FFF2-40B4-BE49-F238E27FC236}">
                <a16:creationId xmlns:a16="http://schemas.microsoft.com/office/drawing/2014/main" id="{3C72163D-D3B8-4605-B4F6-5B51DEF0B88E}"/>
              </a:ext>
            </a:extLst>
          </p:cNvPr>
          <p:cNvSpPr txBox="1"/>
          <p:nvPr/>
        </p:nvSpPr>
        <p:spPr>
          <a:xfrm>
            <a:off x="696709" y="4598617"/>
            <a:ext cx="6686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d</a:t>
            </a:r>
          </a:p>
        </p:txBody>
      </p:sp>
      <p:sp>
        <p:nvSpPr>
          <p:cNvPr id="14" name="TextBox 21">
            <a:extLst>
              <a:ext uri="{FF2B5EF4-FFF2-40B4-BE49-F238E27FC236}">
                <a16:creationId xmlns:a16="http://schemas.microsoft.com/office/drawing/2014/main" id="{8BB5DA59-7FD2-4C81-9E56-2E50FA6A65F5}"/>
              </a:ext>
            </a:extLst>
          </p:cNvPr>
          <p:cNvSpPr txBox="1"/>
          <p:nvPr/>
        </p:nvSpPr>
        <p:spPr>
          <a:xfrm>
            <a:off x="2401813" y="2172298"/>
            <a:ext cx="6686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f</a:t>
            </a:r>
          </a:p>
        </p:txBody>
      </p:sp>
      <p:sp>
        <p:nvSpPr>
          <p:cNvPr id="15" name="TextBox 22">
            <a:extLst>
              <a:ext uri="{FF2B5EF4-FFF2-40B4-BE49-F238E27FC236}">
                <a16:creationId xmlns:a16="http://schemas.microsoft.com/office/drawing/2014/main" id="{FE767C34-64D8-4074-9480-2F79273E70E0}"/>
              </a:ext>
            </a:extLst>
          </p:cNvPr>
          <p:cNvSpPr txBox="1"/>
          <p:nvPr/>
        </p:nvSpPr>
        <p:spPr>
          <a:xfrm>
            <a:off x="2418752" y="2752741"/>
            <a:ext cx="6686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j</a:t>
            </a:r>
          </a:p>
        </p:txBody>
      </p:sp>
      <p:sp>
        <p:nvSpPr>
          <p:cNvPr id="16" name="TextBox 23">
            <a:extLst>
              <a:ext uri="{FF2B5EF4-FFF2-40B4-BE49-F238E27FC236}">
                <a16:creationId xmlns:a16="http://schemas.microsoft.com/office/drawing/2014/main" id="{063A7901-1E3E-4EE7-B9D8-82BA6178591D}"/>
              </a:ext>
            </a:extLst>
          </p:cNvPr>
          <p:cNvSpPr txBox="1"/>
          <p:nvPr/>
        </p:nvSpPr>
        <p:spPr>
          <a:xfrm>
            <a:off x="2401812" y="3365360"/>
            <a:ext cx="6686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h</a:t>
            </a:r>
          </a:p>
        </p:txBody>
      </p:sp>
      <p:sp>
        <p:nvSpPr>
          <p:cNvPr id="17" name="TextBox 24">
            <a:extLst>
              <a:ext uri="{FF2B5EF4-FFF2-40B4-BE49-F238E27FC236}">
                <a16:creationId xmlns:a16="http://schemas.microsoft.com/office/drawing/2014/main" id="{30EEF3CE-7BA6-4602-9ECC-54FBEBF51B5B}"/>
              </a:ext>
            </a:extLst>
          </p:cNvPr>
          <p:cNvSpPr txBox="1"/>
          <p:nvPr/>
        </p:nvSpPr>
        <p:spPr>
          <a:xfrm>
            <a:off x="2418752" y="4005346"/>
            <a:ext cx="6686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o</a:t>
            </a:r>
          </a:p>
        </p:txBody>
      </p:sp>
      <p:sp>
        <p:nvSpPr>
          <p:cNvPr id="18" name="TextBox 24">
            <a:extLst>
              <a:ext uri="{FF2B5EF4-FFF2-40B4-BE49-F238E27FC236}">
                <a16:creationId xmlns:a16="http://schemas.microsoft.com/office/drawing/2014/main" id="{D00822F3-6351-4431-B63F-4EA0FB05BCC2}"/>
              </a:ext>
            </a:extLst>
          </p:cNvPr>
          <p:cNvSpPr txBox="1"/>
          <p:nvPr/>
        </p:nvSpPr>
        <p:spPr>
          <a:xfrm>
            <a:off x="2524242" y="4597210"/>
            <a:ext cx="6686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l</a:t>
            </a:r>
          </a:p>
        </p:txBody>
      </p:sp>
      <p:pic>
        <p:nvPicPr>
          <p:cNvPr id="19" name="Z_[18-02]_kotoba2">
            <a:hlinkClick r:id="" action="ppaction://media"/>
            <a:extLst>
              <a:ext uri="{FF2B5EF4-FFF2-40B4-BE49-F238E27FC236}">
                <a16:creationId xmlns:a16="http://schemas.microsoft.com/office/drawing/2014/main" id="{9219A847-0BF1-4830-8119-421080A01EB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230816" y="165478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8131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2" dur="58979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>
                <p:cTn id="5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3D74FFCB-0F40-40E9-BFC4-151F55C179A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08494" y="2922494"/>
            <a:ext cx="6623468" cy="3756694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00FF1419-BE86-4C83-8073-259FA3E5C83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6470" y="502504"/>
            <a:ext cx="5113041" cy="3101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9691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EC196623-DAEA-4536-9753-095977F6607D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3162" y="308448"/>
            <a:ext cx="11325676" cy="3921807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92319850-4807-4BCC-8D15-F50892D0A005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3162" y="4932218"/>
            <a:ext cx="11325676" cy="1811546"/>
          </a:xfrm>
          <a:prstGeom prst="rect">
            <a:avLst/>
          </a:prstGeom>
        </p:spPr>
      </p:pic>
      <p:pic>
        <p:nvPicPr>
          <p:cNvPr id="6" name="Z_[18-03]_kiku1">
            <a:hlinkClick r:id="" action="ppaction://media"/>
            <a:extLst>
              <a:ext uri="{FF2B5EF4-FFF2-40B4-BE49-F238E27FC236}">
                <a16:creationId xmlns:a16="http://schemas.microsoft.com/office/drawing/2014/main" id="{E3C48984-F1DA-4F49-9815-B536BD4C4FD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3915930" y="5002500"/>
            <a:ext cx="487363" cy="487363"/>
          </a:xfrm>
          <a:prstGeom prst="rect">
            <a:avLst/>
          </a:prstGeom>
        </p:spPr>
      </p:pic>
      <p:pic>
        <p:nvPicPr>
          <p:cNvPr id="14" name="Z_[18-04]_kiku2">
            <a:hlinkClick r:id="" action="ppaction://media"/>
            <a:extLst>
              <a:ext uri="{FF2B5EF4-FFF2-40B4-BE49-F238E27FC236}">
                <a16:creationId xmlns:a16="http://schemas.microsoft.com/office/drawing/2014/main" id="{1EE61631-3E95-48C9-84F2-A32AE06525A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200775" y="5727843"/>
            <a:ext cx="487363" cy="487363"/>
          </a:xfrm>
          <a:prstGeom prst="rect">
            <a:avLst/>
          </a:prstGeom>
        </p:spPr>
      </p:pic>
      <p:pic>
        <p:nvPicPr>
          <p:cNvPr id="15" name="Z_[18-05]_kiku3">
            <a:hlinkClick r:id="" action="ppaction://media"/>
            <a:extLst>
              <a:ext uri="{FF2B5EF4-FFF2-40B4-BE49-F238E27FC236}">
                <a16:creationId xmlns:a16="http://schemas.microsoft.com/office/drawing/2014/main" id="{02780172-0C2C-4701-96CD-26903CF6C52C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8546523" y="4967359"/>
            <a:ext cx="487363" cy="487363"/>
          </a:xfrm>
          <a:prstGeom prst="rect">
            <a:avLst/>
          </a:prstGeom>
        </p:spPr>
      </p:pic>
      <p:pic>
        <p:nvPicPr>
          <p:cNvPr id="16" name="Z_[18-06]_kiku4">
            <a:hlinkClick r:id="" action="ppaction://media"/>
            <a:extLst>
              <a:ext uri="{FF2B5EF4-FFF2-40B4-BE49-F238E27FC236}">
                <a16:creationId xmlns:a16="http://schemas.microsoft.com/office/drawing/2014/main" id="{FBA2D1FE-8CB1-45A9-85FD-2CECF31D7DEE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1118273" y="5727844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333675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seq concurrent="1" nextAc="seek">
              <p:cTn id="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" fill="hold">
                      <p:stCondLst>
                        <p:cond delay="0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502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46599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47068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5" dur="49883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">
            <a:extLst>
              <a:ext uri="{FF2B5EF4-FFF2-40B4-BE49-F238E27FC236}">
                <a16:creationId xmlns:a16="http://schemas.microsoft.com/office/drawing/2014/main" id="{7301CD19-1B64-46D0-AEF3-72CC8CA8EEDB}"/>
              </a:ext>
            </a:extLst>
          </p:cNvPr>
          <p:cNvSpPr/>
          <p:nvPr/>
        </p:nvSpPr>
        <p:spPr>
          <a:xfrm>
            <a:off x="294623" y="198415"/>
            <a:ext cx="11602754" cy="64611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図 21">
            <a:extLst>
              <a:ext uri="{FF2B5EF4-FFF2-40B4-BE49-F238E27FC236}">
                <a16:creationId xmlns:a16="http://schemas.microsoft.com/office/drawing/2014/main" id="{0987B232-16B7-4238-927D-B878B2124BC3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3162" y="308448"/>
            <a:ext cx="11325676" cy="3921807"/>
          </a:xfrm>
          <a:prstGeom prst="rect">
            <a:avLst/>
          </a:prstGeom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BA6C6BB0-A12A-4289-AB34-53CCFF3076E5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53" y="4869873"/>
            <a:ext cx="10909093" cy="1744913"/>
          </a:xfrm>
          <a:prstGeom prst="rect">
            <a:avLst/>
          </a:prstGeom>
        </p:spPr>
      </p:pic>
      <p:sp>
        <p:nvSpPr>
          <p:cNvPr id="28" name="TextBox 14">
            <a:extLst>
              <a:ext uri="{FF2B5EF4-FFF2-40B4-BE49-F238E27FC236}">
                <a16:creationId xmlns:a16="http://schemas.microsoft.com/office/drawing/2014/main" id="{7CF4DBB3-5965-46E2-B604-16D43611ED28}"/>
              </a:ext>
            </a:extLst>
          </p:cNvPr>
          <p:cNvSpPr txBox="1"/>
          <p:nvPr/>
        </p:nvSpPr>
        <p:spPr>
          <a:xfrm>
            <a:off x="2914362" y="6081657"/>
            <a:ext cx="6686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エ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29" name="TextBox 14">
            <a:extLst>
              <a:ext uri="{FF2B5EF4-FFF2-40B4-BE49-F238E27FC236}">
                <a16:creationId xmlns:a16="http://schemas.microsoft.com/office/drawing/2014/main" id="{8E968055-78AD-4B8D-8DF4-0E2F7F3C0C9B}"/>
              </a:ext>
            </a:extLst>
          </p:cNvPr>
          <p:cNvSpPr txBox="1"/>
          <p:nvPr/>
        </p:nvSpPr>
        <p:spPr>
          <a:xfrm>
            <a:off x="5306580" y="6081657"/>
            <a:ext cx="6686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ア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30" name="TextBox 14">
            <a:extLst>
              <a:ext uri="{FF2B5EF4-FFF2-40B4-BE49-F238E27FC236}">
                <a16:creationId xmlns:a16="http://schemas.microsoft.com/office/drawing/2014/main" id="{D0B81641-6F6A-43BC-8971-9B4071031E54}"/>
              </a:ext>
            </a:extLst>
          </p:cNvPr>
          <p:cNvSpPr txBox="1"/>
          <p:nvPr/>
        </p:nvSpPr>
        <p:spPr>
          <a:xfrm>
            <a:off x="7608173" y="6081657"/>
            <a:ext cx="6686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イ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31" name="TextBox 14">
            <a:extLst>
              <a:ext uri="{FF2B5EF4-FFF2-40B4-BE49-F238E27FC236}">
                <a16:creationId xmlns:a16="http://schemas.microsoft.com/office/drawing/2014/main" id="{0C2F2433-47FD-4458-87DF-F6153B9DF2BF}"/>
              </a:ext>
            </a:extLst>
          </p:cNvPr>
          <p:cNvSpPr txBox="1"/>
          <p:nvPr/>
        </p:nvSpPr>
        <p:spPr>
          <a:xfrm>
            <a:off x="9955950" y="6081657"/>
            <a:ext cx="6686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ウ</a:t>
            </a:r>
            <a:endParaRPr lang="en-US" sz="2800" b="1" dirty="0">
              <a:solidFill>
                <a:srgbClr val="FF0000"/>
              </a:solidFill>
            </a:endParaRPr>
          </a:p>
        </p:txBody>
      </p:sp>
      <p:pic>
        <p:nvPicPr>
          <p:cNvPr id="13" name="Z_[18-03]_kiku1">
            <a:hlinkClick r:id="" action="ppaction://media"/>
            <a:extLst>
              <a:ext uri="{FF2B5EF4-FFF2-40B4-BE49-F238E27FC236}">
                <a16:creationId xmlns:a16="http://schemas.microsoft.com/office/drawing/2014/main" id="{8A0EC98A-8C03-4CBF-9E53-E75006F084F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077855" y="4957556"/>
            <a:ext cx="487363" cy="487363"/>
          </a:xfrm>
          <a:prstGeom prst="rect">
            <a:avLst/>
          </a:prstGeom>
        </p:spPr>
      </p:pic>
      <p:pic>
        <p:nvPicPr>
          <p:cNvPr id="14" name="Z_[18-04]_kiku2">
            <a:hlinkClick r:id="" action="ppaction://media"/>
            <a:extLst>
              <a:ext uri="{FF2B5EF4-FFF2-40B4-BE49-F238E27FC236}">
                <a16:creationId xmlns:a16="http://schemas.microsoft.com/office/drawing/2014/main" id="{09259699-E1CA-4BEA-889A-8E88C131C20F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194502" y="5593501"/>
            <a:ext cx="487363" cy="487363"/>
          </a:xfrm>
          <a:prstGeom prst="rect">
            <a:avLst/>
          </a:prstGeom>
        </p:spPr>
      </p:pic>
      <p:pic>
        <p:nvPicPr>
          <p:cNvPr id="15" name="Z_[18-05]_kiku3">
            <a:hlinkClick r:id="" action="ppaction://media"/>
            <a:extLst>
              <a:ext uri="{FF2B5EF4-FFF2-40B4-BE49-F238E27FC236}">
                <a16:creationId xmlns:a16="http://schemas.microsoft.com/office/drawing/2014/main" id="{E91D5FA4-4265-4FBA-88EB-390745A59ED5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8422698" y="4935547"/>
            <a:ext cx="487363" cy="487363"/>
          </a:xfrm>
          <a:prstGeom prst="rect">
            <a:avLst/>
          </a:prstGeom>
        </p:spPr>
      </p:pic>
      <p:pic>
        <p:nvPicPr>
          <p:cNvPr id="16" name="Z_[18-06]_kiku4">
            <a:hlinkClick r:id="" action="ppaction://media"/>
            <a:extLst>
              <a:ext uri="{FF2B5EF4-FFF2-40B4-BE49-F238E27FC236}">
                <a16:creationId xmlns:a16="http://schemas.microsoft.com/office/drawing/2014/main" id="{E349BE1C-9F7E-4060-ACC7-78CA8CAAC5CA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908736" y="562142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9811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35028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46599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3" dur="47068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8" dur="49883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  <p:bldLst>
      <p:bldP spid="28" grpId="0"/>
      <p:bldP spid="29" grpId="0"/>
      <p:bldP spid="30" grpId="0"/>
      <p:bldP spid="3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E067B70A-CF3B-47E1-B9B6-0D0F13A884D6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5646" y="5091953"/>
            <a:ext cx="11020705" cy="1564343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7E577006-A18C-4AA6-AB1B-DE9B0C5AFE28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0" t="50812" b="23722"/>
          <a:stretch/>
        </p:blipFill>
        <p:spPr>
          <a:xfrm>
            <a:off x="271675" y="3191197"/>
            <a:ext cx="5883563" cy="1193730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9B19F8CF-B139-4E0D-B9EC-44687E23BC9B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251" y="195126"/>
            <a:ext cx="5720692" cy="871680"/>
          </a:xfrm>
          <a:prstGeom prst="rect">
            <a:avLst/>
          </a:prstGeom>
        </p:spPr>
      </p:pic>
      <p:pic>
        <p:nvPicPr>
          <p:cNvPr id="13" name="Z_[18-03]_kiku1">
            <a:hlinkClick r:id="" action="ppaction://media"/>
            <a:extLst>
              <a:ext uri="{FF2B5EF4-FFF2-40B4-BE49-F238E27FC236}">
                <a16:creationId xmlns:a16="http://schemas.microsoft.com/office/drawing/2014/main" id="{8D4A3792-ACB9-4A4E-865F-41D9032256B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3925455" y="5296242"/>
            <a:ext cx="487363" cy="487363"/>
          </a:xfrm>
          <a:prstGeom prst="rect">
            <a:avLst/>
          </a:prstGeom>
        </p:spPr>
      </p:pic>
      <p:pic>
        <p:nvPicPr>
          <p:cNvPr id="14" name="Z_[18-04]_kiku2">
            <a:hlinkClick r:id="" action="ppaction://media"/>
            <a:extLst>
              <a:ext uri="{FF2B5EF4-FFF2-40B4-BE49-F238E27FC236}">
                <a16:creationId xmlns:a16="http://schemas.microsoft.com/office/drawing/2014/main" id="{708BD009-E909-4261-B539-CD440C4BFC4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6211450" y="5630442"/>
            <a:ext cx="487363" cy="487363"/>
          </a:xfrm>
          <a:prstGeom prst="rect">
            <a:avLst/>
          </a:prstGeom>
        </p:spPr>
      </p:pic>
      <p:pic>
        <p:nvPicPr>
          <p:cNvPr id="15" name="Z_[18-05]_kiku3">
            <a:hlinkClick r:id="" action="ppaction://media"/>
            <a:extLst>
              <a:ext uri="{FF2B5EF4-FFF2-40B4-BE49-F238E27FC236}">
                <a16:creationId xmlns:a16="http://schemas.microsoft.com/office/drawing/2014/main" id="{72B5A425-0B50-4C12-B417-8C77B2421A80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8497445" y="5289795"/>
            <a:ext cx="487363" cy="487363"/>
          </a:xfrm>
          <a:prstGeom prst="rect">
            <a:avLst/>
          </a:prstGeom>
        </p:spPr>
      </p:pic>
      <p:pic>
        <p:nvPicPr>
          <p:cNvPr id="16" name="Z_[18-06]_kiku4">
            <a:hlinkClick r:id="" action="ppaction://media"/>
            <a:extLst>
              <a:ext uri="{FF2B5EF4-FFF2-40B4-BE49-F238E27FC236}">
                <a16:creationId xmlns:a16="http://schemas.microsoft.com/office/drawing/2014/main" id="{78D9FD20-3656-4DB4-A5CC-27213EAC4354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0943586" y="5630442"/>
            <a:ext cx="487363" cy="487363"/>
          </a:xfrm>
          <a:prstGeom prst="rect">
            <a:avLst/>
          </a:prstGeom>
        </p:spPr>
      </p:pic>
      <p:pic>
        <p:nvPicPr>
          <p:cNvPr id="9" name="図 10">
            <a:extLst>
              <a:ext uri="{FF2B5EF4-FFF2-40B4-BE49-F238E27FC236}">
                <a16:creationId xmlns:a16="http://schemas.microsoft.com/office/drawing/2014/main" id="{7E577006-A18C-4AA6-AB1B-DE9B0C5AFE28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" t="25131" r="-216" b="50609"/>
          <a:stretch/>
        </p:blipFill>
        <p:spPr>
          <a:xfrm>
            <a:off x="6211450" y="1559035"/>
            <a:ext cx="5980550" cy="1137210"/>
          </a:xfrm>
          <a:prstGeom prst="rect">
            <a:avLst/>
          </a:prstGeom>
        </p:spPr>
      </p:pic>
      <p:pic>
        <p:nvPicPr>
          <p:cNvPr id="10" name="図 10">
            <a:extLst>
              <a:ext uri="{FF2B5EF4-FFF2-40B4-BE49-F238E27FC236}">
                <a16:creationId xmlns:a16="http://schemas.microsoft.com/office/drawing/2014/main" id="{7E577006-A18C-4AA6-AB1B-DE9B0C5AFE28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6" r="-217" b="75798"/>
          <a:stretch/>
        </p:blipFill>
        <p:spPr>
          <a:xfrm>
            <a:off x="161632" y="1561758"/>
            <a:ext cx="5985168" cy="1134487"/>
          </a:xfrm>
          <a:prstGeom prst="rect">
            <a:avLst/>
          </a:prstGeom>
        </p:spPr>
      </p:pic>
      <p:pic>
        <p:nvPicPr>
          <p:cNvPr id="17" name="図 10">
            <a:extLst>
              <a:ext uri="{FF2B5EF4-FFF2-40B4-BE49-F238E27FC236}">
                <a16:creationId xmlns:a16="http://schemas.microsoft.com/office/drawing/2014/main" id="{7E577006-A18C-4AA6-AB1B-DE9B0C5AFE28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" t="76489" b="-1"/>
          <a:stretch/>
        </p:blipFill>
        <p:spPr>
          <a:xfrm>
            <a:off x="4561507" y="3189785"/>
            <a:ext cx="5962072" cy="1102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8077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028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46599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47068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49883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">
            <a:extLst>
              <a:ext uri="{FF2B5EF4-FFF2-40B4-BE49-F238E27FC236}">
                <a16:creationId xmlns:a16="http://schemas.microsoft.com/office/drawing/2014/main" id="{7301CD19-1B64-46D0-AEF3-72CC8CA8EEDB}"/>
              </a:ext>
            </a:extLst>
          </p:cNvPr>
          <p:cNvSpPr/>
          <p:nvPr/>
        </p:nvSpPr>
        <p:spPr>
          <a:xfrm>
            <a:off x="203200" y="101600"/>
            <a:ext cx="11822545" cy="66686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図 14">
            <a:extLst>
              <a:ext uri="{FF2B5EF4-FFF2-40B4-BE49-F238E27FC236}">
                <a16:creationId xmlns:a16="http://schemas.microsoft.com/office/drawing/2014/main" id="{481883DB-E2AC-407C-98E8-0C1623B26ABC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5646" y="5091953"/>
            <a:ext cx="11020705" cy="1564343"/>
          </a:xfrm>
          <a:prstGeom prst="rect">
            <a:avLst/>
          </a:prstGeom>
        </p:spPr>
      </p:pic>
      <p:sp>
        <p:nvSpPr>
          <p:cNvPr id="28" name="TextBox 14">
            <a:extLst>
              <a:ext uri="{FF2B5EF4-FFF2-40B4-BE49-F238E27FC236}">
                <a16:creationId xmlns:a16="http://schemas.microsoft.com/office/drawing/2014/main" id="{7CF4DBB3-5965-46E2-B604-16D43611ED28}"/>
              </a:ext>
            </a:extLst>
          </p:cNvPr>
          <p:cNvSpPr txBox="1"/>
          <p:nvPr/>
        </p:nvSpPr>
        <p:spPr>
          <a:xfrm>
            <a:off x="2043712" y="6139654"/>
            <a:ext cx="23572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a   d</a:t>
            </a:r>
          </a:p>
        </p:txBody>
      </p:sp>
      <p:sp>
        <p:nvSpPr>
          <p:cNvPr id="29" name="TextBox 14">
            <a:extLst>
              <a:ext uri="{FF2B5EF4-FFF2-40B4-BE49-F238E27FC236}">
                <a16:creationId xmlns:a16="http://schemas.microsoft.com/office/drawing/2014/main" id="{8E968055-78AD-4B8D-8DF4-0E2F7F3C0C9B}"/>
              </a:ext>
            </a:extLst>
          </p:cNvPr>
          <p:cNvSpPr txBox="1"/>
          <p:nvPr/>
        </p:nvSpPr>
        <p:spPr>
          <a:xfrm>
            <a:off x="4385846" y="6108755"/>
            <a:ext cx="23572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l    j   e   f</a:t>
            </a:r>
          </a:p>
        </p:txBody>
      </p:sp>
      <p:sp>
        <p:nvSpPr>
          <p:cNvPr id="30" name="TextBox 14">
            <a:extLst>
              <a:ext uri="{FF2B5EF4-FFF2-40B4-BE49-F238E27FC236}">
                <a16:creationId xmlns:a16="http://schemas.microsoft.com/office/drawing/2014/main" id="{D0B81641-6F6A-43BC-8971-9B4071031E54}"/>
              </a:ext>
            </a:extLst>
          </p:cNvPr>
          <p:cNvSpPr txBox="1"/>
          <p:nvPr/>
        </p:nvSpPr>
        <p:spPr>
          <a:xfrm>
            <a:off x="6768355" y="6124665"/>
            <a:ext cx="23295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o   g</a:t>
            </a:r>
          </a:p>
        </p:txBody>
      </p:sp>
      <p:sp>
        <p:nvSpPr>
          <p:cNvPr id="31" name="TextBox 14">
            <a:extLst>
              <a:ext uri="{FF2B5EF4-FFF2-40B4-BE49-F238E27FC236}">
                <a16:creationId xmlns:a16="http://schemas.microsoft.com/office/drawing/2014/main" id="{0C2F2433-47FD-4458-87DF-F6153B9DF2BF}"/>
              </a:ext>
            </a:extLst>
          </p:cNvPr>
          <p:cNvSpPr txBox="1"/>
          <p:nvPr/>
        </p:nvSpPr>
        <p:spPr>
          <a:xfrm>
            <a:off x="9097894" y="6112593"/>
            <a:ext cx="24307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k    </a:t>
            </a:r>
            <a:r>
              <a:rPr lang="en-US" sz="2800" b="1" dirty="0" err="1">
                <a:solidFill>
                  <a:srgbClr val="FF0000"/>
                </a:solidFill>
              </a:rPr>
              <a:t>i</a:t>
            </a:r>
            <a:endParaRPr lang="en-US" sz="2800" b="1" dirty="0">
              <a:solidFill>
                <a:srgbClr val="FF0000"/>
              </a:solidFill>
            </a:endParaRPr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E8C09790-2618-4747-BE90-7736BCB6D39B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4620" y="198415"/>
            <a:ext cx="5720692" cy="871680"/>
          </a:xfrm>
          <a:prstGeom prst="rect">
            <a:avLst/>
          </a:prstGeom>
        </p:spPr>
      </p:pic>
      <p:pic>
        <p:nvPicPr>
          <p:cNvPr id="22" name="Z_[18-03]_kiku1">
            <a:hlinkClick r:id="" action="ppaction://media"/>
            <a:extLst>
              <a:ext uri="{FF2B5EF4-FFF2-40B4-BE49-F238E27FC236}">
                <a16:creationId xmlns:a16="http://schemas.microsoft.com/office/drawing/2014/main" id="{F22AD527-D11F-4D52-A961-A230F2E8C03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3913599" y="5210899"/>
            <a:ext cx="487363" cy="487363"/>
          </a:xfrm>
          <a:prstGeom prst="rect">
            <a:avLst/>
          </a:prstGeom>
        </p:spPr>
      </p:pic>
      <p:pic>
        <p:nvPicPr>
          <p:cNvPr id="23" name="Z_[18-04]_kiku2">
            <a:hlinkClick r:id="" action="ppaction://media"/>
            <a:extLst>
              <a:ext uri="{FF2B5EF4-FFF2-40B4-BE49-F238E27FC236}">
                <a16:creationId xmlns:a16="http://schemas.microsoft.com/office/drawing/2014/main" id="{1A765B24-3BC5-4900-83A8-731DC81B137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178183" y="5666794"/>
            <a:ext cx="487363" cy="487363"/>
          </a:xfrm>
          <a:prstGeom prst="rect">
            <a:avLst/>
          </a:prstGeom>
        </p:spPr>
      </p:pic>
      <p:pic>
        <p:nvPicPr>
          <p:cNvPr id="24" name="Z_[18-05]_kiku3">
            <a:hlinkClick r:id="" action="ppaction://media"/>
            <a:extLst>
              <a:ext uri="{FF2B5EF4-FFF2-40B4-BE49-F238E27FC236}">
                <a16:creationId xmlns:a16="http://schemas.microsoft.com/office/drawing/2014/main" id="{ECD3FA7A-7107-48E8-9FFB-AAF4BED0EA98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8532791" y="5290145"/>
            <a:ext cx="487363" cy="487363"/>
          </a:xfrm>
          <a:prstGeom prst="rect">
            <a:avLst/>
          </a:prstGeom>
        </p:spPr>
      </p:pic>
      <p:pic>
        <p:nvPicPr>
          <p:cNvPr id="25" name="Z_[18-06]_kiku4">
            <a:hlinkClick r:id="" action="ppaction://media"/>
            <a:extLst>
              <a:ext uri="{FF2B5EF4-FFF2-40B4-BE49-F238E27FC236}">
                <a16:creationId xmlns:a16="http://schemas.microsoft.com/office/drawing/2014/main" id="{F2C81834-C14E-4D51-8826-D79EB2BF7DA9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914082" y="5637302"/>
            <a:ext cx="487363" cy="487363"/>
          </a:xfrm>
          <a:prstGeom prst="rect">
            <a:avLst/>
          </a:prstGeom>
        </p:spPr>
      </p:pic>
      <p:pic>
        <p:nvPicPr>
          <p:cNvPr id="16" name="図 10">
            <a:extLst>
              <a:ext uri="{FF2B5EF4-FFF2-40B4-BE49-F238E27FC236}">
                <a16:creationId xmlns:a16="http://schemas.microsoft.com/office/drawing/2014/main" id="{7E577006-A18C-4AA6-AB1B-DE9B0C5AFE28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6" r="-217" b="75798"/>
          <a:stretch/>
        </p:blipFill>
        <p:spPr>
          <a:xfrm>
            <a:off x="229753" y="1329336"/>
            <a:ext cx="5985168" cy="1134487"/>
          </a:xfrm>
          <a:prstGeom prst="rect">
            <a:avLst/>
          </a:prstGeom>
        </p:spPr>
      </p:pic>
      <p:pic>
        <p:nvPicPr>
          <p:cNvPr id="17" name="図 10">
            <a:extLst>
              <a:ext uri="{FF2B5EF4-FFF2-40B4-BE49-F238E27FC236}">
                <a16:creationId xmlns:a16="http://schemas.microsoft.com/office/drawing/2014/main" id="{7E577006-A18C-4AA6-AB1B-DE9B0C5AFE28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9" t="24437" r="2570" b="50609"/>
          <a:stretch/>
        </p:blipFill>
        <p:spPr>
          <a:xfrm>
            <a:off x="6241474" y="1262878"/>
            <a:ext cx="5708073" cy="1169758"/>
          </a:xfrm>
          <a:prstGeom prst="rect">
            <a:avLst/>
          </a:prstGeom>
        </p:spPr>
      </p:pic>
      <p:pic>
        <p:nvPicPr>
          <p:cNvPr id="18" name="図 10">
            <a:extLst>
              <a:ext uri="{FF2B5EF4-FFF2-40B4-BE49-F238E27FC236}">
                <a16:creationId xmlns:a16="http://schemas.microsoft.com/office/drawing/2014/main" id="{7E577006-A18C-4AA6-AB1B-DE9B0C5AFE28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0" t="50812" b="23722"/>
          <a:stretch/>
        </p:blipFill>
        <p:spPr>
          <a:xfrm>
            <a:off x="294620" y="2945176"/>
            <a:ext cx="5883563" cy="1193730"/>
          </a:xfrm>
          <a:prstGeom prst="rect">
            <a:avLst/>
          </a:prstGeom>
        </p:spPr>
      </p:pic>
      <p:pic>
        <p:nvPicPr>
          <p:cNvPr id="19" name="図 10">
            <a:extLst>
              <a:ext uri="{FF2B5EF4-FFF2-40B4-BE49-F238E27FC236}">
                <a16:creationId xmlns:a16="http://schemas.microsoft.com/office/drawing/2014/main" id="{7E577006-A18C-4AA6-AB1B-DE9B0C5AFE28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" t="76489" b="-1"/>
          <a:stretch/>
        </p:blipFill>
        <p:spPr>
          <a:xfrm>
            <a:off x="4570125" y="2959109"/>
            <a:ext cx="5962072" cy="1102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7030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35028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46599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3" dur="47068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8" dur="49883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audio>
              <p:cMediaNode vol="8000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  <p:audio>
              <p:cMediaNode vol="8000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  <p:audio>
              <p:cMediaNode vol="8000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  <p:audio>
              <p:cMediaNode vol="8000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</p:childTnLst>
        </p:cTn>
      </p:par>
    </p:tnLst>
    <p:bldLst>
      <p:bldP spid="28" grpId="0"/>
      <p:bldP spid="29" grpId="0"/>
      <p:bldP spid="30" grpId="0"/>
      <p:bldP spid="3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154847B9-D605-466A-9056-E9F06CBE90E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2973" y="938305"/>
            <a:ext cx="11861471" cy="3442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44655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_[01-01]_kiku1">
            <a:hlinkClick r:id="" action="ppaction://media"/>
            <a:extLst>
              <a:ext uri="{FF2B5EF4-FFF2-40B4-BE49-F238E27FC236}">
                <a16:creationId xmlns:a16="http://schemas.microsoft.com/office/drawing/2014/main" id="{9DC749D5-854B-42C2-AD57-4644469FE98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631950" y="1431925"/>
            <a:ext cx="487363" cy="487363"/>
          </a:xfrm>
          <a:prstGeom prst="rect">
            <a:avLst/>
          </a:prstGeom>
        </p:spPr>
      </p:pic>
      <p:pic>
        <p:nvPicPr>
          <p:cNvPr id="5" name="Z_[01-02]_kiku2">
            <a:hlinkClick r:id="" action="ppaction://media"/>
            <a:extLst>
              <a:ext uri="{FF2B5EF4-FFF2-40B4-BE49-F238E27FC236}">
                <a16:creationId xmlns:a16="http://schemas.microsoft.com/office/drawing/2014/main" id="{46A51C0E-95C0-4D77-9634-6FC58C669DD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631950" y="4162734"/>
            <a:ext cx="487363" cy="487363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785749E7-620C-41BD-A1EC-E4E6087F4182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4890" y="584012"/>
            <a:ext cx="11222220" cy="5689975"/>
          </a:xfrm>
          <a:prstGeom prst="rect">
            <a:avLst/>
          </a:prstGeom>
        </p:spPr>
      </p:pic>
      <p:pic>
        <p:nvPicPr>
          <p:cNvPr id="7" name="Z_[18-03]_kiku1">
            <a:hlinkClick r:id="" action="ppaction://media"/>
            <a:extLst>
              <a:ext uri="{FF2B5EF4-FFF2-40B4-BE49-F238E27FC236}">
                <a16:creationId xmlns:a16="http://schemas.microsoft.com/office/drawing/2014/main" id="{D0016006-BF24-4C03-BC8B-4535F402BD78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761474" y="1612433"/>
            <a:ext cx="487363" cy="487363"/>
          </a:xfrm>
          <a:prstGeom prst="rect">
            <a:avLst/>
          </a:prstGeom>
        </p:spPr>
      </p:pic>
      <p:pic>
        <p:nvPicPr>
          <p:cNvPr id="8" name="Z_[18-04]_kiku2">
            <a:hlinkClick r:id="" action="ppaction://media"/>
            <a:extLst>
              <a:ext uri="{FF2B5EF4-FFF2-40B4-BE49-F238E27FC236}">
                <a16:creationId xmlns:a16="http://schemas.microsoft.com/office/drawing/2014/main" id="{237EBB2B-08EA-4D62-8779-23032EF653F6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761473" y="439054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8229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60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168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0154D4E0-4DCA-4A8B-A0E0-1E5FBBE5757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7494" y="409567"/>
            <a:ext cx="10157011" cy="6038866"/>
          </a:xfrm>
          <a:prstGeom prst="rect">
            <a:avLst/>
          </a:prstGeom>
        </p:spPr>
      </p:pic>
      <p:pic>
        <p:nvPicPr>
          <p:cNvPr id="7" name="Z_[18-05]_kiku3">
            <a:hlinkClick r:id="" action="ppaction://media"/>
            <a:extLst>
              <a:ext uri="{FF2B5EF4-FFF2-40B4-BE49-F238E27FC236}">
                <a16:creationId xmlns:a16="http://schemas.microsoft.com/office/drawing/2014/main" id="{242F0C9E-63D8-4471-9BB3-70399665766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315928" y="1173162"/>
            <a:ext cx="487363" cy="487363"/>
          </a:xfrm>
          <a:prstGeom prst="rect">
            <a:avLst/>
          </a:prstGeom>
        </p:spPr>
      </p:pic>
      <p:pic>
        <p:nvPicPr>
          <p:cNvPr id="8" name="Z_[18-06]_kiku4">
            <a:hlinkClick r:id="" action="ppaction://media"/>
            <a:extLst>
              <a:ext uri="{FF2B5EF4-FFF2-40B4-BE49-F238E27FC236}">
                <a16:creationId xmlns:a16="http://schemas.microsoft.com/office/drawing/2014/main" id="{64260960-EDE4-409B-8B72-58A00C65154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315927" y="423012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093656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" fill="hold">
                      <p:stCondLst>
                        <p:cond delay="0"/>
                      </p:stCondLst>
                      <p:childTnLst>
                        <p:par>
                          <p:cTn id="6" fill="hold">
                            <p:stCondLst>
                              <p:cond delay="0"/>
                            </p:stCondLst>
                            <p:childTnLst>
                              <p:par>
                                <p:cTn id="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706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4988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70BA19CD-CC3C-4C5E-BC03-B28C2211C72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38" t="22500" r="10845"/>
          <a:stretch/>
        </p:blipFill>
        <p:spPr>
          <a:xfrm>
            <a:off x="2452687" y="1242452"/>
            <a:ext cx="7286625" cy="5314950"/>
          </a:xfrm>
          <a:prstGeom prst="rect">
            <a:avLst/>
          </a:prstGeom>
        </p:spPr>
      </p:pic>
      <p:pic>
        <p:nvPicPr>
          <p:cNvPr id="4" name="Z_[18-07]_katachi1">
            <a:hlinkClick r:id="" action="ppaction://media"/>
            <a:extLst>
              <a:ext uri="{FF2B5EF4-FFF2-40B4-BE49-F238E27FC236}">
                <a16:creationId xmlns:a16="http://schemas.microsoft.com/office/drawing/2014/main" id="{2647B5F8-7D3C-40FF-8D7F-D2479AFE2F9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714425" y="1326589"/>
            <a:ext cx="487363" cy="487363"/>
          </a:xfrm>
          <a:prstGeom prst="rect">
            <a:avLst/>
          </a:prstGeom>
        </p:spPr>
      </p:pic>
      <p:sp>
        <p:nvSpPr>
          <p:cNvPr id="7" name="Rectangle 8">
            <a:extLst>
              <a:ext uri="{FF2B5EF4-FFF2-40B4-BE49-F238E27FC236}">
                <a16:creationId xmlns:a16="http://schemas.microsoft.com/office/drawing/2014/main" id="{17C55AEC-131D-4B25-B23A-31613279BEA7}"/>
              </a:ext>
            </a:extLst>
          </p:cNvPr>
          <p:cNvSpPr/>
          <p:nvPr/>
        </p:nvSpPr>
        <p:spPr>
          <a:xfrm>
            <a:off x="780519" y="933450"/>
            <a:ext cx="10564427" cy="5722226"/>
          </a:xfrm>
          <a:prstGeom prst="rect">
            <a:avLst/>
          </a:prstGeom>
          <a:noFill/>
          <a:ln w="1016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5F2DA35B-B419-4F8C-B8A6-3115E6DB36B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52711" y="300598"/>
            <a:ext cx="2322363" cy="1118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603782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5895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">
            <a:extLst>
              <a:ext uri="{FF2B5EF4-FFF2-40B4-BE49-F238E27FC236}">
                <a16:creationId xmlns:a16="http://schemas.microsoft.com/office/drawing/2014/main" id="{7301CD19-1B64-46D0-AEF3-72CC8CA8EEDB}"/>
              </a:ext>
            </a:extLst>
          </p:cNvPr>
          <p:cNvSpPr/>
          <p:nvPr/>
        </p:nvSpPr>
        <p:spPr>
          <a:xfrm>
            <a:off x="294623" y="286778"/>
            <a:ext cx="11602754" cy="64611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1BE40A6F-2CE1-4788-A972-5A0198E5B67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75" t="23017" r="12453"/>
          <a:stretch/>
        </p:blipFill>
        <p:spPr>
          <a:xfrm>
            <a:off x="2611751" y="1611470"/>
            <a:ext cx="6724650" cy="4935560"/>
          </a:xfrm>
          <a:prstGeom prst="rect">
            <a:avLst/>
          </a:prstGeom>
        </p:spPr>
      </p:pic>
      <p:sp>
        <p:nvSpPr>
          <p:cNvPr id="5" name="TextBox 9">
            <a:extLst>
              <a:ext uri="{FF2B5EF4-FFF2-40B4-BE49-F238E27FC236}">
                <a16:creationId xmlns:a16="http://schemas.microsoft.com/office/drawing/2014/main" id="{F5F50E98-9CD7-4E39-AEC1-F98CB239E1EB}"/>
              </a:ext>
            </a:extLst>
          </p:cNvPr>
          <p:cNvSpPr txBox="1"/>
          <p:nvPr/>
        </p:nvSpPr>
        <p:spPr>
          <a:xfrm>
            <a:off x="5499058" y="2330596"/>
            <a:ext cx="17391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作ろう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6" name="TextBox 9">
            <a:extLst>
              <a:ext uri="{FF2B5EF4-FFF2-40B4-BE49-F238E27FC236}">
                <a16:creationId xmlns:a16="http://schemas.microsoft.com/office/drawing/2014/main" id="{153AE1E1-DDD2-4AA0-ACE6-C26B01C791FB}"/>
              </a:ext>
            </a:extLst>
          </p:cNvPr>
          <p:cNvSpPr txBox="1"/>
          <p:nvPr/>
        </p:nvSpPr>
        <p:spPr>
          <a:xfrm>
            <a:off x="4825763" y="2844977"/>
            <a:ext cx="17391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しよう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7" name="TextBox 9">
            <a:extLst>
              <a:ext uri="{FF2B5EF4-FFF2-40B4-BE49-F238E27FC236}">
                <a16:creationId xmlns:a16="http://schemas.microsoft.com/office/drawing/2014/main" id="{3A63F93A-9681-4592-9FB1-EA5C69FD7383}"/>
              </a:ext>
            </a:extLst>
          </p:cNvPr>
          <p:cNvSpPr txBox="1"/>
          <p:nvPr/>
        </p:nvSpPr>
        <p:spPr>
          <a:xfrm>
            <a:off x="4338400" y="3235121"/>
            <a:ext cx="17391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がんばろう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4FF0210F-F774-4E1F-AD77-07E1451FDB01}"/>
              </a:ext>
            </a:extLst>
          </p:cNvPr>
          <p:cNvSpPr txBox="1"/>
          <p:nvPr/>
        </p:nvSpPr>
        <p:spPr>
          <a:xfrm>
            <a:off x="5499057" y="3592539"/>
            <a:ext cx="17391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進学しよう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B0546D74-F335-433A-B647-B159BC0DCB58}"/>
              </a:ext>
            </a:extLst>
          </p:cNvPr>
          <p:cNvSpPr txBox="1"/>
          <p:nvPr/>
        </p:nvSpPr>
        <p:spPr>
          <a:xfrm>
            <a:off x="4825763" y="4024328"/>
            <a:ext cx="18736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見てみよう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CB1ADB1-749D-4A9F-8CFC-59531ABC9002}"/>
              </a:ext>
            </a:extLst>
          </p:cNvPr>
          <p:cNvSpPr txBox="1"/>
          <p:nvPr/>
        </p:nvSpPr>
        <p:spPr>
          <a:xfrm>
            <a:off x="4104141" y="4843411"/>
            <a:ext cx="17391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なりたい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1" name="TextBox 9">
            <a:extLst>
              <a:ext uri="{FF2B5EF4-FFF2-40B4-BE49-F238E27FC236}">
                <a16:creationId xmlns:a16="http://schemas.microsoft.com/office/drawing/2014/main" id="{194940AA-7F1B-4FD2-993B-B0894D2877F6}"/>
              </a:ext>
            </a:extLst>
          </p:cNvPr>
          <p:cNvSpPr txBox="1"/>
          <p:nvPr/>
        </p:nvSpPr>
        <p:spPr>
          <a:xfrm>
            <a:off x="4825762" y="5218679"/>
            <a:ext cx="17391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暮らしたい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B7964387-DA96-4ABA-8BD3-E916A0E74792}"/>
              </a:ext>
            </a:extLst>
          </p:cNvPr>
          <p:cNvSpPr txBox="1"/>
          <p:nvPr/>
        </p:nvSpPr>
        <p:spPr>
          <a:xfrm>
            <a:off x="6785480" y="6070427"/>
            <a:ext cx="18133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戻るつもり</a:t>
            </a:r>
            <a:endParaRPr lang="en-US" sz="2400" b="1" dirty="0">
              <a:solidFill>
                <a:srgbClr val="FF0000"/>
              </a:solidFill>
            </a:endParaRPr>
          </a:p>
        </p:txBody>
      </p:sp>
      <p:pic>
        <p:nvPicPr>
          <p:cNvPr id="13" name="Z_[18-07]_katachi1">
            <a:hlinkClick r:id="" action="ppaction://media"/>
            <a:extLst>
              <a:ext uri="{FF2B5EF4-FFF2-40B4-BE49-F238E27FC236}">
                <a16:creationId xmlns:a16="http://schemas.microsoft.com/office/drawing/2014/main" id="{2658E4C6-29F0-4EC5-937B-6262F7F63FD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336401" y="1649814"/>
            <a:ext cx="487363" cy="487363"/>
          </a:xfrm>
          <a:prstGeom prst="rect">
            <a:avLst/>
          </a:prstGeom>
        </p:spPr>
      </p:pic>
      <p:sp>
        <p:nvSpPr>
          <p:cNvPr id="14" name="Rectangle 8">
            <a:extLst>
              <a:ext uri="{FF2B5EF4-FFF2-40B4-BE49-F238E27FC236}">
                <a16:creationId xmlns:a16="http://schemas.microsoft.com/office/drawing/2014/main" id="{90670FFD-048F-4F8D-A12A-0E32D2238760}"/>
              </a:ext>
            </a:extLst>
          </p:cNvPr>
          <p:cNvSpPr/>
          <p:nvPr/>
        </p:nvSpPr>
        <p:spPr>
          <a:xfrm>
            <a:off x="813786" y="1058294"/>
            <a:ext cx="10564427" cy="5488736"/>
          </a:xfrm>
          <a:prstGeom prst="rect">
            <a:avLst/>
          </a:prstGeom>
          <a:noFill/>
          <a:ln w="1016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5" name="Picture 6">
            <a:extLst>
              <a:ext uri="{FF2B5EF4-FFF2-40B4-BE49-F238E27FC236}">
                <a16:creationId xmlns:a16="http://schemas.microsoft.com/office/drawing/2014/main" id="{AA87CC5B-ADBB-43DA-BB0B-C8310BE239B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62261" y="494110"/>
            <a:ext cx="2322363" cy="1118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1531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9" dur="58953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2DD0B1A1-EFF0-4669-BD98-D0F79266236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80654" y="1528821"/>
            <a:ext cx="9204435" cy="1073496"/>
          </a:xfrm>
          <a:prstGeom prst="rect">
            <a:avLst/>
          </a:prstGeom>
        </p:spPr>
      </p:pic>
      <p:pic>
        <p:nvPicPr>
          <p:cNvPr id="5" name="Z_[18-08]_katachi2">
            <a:hlinkClick r:id="" action="ppaction://media"/>
            <a:extLst>
              <a:ext uri="{FF2B5EF4-FFF2-40B4-BE49-F238E27FC236}">
                <a16:creationId xmlns:a16="http://schemas.microsoft.com/office/drawing/2014/main" id="{D2E417B6-DC13-4649-9626-7B4E20D6533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285089" y="1684616"/>
            <a:ext cx="487363" cy="487363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43D6A756-5236-4C14-A0CE-0C8A8C16D32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33" t="-450" r="2863"/>
          <a:stretch/>
        </p:blipFill>
        <p:spPr>
          <a:xfrm>
            <a:off x="858982" y="2484582"/>
            <a:ext cx="10257868" cy="2571492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AE9641E-3487-4CC0-841A-1FA35A7D0D97}"/>
              </a:ext>
            </a:extLst>
          </p:cNvPr>
          <p:cNvSpPr/>
          <p:nvPr/>
        </p:nvSpPr>
        <p:spPr>
          <a:xfrm>
            <a:off x="780519" y="1119315"/>
            <a:ext cx="10564427" cy="5082466"/>
          </a:xfrm>
          <a:prstGeom prst="rect">
            <a:avLst/>
          </a:prstGeom>
          <a:noFill/>
          <a:ln w="1016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FE8D7EF-F7E8-484B-A4BE-D98181196D2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62261" y="494110"/>
            <a:ext cx="2322363" cy="1118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952933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3609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">
            <a:extLst>
              <a:ext uri="{FF2B5EF4-FFF2-40B4-BE49-F238E27FC236}">
                <a16:creationId xmlns:a16="http://schemas.microsoft.com/office/drawing/2014/main" id="{7301CD19-1B64-46D0-AEF3-72CC8CA8EEDB}"/>
              </a:ext>
            </a:extLst>
          </p:cNvPr>
          <p:cNvSpPr/>
          <p:nvPr/>
        </p:nvSpPr>
        <p:spPr>
          <a:xfrm>
            <a:off x="289646" y="203272"/>
            <a:ext cx="11602754" cy="64611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84824C83-6C21-457B-995B-AF0E4087A47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77106" y="1321861"/>
            <a:ext cx="9297128" cy="1084307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E5509273-0D16-452C-9991-8E7F176AFC6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9095" y="2625573"/>
            <a:ext cx="11363305" cy="2606261"/>
          </a:xfrm>
          <a:prstGeom prst="rect">
            <a:avLst/>
          </a:prstGeom>
        </p:spPr>
      </p:pic>
      <p:sp>
        <p:nvSpPr>
          <p:cNvPr id="6" name="TextBox 9">
            <a:extLst>
              <a:ext uri="{FF2B5EF4-FFF2-40B4-BE49-F238E27FC236}">
                <a16:creationId xmlns:a16="http://schemas.microsoft.com/office/drawing/2014/main" id="{33E42AB9-AFA6-46C7-82E2-669197C156E4}"/>
              </a:ext>
            </a:extLst>
          </p:cNvPr>
          <p:cNvSpPr txBox="1"/>
          <p:nvPr/>
        </p:nvSpPr>
        <p:spPr>
          <a:xfrm>
            <a:off x="2743200" y="2787218"/>
            <a:ext cx="13088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ために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7" name="TextBox 9">
            <a:extLst>
              <a:ext uri="{FF2B5EF4-FFF2-40B4-BE49-F238E27FC236}">
                <a16:creationId xmlns:a16="http://schemas.microsoft.com/office/drawing/2014/main" id="{D6793762-BF37-44D4-A478-EF66F0029297}"/>
              </a:ext>
            </a:extLst>
          </p:cNvPr>
          <p:cNvSpPr txBox="1"/>
          <p:nvPr/>
        </p:nvSpPr>
        <p:spPr>
          <a:xfrm>
            <a:off x="3039036" y="3433857"/>
            <a:ext cx="13088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ために</a:t>
            </a:r>
            <a:endParaRPr lang="en-US" altLang="ja-JP" sz="2400" b="1" dirty="0">
              <a:solidFill>
                <a:srgbClr val="FF0000"/>
              </a:solidFill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32050E6F-AB01-426A-BB92-C94412F893B8}"/>
              </a:ext>
            </a:extLst>
          </p:cNvPr>
          <p:cNvSpPr txBox="1"/>
          <p:nvPr/>
        </p:nvSpPr>
        <p:spPr>
          <a:xfrm>
            <a:off x="2008095" y="4080496"/>
            <a:ext cx="13088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ために</a:t>
            </a:r>
            <a:endParaRPr lang="en-US" altLang="ja-JP" sz="2400" b="1" dirty="0">
              <a:solidFill>
                <a:srgbClr val="FF0000"/>
              </a:solidFill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34865994-A29E-4B64-A119-5FE57FE596E4}"/>
              </a:ext>
            </a:extLst>
          </p:cNvPr>
          <p:cNvSpPr txBox="1"/>
          <p:nvPr/>
        </p:nvSpPr>
        <p:spPr>
          <a:xfrm>
            <a:off x="4616823" y="4705665"/>
            <a:ext cx="13088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ために</a:t>
            </a:r>
            <a:endParaRPr lang="en-US" altLang="ja-JP" sz="2400" b="1" dirty="0">
              <a:solidFill>
                <a:srgbClr val="FF0000"/>
              </a:solidFill>
            </a:endParaRPr>
          </a:p>
        </p:txBody>
      </p:sp>
      <p:pic>
        <p:nvPicPr>
          <p:cNvPr id="10" name="Z_[18-08]_katachi2">
            <a:hlinkClick r:id="" action="ppaction://media"/>
            <a:extLst>
              <a:ext uri="{FF2B5EF4-FFF2-40B4-BE49-F238E27FC236}">
                <a16:creationId xmlns:a16="http://schemas.microsoft.com/office/drawing/2014/main" id="{641CACD1-B03C-4BB9-8446-AF7E9F975BF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954453" y="1919230"/>
            <a:ext cx="487363" cy="487363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2AE9641E-3487-4CC0-841A-1FA35A7D0D97}"/>
              </a:ext>
            </a:extLst>
          </p:cNvPr>
          <p:cNvSpPr/>
          <p:nvPr/>
        </p:nvSpPr>
        <p:spPr>
          <a:xfrm>
            <a:off x="780519" y="683491"/>
            <a:ext cx="10727990" cy="5518290"/>
          </a:xfrm>
          <a:prstGeom prst="rect">
            <a:avLst/>
          </a:prstGeom>
          <a:noFill/>
          <a:ln w="1016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FE8D7EF-F7E8-484B-A4BE-D98181196D2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07549" y="220830"/>
            <a:ext cx="2285910" cy="1101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949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3609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2DD0B1A1-EFF0-4669-BD98-D0F79266236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80654" y="1528821"/>
            <a:ext cx="9204435" cy="1073496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AE9641E-3487-4CC0-841A-1FA35A7D0D97}"/>
              </a:ext>
            </a:extLst>
          </p:cNvPr>
          <p:cNvSpPr/>
          <p:nvPr/>
        </p:nvSpPr>
        <p:spPr>
          <a:xfrm>
            <a:off x="780519" y="1119315"/>
            <a:ext cx="10564427" cy="5082466"/>
          </a:xfrm>
          <a:prstGeom prst="rect">
            <a:avLst/>
          </a:prstGeom>
          <a:noFill/>
          <a:ln w="1016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FE8D7EF-F7E8-484B-A4BE-D98181196D2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62261" y="494110"/>
            <a:ext cx="2322363" cy="1118589"/>
          </a:xfrm>
          <a:prstGeom prst="rect">
            <a:avLst/>
          </a:prstGeom>
        </p:spPr>
      </p:pic>
      <p:pic>
        <p:nvPicPr>
          <p:cNvPr id="10" name="Z_[18-09]_katachi3">
            <a:hlinkClick r:id="" action="ppaction://media"/>
            <a:extLst>
              <a:ext uri="{FF2B5EF4-FFF2-40B4-BE49-F238E27FC236}">
                <a16:creationId xmlns:a16="http://schemas.microsoft.com/office/drawing/2014/main" id="{5E2A41AA-AE7B-41A6-AEB9-716A10A3090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341542" y="1612699"/>
            <a:ext cx="487363" cy="487363"/>
          </a:xfrm>
          <a:prstGeom prst="rect">
            <a:avLst/>
          </a:prstGeom>
        </p:spPr>
      </p:pic>
      <p:pic>
        <p:nvPicPr>
          <p:cNvPr id="11" name="図 2">
            <a:extLst>
              <a:ext uri="{FF2B5EF4-FFF2-40B4-BE49-F238E27FC236}">
                <a16:creationId xmlns:a16="http://schemas.microsoft.com/office/drawing/2014/main" id="{41C3FF8F-543A-4E10-AE28-3DB35CDF486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60086" y="2845551"/>
            <a:ext cx="9942710" cy="1037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2882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349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">
            <a:extLst>
              <a:ext uri="{FF2B5EF4-FFF2-40B4-BE49-F238E27FC236}">
                <a16:creationId xmlns:a16="http://schemas.microsoft.com/office/drawing/2014/main" id="{7301CD19-1B64-46D0-AEF3-72CC8CA8EEDB}"/>
              </a:ext>
            </a:extLst>
          </p:cNvPr>
          <p:cNvSpPr/>
          <p:nvPr/>
        </p:nvSpPr>
        <p:spPr>
          <a:xfrm>
            <a:off x="294623" y="152233"/>
            <a:ext cx="11602754" cy="64611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76CFD64C-7B2E-4B5D-AEDB-4E74A214127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3077" y="1795122"/>
            <a:ext cx="9739657" cy="1135918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25D11F3A-8A85-40C3-8D6B-31C0035DE33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6339" y="3113463"/>
            <a:ext cx="11121038" cy="1160640"/>
          </a:xfrm>
          <a:prstGeom prst="rect">
            <a:avLst/>
          </a:prstGeom>
        </p:spPr>
      </p:pic>
      <p:sp>
        <p:nvSpPr>
          <p:cNvPr id="6" name="TextBox 9">
            <a:extLst>
              <a:ext uri="{FF2B5EF4-FFF2-40B4-BE49-F238E27FC236}">
                <a16:creationId xmlns:a16="http://schemas.microsoft.com/office/drawing/2014/main" id="{0B1865EA-19C3-499E-B53D-CA532EA95785}"/>
              </a:ext>
            </a:extLst>
          </p:cNvPr>
          <p:cNvSpPr txBox="1"/>
          <p:nvPr/>
        </p:nvSpPr>
        <p:spPr>
          <a:xfrm>
            <a:off x="4186518" y="3606847"/>
            <a:ext cx="13088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あげる</a:t>
            </a:r>
            <a:endParaRPr lang="en-US" sz="2400" b="1" dirty="0">
              <a:solidFill>
                <a:srgbClr val="FF0000"/>
              </a:solidFill>
            </a:endParaRPr>
          </a:p>
        </p:txBody>
      </p:sp>
      <p:pic>
        <p:nvPicPr>
          <p:cNvPr id="7" name="Z_[18-09]_katachi3">
            <a:hlinkClick r:id="" action="ppaction://media"/>
            <a:extLst>
              <a:ext uri="{FF2B5EF4-FFF2-40B4-BE49-F238E27FC236}">
                <a16:creationId xmlns:a16="http://schemas.microsoft.com/office/drawing/2014/main" id="{D0CDCCFE-7C26-4892-B3B2-500562A0343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11672" y="2443677"/>
            <a:ext cx="487363" cy="487363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AE9641E-3487-4CC0-841A-1FA35A7D0D97}"/>
              </a:ext>
            </a:extLst>
          </p:cNvPr>
          <p:cNvSpPr/>
          <p:nvPr/>
        </p:nvSpPr>
        <p:spPr>
          <a:xfrm>
            <a:off x="780519" y="1119315"/>
            <a:ext cx="10564427" cy="5082466"/>
          </a:xfrm>
          <a:prstGeom prst="rect">
            <a:avLst/>
          </a:prstGeom>
          <a:noFill/>
          <a:ln w="1016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FE8D7EF-F7E8-484B-A4BE-D98181196D2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62261" y="494110"/>
            <a:ext cx="2322363" cy="1118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9024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734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B392C5B-43E6-417D-A40C-A705B25A43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509" y="581891"/>
            <a:ext cx="11499274" cy="393469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/>
        </p:spPr>
      </p:pic>
      <p:pic>
        <p:nvPicPr>
          <p:cNvPr id="5" name="図 3">
            <a:extLst>
              <a:ext uri="{FF2B5EF4-FFF2-40B4-BE49-F238E27FC236}">
                <a16:creationId xmlns:a16="http://schemas.microsoft.com/office/drawing/2014/main" id="{7B25251D-04B3-4BF2-9D42-509F36A4261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8" t="15689" r="3460" b="11174"/>
          <a:stretch/>
        </p:blipFill>
        <p:spPr>
          <a:xfrm>
            <a:off x="591127" y="3149601"/>
            <a:ext cx="11018982" cy="1163782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7B25251D-04B3-4BF2-9D42-509F36A4261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0" t="18432" r="1918" b="18163"/>
          <a:stretch/>
        </p:blipFill>
        <p:spPr>
          <a:xfrm>
            <a:off x="406400" y="2078182"/>
            <a:ext cx="10825018" cy="1034474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70BA19CD-CC3C-4C5E-BC03-B28C2211C72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8" t="20679" r="2954" b="8524"/>
          <a:stretch/>
        </p:blipFill>
        <p:spPr>
          <a:xfrm>
            <a:off x="332509" y="868218"/>
            <a:ext cx="11499274" cy="113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53385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FF8CED87-1ACD-496B-A61D-A35C75968BD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0217" y="175492"/>
            <a:ext cx="11637155" cy="6516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989036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B392C5B-43E6-417D-A40C-A705B25A43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533" y="110836"/>
            <a:ext cx="11774461" cy="663659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/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E98E6FE3-06C4-490A-81E3-B905E0F367D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7237" y="236861"/>
            <a:ext cx="11139054" cy="6510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611977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B392C5B-43E6-417D-A40C-A705B25A43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338" y="168704"/>
            <a:ext cx="11878678" cy="660734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/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A83774FD-21DD-4EC7-9643-170FBFD1326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16364" y="168703"/>
            <a:ext cx="8700653" cy="6560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560590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B392C5B-43E6-417D-A40C-A705B25A43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447" y="168702"/>
            <a:ext cx="11878678" cy="660734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/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33D21262-7A69-4434-BB1D-D78E4EA66D3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9448" y="168703"/>
            <a:ext cx="10948458" cy="6607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60346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B392C5B-43E6-417D-A40C-A705B25A43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249" y="127847"/>
            <a:ext cx="11878678" cy="660734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/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AC0E6689-6717-4DD1-A54C-79C78029E14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157"/>
          <a:stretch/>
        </p:blipFill>
        <p:spPr>
          <a:xfrm>
            <a:off x="313321" y="213717"/>
            <a:ext cx="7722315" cy="4684441"/>
          </a:xfrm>
          <a:prstGeom prst="rect">
            <a:avLst/>
          </a:prstGeom>
        </p:spPr>
      </p:pic>
      <p:pic>
        <p:nvPicPr>
          <p:cNvPr id="5" name="図 3">
            <a:extLst>
              <a:ext uri="{FF2B5EF4-FFF2-40B4-BE49-F238E27FC236}">
                <a16:creationId xmlns:a16="http://schemas.microsoft.com/office/drawing/2014/main" id="{AC0E6689-6717-4DD1-A54C-79C78029E14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016" r="14628"/>
          <a:stretch/>
        </p:blipFill>
        <p:spPr>
          <a:xfrm>
            <a:off x="5385488" y="4765964"/>
            <a:ext cx="6363167" cy="1969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730261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EFDA30C8-6866-4282-B20A-04802DDCD7E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600" y="143163"/>
            <a:ext cx="11734800" cy="6571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845277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B392C5B-43E6-417D-A40C-A705B25A43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249" y="127847"/>
            <a:ext cx="11878678" cy="660734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/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797EC32C-5164-4A94-97E1-8F5F36330A8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47"/>
          <a:stretch/>
        </p:blipFill>
        <p:spPr>
          <a:xfrm>
            <a:off x="498049" y="681791"/>
            <a:ext cx="10954328" cy="5968392"/>
          </a:xfrm>
          <a:prstGeom prst="rect">
            <a:avLst/>
          </a:prstGeom>
        </p:spPr>
      </p:pic>
      <p:pic>
        <p:nvPicPr>
          <p:cNvPr id="5" name="図 2">
            <a:extLst>
              <a:ext uri="{FF2B5EF4-FFF2-40B4-BE49-F238E27FC236}">
                <a16:creationId xmlns:a16="http://schemas.microsoft.com/office/drawing/2014/main" id="{EFDA30C8-6866-4282-B20A-04802DDCD7E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244" b="83485"/>
          <a:stretch/>
        </p:blipFill>
        <p:spPr>
          <a:xfrm>
            <a:off x="313915" y="109374"/>
            <a:ext cx="2272267" cy="78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48038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E0B829C7-8222-44B6-B82C-0AAEA550B3A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5548" y="629974"/>
            <a:ext cx="11089788" cy="1380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696109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_[01-01]_kiku1">
            <a:hlinkClick r:id="" action="ppaction://media"/>
            <a:extLst>
              <a:ext uri="{FF2B5EF4-FFF2-40B4-BE49-F238E27FC236}">
                <a16:creationId xmlns:a16="http://schemas.microsoft.com/office/drawing/2014/main" id="{9DC749D5-854B-42C2-AD57-4644469FE98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631950" y="1431925"/>
            <a:ext cx="487363" cy="487363"/>
          </a:xfrm>
          <a:prstGeom prst="rect">
            <a:avLst/>
          </a:prstGeom>
        </p:spPr>
      </p:pic>
      <p:pic>
        <p:nvPicPr>
          <p:cNvPr id="5" name="Z_[01-02]_kiku2">
            <a:hlinkClick r:id="" action="ppaction://media"/>
            <a:extLst>
              <a:ext uri="{FF2B5EF4-FFF2-40B4-BE49-F238E27FC236}">
                <a16:creationId xmlns:a16="http://schemas.microsoft.com/office/drawing/2014/main" id="{46A51C0E-95C0-4D77-9634-6FC58C669DD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631950" y="4162734"/>
            <a:ext cx="487363" cy="487363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785749E7-620C-41BD-A1EC-E4E6087F4182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4890" y="584012"/>
            <a:ext cx="11222220" cy="5689975"/>
          </a:xfrm>
          <a:prstGeom prst="rect">
            <a:avLst/>
          </a:prstGeom>
        </p:spPr>
      </p:pic>
      <p:pic>
        <p:nvPicPr>
          <p:cNvPr id="7" name="Z_[18-03]_kiku1">
            <a:hlinkClick r:id="" action="ppaction://media"/>
            <a:extLst>
              <a:ext uri="{FF2B5EF4-FFF2-40B4-BE49-F238E27FC236}">
                <a16:creationId xmlns:a16="http://schemas.microsoft.com/office/drawing/2014/main" id="{D0016006-BF24-4C03-BC8B-4535F402BD78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761474" y="1612433"/>
            <a:ext cx="487363" cy="487363"/>
          </a:xfrm>
          <a:prstGeom prst="rect">
            <a:avLst/>
          </a:prstGeom>
        </p:spPr>
      </p:pic>
      <p:pic>
        <p:nvPicPr>
          <p:cNvPr id="8" name="Z_[18-04]_kiku2">
            <a:hlinkClick r:id="" action="ppaction://media"/>
            <a:extLst>
              <a:ext uri="{FF2B5EF4-FFF2-40B4-BE49-F238E27FC236}">
                <a16:creationId xmlns:a16="http://schemas.microsoft.com/office/drawing/2014/main" id="{237EBB2B-08EA-4D62-8779-23032EF653F6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761473" y="439054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5443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60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168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0154D4E0-4DCA-4A8B-A0E0-1E5FBBE5757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7494" y="409567"/>
            <a:ext cx="10157011" cy="6038866"/>
          </a:xfrm>
          <a:prstGeom prst="rect">
            <a:avLst/>
          </a:prstGeom>
        </p:spPr>
      </p:pic>
      <p:pic>
        <p:nvPicPr>
          <p:cNvPr id="7" name="Z_[18-05]_kiku3">
            <a:hlinkClick r:id="" action="ppaction://media"/>
            <a:extLst>
              <a:ext uri="{FF2B5EF4-FFF2-40B4-BE49-F238E27FC236}">
                <a16:creationId xmlns:a16="http://schemas.microsoft.com/office/drawing/2014/main" id="{242F0C9E-63D8-4471-9BB3-70399665766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315928" y="1173162"/>
            <a:ext cx="487363" cy="487363"/>
          </a:xfrm>
          <a:prstGeom prst="rect">
            <a:avLst/>
          </a:prstGeom>
        </p:spPr>
      </p:pic>
      <p:pic>
        <p:nvPicPr>
          <p:cNvPr id="8" name="Z_[18-06]_kiku4">
            <a:hlinkClick r:id="" action="ppaction://media"/>
            <a:extLst>
              <a:ext uri="{FF2B5EF4-FFF2-40B4-BE49-F238E27FC236}">
                <a16:creationId xmlns:a16="http://schemas.microsoft.com/office/drawing/2014/main" id="{64260960-EDE4-409B-8B72-58A00C65154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315927" y="423012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3814350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" fill="hold">
                      <p:stCondLst>
                        <p:cond delay="0"/>
                      </p:stCondLst>
                      <p:childTnLst>
                        <p:par>
                          <p:cTn id="6" fill="hold">
                            <p:stCondLst>
                              <p:cond delay="0"/>
                            </p:stCondLst>
                            <p:childTnLst>
                              <p:par>
                                <p:cTn id="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706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4988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A6D41913-2A4E-474F-A123-4CD2FD26F82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61013" y="959223"/>
            <a:ext cx="8130987" cy="5468599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5602BB68-023B-498B-BB12-C0367F09C17E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26892"/>
            <a:ext cx="4679577" cy="743485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B4025F6A-B58A-45A8-9963-203B87E6ED9F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860611"/>
            <a:ext cx="4388020" cy="743485"/>
          </a:xfrm>
          <a:prstGeom prst="rect">
            <a:avLst/>
          </a:prstGeom>
        </p:spPr>
      </p:pic>
      <p:pic>
        <p:nvPicPr>
          <p:cNvPr id="8" name="Z_[18-10]_hanasu1">
            <a:hlinkClick r:id="" action="ppaction://media"/>
            <a:extLst>
              <a:ext uri="{FF2B5EF4-FFF2-40B4-BE49-F238E27FC236}">
                <a16:creationId xmlns:a16="http://schemas.microsoft.com/office/drawing/2014/main" id="{87AB2054-7ED7-4C25-9CB7-EDF6FD506B2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592555" y="988671"/>
            <a:ext cx="487363" cy="487363"/>
          </a:xfrm>
          <a:prstGeom prst="rect">
            <a:avLst/>
          </a:prstGeom>
        </p:spPr>
      </p:pic>
      <p:pic>
        <p:nvPicPr>
          <p:cNvPr id="9" name="Z_[18-11]_hanasu2">
            <a:hlinkClick r:id="" action="ppaction://media"/>
            <a:extLst>
              <a:ext uri="{FF2B5EF4-FFF2-40B4-BE49-F238E27FC236}">
                <a16:creationId xmlns:a16="http://schemas.microsoft.com/office/drawing/2014/main" id="{B652536C-DB5A-4103-BBAB-2795111C308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592554" y="1588101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5229702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" fill="hold">
                      <p:stCondLst>
                        <p:cond delay="0"/>
                      </p:stCondLst>
                      <p:childTnLst>
                        <p:par>
                          <p:cTn id="6" fill="hold">
                            <p:stCondLst>
                              <p:cond delay="0"/>
                            </p:stCondLst>
                            <p:childTnLst>
                              <p:par>
                                <p:cTn id="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2058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2249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A6D41913-2A4E-474F-A123-4CD2FD26F82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61013" y="936683"/>
            <a:ext cx="8130987" cy="5468599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5602BB68-023B-498B-BB12-C0367F09C17E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26892"/>
            <a:ext cx="4616825" cy="733516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AD843E09-12A0-424D-8EC0-3C6AF8A7D45C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936683"/>
            <a:ext cx="4536936" cy="650070"/>
          </a:xfrm>
          <a:prstGeom prst="rect">
            <a:avLst/>
          </a:prstGeom>
        </p:spPr>
      </p:pic>
      <p:pic>
        <p:nvPicPr>
          <p:cNvPr id="10" name="Picture 7">
            <a:extLst>
              <a:ext uri="{FF2B5EF4-FFF2-40B4-BE49-F238E27FC236}">
                <a16:creationId xmlns:a16="http://schemas.microsoft.com/office/drawing/2014/main" id="{3CBFD153-2E08-4A8B-B482-7531DBB16235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461" y="4626991"/>
            <a:ext cx="4347371" cy="2137842"/>
          </a:xfrm>
          <a:prstGeom prst="rect">
            <a:avLst/>
          </a:prstGeom>
        </p:spPr>
      </p:pic>
      <p:sp>
        <p:nvSpPr>
          <p:cNvPr id="11" name="Rectangle 1">
            <a:extLst>
              <a:ext uri="{FF2B5EF4-FFF2-40B4-BE49-F238E27FC236}">
                <a16:creationId xmlns:a16="http://schemas.microsoft.com/office/drawing/2014/main" id="{65889A09-4AF8-4FBC-8D48-38034EDF4DEC}"/>
              </a:ext>
            </a:extLst>
          </p:cNvPr>
          <p:cNvSpPr/>
          <p:nvPr/>
        </p:nvSpPr>
        <p:spPr>
          <a:xfrm>
            <a:off x="116542" y="4482353"/>
            <a:ext cx="4401670" cy="2282480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Z_[18-10]_hanasu1">
            <a:hlinkClick r:id="" action="ppaction://media"/>
            <a:extLst>
              <a:ext uri="{FF2B5EF4-FFF2-40B4-BE49-F238E27FC236}">
                <a16:creationId xmlns:a16="http://schemas.microsoft.com/office/drawing/2014/main" id="{77A1E76C-3914-4C24-90D8-70B810F8DD9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6571686" y="1018036"/>
            <a:ext cx="487363" cy="487363"/>
          </a:xfrm>
          <a:prstGeom prst="rect">
            <a:avLst/>
          </a:prstGeom>
        </p:spPr>
      </p:pic>
      <p:pic>
        <p:nvPicPr>
          <p:cNvPr id="13" name="Z_[18-11]_hanasu2">
            <a:hlinkClick r:id="" action="ppaction://media"/>
            <a:extLst>
              <a:ext uri="{FF2B5EF4-FFF2-40B4-BE49-F238E27FC236}">
                <a16:creationId xmlns:a16="http://schemas.microsoft.com/office/drawing/2014/main" id="{3F47A85F-3922-4DBF-81A0-61096DF7349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6571685" y="154558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113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589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249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A6D41913-2A4E-474F-A123-4CD2FD26F82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61013" y="914401"/>
            <a:ext cx="8130987" cy="230393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5602BB68-023B-498B-BB12-C0367F09C17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7017" y="215699"/>
            <a:ext cx="4599425" cy="730751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144AADF4-C24C-4EEC-9784-33DB66C15EA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84800" y="190281"/>
            <a:ext cx="6602088" cy="670824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4CB055A1-8568-4741-972D-CB27E1BB813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755" y="1559807"/>
            <a:ext cx="6535415" cy="5132967"/>
          </a:xfrm>
          <a:prstGeom prst="rect">
            <a:avLst/>
          </a:prstGeom>
        </p:spPr>
      </p:pic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4A2F2945-EA87-45BB-8D3B-EAECC8346EC5}"/>
              </a:ext>
            </a:extLst>
          </p:cNvPr>
          <p:cNvSpPr/>
          <p:nvPr/>
        </p:nvSpPr>
        <p:spPr>
          <a:xfrm>
            <a:off x="62755" y="1478633"/>
            <a:ext cx="6633880" cy="5289718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4848185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A6D41913-2A4E-474F-A123-4CD2FD26F82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61013" y="1362509"/>
            <a:ext cx="8130987" cy="5468599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5602BB68-023B-498B-BB12-C0367F09C17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315" y="387659"/>
            <a:ext cx="4500283" cy="714999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D8E2D679-61D1-4CD6-AA80-D550D2CA5BB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04598" y="207275"/>
            <a:ext cx="7587402" cy="1075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171674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8D46F13D-9C14-45D7-A63D-B9729C75A98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771" y="711201"/>
            <a:ext cx="10765652" cy="5126252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4B9DF526-EFAB-4190-A76C-6984DEB30951}"/>
              </a:ext>
            </a:extLst>
          </p:cNvPr>
          <p:cNvSpPr/>
          <p:nvPr/>
        </p:nvSpPr>
        <p:spPr>
          <a:xfrm>
            <a:off x="714103" y="1614733"/>
            <a:ext cx="10485120" cy="908047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012610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96AF50B0-9B1F-48B2-980A-3F4A0E0B5F5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4533" y="828274"/>
            <a:ext cx="10862934" cy="2227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53710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6379412A-3A18-4730-81B7-0A82E5CE77A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2391" y="757517"/>
            <a:ext cx="5848738" cy="3774141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476EAC05-6A63-4970-AC56-7AFBC61E6EC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82920" y="2730312"/>
            <a:ext cx="4413505" cy="3774141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0ED7ACAD-5877-4FE1-AD38-8015D84F22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03903" y="0"/>
            <a:ext cx="935645" cy="935196"/>
          </a:xfrm>
          <a:prstGeom prst="rect">
            <a:avLst/>
          </a:prstGeom>
        </p:spPr>
      </p:pic>
      <p:sp>
        <p:nvSpPr>
          <p:cNvPr id="7" name="Google Shape;108;p3">
            <a:extLst>
              <a:ext uri="{FF2B5EF4-FFF2-40B4-BE49-F238E27FC236}">
                <a16:creationId xmlns:a16="http://schemas.microsoft.com/office/drawing/2014/main" id="{FB5D0CCC-BCBC-4054-A688-9E9B290820E6}"/>
              </a:ext>
            </a:extLst>
          </p:cNvPr>
          <p:cNvSpPr/>
          <p:nvPr/>
        </p:nvSpPr>
        <p:spPr>
          <a:xfrm>
            <a:off x="8196493" y="179587"/>
            <a:ext cx="2916205" cy="3310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20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★スキットあります</a:t>
            </a:r>
            <a:endParaRPr sz="2000" b="1" i="0" u="none" strike="noStrike" cap="none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テキスト ボックス 14">
            <a:extLst>
              <a:ext uri="{FF2B5EF4-FFF2-40B4-BE49-F238E27FC236}">
                <a16:creationId xmlns:a16="http://schemas.microsoft.com/office/drawing/2014/main" id="{0109D846-A52D-490C-ACF2-17C0C6094737}"/>
              </a:ext>
            </a:extLst>
          </p:cNvPr>
          <p:cNvSpPr txBox="1"/>
          <p:nvPr/>
        </p:nvSpPr>
        <p:spPr>
          <a:xfrm>
            <a:off x="8339548" y="467598"/>
            <a:ext cx="38524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b="0" i="0" u="none" strike="noStrike" dirty="0">
                <a:effectLst/>
                <a:latin typeface="Roboto" panose="02000000000000000000" pitchFamily="2" charset="0"/>
                <a:hlinkClick r:id="rId5"/>
              </a:rPr>
              <a:t>https://youtu.be/oRJZvxXx3Qg</a:t>
            </a:r>
            <a:endParaRPr lang="en-US" altLang="ja-JP" b="0" i="0" u="none" strike="noStrike" dirty="0">
              <a:effectLst/>
              <a:latin typeface="Roboto" panose="02000000000000000000" pitchFamily="2" charset="0"/>
            </a:endParaRPr>
          </a:p>
          <a:p>
            <a:endParaRPr lang="en-US" altLang="ja-JP" b="0" i="0" u="none" strike="noStrike" dirty="0">
              <a:effectLst/>
              <a:latin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999176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E120CF4A-C512-469C-ABDD-B0F1AF53ACA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3912" y="348246"/>
            <a:ext cx="7741025" cy="6448377"/>
          </a:xfrm>
          <a:prstGeom prst="rect">
            <a:avLst/>
          </a:prstGeom>
        </p:spPr>
      </p:pic>
      <p:pic>
        <p:nvPicPr>
          <p:cNvPr id="7" name="Z_[18-12]_kiku">
            <a:hlinkClick r:id="" action="ppaction://media"/>
            <a:extLst>
              <a:ext uri="{FF2B5EF4-FFF2-40B4-BE49-F238E27FC236}">
                <a16:creationId xmlns:a16="http://schemas.microsoft.com/office/drawing/2014/main" id="{EF3E6ECF-DCAA-49CB-8FB0-D0739D1CD1D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966512" y="34824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794583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3542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9619192-4911-4723-811C-714474B57F9B}"/>
              </a:ext>
            </a:extLst>
          </p:cNvPr>
          <p:cNvSpPr/>
          <p:nvPr/>
        </p:nvSpPr>
        <p:spPr>
          <a:xfrm>
            <a:off x="218242" y="193088"/>
            <a:ext cx="11755515" cy="647182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207C8FE9-D0EE-48BC-8292-21F2256DDC4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25487" y="204811"/>
            <a:ext cx="7741025" cy="6448377"/>
          </a:xfrm>
          <a:prstGeom prst="rect">
            <a:avLst/>
          </a:prstGeom>
        </p:spPr>
      </p:pic>
      <p:sp>
        <p:nvSpPr>
          <p:cNvPr id="18" name="TextBox 14">
            <a:extLst>
              <a:ext uri="{FF2B5EF4-FFF2-40B4-BE49-F238E27FC236}">
                <a16:creationId xmlns:a16="http://schemas.microsoft.com/office/drawing/2014/main" id="{66EF88E5-642B-4E12-992F-984EC950C1F8}"/>
              </a:ext>
            </a:extLst>
          </p:cNvPr>
          <p:cNvSpPr txBox="1"/>
          <p:nvPr/>
        </p:nvSpPr>
        <p:spPr>
          <a:xfrm>
            <a:off x="3055461" y="1436125"/>
            <a:ext cx="6686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400" b="1" dirty="0">
                <a:solidFill>
                  <a:srgbClr val="FF0000"/>
                </a:solidFill>
              </a:rPr>
              <a:t>2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9" name="TextBox 14">
            <a:extLst>
              <a:ext uri="{FF2B5EF4-FFF2-40B4-BE49-F238E27FC236}">
                <a16:creationId xmlns:a16="http://schemas.microsoft.com/office/drawing/2014/main" id="{F8CB438E-A8E7-4242-BB1D-9B59723A7C55}"/>
              </a:ext>
            </a:extLst>
          </p:cNvPr>
          <p:cNvSpPr txBox="1"/>
          <p:nvPr/>
        </p:nvSpPr>
        <p:spPr>
          <a:xfrm>
            <a:off x="3055461" y="2898271"/>
            <a:ext cx="6686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400" b="1" dirty="0">
                <a:solidFill>
                  <a:srgbClr val="FF0000"/>
                </a:solidFill>
              </a:rPr>
              <a:t>5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20" name="TextBox 14">
            <a:extLst>
              <a:ext uri="{FF2B5EF4-FFF2-40B4-BE49-F238E27FC236}">
                <a16:creationId xmlns:a16="http://schemas.microsoft.com/office/drawing/2014/main" id="{D144C860-1F28-429A-9073-678EFEFAD290}"/>
              </a:ext>
            </a:extLst>
          </p:cNvPr>
          <p:cNvSpPr txBox="1"/>
          <p:nvPr/>
        </p:nvSpPr>
        <p:spPr>
          <a:xfrm>
            <a:off x="3055461" y="3668337"/>
            <a:ext cx="6686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400" b="1" dirty="0">
                <a:solidFill>
                  <a:srgbClr val="FF0000"/>
                </a:solidFill>
              </a:rPr>
              <a:t>4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21" name="TextBox 14">
            <a:extLst>
              <a:ext uri="{FF2B5EF4-FFF2-40B4-BE49-F238E27FC236}">
                <a16:creationId xmlns:a16="http://schemas.microsoft.com/office/drawing/2014/main" id="{9582CAC7-3FD6-426F-8966-8E4397984605}"/>
              </a:ext>
            </a:extLst>
          </p:cNvPr>
          <p:cNvSpPr txBox="1"/>
          <p:nvPr/>
        </p:nvSpPr>
        <p:spPr>
          <a:xfrm>
            <a:off x="3055461" y="5160762"/>
            <a:ext cx="6686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400" b="1" dirty="0">
                <a:solidFill>
                  <a:srgbClr val="FF0000"/>
                </a:solidFill>
              </a:rPr>
              <a:t>6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22" name="TextBox 14">
            <a:extLst>
              <a:ext uri="{FF2B5EF4-FFF2-40B4-BE49-F238E27FC236}">
                <a16:creationId xmlns:a16="http://schemas.microsoft.com/office/drawing/2014/main" id="{9A6ACED4-B1C1-4356-9C4E-2F79BEE016FA}"/>
              </a:ext>
            </a:extLst>
          </p:cNvPr>
          <p:cNvSpPr txBox="1"/>
          <p:nvPr/>
        </p:nvSpPr>
        <p:spPr>
          <a:xfrm>
            <a:off x="3055461" y="5906975"/>
            <a:ext cx="6686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400" b="1" dirty="0">
                <a:solidFill>
                  <a:srgbClr val="FF0000"/>
                </a:solidFill>
              </a:rPr>
              <a:t>3</a:t>
            </a:r>
            <a:endParaRPr lang="en-US" sz="2400" b="1" dirty="0">
              <a:solidFill>
                <a:srgbClr val="FF0000"/>
              </a:solidFill>
            </a:endParaRPr>
          </a:p>
        </p:txBody>
      </p:sp>
      <p:pic>
        <p:nvPicPr>
          <p:cNvPr id="10" name="Z_[18-12]_kiku">
            <a:hlinkClick r:id="" action="ppaction://media"/>
            <a:extLst>
              <a:ext uri="{FF2B5EF4-FFF2-40B4-BE49-F238E27FC236}">
                <a16:creationId xmlns:a16="http://schemas.microsoft.com/office/drawing/2014/main" id="{BED44578-1D20-4CC0-94C1-8165E189EA6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966512" y="34824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897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235422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18" grpId="0"/>
      <p:bldP spid="19" grpId="0"/>
      <p:bldP spid="20" grpId="0"/>
      <p:bldP spid="21" grpId="0"/>
      <p:bldP spid="22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E120CF4A-C512-469C-ABDD-B0F1AF53ACA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81082" y="1906405"/>
            <a:ext cx="7203520" cy="4906514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B9E18D3C-620B-4D7D-B753-2F51A0895FD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41903" y="242912"/>
            <a:ext cx="7362782" cy="139987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C788C26B-26BB-42F1-A91A-FE431545134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68717" y="2472815"/>
            <a:ext cx="1733293" cy="423088"/>
          </a:xfrm>
          <a:prstGeom prst="rect">
            <a:avLst/>
          </a:prstGeom>
        </p:spPr>
      </p:pic>
      <p:pic>
        <p:nvPicPr>
          <p:cNvPr id="8" name="Z_[18-12]_kiku">
            <a:hlinkClick r:id="" action="ppaction://media"/>
            <a:extLst>
              <a:ext uri="{FF2B5EF4-FFF2-40B4-BE49-F238E27FC236}">
                <a16:creationId xmlns:a16="http://schemas.microsoft.com/office/drawing/2014/main" id="{F29236C9-F398-4B0F-BF74-AA28AB656A7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966512" y="34824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1511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542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9619192-4911-4723-811C-714474B57F9B}"/>
              </a:ext>
            </a:extLst>
          </p:cNvPr>
          <p:cNvSpPr/>
          <p:nvPr/>
        </p:nvSpPr>
        <p:spPr>
          <a:xfrm>
            <a:off x="218242" y="193088"/>
            <a:ext cx="11755515" cy="647182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/>
              <a:t>お客 きゃく さんの言 い っていることがわからない，</a:t>
            </a:r>
            <a:endParaRPr lang="en-US"/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821686A3-2740-44EE-B819-A3B3697BFC7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9826" y="1746674"/>
            <a:ext cx="7203520" cy="4906514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CE977460-AEAC-49C4-BE6D-C09E1824598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71597" y="204812"/>
            <a:ext cx="7362782" cy="1399870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1CAD62C3-39CF-4E1E-9148-7AA65D73B42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63794" y="2452533"/>
            <a:ext cx="1722249" cy="420392"/>
          </a:xfrm>
          <a:prstGeom prst="rect">
            <a:avLst/>
          </a:prstGeom>
        </p:spPr>
      </p:pic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F736BF2A-DA19-41B2-AEA3-E96E8A52EE51}"/>
              </a:ext>
            </a:extLst>
          </p:cNvPr>
          <p:cNvSpPr txBox="1"/>
          <p:nvPr/>
        </p:nvSpPr>
        <p:spPr>
          <a:xfrm>
            <a:off x="5924549" y="1817799"/>
            <a:ext cx="604920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2000" b="1" dirty="0">
                <a:solidFill>
                  <a:srgbClr val="FF0000"/>
                </a:solidFill>
              </a:rPr>
              <a:t>日本のマンガがすき、日本にきょうみがあった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F4A751BA-5B6B-43DA-BF4F-1E882124CA23}"/>
              </a:ext>
            </a:extLst>
          </p:cNvPr>
          <p:cNvSpPr txBox="1"/>
          <p:nvPr/>
        </p:nvSpPr>
        <p:spPr>
          <a:xfrm>
            <a:off x="5924548" y="3119367"/>
            <a:ext cx="594472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2000" b="1" noProof="0" dirty="0">
                <a:solidFill>
                  <a:srgbClr val="FF0000"/>
                </a:solidFill>
                <a:latin typeface="游ゴシック" panose="020F0502020204030204"/>
                <a:ea typeface="游ゴシック" panose="020B0400000000000000" pitchFamily="50" charset="-128"/>
              </a:rPr>
              <a:t>時間</a:t>
            </a:r>
            <a:r>
              <a:rPr kumimoji="1" lang="ja-JP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（時間のかんかくや時間に</a:t>
            </a:r>
            <a:r>
              <a:rPr lang="ja-JP" altLang="en-US" sz="2000" b="1" dirty="0">
                <a:solidFill>
                  <a:srgbClr val="FF0000"/>
                </a:solidFill>
                <a:latin typeface="游ゴシック" panose="020F0502020204030204"/>
                <a:ea typeface="游ゴシック" panose="020B0400000000000000" pitchFamily="50" charset="-128"/>
              </a:rPr>
              <a:t>せいかく</a:t>
            </a:r>
            <a:r>
              <a:rPr kumimoji="1" lang="ja-JP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なこと）</a:t>
            </a:r>
            <a:endParaRPr lang="ja-JP" altLang="en-US" dirty="0"/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66E6DFC6-3C4B-4594-B4DA-00F75912D9F9}"/>
              </a:ext>
            </a:extLst>
          </p:cNvPr>
          <p:cNvSpPr txBox="1"/>
          <p:nvPr/>
        </p:nvSpPr>
        <p:spPr>
          <a:xfrm>
            <a:off x="5924548" y="3771495"/>
            <a:ext cx="594472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2000" b="1" dirty="0">
                <a:solidFill>
                  <a:srgbClr val="FF0000"/>
                </a:solidFill>
              </a:rPr>
              <a:t>おきゃくさんの言っていることがわからない、</a:t>
            </a:r>
            <a:endParaRPr lang="en-US" altLang="ja-JP" sz="2000" b="1" dirty="0">
              <a:solidFill>
                <a:srgbClr val="FF0000"/>
              </a:solidFill>
            </a:endParaRPr>
          </a:p>
          <a:p>
            <a:r>
              <a:rPr lang="ja-JP" altLang="en-US" sz="2000" b="1" dirty="0">
                <a:solidFill>
                  <a:srgbClr val="FF0000"/>
                </a:solidFill>
              </a:rPr>
              <a:t>仕事のことばもむずかしい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D17AAB2C-1489-48FB-85CA-DD3315233CC8}"/>
              </a:ext>
            </a:extLst>
          </p:cNvPr>
          <p:cNvSpPr txBox="1"/>
          <p:nvPr/>
        </p:nvSpPr>
        <p:spPr>
          <a:xfrm>
            <a:off x="6029037" y="4702619"/>
            <a:ext cx="59447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2000" b="1" dirty="0">
                <a:solidFill>
                  <a:srgbClr val="FF0000"/>
                </a:solidFill>
              </a:rPr>
              <a:t>仕事をつづけたい、日本で家を買いたい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FB18BE03-08F6-4787-9E9E-0BF4D20B51FB}"/>
              </a:ext>
            </a:extLst>
          </p:cNvPr>
          <p:cNvSpPr txBox="1"/>
          <p:nvPr/>
        </p:nvSpPr>
        <p:spPr>
          <a:xfrm>
            <a:off x="6066817" y="5326090"/>
            <a:ext cx="590693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2000" b="1" dirty="0">
                <a:solidFill>
                  <a:srgbClr val="FF0000"/>
                </a:solidFill>
              </a:rPr>
              <a:t>日本語の勉強をがんばる、仕事いがいの人と話す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B0265ED6-A513-4720-BCD7-30D36F73B14F}"/>
              </a:ext>
            </a:extLst>
          </p:cNvPr>
          <p:cNvSpPr txBox="1"/>
          <p:nvPr/>
        </p:nvSpPr>
        <p:spPr>
          <a:xfrm>
            <a:off x="6094785" y="5962699"/>
            <a:ext cx="538469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2000" b="1" dirty="0">
                <a:solidFill>
                  <a:srgbClr val="FF0000"/>
                </a:solidFill>
              </a:rPr>
              <a:t>べんり、住みやすい</a:t>
            </a:r>
          </a:p>
        </p:txBody>
      </p:sp>
      <p:pic>
        <p:nvPicPr>
          <p:cNvPr id="14" name="Z_[18-12]_kiku">
            <a:hlinkClick r:id="" action="ppaction://media"/>
            <a:extLst>
              <a:ext uri="{FF2B5EF4-FFF2-40B4-BE49-F238E27FC236}">
                <a16:creationId xmlns:a16="http://schemas.microsoft.com/office/drawing/2014/main" id="{04EF347B-9054-46D7-964B-FA9EA919C03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966512" y="34824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116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235422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23" grpId="0"/>
      <p:bldP spid="25" grpId="0"/>
      <p:bldP spid="26" grpId="0"/>
      <p:bldP spid="27" grpId="0"/>
      <p:bldP spid="28" grpId="0"/>
      <p:bldP spid="29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914DCD52-E44C-4D4B-8E9F-0EE57024DA9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1242" y="1010210"/>
            <a:ext cx="11189516" cy="2680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446346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083FF80-EB8B-4518-BBE8-BC927B3AF94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6573" y="394447"/>
            <a:ext cx="10438854" cy="6069106"/>
          </a:xfrm>
          <a:prstGeom prst="rect">
            <a:avLst/>
          </a:prstGeom>
        </p:spPr>
      </p:pic>
      <p:pic>
        <p:nvPicPr>
          <p:cNvPr id="5" name="Z_[18-12]_kiku">
            <a:hlinkClick r:id="" action="ppaction://media"/>
            <a:extLst>
              <a:ext uri="{FF2B5EF4-FFF2-40B4-BE49-F238E27FC236}">
                <a16:creationId xmlns:a16="http://schemas.microsoft.com/office/drawing/2014/main" id="{E2A8E618-F8A0-4BFD-B44A-A3DFBF3967F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444682" y="960989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962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542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47BD73A7-479B-4E02-A867-8DD477C25DF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9408" y="1030941"/>
            <a:ext cx="11153184" cy="4132729"/>
          </a:xfrm>
          <a:prstGeom prst="rect">
            <a:avLst/>
          </a:prstGeom>
        </p:spPr>
      </p:pic>
      <p:pic>
        <p:nvPicPr>
          <p:cNvPr id="6" name="Z_[18-13]_kiku1">
            <a:hlinkClick r:id="" action="ppaction://media"/>
            <a:extLst>
              <a:ext uri="{FF2B5EF4-FFF2-40B4-BE49-F238E27FC236}">
                <a16:creationId xmlns:a16="http://schemas.microsoft.com/office/drawing/2014/main" id="{0BD4B8DB-0120-46CD-BACE-A09FDBFB013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172513" y="1126284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399352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4550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78658230-5F41-461B-AB38-CFC9FA9C5AD4}"/>
              </a:ext>
            </a:extLst>
          </p:cNvPr>
          <p:cNvSpPr/>
          <p:nvPr/>
        </p:nvSpPr>
        <p:spPr>
          <a:xfrm>
            <a:off x="207146" y="144015"/>
            <a:ext cx="11771790" cy="65699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図 20">
            <a:extLst>
              <a:ext uri="{FF2B5EF4-FFF2-40B4-BE49-F238E27FC236}">
                <a16:creationId xmlns:a16="http://schemas.microsoft.com/office/drawing/2014/main" id="{25E0CC00-4C9F-4136-B2C1-9DBD33D0CC9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9408" y="1030941"/>
            <a:ext cx="11153184" cy="4132729"/>
          </a:xfrm>
          <a:prstGeom prst="rect">
            <a:avLst/>
          </a:prstGeom>
        </p:spPr>
      </p:pic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29E5FC27-7FE8-4F27-8ECE-4F182C9269E6}"/>
              </a:ext>
            </a:extLst>
          </p:cNvPr>
          <p:cNvSpPr txBox="1"/>
          <p:nvPr/>
        </p:nvSpPr>
        <p:spPr>
          <a:xfrm>
            <a:off x="4096870" y="3135412"/>
            <a:ext cx="23666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できなかった</a:t>
            </a:r>
            <a:endParaRPr lang="ja-JP" altLang="en-US" sz="2400" dirty="0"/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9696B057-03AB-473B-86B4-8600BB805071}"/>
              </a:ext>
            </a:extLst>
          </p:cNvPr>
          <p:cNvSpPr txBox="1"/>
          <p:nvPr/>
        </p:nvSpPr>
        <p:spPr>
          <a:xfrm>
            <a:off x="1550894" y="3673295"/>
            <a:ext cx="23666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わからなく</a:t>
            </a:r>
            <a:endParaRPr lang="ja-JP" altLang="en-US" sz="2400" dirty="0"/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C698524F-7C81-4D5E-BB01-EB05D0934FDC}"/>
              </a:ext>
            </a:extLst>
          </p:cNvPr>
          <p:cNvSpPr txBox="1"/>
          <p:nvPr/>
        </p:nvSpPr>
        <p:spPr>
          <a:xfrm>
            <a:off x="8582085" y="3673295"/>
            <a:ext cx="23666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むずかしく</a:t>
            </a:r>
            <a:endParaRPr lang="ja-JP" altLang="en-US" sz="2400" dirty="0"/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1CC251C6-AED4-4606-A0A2-B7733CB9A257}"/>
              </a:ext>
            </a:extLst>
          </p:cNvPr>
          <p:cNvSpPr txBox="1"/>
          <p:nvPr/>
        </p:nvSpPr>
        <p:spPr>
          <a:xfrm>
            <a:off x="3989294" y="4728899"/>
            <a:ext cx="23666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おそい</a:t>
            </a:r>
            <a:endParaRPr lang="ja-JP" altLang="en-US" sz="2400" dirty="0"/>
          </a:p>
        </p:txBody>
      </p:sp>
      <p:pic>
        <p:nvPicPr>
          <p:cNvPr id="9" name="Z_[18-13]_kiku1">
            <a:hlinkClick r:id="" action="ppaction://media"/>
            <a:extLst>
              <a:ext uri="{FF2B5EF4-FFF2-40B4-BE49-F238E27FC236}">
                <a16:creationId xmlns:a16="http://schemas.microsoft.com/office/drawing/2014/main" id="{1F1F5E2B-593B-4DC0-8302-0469AF93813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172513" y="1126284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8783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4550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23" grpId="0"/>
      <p:bldP spid="24" grpId="0"/>
      <p:bldP spid="25" grpId="0"/>
      <p:bldP spid="26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47BD73A7-479B-4E02-A867-8DD477C25DF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4838" y="1093694"/>
            <a:ext cx="11102323" cy="1325393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2E06CE7C-99F0-4882-8BD0-EB6EC5AC4F9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4838" y="2419087"/>
            <a:ext cx="11102324" cy="2788490"/>
          </a:xfrm>
          <a:prstGeom prst="rect">
            <a:avLst/>
          </a:prstGeom>
        </p:spPr>
      </p:pic>
      <p:pic>
        <p:nvPicPr>
          <p:cNvPr id="2" name="Z_[18-14]_kiku2">
            <a:hlinkClick r:id="" action="ppaction://media"/>
            <a:extLst>
              <a:ext uri="{FF2B5EF4-FFF2-40B4-BE49-F238E27FC236}">
                <a16:creationId xmlns:a16="http://schemas.microsoft.com/office/drawing/2014/main" id="{15F0FA45-7E26-4359-AC13-43DC591EE91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661525" y="165042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066922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6664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78658230-5F41-461B-AB38-CFC9FA9C5AD4}"/>
              </a:ext>
            </a:extLst>
          </p:cNvPr>
          <p:cNvSpPr/>
          <p:nvPr/>
        </p:nvSpPr>
        <p:spPr>
          <a:xfrm>
            <a:off x="207146" y="144015"/>
            <a:ext cx="11771790" cy="65699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9E1496F5-E2CB-4AA4-952B-463C636BB1B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4838" y="1093694"/>
            <a:ext cx="11102323" cy="1325393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B9937706-17EE-4B31-A9E8-8C6CCA4D8BC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4838" y="2419087"/>
            <a:ext cx="11102324" cy="2788490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910767B-1ADA-4199-86BF-7B18B9662E68}"/>
              </a:ext>
            </a:extLst>
          </p:cNvPr>
          <p:cNvSpPr txBox="1"/>
          <p:nvPr/>
        </p:nvSpPr>
        <p:spPr>
          <a:xfrm>
            <a:off x="5020235" y="3198167"/>
            <a:ext cx="23666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日本語</a:t>
            </a:r>
            <a:endParaRPr lang="ja-JP" altLang="en-US" sz="2400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F7AB6F39-A67E-4B59-82E9-DC466292784C}"/>
              </a:ext>
            </a:extLst>
          </p:cNvPr>
          <p:cNvSpPr txBox="1"/>
          <p:nvPr/>
        </p:nvSpPr>
        <p:spPr>
          <a:xfrm>
            <a:off x="1488141" y="3744480"/>
            <a:ext cx="23666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がんばる</a:t>
            </a:r>
            <a:endParaRPr lang="ja-JP" altLang="en-US" sz="2400" dirty="0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9C5CB652-F8E7-4DAB-A887-BE2EA83EFA79}"/>
              </a:ext>
            </a:extLst>
          </p:cNvPr>
          <p:cNvSpPr txBox="1"/>
          <p:nvPr/>
        </p:nvSpPr>
        <p:spPr>
          <a:xfrm>
            <a:off x="5889810" y="3784989"/>
            <a:ext cx="277905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ja-JP" altLang="en-US" sz="2000" b="1" dirty="0">
                <a:solidFill>
                  <a:srgbClr val="FF0000"/>
                </a:solidFill>
              </a:rPr>
              <a:t>できるようになる</a:t>
            </a:r>
            <a:endParaRPr lang="ja-JP" altLang="en-US" sz="2000" dirty="0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331C60C8-97CA-4769-BAF9-B9FFB11EF410}"/>
              </a:ext>
            </a:extLst>
          </p:cNvPr>
          <p:cNvSpPr txBox="1"/>
          <p:nvPr/>
        </p:nvSpPr>
        <p:spPr>
          <a:xfrm>
            <a:off x="3101788" y="4256613"/>
            <a:ext cx="23666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はなす</a:t>
            </a:r>
            <a:endParaRPr lang="ja-JP" altLang="en-US" sz="2400" dirty="0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60A6EC35-0A33-4210-A4D0-586F4E33F9C9}"/>
              </a:ext>
            </a:extLst>
          </p:cNvPr>
          <p:cNvSpPr txBox="1"/>
          <p:nvPr/>
        </p:nvSpPr>
        <p:spPr>
          <a:xfrm>
            <a:off x="1488141" y="4744392"/>
            <a:ext cx="23666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たのしく</a:t>
            </a:r>
            <a:endParaRPr lang="ja-JP" altLang="en-US" sz="2400" dirty="0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A0DDD6B3-8FEF-4CBE-88A9-DE5191592545}"/>
              </a:ext>
            </a:extLst>
          </p:cNvPr>
          <p:cNvSpPr txBox="1"/>
          <p:nvPr/>
        </p:nvSpPr>
        <p:spPr>
          <a:xfrm>
            <a:off x="5970497" y="4747724"/>
            <a:ext cx="23666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じょうずに</a:t>
            </a:r>
            <a:endParaRPr lang="ja-JP" altLang="en-US" sz="2400" dirty="0"/>
          </a:p>
        </p:txBody>
      </p:sp>
      <p:pic>
        <p:nvPicPr>
          <p:cNvPr id="12" name="Z_[18-14]_kiku2">
            <a:hlinkClick r:id="" action="ppaction://media"/>
            <a:extLst>
              <a:ext uri="{FF2B5EF4-FFF2-40B4-BE49-F238E27FC236}">
                <a16:creationId xmlns:a16="http://schemas.microsoft.com/office/drawing/2014/main" id="{897E0B0A-8BF4-4C7C-9452-1F4D7719501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661525" y="165042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248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6664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A81DB976-2C9A-4033-9DF4-41DCFA54FC8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3059" y="1420905"/>
            <a:ext cx="10585881" cy="4016189"/>
          </a:xfrm>
          <a:prstGeom prst="rect">
            <a:avLst/>
          </a:prstGeom>
        </p:spPr>
      </p:pic>
      <p:pic>
        <p:nvPicPr>
          <p:cNvPr id="5" name="Z_[18-13]_kiku1">
            <a:hlinkClick r:id="" action="ppaction://media"/>
            <a:extLst>
              <a:ext uri="{FF2B5EF4-FFF2-40B4-BE49-F238E27FC236}">
                <a16:creationId xmlns:a16="http://schemas.microsoft.com/office/drawing/2014/main" id="{B1C4B27F-99F5-494A-AE4F-ABC9CB4AF45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49024" y="221036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6125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50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7A3004E9-B5FF-41EA-8C00-831F92CA9B35}"/>
              </a:ext>
            </a:extLst>
          </p:cNvPr>
          <p:cNvGrpSpPr/>
          <p:nvPr/>
        </p:nvGrpSpPr>
        <p:grpSpPr>
          <a:xfrm>
            <a:off x="1479176" y="300318"/>
            <a:ext cx="9233647" cy="6257364"/>
            <a:chOff x="4240306" y="1739153"/>
            <a:chExt cx="3899647" cy="2519084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CAE68EB9-F26E-4E9B-84FB-4905972FB9F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240306" y="1739153"/>
              <a:ext cx="3890682" cy="896471"/>
            </a:xfrm>
            <a:prstGeom prst="rect">
              <a:avLst/>
            </a:prstGeom>
          </p:spPr>
        </p:pic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86A357E1-6904-49CB-88F3-C3BF0C48B15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249271" y="2635624"/>
              <a:ext cx="3890682" cy="1622613"/>
            </a:xfrm>
            <a:prstGeom prst="rect">
              <a:avLst/>
            </a:prstGeom>
          </p:spPr>
        </p:pic>
      </p:grpSp>
      <p:pic>
        <p:nvPicPr>
          <p:cNvPr id="7" name="Z_[18-14]_kiku2">
            <a:hlinkClick r:id="" action="ppaction://media"/>
            <a:extLst>
              <a:ext uri="{FF2B5EF4-FFF2-40B4-BE49-F238E27FC236}">
                <a16:creationId xmlns:a16="http://schemas.microsoft.com/office/drawing/2014/main" id="{8DA87245-7541-4C0E-B4C6-A3C1A3E8C04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733582" y="101882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755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64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8D46F13D-9C14-45D7-A63D-B9729C75A98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9052" y="1057493"/>
            <a:ext cx="10313895" cy="4743013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4B9DF526-EFAB-4190-A76C-6984DEB30951}"/>
              </a:ext>
            </a:extLst>
          </p:cNvPr>
          <p:cNvSpPr/>
          <p:nvPr/>
        </p:nvSpPr>
        <p:spPr>
          <a:xfrm>
            <a:off x="1062447" y="2761129"/>
            <a:ext cx="10067108" cy="108473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934082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2B0AFB16-9334-400E-9A6D-5E8887A6137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4777" y="690282"/>
            <a:ext cx="11182445" cy="2149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266872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451DFB0A-317A-45A8-9F03-07C6E7F4483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8895" y="636493"/>
            <a:ext cx="5029199" cy="4267201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7231A5EA-C5A7-4086-847B-7DAD751B2D8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6000" y="2142564"/>
            <a:ext cx="5398959" cy="4267201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CD28A816-6D0D-4AD8-AE2E-A712C8E54A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03903" y="0"/>
            <a:ext cx="935645" cy="935196"/>
          </a:xfrm>
          <a:prstGeom prst="rect">
            <a:avLst/>
          </a:prstGeom>
        </p:spPr>
      </p:pic>
      <p:sp>
        <p:nvSpPr>
          <p:cNvPr id="6" name="Google Shape;108;p3">
            <a:extLst>
              <a:ext uri="{FF2B5EF4-FFF2-40B4-BE49-F238E27FC236}">
                <a16:creationId xmlns:a16="http://schemas.microsoft.com/office/drawing/2014/main" id="{15A40FB9-47DF-4EC1-9391-803A63BA5F0F}"/>
              </a:ext>
            </a:extLst>
          </p:cNvPr>
          <p:cNvSpPr/>
          <p:nvPr/>
        </p:nvSpPr>
        <p:spPr>
          <a:xfrm>
            <a:off x="8196493" y="179587"/>
            <a:ext cx="2916205" cy="3310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20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★スキットあります</a:t>
            </a:r>
            <a:endParaRPr sz="2000" b="1" i="0" u="none" strike="noStrike" cap="none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テキスト ボックス 14">
            <a:extLst>
              <a:ext uri="{FF2B5EF4-FFF2-40B4-BE49-F238E27FC236}">
                <a16:creationId xmlns:a16="http://schemas.microsoft.com/office/drawing/2014/main" id="{03901F9C-BE5A-4A4C-915A-5EA668216AC0}"/>
              </a:ext>
            </a:extLst>
          </p:cNvPr>
          <p:cNvSpPr txBox="1"/>
          <p:nvPr/>
        </p:nvSpPr>
        <p:spPr>
          <a:xfrm>
            <a:off x="8339548" y="467598"/>
            <a:ext cx="38524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b="0" i="0" u="none" strike="noStrike" dirty="0">
                <a:effectLst/>
                <a:latin typeface="Roboto" panose="02000000000000000000" pitchFamily="2" charset="0"/>
                <a:hlinkClick r:id="rId5"/>
              </a:rPr>
              <a:t>https://youtu.be/4Bs4VehaX0M</a:t>
            </a:r>
            <a:endParaRPr lang="en-US" altLang="ja-JP" b="0" i="0" u="none" strike="noStrike" dirty="0">
              <a:effectLst/>
              <a:latin typeface="Roboto" panose="02000000000000000000" pitchFamily="2" charset="0"/>
            </a:endParaRPr>
          </a:p>
          <a:p>
            <a:endParaRPr lang="en-US" altLang="ja-JP" b="0" i="0" u="none" strike="noStrike" dirty="0">
              <a:effectLst/>
              <a:latin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452012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0E15AB88-3CFA-4EEA-806D-0369633B9CA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04925" y="113953"/>
            <a:ext cx="8085045" cy="6744047"/>
          </a:xfrm>
          <a:prstGeom prst="rect">
            <a:avLst/>
          </a:prstGeom>
        </p:spPr>
      </p:pic>
      <p:pic>
        <p:nvPicPr>
          <p:cNvPr id="4" name="Z_[18-15]_kaiwa">
            <a:hlinkClick r:id="" action="ppaction://media"/>
            <a:extLst>
              <a:ext uri="{FF2B5EF4-FFF2-40B4-BE49-F238E27FC236}">
                <a16:creationId xmlns:a16="http://schemas.microsoft.com/office/drawing/2014/main" id="{F773BA03-64F8-4BF2-9650-E2A1EBB9CD2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280089" y="4413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4585079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12384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58D2C00F-A501-4427-8514-47F7D60FC4FE}"/>
              </a:ext>
            </a:extLst>
          </p:cNvPr>
          <p:cNvSpPr/>
          <p:nvPr/>
        </p:nvSpPr>
        <p:spPr>
          <a:xfrm>
            <a:off x="310811" y="192634"/>
            <a:ext cx="11703728" cy="64185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図 22">
            <a:extLst>
              <a:ext uri="{FF2B5EF4-FFF2-40B4-BE49-F238E27FC236}">
                <a16:creationId xmlns:a16="http://schemas.microsoft.com/office/drawing/2014/main" id="{4B45C8FF-A78D-4E3A-9915-2B321F6F895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1160" y="192633"/>
            <a:ext cx="7826190" cy="6418555"/>
          </a:xfrm>
          <a:prstGeom prst="rect">
            <a:avLst/>
          </a:prstGeom>
        </p:spPr>
      </p:pic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5C3D0C5C-4939-4FBA-ABEC-9E74AE74FC9B}"/>
              </a:ext>
            </a:extLst>
          </p:cNvPr>
          <p:cNvSpPr txBox="1"/>
          <p:nvPr/>
        </p:nvSpPr>
        <p:spPr>
          <a:xfrm>
            <a:off x="5391711" y="1069855"/>
            <a:ext cx="77096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ja-JP" sz="2400" b="1" dirty="0">
                <a:solidFill>
                  <a:srgbClr val="FF0000"/>
                </a:solidFill>
              </a:rPr>
              <a:t>×</a:t>
            </a:r>
            <a:endParaRPr lang="ja-JP" altLang="en-US" sz="2400" dirty="0"/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BADC1892-43B7-49DE-8304-2244F593DC58}"/>
              </a:ext>
            </a:extLst>
          </p:cNvPr>
          <p:cNvSpPr txBox="1"/>
          <p:nvPr/>
        </p:nvSpPr>
        <p:spPr>
          <a:xfrm>
            <a:off x="6314515" y="2309304"/>
            <a:ext cx="77096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ja-JP" sz="2400" b="1" dirty="0">
                <a:solidFill>
                  <a:srgbClr val="FF0000"/>
                </a:solidFill>
              </a:rPr>
              <a:t>×</a:t>
            </a:r>
            <a:endParaRPr lang="ja-JP" altLang="en-US" sz="2400" dirty="0"/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203B70FB-455E-4548-881F-1C635AFDD420}"/>
              </a:ext>
            </a:extLst>
          </p:cNvPr>
          <p:cNvSpPr txBox="1"/>
          <p:nvPr/>
        </p:nvSpPr>
        <p:spPr>
          <a:xfrm>
            <a:off x="5325036" y="4859466"/>
            <a:ext cx="77096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ja-JP" sz="2400" b="1" dirty="0">
                <a:solidFill>
                  <a:srgbClr val="FF0000"/>
                </a:solidFill>
              </a:rPr>
              <a:t>×</a:t>
            </a:r>
            <a:endParaRPr lang="ja-JP" altLang="en-US" sz="2400" dirty="0"/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98B323ED-A5CF-4732-994E-D8FFBDA802FB}"/>
              </a:ext>
            </a:extLst>
          </p:cNvPr>
          <p:cNvSpPr txBox="1"/>
          <p:nvPr/>
        </p:nvSpPr>
        <p:spPr>
          <a:xfrm>
            <a:off x="5777193" y="6065839"/>
            <a:ext cx="77096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ja-JP" sz="2400" b="1" dirty="0">
                <a:solidFill>
                  <a:srgbClr val="FF0000"/>
                </a:solidFill>
              </a:rPr>
              <a:t>×</a:t>
            </a:r>
            <a:endParaRPr lang="ja-JP" altLang="en-US" sz="2400" dirty="0"/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3AB3E030-917C-49AA-A5A4-9130C04845A1}"/>
              </a:ext>
            </a:extLst>
          </p:cNvPr>
          <p:cNvSpPr txBox="1"/>
          <p:nvPr/>
        </p:nvSpPr>
        <p:spPr>
          <a:xfrm>
            <a:off x="7237880" y="1695428"/>
            <a:ext cx="77096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ja-JP" altLang="en-US" sz="2000" b="1" dirty="0">
                <a:solidFill>
                  <a:srgbClr val="FF0000"/>
                </a:solidFill>
              </a:rPr>
              <a:t>○</a:t>
            </a:r>
            <a:endParaRPr lang="ja-JP" altLang="en-US" sz="2000" dirty="0"/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445B07BA-31B9-46E4-AB62-DEDCCA68746D}"/>
              </a:ext>
            </a:extLst>
          </p:cNvPr>
          <p:cNvSpPr txBox="1"/>
          <p:nvPr/>
        </p:nvSpPr>
        <p:spPr>
          <a:xfrm>
            <a:off x="5599021" y="3001802"/>
            <a:ext cx="77096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ja-JP" altLang="en-US" sz="2000" b="1" dirty="0">
                <a:solidFill>
                  <a:srgbClr val="FF0000"/>
                </a:solidFill>
              </a:rPr>
              <a:t>○</a:t>
            </a:r>
            <a:endParaRPr lang="ja-JP" altLang="en-US" sz="2000" dirty="0"/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B243E6E4-C14A-4452-990B-2E1FD756AAE4}"/>
              </a:ext>
            </a:extLst>
          </p:cNvPr>
          <p:cNvSpPr txBox="1"/>
          <p:nvPr/>
        </p:nvSpPr>
        <p:spPr>
          <a:xfrm>
            <a:off x="5213539" y="3594864"/>
            <a:ext cx="77096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ja-JP" altLang="en-US" sz="2000" b="1" dirty="0">
                <a:solidFill>
                  <a:srgbClr val="FF0000"/>
                </a:solidFill>
              </a:rPr>
              <a:t>○</a:t>
            </a:r>
            <a:endParaRPr lang="ja-JP" altLang="en-US" sz="2000" dirty="0"/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E4ED597D-C0C5-43FD-A394-252DEEB886A7}"/>
              </a:ext>
            </a:extLst>
          </p:cNvPr>
          <p:cNvSpPr txBox="1"/>
          <p:nvPr/>
        </p:nvSpPr>
        <p:spPr>
          <a:xfrm>
            <a:off x="6714565" y="4227477"/>
            <a:ext cx="77096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ja-JP" altLang="en-US" sz="2000" b="1" dirty="0">
                <a:solidFill>
                  <a:srgbClr val="FF0000"/>
                </a:solidFill>
              </a:rPr>
              <a:t>○</a:t>
            </a:r>
            <a:endParaRPr lang="ja-JP" altLang="en-US" sz="2000" dirty="0"/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08AD377F-7721-49C2-8E3B-01FC77302633}"/>
              </a:ext>
            </a:extLst>
          </p:cNvPr>
          <p:cNvSpPr txBox="1"/>
          <p:nvPr/>
        </p:nvSpPr>
        <p:spPr>
          <a:xfrm>
            <a:off x="5777193" y="5417963"/>
            <a:ext cx="77096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ja-JP" altLang="en-US" sz="2000" b="1" dirty="0">
                <a:solidFill>
                  <a:srgbClr val="FF0000"/>
                </a:solidFill>
              </a:rPr>
              <a:t>○</a:t>
            </a:r>
            <a:endParaRPr lang="ja-JP" altLang="en-US" sz="2000" dirty="0"/>
          </a:p>
        </p:txBody>
      </p:sp>
      <p:pic>
        <p:nvPicPr>
          <p:cNvPr id="14" name="Z_[18-15]_kaiwa">
            <a:hlinkClick r:id="" action="ppaction://media"/>
            <a:extLst>
              <a:ext uri="{FF2B5EF4-FFF2-40B4-BE49-F238E27FC236}">
                <a16:creationId xmlns:a16="http://schemas.microsoft.com/office/drawing/2014/main" id="{9322F928-02DE-42D6-A332-E8E00C4363D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280089" y="4413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2138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2" dur="123849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5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B7C9895B-E9D3-48FA-917C-9489D40CDD1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4569" y="593574"/>
            <a:ext cx="6812056" cy="1139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986344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>
            <a:extLst>
              <a:ext uri="{FF2B5EF4-FFF2-40B4-BE49-F238E27FC236}">
                <a16:creationId xmlns:a16="http://schemas.microsoft.com/office/drawing/2014/main" id="{716BF081-A253-4436-98AF-C943367CC0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294" y="118972"/>
            <a:ext cx="11833411" cy="6495271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2F03AD11-40EF-45C5-894E-0E68EBA1CD7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0" t="3676" r="851" b="13660"/>
          <a:stretch/>
        </p:blipFill>
        <p:spPr>
          <a:xfrm>
            <a:off x="179294" y="253325"/>
            <a:ext cx="7206898" cy="6360918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80BD6681-3713-421B-A516-53AF6634DA0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1" t="87067" r="50123" b="2888"/>
          <a:stretch/>
        </p:blipFill>
        <p:spPr>
          <a:xfrm>
            <a:off x="8098284" y="320000"/>
            <a:ext cx="3424028" cy="737275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CCE4F99B-2795-4694-A2D8-0BAAFAA20B5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81" b="7242"/>
          <a:stretch/>
        </p:blipFill>
        <p:spPr>
          <a:xfrm>
            <a:off x="6205207" y="2976403"/>
            <a:ext cx="5986793" cy="894354"/>
          </a:xfrm>
          <a:prstGeom prst="rect">
            <a:avLst/>
          </a:prstGeom>
        </p:spPr>
      </p:pic>
      <p:pic>
        <p:nvPicPr>
          <p:cNvPr id="5" name="Z_[18-15]_kaiwa">
            <a:hlinkClick r:id="" action="ppaction://media"/>
            <a:extLst>
              <a:ext uri="{FF2B5EF4-FFF2-40B4-BE49-F238E27FC236}">
                <a16:creationId xmlns:a16="http://schemas.microsoft.com/office/drawing/2014/main" id="{A62A56A7-5224-4C25-B427-764D765AA9C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198603" y="4006175"/>
            <a:ext cx="667278" cy="667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924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384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EAAC4C0C-8074-496A-B4D3-61458E7C08E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32" t="45646" r="13197"/>
          <a:stretch/>
        </p:blipFill>
        <p:spPr>
          <a:xfrm>
            <a:off x="1524000" y="2581275"/>
            <a:ext cx="8867776" cy="2329141"/>
          </a:xfrm>
          <a:prstGeom prst="rect">
            <a:avLst/>
          </a:prstGeom>
        </p:spPr>
      </p:pic>
      <p:pic>
        <p:nvPicPr>
          <p:cNvPr id="4" name="Z_[18-16]_katachi1">
            <a:hlinkClick r:id="" action="ppaction://media"/>
            <a:extLst>
              <a:ext uri="{FF2B5EF4-FFF2-40B4-BE49-F238E27FC236}">
                <a16:creationId xmlns:a16="http://schemas.microsoft.com/office/drawing/2014/main" id="{8CFBB987-3DED-4814-9812-BD22206B94F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11751" y="1874799"/>
            <a:ext cx="706476" cy="706476"/>
          </a:xfrm>
          <a:prstGeom prst="rect">
            <a:avLst/>
          </a:prstGeom>
        </p:spPr>
      </p:pic>
      <p:sp>
        <p:nvSpPr>
          <p:cNvPr id="6" name="Rectangle 2">
            <a:extLst>
              <a:ext uri="{FF2B5EF4-FFF2-40B4-BE49-F238E27FC236}">
                <a16:creationId xmlns:a16="http://schemas.microsoft.com/office/drawing/2014/main" id="{E5DC153A-9F16-4401-A46D-CA8187EB8145}"/>
              </a:ext>
            </a:extLst>
          </p:cNvPr>
          <p:cNvSpPr/>
          <p:nvPr/>
        </p:nvSpPr>
        <p:spPr>
          <a:xfrm>
            <a:off x="798991" y="1140781"/>
            <a:ext cx="10564427" cy="5082466"/>
          </a:xfrm>
          <a:prstGeom prst="rect">
            <a:avLst/>
          </a:prstGeom>
          <a:noFill/>
          <a:ln w="1016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5CF45C46-6301-4216-9BAF-32BFBD2B41E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00805" y="537097"/>
            <a:ext cx="2322363" cy="1118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602922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1464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">
            <a:extLst>
              <a:ext uri="{FF2B5EF4-FFF2-40B4-BE49-F238E27FC236}">
                <a16:creationId xmlns:a16="http://schemas.microsoft.com/office/drawing/2014/main" id="{7301CD19-1B64-46D0-AEF3-72CC8CA8EEDB}"/>
              </a:ext>
            </a:extLst>
          </p:cNvPr>
          <p:cNvSpPr/>
          <p:nvPr/>
        </p:nvSpPr>
        <p:spPr>
          <a:xfrm>
            <a:off x="294623" y="198415"/>
            <a:ext cx="11602754" cy="64611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DFC2CA41-359A-460D-8312-299882270ED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81" t="44979" r="12450"/>
          <a:stretch/>
        </p:blipFill>
        <p:spPr>
          <a:xfrm>
            <a:off x="1485900" y="2590800"/>
            <a:ext cx="8924925" cy="2357716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449A3AAB-690E-4A7C-8B9D-ED0023B04B7A}"/>
              </a:ext>
            </a:extLst>
          </p:cNvPr>
          <p:cNvSpPr txBox="1"/>
          <p:nvPr/>
        </p:nvSpPr>
        <p:spPr>
          <a:xfrm>
            <a:off x="6096000" y="3838957"/>
            <a:ext cx="23666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もらい</a:t>
            </a:r>
            <a:endParaRPr lang="ja-JP" altLang="en-US" sz="2400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1AEC964F-3DE7-40B3-8D14-EB1E128DAB73}"/>
              </a:ext>
            </a:extLst>
          </p:cNvPr>
          <p:cNvSpPr txBox="1"/>
          <p:nvPr/>
        </p:nvSpPr>
        <p:spPr>
          <a:xfrm>
            <a:off x="3334870" y="4367875"/>
            <a:ext cx="23666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もらい</a:t>
            </a:r>
            <a:endParaRPr lang="ja-JP" altLang="en-US" sz="2400" dirty="0"/>
          </a:p>
        </p:txBody>
      </p:sp>
      <p:pic>
        <p:nvPicPr>
          <p:cNvPr id="7" name="Z_[18-16]_katachi1">
            <a:hlinkClick r:id="" action="ppaction://media"/>
            <a:extLst>
              <a:ext uri="{FF2B5EF4-FFF2-40B4-BE49-F238E27FC236}">
                <a16:creationId xmlns:a16="http://schemas.microsoft.com/office/drawing/2014/main" id="{F43C4349-5B27-44BF-89F7-0BC0A36FF49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940302" y="1954391"/>
            <a:ext cx="683840" cy="683840"/>
          </a:xfrm>
          <a:prstGeom prst="rect">
            <a:avLst/>
          </a:prstGeom>
        </p:spPr>
      </p:pic>
      <p:sp>
        <p:nvSpPr>
          <p:cNvPr id="8" name="Rectangle 2">
            <a:extLst>
              <a:ext uri="{FF2B5EF4-FFF2-40B4-BE49-F238E27FC236}">
                <a16:creationId xmlns:a16="http://schemas.microsoft.com/office/drawing/2014/main" id="{426DDDD7-45C7-4F24-BEA5-2B72E4832958}"/>
              </a:ext>
            </a:extLst>
          </p:cNvPr>
          <p:cNvSpPr/>
          <p:nvPr/>
        </p:nvSpPr>
        <p:spPr>
          <a:xfrm>
            <a:off x="798991" y="1140781"/>
            <a:ext cx="10564427" cy="5082466"/>
          </a:xfrm>
          <a:prstGeom prst="rect">
            <a:avLst/>
          </a:prstGeom>
          <a:noFill/>
          <a:ln w="1016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3">
            <a:extLst>
              <a:ext uri="{FF2B5EF4-FFF2-40B4-BE49-F238E27FC236}">
                <a16:creationId xmlns:a16="http://schemas.microsoft.com/office/drawing/2014/main" id="{B6BB5AF3-828D-4E55-98A7-8B5EA2BDFAF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00805" y="537097"/>
            <a:ext cx="2322363" cy="1118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3264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1464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5" grpId="0"/>
      <p:bldP spid="6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>
            <a:extLst>
              <a:ext uri="{FF2B5EF4-FFF2-40B4-BE49-F238E27FC236}">
                <a16:creationId xmlns:a16="http://schemas.microsoft.com/office/drawing/2014/main" id="{F2C82BF8-0B51-4C05-A833-49D2F0CB742C}"/>
              </a:ext>
            </a:extLst>
          </p:cNvPr>
          <p:cNvSpPr/>
          <p:nvPr/>
        </p:nvSpPr>
        <p:spPr>
          <a:xfrm>
            <a:off x="798991" y="1140781"/>
            <a:ext cx="10564427" cy="5082466"/>
          </a:xfrm>
          <a:prstGeom prst="rect">
            <a:avLst/>
          </a:prstGeom>
          <a:noFill/>
          <a:ln w="1016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52ADBCCE-EF93-4C01-ABA8-7445996E823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36" t="63411" r="14655" b="2907"/>
          <a:stretch/>
        </p:blipFill>
        <p:spPr>
          <a:xfrm>
            <a:off x="942688" y="2294721"/>
            <a:ext cx="9124951" cy="993401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EAAC4C0C-8074-496A-B4D3-61458E7C08E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05359" y="3872555"/>
            <a:ext cx="9782850" cy="1495840"/>
          </a:xfrm>
          <a:prstGeom prst="rect">
            <a:avLst/>
          </a:prstGeom>
        </p:spPr>
      </p:pic>
      <p:pic>
        <p:nvPicPr>
          <p:cNvPr id="4" name="Z_[18-17]_katachi2">
            <a:hlinkClick r:id="" action="ppaction://media"/>
            <a:extLst>
              <a:ext uri="{FF2B5EF4-FFF2-40B4-BE49-F238E27FC236}">
                <a16:creationId xmlns:a16="http://schemas.microsoft.com/office/drawing/2014/main" id="{0195B23C-39E6-4418-8A5D-A65A81F2E83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123076" y="1912403"/>
            <a:ext cx="487363" cy="487363"/>
          </a:xfrm>
          <a:prstGeom prst="rect">
            <a:avLst/>
          </a:prstGeom>
        </p:spPr>
      </p:pic>
      <p:pic>
        <p:nvPicPr>
          <p:cNvPr id="6" name="Picture 3">
            <a:extLst>
              <a:ext uri="{FF2B5EF4-FFF2-40B4-BE49-F238E27FC236}">
                <a16:creationId xmlns:a16="http://schemas.microsoft.com/office/drawing/2014/main" id="{752776EB-8596-4CD2-9193-B9F8EED8588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00805" y="537097"/>
            <a:ext cx="2594418" cy="1249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8888813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1717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">
            <a:extLst>
              <a:ext uri="{FF2B5EF4-FFF2-40B4-BE49-F238E27FC236}">
                <a16:creationId xmlns:a16="http://schemas.microsoft.com/office/drawing/2014/main" id="{7301CD19-1B64-46D0-AEF3-72CC8CA8EEDB}"/>
              </a:ext>
            </a:extLst>
          </p:cNvPr>
          <p:cNvSpPr/>
          <p:nvPr/>
        </p:nvSpPr>
        <p:spPr>
          <a:xfrm>
            <a:off x="294623" y="198415"/>
            <a:ext cx="11602754" cy="64611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B9026931-A712-46A6-B8B5-9968EBC20F2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62635" y="3894756"/>
            <a:ext cx="9782850" cy="1495840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9818AEA-7994-432D-979B-2A283DBFDAE0}"/>
              </a:ext>
            </a:extLst>
          </p:cNvPr>
          <p:cNvSpPr txBox="1"/>
          <p:nvPr/>
        </p:nvSpPr>
        <p:spPr>
          <a:xfrm>
            <a:off x="6409764" y="4077748"/>
            <a:ext cx="23666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くれ</a:t>
            </a:r>
            <a:endParaRPr lang="ja-JP" altLang="en-US" sz="2400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2D28BFC-13AB-4BEB-91A7-72CBB988535F}"/>
              </a:ext>
            </a:extLst>
          </p:cNvPr>
          <p:cNvSpPr txBox="1"/>
          <p:nvPr/>
        </p:nvSpPr>
        <p:spPr>
          <a:xfrm>
            <a:off x="2501152" y="4674515"/>
            <a:ext cx="23666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くれ</a:t>
            </a:r>
            <a:endParaRPr lang="ja-JP" altLang="en-US" sz="2400" dirty="0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20CF6779-E04C-4577-B37A-B83AE09571B5}"/>
              </a:ext>
            </a:extLst>
          </p:cNvPr>
          <p:cNvSpPr txBox="1"/>
          <p:nvPr/>
        </p:nvSpPr>
        <p:spPr>
          <a:xfrm>
            <a:off x="7117183" y="4674515"/>
            <a:ext cx="23666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くれ</a:t>
            </a:r>
            <a:endParaRPr lang="ja-JP" altLang="en-US" sz="2400" dirty="0"/>
          </a:p>
        </p:txBody>
      </p:sp>
      <p:pic>
        <p:nvPicPr>
          <p:cNvPr id="9" name="Z_[18-17]_katachi2">
            <a:hlinkClick r:id="" action="ppaction://media"/>
            <a:extLst>
              <a:ext uri="{FF2B5EF4-FFF2-40B4-BE49-F238E27FC236}">
                <a16:creationId xmlns:a16="http://schemas.microsoft.com/office/drawing/2014/main" id="{BF40D924-C587-4EA9-81FA-ABEF1A117F8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132509" y="1786724"/>
            <a:ext cx="595038" cy="595038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8F072997-9278-48DA-BF75-A8A0097358E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36" t="63411" r="14655" b="2907"/>
          <a:stretch/>
        </p:blipFill>
        <p:spPr>
          <a:xfrm>
            <a:off x="942688" y="2294721"/>
            <a:ext cx="9124951" cy="993401"/>
          </a:xfrm>
          <a:prstGeom prst="rect">
            <a:avLst/>
          </a:prstGeom>
        </p:spPr>
      </p:pic>
      <p:sp>
        <p:nvSpPr>
          <p:cNvPr id="12" name="Rectangle 2">
            <a:extLst>
              <a:ext uri="{FF2B5EF4-FFF2-40B4-BE49-F238E27FC236}">
                <a16:creationId xmlns:a16="http://schemas.microsoft.com/office/drawing/2014/main" id="{59A39B0B-3972-46AE-8A9F-9C9C2E00C263}"/>
              </a:ext>
            </a:extLst>
          </p:cNvPr>
          <p:cNvSpPr/>
          <p:nvPr/>
        </p:nvSpPr>
        <p:spPr>
          <a:xfrm>
            <a:off x="798991" y="1140781"/>
            <a:ext cx="10564427" cy="5082466"/>
          </a:xfrm>
          <a:prstGeom prst="rect">
            <a:avLst/>
          </a:prstGeom>
          <a:noFill/>
          <a:ln w="1016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3">
            <a:extLst>
              <a:ext uri="{FF2B5EF4-FFF2-40B4-BE49-F238E27FC236}">
                <a16:creationId xmlns:a16="http://schemas.microsoft.com/office/drawing/2014/main" id="{816BEF83-AF99-4745-8D39-B3CD9B6CF8F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00805" y="537097"/>
            <a:ext cx="2594418" cy="1249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487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1717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6" grpId="0"/>
      <p:bldP spid="7" grpId="0"/>
      <p:bldP spid="8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>
            <a:extLst>
              <a:ext uri="{FF2B5EF4-FFF2-40B4-BE49-F238E27FC236}">
                <a16:creationId xmlns:a16="http://schemas.microsoft.com/office/drawing/2014/main" id="{2D60F1D5-AE84-443C-87FB-7038A4E46C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695325"/>
            <a:ext cx="10858270" cy="26289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/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EAAC4C0C-8074-496A-B4D3-61458E7C08E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0" t="13333" r="26184" b="18308"/>
          <a:stretch/>
        </p:blipFill>
        <p:spPr>
          <a:xfrm>
            <a:off x="666750" y="1038225"/>
            <a:ext cx="8020050" cy="97155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EBD4B4E4-7623-41A3-8E14-D5A0CDB91C0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2" t="20755" r="15519" b="17404"/>
          <a:stretch/>
        </p:blipFill>
        <p:spPr>
          <a:xfrm>
            <a:off x="895350" y="2228850"/>
            <a:ext cx="8343900" cy="890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315242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>
            <a:extLst>
              <a:ext uri="{FF2B5EF4-FFF2-40B4-BE49-F238E27FC236}">
                <a16:creationId xmlns:a16="http://schemas.microsoft.com/office/drawing/2014/main" id="{9705C554-6C21-43C2-94B1-58167255D6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354" y="83597"/>
            <a:ext cx="11715291" cy="669080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/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4FBEE789-BA73-41F7-8BFF-E593EC96676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0" t="53937" b="18997"/>
          <a:stretch/>
        </p:blipFill>
        <p:spPr>
          <a:xfrm>
            <a:off x="314554" y="4266771"/>
            <a:ext cx="9091005" cy="2397278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9A55ADF7-D07C-4A12-AFD9-45B2953CBA4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285"/>
          <a:stretch/>
        </p:blipFill>
        <p:spPr>
          <a:xfrm>
            <a:off x="238354" y="114478"/>
            <a:ext cx="8195673" cy="4041941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C92F8CE6-8668-470E-A5DA-E8E1CF2768D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62" t="84058" r="39404" b="-31"/>
          <a:stretch/>
        </p:blipFill>
        <p:spPr>
          <a:xfrm>
            <a:off x="7110034" y="198747"/>
            <a:ext cx="4743450" cy="1317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114975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>
            <a:extLst>
              <a:ext uri="{FF2B5EF4-FFF2-40B4-BE49-F238E27FC236}">
                <a16:creationId xmlns:a16="http://schemas.microsoft.com/office/drawing/2014/main" id="{3DD67C06-5BB2-47AE-A454-0D7BFCFB21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354" y="83597"/>
            <a:ext cx="11715291" cy="669080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/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67278F33-9E8C-49E5-B5FB-225F2AE51F0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7" t="54741" b="23087"/>
          <a:stretch/>
        </p:blipFill>
        <p:spPr>
          <a:xfrm>
            <a:off x="691555" y="4329936"/>
            <a:ext cx="10808888" cy="2040477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3D121FAC-E99A-4433-8C1F-009F5EC3D61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730"/>
          <a:stretch/>
        </p:blipFill>
        <p:spPr>
          <a:xfrm>
            <a:off x="444228" y="386091"/>
            <a:ext cx="8813957" cy="3641351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9A053508-812E-411D-93F0-EDE9982BCBB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7" t="79342" r="34680"/>
          <a:stretch/>
        </p:blipFill>
        <p:spPr>
          <a:xfrm>
            <a:off x="6562725" y="284595"/>
            <a:ext cx="5390920" cy="1496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13771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EAAC4C0C-8074-496A-B4D3-61458E7C08E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72403" y="503190"/>
            <a:ext cx="8054339" cy="1237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143543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>
            <a:extLst>
              <a:ext uri="{FF2B5EF4-FFF2-40B4-BE49-F238E27FC236}">
                <a16:creationId xmlns:a16="http://schemas.microsoft.com/office/drawing/2014/main" id="{716BF081-A253-4436-98AF-C943367CC0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295" y="243756"/>
            <a:ext cx="11606074" cy="6370487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2F03AD11-40EF-45C5-894E-0E68EBA1CD7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0" t="3676" r="851" b="13660"/>
          <a:stretch/>
        </p:blipFill>
        <p:spPr>
          <a:xfrm>
            <a:off x="179294" y="253325"/>
            <a:ext cx="7206898" cy="6360918"/>
          </a:xfrm>
          <a:prstGeom prst="rect">
            <a:avLst/>
          </a:prstGeom>
        </p:spPr>
      </p:pic>
      <p:pic>
        <p:nvPicPr>
          <p:cNvPr id="5" name="Z_[18-15]_kaiwa">
            <a:hlinkClick r:id="" action="ppaction://media"/>
            <a:extLst>
              <a:ext uri="{FF2B5EF4-FFF2-40B4-BE49-F238E27FC236}">
                <a16:creationId xmlns:a16="http://schemas.microsoft.com/office/drawing/2014/main" id="{A62A56A7-5224-4C25-B427-764D765AA9C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810298" y="4114845"/>
            <a:ext cx="667278" cy="667278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80BD6681-3713-421B-A516-53AF6634DA0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1" t="87067" r="50123" b="2888"/>
          <a:stretch/>
        </p:blipFill>
        <p:spPr>
          <a:xfrm>
            <a:off x="8098284" y="320000"/>
            <a:ext cx="3424028" cy="737275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D1D5A4DB-E016-460B-9DC1-37BD82BCAD7F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8" r="2806" b="5900"/>
          <a:stretch/>
        </p:blipFill>
        <p:spPr>
          <a:xfrm>
            <a:off x="6096000" y="2978832"/>
            <a:ext cx="6007337" cy="920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729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384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60A7B782-00E8-4D8B-B871-1094633365D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69072" y="699247"/>
            <a:ext cx="7966187" cy="6158753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EC46789B-950C-4320-9DA7-A38AF27FD1B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8256" y="116540"/>
            <a:ext cx="4585895" cy="717177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9DF09136-E520-41FB-A9AF-28FC790837D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8256" y="936812"/>
            <a:ext cx="3858683" cy="959223"/>
          </a:xfrm>
          <a:prstGeom prst="rect">
            <a:avLst/>
          </a:prstGeom>
        </p:spPr>
      </p:pic>
      <p:pic>
        <p:nvPicPr>
          <p:cNvPr id="6" name="Z_[18-18]_hanasu">
            <a:hlinkClick r:id="" action="ppaction://media"/>
            <a:extLst>
              <a:ext uri="{FF2B5EF4-FFF2-40B4-BE49-F238E27FC236}">
                <a16:creationId xmlns:a16="http://schemas.microsoft.com/office/drawing/2014/main" id="{18592C45-BA1F-4EF8-8124-39F886D9B86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530537" y="199913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947480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5629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60A7B782-00E8-4D8B-B871-1094633365D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69072" y="699247"/>
            <a:ext cx="7966187" cy="6158753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EC46789B-950C-4320-9DA7-A38AF27FD1B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8256" y="116540"/>
            <a:ext cx="4585895" cy="717177"/>
          </a:xfrm>
          <a:prstGeom prst="rect">
            <a:avLst/>
          </a:prstGeom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E2EF0B07-ADA0-4F41-A56B-177D9EFD14F3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461" y="4626991"/>
            <a:ext cx="4347371" cy="2137842"/>
          </a:xfrm>
          <a:prstGeom prst="rect">
            <a:avLst/>
          </a:prstGeom>
        </p:spPr>
      </p:pic>
      <p:sp>
        <p:nvSpPr>
          <p:cNvPr id="8" name="Rectangle 1">
            <a:extLst>
              <a:ext uri="{FF2B5EF4-FFF2-40B4-BE49-F238E27FC236}">
                <a16:creationId xmlns:a16="http://schemas.microsoft.com/office/drawing/2014/main" id="{B9373A9F-F856-4A87-8D25-AE05C95CFA9C}"/>
              </a:ext>
            </a:extLst>
          </p:cNvPr>
          <p:cNvSpPr/>
          <p:nvPr/>
        </p:nvSpPr>
        <p:spPr>
          <a:xfrm>
            <a:off x="116542" y="4482353"/>
            <a:ext cx="4401670" cy="2282480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4401E59A-6293-445A-B8B2-9807C02FC66B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1853" y="978354"/>
            <a:ext cx="3980205" cy="626327"/>
          </a:xfrm>
          <a:prstGeom prst="rect">
            <a:avLst/>
          </a:prstGeom>
        </p:spPr>
      </p:pic>
      <p:pic>
        <p:nvPicPr>
          <p:cNvPr id="10" name="Z_[18-18]_hanasu">
            <a:hlinkClick r:id="" action="ppaction://media"/>
            <a:extLst>
              <a:ext uri="{FF2B5EF4-FFF2-40B4-BE49-F238E27FC236}">
                <a16:creationId xmlns:a16="http://schemas.microsoft.com/office/drawing/2014/main" id="{D22E1510-0304-4AC3-A915-340EF9482CC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530537" y="199913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296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29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60A7B782-00E8-4D8B-B871-1094633365D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93190" y="788011"/>
            <a:ext cx="7827093" cy="6051218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EC46789B-950C-4320-9DA7-A38AF27FD1B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8256" y="116540"/>
            <a:ext cx="4585895" cy="717177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DC7E329B-AA3A-4A83-9AC7-BB608A90374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74151" y="116540"/>
            <a:ext cx="7050450" cy="671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62388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8D46F13D-9C14-45D7-A63D-B9729C75A98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9052" y="1057493"/>
            <a:ext cx="10313895" cy="4743013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4B9DF526-EFAB-4190-A76C-6984DEB30951}"/>
              </a:ext>
            </a:extLst>
          </p:cNvPr>
          <p:cNvSpPr/>
          <p:nvPr/>
        </p:nvSpPr>
        <p:spPr>
          <a:xfrm>
            <a:off x="1079863" y="3836893"/>
            <a:ext cx="10040983" cy="887507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30581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C99BB42-5213-48A0-B433-81ABF9FC6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3948" y="1321308"/>
            <a:ext cx="5404104" cy="4215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794</TotalTime>
  <Words>308</Words>
  <Application>Microsoft Office PowerPoint</Application>
  <PresentationFormat>ワイド画面</PresentationFormat>
  <Paragraphs>123</Paragraphs>
  <Slides>74</Slides>
  <Notes>1</Notes>
  <HiddenSlides>0</HiddenSlides>
  <MMClips>63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74</vt:i4>
      </vt:variant>
    </vt:vector>
  </HeadingPairs>
  <TitlesOfParts>
    <vt:vector size="81" baseType="lpstr">
      <vt:lpstr>游ゴシック</vt:lpstr>
      <vt:lpstr>游ゴシック Light</vt:lpstr>
      <vt:lpstr>Arial</vt:lpstr>
      <vt:lpstr>Calibri</vt:lpstr>
      <vt:lpstr>Khmer OS</vt:lpstr>
      <vt:lpstr>Roboto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Khun Alex</dc:creator>
  <cp:lastModifiedBy>Takehara Kazuyo</cp:lastModifiedBy>
  <cp:revision>42</cp:revision>
  <dcterms:created xsi:type="dcterms:W3CDTF">2021-07-01T03:19:31Z</dcterms:created>
  <dcterms:modified xsi:type="dcterms:W3CDTF">2023-04-26T10:29:49Z</dcterms:modified>
</cp:coreProperties>
</file>