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7"/>
  </p:notesMasterIdLst>
  <p:sldIdLst>
    <p:sldId id="256" r:id="rId3"/>
    <p:sldId id="389" r:id="rId4"/>
    <p:sldId id="267" r:id="rId5"/>
    <p:sldId id="395" r:id="rId6"/>
    <p:sldId id="272" r:id="rId7"/>
    <p:sldId id="268" r:id="rId8"/>
    <p:sldId id="390" r:id="rId9"/>
    <p:sldId id="265" r:id="rId10"/>
    <p:sldId id="269" r:id="rId11"/>
    <p:sldId id="273" r:id="rId12"/>
    <p:sldId id="270" r:id="rId13"/>
    <p:sldId id="274" r:id="rId14"/>
    <p:sldId id="281" r:id="rId15"/>
    <p:sldId id="257" r:id="rId16"/>
    <p:sldId id="275" r:id="rId17"/>
    <p:sldId id="282" r:id="rId18"/>
    <p:sldId id="396" r:id="rId19"/>
    <p:sldId id="397" r:id="rId20"/>
    <p:sldId id="398" r:id="rId21"/>
    <p:sldId id="392" r:id="rId22"/>
    <p:sldId id="393" r:id="rId23"/>
    <p:sldId id="280" r:id="rId24"/>
    <p:sldId id="276" r:id="rId25"/>
    <p:sldId id="277" r:id="rId26"/>
    <p:sldId id="286" r:id="rId27"/>
    <p:sldId id="278" r:id="rId28"/>
    <p:sldId id="279" r:id="rId29"/>
    <p:sldId id="288" r:id="rId30"/>
    <p:sldId id="289" r:id="rId31"/>
    <p:sldId id="287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302" r:id="rId42"/>
    <p:sldId id="299" r:id="rId43"/>
    <p:sldId id="303" r:id="rId44"/>
    <p:sldId id="300" r:id="rId45"/>
    <p:sldId id="301" r:id="rId46"/>
    <p:sldId id="305" r:id="rId47"/>
    <p:sldId id="304" r:id="rId48"/>
    <p:sldId id="311" r:id="rId49"/>
    <p:sldId id="315" r:id="rId50"/>
    <p:sldId id="316" r:id="rId51"/>
    <p:sldId id="314" r:id="rId52"/>
    <p:sldId id="317" r:id="rId53"/>
    <p:sldId id="313" r:id="rId54"/>
    <p:sldId id="394" r:id="rId55"/>
    <p:sldId id="319" r:id="rId56"/>
    <p:sldId id="320" r:id="rId57"/>
    <p:sldId id="306" r:id="rId58"/>
    <p:sldId id="307" r:id="rId59"/>
    <p:sldId id="308" r:id="rId60"/>
    <p:sldId id="312" r:id="rId61"/>
    <p:sldId id="309" r:id="rId62"/>
    <p:sldId id="327" r:id="rId63"/>
    <p:sldId id="310" r:id="rId64"/>
    <p:sldId id="321" r:id="rId65"/>
    <p:sldId id="322" r:id="rId66"/>
    <p:sldId id="323" r:id="rId67"/>
    <p:sldId id="340" r:id="rId68"/>
    <p:sldId id="337" r:id="rId69"/>
    <p:sldId id="341" r:id="rId70"/>
    <p:sldId id="338" r:id="rId71"/>
    <p:sldId id="342" r:id="rId72"/>
    <p:sldId id="343" r:id="rId73"/>
    <p:sldId id="339" r:id="rId74"/>
    <p:sldId id="344" r:id="rId75"/>
    <p:sldId id="345" r:id="rId76"/>
    <p:sldId id="349" r:id="rId77"/>
    <p:sldId id="350" r:id="rId78"/>
    <p:sldId id="351" r:id="rId79"/>
    <p:sldId id="362" r:id="rId80"/>
    <p:sldId id="363" r:id="rId81"/>
    <p:sldId id="361" r:id="rId82"/>
    <p:sldId id="360" r:id="rId83"/>
    <p:sldId id="364" r:id="rId84"/>
    <p:sldId id="358" r:id="rId85"/>
    <p:sldId id="367" r:id="rId86"/>
    <p:sldId id="369" r:id="rId87"/>
    <p:sldId id="366" r:id="rId88"/>
    <p:sldId id="365" r:id="rId89"/>
    <p:sldId id="370" r:id="rId90"/>
    <p:sldId id="352" r:id="rId91"/>
    <p:sldId id="353" r:id="rId92"/>
    <p:sldId id="371" r:id="rId93"/>
    <p:sldId id="354" r:id="rId94"/>
    <p:sldId id="372" r:id="rId95"/>
    <p:sldId id="355" r:id="rId96"/>
    <p:sldId id="356" r:id="rId97"/>
    <p:sldId id="357" r:id="rId98"/>
    <p:sldId id="373" r:id="rId99"/>
    <p:sldId id="374" r:id="rId100"/>
    <p:sldId id="375" r:id="rId101"/>
    <p:sldId id="379" r:id="rId102"/>
    <p:sldId id="376" r:id="rId103"/>
    <p:sldId id="378" r:id="rId104"/>
    <p:sldId id="377" r:id="rId105"/>
    <p:sldId id="380" r:id="rId106"/>
    <p:sldId id="324" r:id="rId107"/>
    <p:sldId id="346" r:id="rId108"/>
    <p:sldId id="347" r:id="rId109"/>
    <p:sldId id="348" r:id="rId110"/>
    <p:sldId id="381" r:id="rId111"/>
    <p:sldId id="325" r:id="rId112"/>
    <p:sldId id="328" r:id="rId113"/>
    <p:sldId id="329" r:id="rId114"/>
    <p:sldId id="382" r:id="rId115"/>
    <p:sldId id="383" r:id="rId116"/>
    <p:sldId id="387" r:id="rId117"/>
    <p:sldId id="384" r:id="rId118"/>
    <p:sldId id="326" r:id="rId119"/>
    <p:sldId id="385" r:id="rId120"/>
    <p:sldId id="386" r:id="rId121"/>
    <p:sldId id="330" r:id="rId122"/>
    <p:sldId id="388" r:id="rId123"/>
    <p:sldId id="331" r:id="rId124"/>
    <p:sldId id="283" r:id="rId125"/>
    <p:sldId id="399" r:id="rId12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834" autoAdjust="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commentAuthors" Target="commentAuthor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viewProps" Target="viewProp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tableStyles" Target="tableStyle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55AC263-A2F5-4185-B41A-673DAEED51B9}"/>
    <pc:docChg chg="modSld">
      <pc:chgData name="Takehara Kazuyo" userId="6c1305eccc517997" providerId="LiveId" clId="{555AC263-A2F5-4185-B41A-673DAEED51B9}" dt="2023-04-26T10:20:56.974" v="48" actId="1076"/>
      <pc:docMkLst>
        <pc:docMk/>
      </pc:docMkLst>
      <pc:sldChg chg="modSp mod">
        <pc:chgData name="Takehara Kazuyo" userId="6c1305eccc517997" providerId="LiveId" clId="{555AC263-A2F5-4185-B41A-673DAEED51B9}" dt="2023-04-26T10:12:43.138" v="5" actId="1076"/>
        <pc:sldMkLst>
          <pc:docMk/>
          <pc:sldMk cId="3139811172" sldId="265"/>
        </pc:sldMkLst>
        <pc:picChg chg="mod">
          <ac:chgData name="Takehara Kazuyo" userId="6c1305eccc517997" providerId="LiveId" clId="{555AC263-A2F5-4185-B41A-673DAEED51B9}" dt="2023-04-26T10:12:43.138" v="5" actId="1076"/>
          <ac:picMkLst>
            <pc:docMk/>
            <pc:sldMk cId="3139811172" sldId="265"/>
            <ac:picMk id="13" creationId="{62D87839-26E6-48F6-9571-D8FE7DEEA3ED}"/>
          </ac:picMkLst>
        </pc:picChg>
      </pc:sldChg>
      <pc:sldChg chg="modSp mod">
        <pc:chgData name="Takehara Kazuyo" userId="6c1305eccc517997" providerId="LiveId" clId="{555AC263-A2F5-4185-B41A-673DAEED51B9}" dt="2023-04-26T10:13:03.986" v="11" actId="1076"/>
        <pc:sldMkLst>
          <pc:docMk/>
          <pc:sldMk cId="963958229" sldId="269"/>
        </pc:sldMkLst>
        <pc:picChg chg="mod">
          <ac:chgData name="Takehara Kazuyo" userId="6c1305eccc517997" providerId="LiveId" clId="{555AC263-A2F5-4185-B41A-673DAEED51B9}" dt="2023-04-26T10:12:59.814" v="9" actId="1076"/>
          <ac:picMkLst>
            <pc:docMk/>
            <pc:sldMk cId="963958229" sldId="269"/>
            <ac:picMk id="9" creationId="{66C584F5-515F-43A0-ADB9-AA4E3ED38BCD}"/>
          </ac:picMkLst>
        </pc:picChg>
        <pc:picChg chg="mod">
          <ac:chgData name="Takehara Kazuyo" userId="6c1305eccc517997" providerId="LiveId" clId="{555AC263-A2F5-4185-B41A-673DAEED51B9}" dt="2023-04-26T10:13:01.624" v="10" actId="1076"/>
          <ac:picMkLst>
            <pc:docMk/>
            <pc:sldMk cId="963958229" sldId="269"/>
            <ac:picMk id="10" creationId="{94D8CE5E-9E79-4498-A31B-040A9614D4F8}"/>
          </ac:picMkLst>
        </pc:picChg>
        <pc:picChg chg="mod">
          <ac:chgData name="Takehara Kazuyo" userId="6c1305eccc517997" providerId="LiveId" clId="{555AC263-A2F5-4185-B41A-673DAEED51B9}" dt="2023-04-26T10:13:03.986" v="11" actId="1076"/>
          <ac:picMkLst>
            <pc:docMk/>
            <pc:sldMk cId="963958229" sldId="269"/>
            <ac:picMk id="11" creationId="{8F406705-EB65-4005-81EF-2F4309472A10}"/>
          </ac:picMkLst>
        </pc:picChg>
      </pc:sldChg>
      <pc:sldChg chg="modSp mod">
        <pc:chgData name="Takehara Kazuyo" userId="6c1305eccc517997" providerId="LiveId" clId="{555AC263-A2F5-4185-B41A-673DAEED51B9}" dt="2023-04-26T10:13:15.883" v="13" actId="1076"/>
        <pc:sldMkLst>
          <pc:docMk/>
          <pc:sldMk cId="3776749661" sldId="273"/>
        </pc:sldMkLst>
        <pc:picChg chg="mod">
          <ac:chgData name="Takehara Kazuyo" userId="6c1305eccc517997" providerId="LiveId" clId="{555AC263-A2F5-4185-B41A-673DAEED51B9}" dt="2023-04-26T10:13:14.027" v="12" actId="1076"/>
          <ac:picMkLst>
            <pc:docMk/>
            <pc:sldMk cId="3776749661" sldId="273"/>
            <ac:picMk id="11" creationId="{F2E78AB3-6F41-4250-8A90-3BEF33020A1C}"/>
          </ac:picMkLst>
        </pc:picChg>
        <pc:picChg chg="mod">
          <ac:chgData name="Takehara Kazuyo" userId="6c1305eccc517997" providerId="LiveId" clId="{555AC263-A2F5-4185-B41A-673DAEED51B9}" dt="2023-04-26T10:13:15.883" v="13" actId="1076"/>
          <ac:picMkLst>
            <pc:docMk/>
            <pc:sldMk cId="3776749661" sldId="273"/>
            <ac:picMk id="13" creationId="{C3C77A65-1C87-4C3B-A80F-A6CC6BAF7AE8}"/>
          </ac:picMkLst>
        </pc:picChg>
      </pc:sldChg>
      <pc:sldChg chg="modSp mod">
        <pc:chgData name="Takehara Kazuyo" userId="6c1305eccc517997" providerId="LiveId" clId="{555AC263-A2F5-4185-B41A-673DAEED51B9}" dt="2023-04-26T10:20:43.762" v="45" actId="1076"/>
        <pc:sldMkLst>
          <pc:docMk/>
          <pc:sldMk cId="2917427739" sldId="324"/>
        </pc:sldMkLst>
        <pc:picChg chg="mod">
          <ac:chgData name="Takehara Kazuyo" userId="6c1305eccc517997" providerId="LiveId" clId="{555AC263-A2F5-4185-B41A-673DAEED51B9}" dt="2023-04-26T10:20:35.761" v="43" actId="1076"/>
          <ac:picMkLst>
            <pc:docMk/>
            <pc:sldMk cId="2917427739" sldId="324"/>
            <ac:picMk id="8" creationId="{4517694F-C699-4CEB-B8DD-9A8348A25580}"/>
          </ac:picMkLst>
        </pc:picChg>
        <pc:picChg chg="mod">
          <ac:chgData name="Takehara Kazuyo" userId="6c1305eccc517997" providerId="LiveId" clId="{555AC263-A2F5-4185-B41A-673DAEED51B9}" dt="2023-04-26T10:20:39.694" v="44" actId="1076"/>
          <ac:picMkLst>
            <pc:docMk/>
            <pc:sldMk cId="2917427739" sldId="324"/>
            <ac:picMk id="9" creationId="{B2FA3584-16CD-45F5-BAB2-0A77090426B0}"/>
          </ac:picMkLst>
        </pc:picChg>
        <pc:picChg chg="mod">
          <ac:chgData name="Takehara Kazuyo" userId="6c1305eccc517997" providerId="LiveId" clId="{555AC263-A2F5-4185-B41A-673DAEED51B9}" dt="2023-04-26T10:20:43.762" v="45" actId="1076"/>
          <ac:picMkLst>
            <pc:docMk/>
            <pc:sldMk cId="2917427739" sldId="324"/>
            <ac:picMk id="10" creationId="{DC4B29B1-637A-4425-81E9-17BBD61FA72C}"/>
          </ac:picMkLst>
        </pc:picChg>
      </pc:sldChg>
      <pc:sldChg chg="modSp mod">
        <pc:chgData name="Takehara Kazuyo" userId="6c1305eccc517997" providerId="LiveId" clId="{555AC263-A2F5-4185-B41A-673DAEED51B9}" dt="2023-04-26T10:20:56.974" v="48" actId="1076"/>
        <pc:sldMkLst>
          <pc:docMk/>
          <pc:sldMk cId="1204397330" sldId="346"/>
        </pc:sldMkLst>
        <pc:picChg chg="mod">
          <ac:chgData name="Takehara Kazuyo" userId="6c1305eccc517997" providerId="LiveId" clId="{555AC263-A2F5-4185-B41A-673DAEED51B9}" dt="2023-04-26T10:20:51.485" v="46" actId="1076"/>
          <ac:picMkLst>
            <pc:docMk/>
            <pc:sldMk cId="1204397330" sldId="346"/>
            <ac:picMk id="10" creationId="{04A9B789-34E8-4FAE-8728-A02203E04FD1}"/>
          </ac:picMkLst>
        </pc:picChg>
        <pc:picChg chg="mod">
          <ac:chgData name="Takehara Kazuyo" userId="6c1305eccc517997" providerId="LiveId" clId="{555AC263-A2F5-4185-B41A-673DAEED51B9}" dt="2023-04-26T10:20:54.165" v="47" actId="1076"/>
          <ac:picMkLst>
            <pc:docMk/>
            <pc:sldMk cId="1204397330" sldId="346"/>
            <ac:picMk id="11" creationId="{C9447D8B-7432-4B8B-B830-FB6D4278730E}"/>
          </ac:picMkLst>
        </pc:picChg>
        <pc:picChg chg="mod">
          <ac:chgData name="Takehara Kazuyo" userId="6c1305eccc517997" providerId="LiveId" clId="{555AC263-A2F5-4185-B41A-673DAEED51B9}" dt="2023-04-26T10:20:56.974" v="48" actId="1076"/>
          <ac:picMkLst>
            <pc:docMk/>
            <pc:sldMk cId="1204397330" sldId="346"/>
            <ac:picMk id="12" creationId="{641DB0FF-6FDB-490F-BB66-D8752D481F81}"/>
          </ac:picMkLst>
        </pc:picChg>
      </pc:sldChg>
      <pc:sldChg chg="modSp mod">
        <pc:chgData name="Takehara Kazuyo" userId="6c1305eccc517997" providerId="LiveId" clId="{555AC263-A2F5-4185-B41A-673DAEED51B9}" dt="2023-04-26T10:18:51.822" v="31" actId="1076"/>
        <pc:sldMkLst>
          <pc:docMk/>
          <pc:sldMk cId="337238600" sldId="353"/>
        </pc:sldMkLst>
        <pc:picChg chg="mod">
          <ac:chgData name="Takehara Kazuyo" userId="6c1305eccc517997" providerId="LiveId" clId="{555AC263-A2F5-4185-B41A-673DAEED51B9}" dt="2023-04-26T10:18:49.634" v="30" actId="1076"/>
          <ac:picMkLst>
            <pc:docMk/>
            <pc:sldMk cId="337238600" sldId="353"/>
            <ac:picMk id="5" creationId="{287B9EBB-2572-418B-9456-1AE2C1C545A3}"/>
          </ac:picMkLst>
        </pc:picChg>
        <pc:picChg chg="mod">
          <ac:chgData name="Takehara Kazuyo" userId="6c1305eccc517997" providerId="LiveId" clId="{555AC263-A2F5-4185-B41A-673DAEED51B9}" dt="2023-04-26T10:18:51.822" v="31" actId="1076"/>
          <ac:picMkLst>
            <pc:docMk/>
            <pc:sldMk cId="337238600" sldId="353"/>
            <ac:picMk id="7" creationId="{EFED6451-9792-448D-8228-DCA826475249}"/>
          </ac:picMkLst>
        </pc:picChg>
      </pc:sldChg>
      <pc:sldChg chg="modSp mod">
        <pc:chgData name="Takehara Kazuyo" userId="6c1305eccc517997" providerId="LiveId" clId="{555AC263-A2F5-4185-B41A-673DAEED51B9}" dt="2023-04-26T10:19:31.582" v="38" actId="1076"/>
        <pc:sldMkLst>
          <pc:docMk/>
          <pc:sldMk cId="3552931644" sldId="354"/>
        </pc:sldMkLst>
        <pc:picChg chg="mod">
          <ac:chgData name="Takehara Kazuyo" userId="6c1305eccc517997" providerId="LiveId" clId="{555AC263-A2F5-4185-B41A-673DAEED51B9}" dt="2023-04-26T10:19:21.572" v="34" actId="1076"/>
          <ac:picMkLst>
            <pc:docMk/>
            <pc:sldMk cId="3552931644" sldId="354"/>
            <ac:picMk id="8" creationId="{10144808-440E-4AC4-9977-A548820E29E8}"/>
          </ac:picMkLst>
        </pc:picChg>
        <pc:picChg chg="mod">
          <ac:chgData name="Takehara Kazuyo" userId="6c1305eccc517997" providerId="LiveId" clId="{555AC263-A2F5-4185-B41A-673DAEED51B9}" dt="2023-04-26T10:19:24.154" v="35" actId="1076"/>
          <ac:picMkLst>
            <pc:docMk/>
            <pc:sldMk cId="3552931644" sldId="354"/>
            <ac:picMk id="9" creationId="{05AE7587-DFC7-47C7-8401-3489BC973AFA}"/>
          </ac:picMkLst>
        </pc:picChg>
        <pc:picChg chg="mod">
          <ac:chgData name="Takehara Kazuyo" userId="6c1305eccc517997" providerId="LiveId" clId="{555AC263-A2F5-4185-B41A-673DAEED51B9}" dt="2023-04-26T10:19:29.661" v="37" actId="1076"/>
          <ac:picMkLst>
            <pc:docMk/>
            <pc:sldMk cId="3552931644" sldId="354"/>
            <ac:picMk id="10" creationId="{49B3963E-6561-4D54-83E1-1CB6DD38453C}"/>
          </ac:picMkLst>
        </pc:picChg>
        <pc:picChg chg="mod">
          <ac:chgData name="Takehara Kazuyo" userId="6c1305eccc517997" providerId="LiveId" clId="{555AC263-A2F5-4185-B41A-673DAEED51B9}" dt="2023-04-26T10:19:31.582" v="38" actId="1076"/>
          <ac:picMkLst>
            <pc:docMk/>
            <pc:sldMk cId="3552931644" sldId="354"/>
            <ac:picMk id="11" creationId="{0C996E4B-90D9-42E4-AB52-E1F46D63EE69}"/>
          </ac:picMkLst>
        </pc:picChg>
      </pc:sldChg>
      <pc:sldChg chg="modSp mod">
        <pc:chgData name="Takehara Kazuyo" userId="6c1305eccc517997" providerId="LiveId" clId="{555AC263-A2F5-4185-B41A-673DAEED51B9}" dt="2023-04-26T10:17:35.726" v="21" actId="14100"/>
        <pc:sldMkLst>
          <pc:docMk/>
          <pc:sldMk cId="147416948" sldId="362"/>
        </pc:sldMkLst>
        <pc:spChg chg="mod">
          <ac:chgData name="Takehara Kazuyo" userId="6c1305eccc517997" providerId="LiveId" clId="{555AC263-A2F5-4185-B41A-673DAEED51B9}" dt="2023-04-26T10:17:32.384" v="20" actId="403"/>
          <ac:spMkLst>
            <pc:docMk/>
            <pc:sldMk cId="147416948" sldId="362"/>
            <ac:spMk id="5" creationId="{EA81F5DE-FCF3-4DCA-A383-7372662ED77A}"/>
          </ac:spMkLst>
        </pc:spChg>
        <pc:spChg chg="mod">
          <ac:chgData name="Takehara Kazuyo" userId="6c1305eccc517997" providerId="LiveId" clId="{555AC263-A2F5-4185-B41A-673DAEED51B9}" dt="2023-04-26T10:17:32.384" v="20" actId="403"/>
          <ac:spMkLst>
            <pc:docMk/>
            <pc:sldMk cId="147416948" sldId="362"/>
            <ac:spMk id="7" creationId="{B239F214-FB39-4047-A243-631DBBE928E6}"/>
          </ac:spMkLst>
        </pc:spChg>
        <pc:spChg chg="mod">
          <ac:chgData name="Takehara Kazuyo" userId="6c1305eccc517997" providerId="LiveId" clId="{555AC263-A2F5-4185-B41A-673DAEED51B9}" dt="2023-04-26T10:17:32.384" v="20" actId="403"/>
          <ac:spMkLst>
            <pc:docMk/>
            <pc:sldMk cId="147416948" sldId="362"/>
            <ac:spMk id="9" creationId="{E12289BD-6699-4C00-9773-836517C19097}"/>
          </ac:spMkLst>
        </pc:spChg>
        <pc:spChg chg="mod">
          <ac:chgData name="Takehara Kazuyo" userId="6c1305eccc517997" providerId="LiveId" clId="{555AC263-A2F5-4185-B41A-673DAEED51B9}" dt="2023-04-26T10:17:35.726" v="21" actId="14100"/>
          <ac:spMkLst>
            <pc:docMk/>
            <pc:sldMk cId="147416948" sldId="362"/>
            <ac:spMk id="11" creationId="{AB2A7A92-A53A-49EE-9024-744CA0DDC20D}"/>
          </ac:spMkLst>
        </pc:spChg>
      </pc:sldChg>
      <pc:sldChg chg="modSp mod">
        <pc:chgData name="Takehara Kazuyo" userId="6c1305eccc517997" providerId="LiveId" clId="{555AC263-A2F5-4185-B41A-673DAEED51B9}" dt="2023-04-26T10:17:49.007" v="25" actId="1076"/>
        <pc:sldMkLst>
          <pc:docMk/>
          <pc:sldMk cId="554532166" sldId="363"/>
        </pc:sldMkLst>
        <pc:spChg chg="mod">
          <ac:chgData name="Takehara Kazuyo" userId="6c1305eccc517997" providerId="LiveId" clId="{555AC263-A2F5-4185-B41A-673DAEED51B9}" dt="2023-04-26T10:17:40.277" v="22" actId="403"/>
          <ac:spMkLst>
            <pc:docMk/>
            <pc:sldMk cId="554532166" sldId="363"/>
            <ac:spMk id="6" creationId="{4DE8C7E8-7B0A-4F8D-B57D-1B4B8A879359}"/>
          </ac:spMkLst>
        </pc:spChg>
        <pc:spChg chg="mod">
          <ac:chgData name="Takehara Kazuyo" userId="6c1305eccc517997" providerId="LiveId" clId="{555AC263-A2F5-4185-B41A-673DAEED51B9}" dt="2023-04-26T10:17:49.007" v="25" actId="1076"/>
          <ac:spMkLst>
            <pc:docMk/>
            <pc:sldMk cId="554532166" sldId="363"/>
            <ac:spMk id="8" creationId="{360A635B-5E50-4173-87A7-0C27F7DAB9A9}"/>
          </ac:spMkLst>
        </pc:spChg>
        <pc:spChg chg="mod">
          <ac:chgData name="Takehara Kazuyo" userId="6c1305eccc517997" providerId="LiveId" clId="{555AC263-A2F5-4185-B41A-673DAEED51B9}" dt="2023-04-26T10:17:44.122" v="23" actId="403"/>
          <ac:spMkLst>
            <pc:docMk/>
            <pc:sldMk cId="554532166" sldId="363"/>
            <ac:spMk id="10" creationId="{151B0F7D-96FB-40B4-9053-DFFF3001D692}"/>
          </ac:spMkLst>
        </pc:spChg>
      </pc:sldChg>
      <pc:sldChg chg="modSp mod">
        <pc:chgData name="Takehara Kazuyo" userId="6c1305eccc517997" providerId="LiveId" clId="{555AC263-A2F5-4185-B41A-673DAEED51B9}" dt="2023-04-26T10:18:14.728" v="26" actId="403"/>
        <pc:sldMkLst>
          <pc:docMk/>
          <pc:sldMk cId="473122211" sldId="367"/>
        </pc:sldMkLst>
        <pc:spChg chg="mod">
          <ac:chgData name="Takehara Kazuyo" userId="6c1305eccc517997" providerId="LiveId" clId="{555AC263-A2F5-4185-B41A-673DAEED51B9}" dt="2023-04-26T10:18:14.728" v="26" actId="403"/>
          <ac:spMkLst>
            <pc:docMk/>
            <pc:sldMk cId="473122211" sldId="367"/>
            <ac:spMk id="5" creationId="{59AB3839-DF75-4C70-B43C-69E7DB07D579}"/>
          </ac:spMkLst>
        </pc:spChg>
        <pc:spChg chg="mod">
          <ac:chgData name="Takehara Kazuyo" userId="6c1305eccc517997" providerId="LiveId" clId="{555AC263-A2F5-4185-B41A-673DAEED51B9}" dt="2023-04-26T10:18:14.728" v="26" actId="403"/>
          <ac:spMkLst>
            <pc:docMk/>
            <pc:sldMk cId="473122211" sldId="367"/>
            <ac:spMk id="7" creationId="{C8023FD7-3151-45DF-882E-EA9B3EE794B4}"/>
          </ac:spMkLst>
        </pc:spChg>
        <pc:spChg chg="mod">
          <ac:chgData name="Takehara Kazuyo" userId="6c1305eccc517997" providerId="LiveId" clId="{555AC263-A2F5-4185-B41A-673DAEED51B9}" dt="2023-04-26T10:18:14.728" v="26" actId="403"/>
          <ac:spMkLst>
            <pc:docMk/>
            <pc:sldMk cId="473122211" sldId="367"/>
            <ac:spMk id="9" creationId="{E26AE8E0-2BA1-4620-9ED5-128C48F4C0AC}"/>
          </ac:spMkLst>
        </pc:spChg>
        <pc:spChg chg="mod">
          <ac:chgData name="Takehara Kazuyo" userId="6c1305eccc517997" providerId="LiveId" clId="{555AC263-A2F5-4185-B41A-673DAEED51B9}" dt="2023-04-26T10:18:14.728" v="26" actId="403"/>
          <ac:spMkLst>
            <pc:docMk/>
            <pc:sldMk cId="473122211" sldId="367"/>
            <ac:spMk id="11" creationId="{3C84E861-B8D4-4EF3-95EC-6FB3E4B5A0D3}"/>
          </ac:spMkLst>
        </pc:spChg>
      </pc:sldChg>
      <pc:sldChg chg="modSp mod">
        <pc:chgData name="Takehara Kazuyo" userId="6c1305eccc517997" providerId="LiveId" clId="{555AC263-A2F5-4185-B41A-673DAEED51B9}" dt="2023-04-26T10:18:28.413" v="29" actId="14100"/>
        <pc:sldMkLst>
          <pc:docMk/>
          <pc:sldMk cId="661397254" sldId="369"/>
        </pc:sldMkLst>
        <pc:spChg chg="mod">
          <ac:chgData name="Takehara Kazuyo" userId="6c1305eccc517997" providerId="LiveId" clId="{555AC263-A2F5-4185-B41A-673DAEED51B9}" dt="2023-04-26T10:18:19.231" v="27" actId="403"/>
          <ac:spMkLst>
            <pc:docMk/>
            <pc:sldMk cId="661397254" sldId="369"/>
            <ac:spMk id="6" creationId="{C07E32B6-6BB7-4732-BE9F-011EE17DB0E4}"/>
          </ac:spMkLst>
        </pc:spChg>
        <pc:spChg chg="mod">
          <ac:chgData name="Takehara Kazuyo" userId="6c1305eccc517997" providerId="LiveId" clId="{555AC263-A2F5-4185-B41A-673DAEED51B9}" dt="2023-04-26T10:18:28.413" v="29" actId="14100"/>
          <ac:spMkLst>
            <pc:docMk/>
            <pc:sldMk cId="661397254" sldId="369"/>
            <ac:spMk id="8" creationId="{45EB68A0-95B2-4288-A994-85048CA8C6C7}"/>
          </ac:spMkLst>
        </pc:spChg>
        <pc:spChg chg="mod">
          <ac:chgData name="Takehara Kazuyo" userId="6c1305eccc517997" providerId="LiveId" clId="{555AC263-A2F5-4185-B41A-673DAEED51B9}" dt="2023-04-26T10:18:24.335" v="28" actId="1076"/>
          <ac:spMkLst>
            <pc:docMk/>
            <pc:sldMk cId="661397254" sldId="369"/>
            <ac:spMk id="10" creationId="{E3D70A92-B82E-40D1-8D7F-91CF10DB9EEF}"/>
          </ac:spMkLst>
        </pc:spChg>
        <pc:spChg chg="mod">
          <ac:chgData name="Takehara Kazuyo" userId="6c1305eccc517997" providerId="LiveId" clId="{555AC263-A2F5-4185-B41A-673DAEED51B9}" dt="2023-04-26T10:18:19.231" v="27" actId="403"/>
          <ac:spMkLst>
            <pc:docMk/>
            <pc:sldMk cId="661397254" sldId="369"/>
            <ac:spMk id="12" creationId="{24EEF144-F8E9-4D73-B4D9-CC1A48DD3339}"/>
          </ac:spMkLst>
        </pc:spChg>
      </pc:sldChg>
      <pc:sldChg chg="modSp mod">
        <pc:chgData name="Takehara Kazuyo" userId="6c1305eccc517997" providerId="LiveId" clId="{555AC263-A2F5-4185-B41A-673DAEED51B9}" dt="2023-04-26T10:19:03.784" v="33" actId="1076"/>
        <pc:sldMkLst>
          <pc:docMk/>
          <pc:sldMk cId="493713810" sldId="371"/>
        </pc:sldMkLst>
        <pc:picChg chg="mod">
          <ac:chgData name="Takehara Kazuyo" userId="6c1305eccc517997" providerId="LiveId" clId="{555AC263-A2F5-4185-B41A-673DAEED51B9}" dt="2023-04-26T10:19:01.432" v="32" actId="1076"/>
          <ac:picMkLst>
            <pc:docMk/>
            <pc:sldMk cId="493713810" sldId="371"/>
            <ac:picMk id="13" creationId="{A420E42F-ED3D-4143-8F8E-6A43D680B13A}"/>
          </ac:picMkLst>
        </pc:picChg>
        <pc:picChg chg="mod">
          <ac:chgData name="Takehara Kazuyo" userId="6c1305eccc517997" providerId="LiveId" clId="{555AC263-A2F5-4185-B41A-673DAEED51B9}" dt="2023-04-26T10:19:03.784" v="33" actId="1076"/>
          <ac:picMkLst>
            <pc:docMk/>
            <pc:sldMk cId="493713810" sldId="371"/>
            <ac:picMk id="25" creationId="{A82EDB75-2DB0-471E-8E0F-8EC17FAB52F1}"/>
          </ac:picMkLst>
        </pc:picChg>
      </pc:sldChg>
      <pc:sldChg chg="modSp mod">
        <pc:chgData name="Takehara Kazuyo" userId="6c1305eccc517997" providerId="LiveId" clId="{555AC263-A2F5-4185-B41A-673DAEED51B9}" dt="2023-04-26T10:19:53.632" v="42" actId="1076"/>
        <pc:sldMkLst>
          <pc:docMk/>
          <pc:sldMk cId="685868187" sldId="372"/>
        </pc:sldMkLst>
        <pc:picChg chg="mod">
          <ac:chgData name="Takehara Kazuyo" userId="6c1305eccc517997" providerId="LiveId" clId="{555AC263-A2F5-4185-B41A-673DAEED51B9}" dt="2023-04-26T10:19:46.046" v="39" actId="1076"/>
          <ac:picMkLst>
            <pc:docMk/>
            <pc:sldMk cId="685868187" sldId="372"/>
            <ac:picMk id="14" creationId="{7DF598C9-C505-47A4-BE4B-7B853D6E4644}"/>
          </ac:picMkLst>
        </pc:picChg>
        <pc:picChg chg="mod">
          <ac:chgData name="Takehara Kazuyo" userId="6c1305eccc517997" providerId="LiveId" clId="{555AC263-A2F5-4185-B41A-673DAEED51B9}" dt="2023-04-26T10:19:48.880" v="40" actId="1076"/>
          <ac:picMkLst>
            <pc:docMk/>
            <pc:sldMk cId="685868187" sldId="372"/>
            <ac:picMk id="15" creationId="{7230D116-9A50-4F60-8CE9-6DC72188E397}"/>
          </ac:picMkLst>
        </pc:picChg>
        <pc:picChg chg="mod">
          <ac:chgData name="Takehara Kazuyo" userId="6c1305eccc517997" providerId="LiveId" clId="{555AC263-A2F5-4185-B41A-673DAEED51B9}" dt="2023-04-26T10:19:51.153" v="41" actId="1076"/>
          <ac:picMkLst>
            <pc:docMk/>
            <pc:sldMk cId="685868187" sldId="372"/>
            <ac:picMk id="16" creationId="{C603736E-D816-47E8-8829-9B6582F75549}"/>
          </ac:picMkLst>
        </pc:picChg>
        <pc:picChg chg="mod">
          <ac:chgData name="Takehara Kazuyo" userId="6c1305eccc517997" providerId="LiveId" clId="{555AC263-A2F5-4185-B41A-673DAEED51B9}" dt="2023-04-26T10:19:53.632" v="42" actId="1076"/>
          <ac:picMkLst>
            <pc:docMk/>
            <pc:sldMk cId="685868187" sldId="372"/>
            <ac:picMk id="17" creationId="{AC2AF721-EF69-44B2-BF1D-995033A9797A}"/>
          </ac:picMkLst>
        </pc:picChg>
      </pc:sldChg>
      <pc:sldChg chg="modSp mod">
        <pc:chgData name="Takehara Kazuyo" userId="6c1305eccc517997" providerId="LiveId" clId="{555AC263-A2F5-4185-B41A-673DAEED51B9}" dt="2023-04-26T10:12:49.077" v="8" actId="1076"/>
        <pc:sldMkLst>
          <pc:docMk/>
          <pc:sldMk cId="1454847127" sldId="390"/>
        </pc:sldMkLst>
        <pc:picChg chg="mod">
          <ac:chgData name="Takehara Kazuyo" userId="6c1305eccc517997" providerId="LiveId" clId="{555AC263-A2F5-4185-B41A-673DAEED51B9}" dt="2023-04-26T10:12:47.371" v="7" actId="1076"/>
          <ac:picMkLst>
            <pc:docMk/>
            <pc:sldMk cId="1454847127" sldId="390"/>
            <ac:picMk id="5" creationId="{DDB5F4D4-BD0F-498A-BFCD-9F20B96F8CF6}"/>
          </ac:picMkLst>
        </pc:picChg>
        <pc:picChg chg="mod">
          <ac:chgData name="Takehara Kazuyo" userId="6c1305eccc517997" providerId="LiveId" clId="{555AC263-A2F5-4185-B41A-673DAEED51B9}" dt="2023-04-26T10:12:46.159" v="6" actId="1076"/>
          <ac:picMkLst>
            <pc:docMk/>
            <pc:sldMk cId="1454847127" sldId="390"/>
            <ac:picMk id="6" creationId="{E3DEA28E-239B-4675-8904-663071D131A1}"/>
          </ac:picMkLst>
        </pc:picChg>
        <pc:picChg chg="mod">
          <ac:chgData name="Takehara Kazuyo" userId="6c1305eccc517997" providerId="LiveId" clId="{555AC263-A2F5-4185-B41A-673DAEED51B9}" dt="2023-04-26T10:12:49.077" v="8" actId="1076"/>
          <ac:picMkLst>
            <pc:docMk/>
            <pc:sldMk cId="1454847127" sldId="390"/>
            <ac:picMk id="7" creationId="{6BA03E2A-8B57-4A91-A4DE-3D40DAD127D3}"/>
          </ac:picMkLst>
        </pc:picChg>
      </pc:sldChg>
      <pc:sldChg chg="modSp mod">
        <pc:chgData name="Takehara Kazuyo" userId="6c1305eccc517997" providerId="LiveId" clId="{555AC263-A2F5-4185-B41A-673DAEED51B9}" dt="2023-04-26T10:12:22.324" v="4" actId="14100"/>
        <pc:sldMkLst>
          <pc:docMk/>
          <pc:sldMk cId="3616965964" sldId="395"/>
        </pc:sldMkLst>
        <pc:spChg chg="mod">
          <ac:chgData name="Takehara Kazuyo" userId="6c1305eccc517997" providerId="LiveId" clId="{555AC263-A2F5-4185-B41A-673DAEED51B9}" dt="2023-04-26T10:11:52.162" v="0" actId="403"/>
          <ac:spMkLst>
            <pc:docMk/>
            <pc:sldMk cId="3616965964" sldId="395"/>
            <ac:spMk id="5" creationId="{8B2E31A6-DFC2-4C8E-9F4D-8EE5631AE398}"/>
          </ac:spMkLst>
        </pc:spChg>
        <pc:spChg chg="mod">
          <ac:chgData name="Takehara Kazuyo" userId="6c1305eccc517997" providerId="LiveId" clId="{555AC263-A2F5-4185-B41A-673DAEED51B9}" dt="2023-04-26T10:12:22.324" v="4" actId="14100"/>
          <ac:spMkLst>
            <pc:docMk/>
            <pc:sldMk cId="3616965964" sldId="395"/>
            <ac:spMk id="6" creationId="{5FC6A46D-3398-4CA0-BE29-69EAA4E45643}"/>
          </ac:spMkLst>
        </pc:spChg>
        <pc:spChg chg="mod">
          <ac:chgData name="Takehara Kazuyo" userId="6c1305eccc517997" providerId="LiveId" clId="{555AC263-A2F5-4185-B41A-673DAEED51B9}" dt="2023-04-26T10:11:52.162" v="0" actId="403"/>
          <ac:spMkLst>
            <pc:docMk/>
            <pc:sldMk cId="3616965964" sldId="395"/>
            <ac:spMk id="8" creationId="{05B35A3D-F1A1-4B5C-AB75-05283B9D8D69}"/>
          </ac:spMkLst>
        </pc:spChg>
        <pc:spChg chg="mod">
          <ac:chgData name="Takehara Kazuyo" userId="6c1305eccc517997" providerId="LiveId" clId="{555AC263-A2F5-4185-B41A-673DAEED51B9}" dt="2023-04-26T10:11:52.162" v="0" actId="403"/>
          <ac:spMkLst>
            <pc:docMk/>
            <pc:sldMk cId="3616965964" sldId="395"/>
            <ac:spMk id="10" creationId="{318E0E28-3CC3-44BE-B01E-C6BD0CECFC37}"/>
          </ac:spMkLst>
        </pc:spChg>
        <pc:spChg chg="mod">
          <ac:chgData name="Takehara Kazuyo" userId="6c1305eccc517997" providerId="LiveId" clId="{555AC263-A2F5-4185-B41A-673DAEED51B9}" dt="2023-04-26T10:11:52.162" v="0" actId="403"/>
          <ac:spMkLst>
            <pc:docMk/>
            <pc:sldMk cId="3616965964" sldId="395"/>
            <ac:spMk id="12" creationId="{AA73ED4F-5BCA-4A57-9ED5-DEB9B1AB7607}"/>
          </ac:spMkLst>
        </pc:spChg>
        <pc:spChg chg="mod">
          <ac:chgData name="Takehara Kazuyo" userId="6c1305eccc517997" providerId="LiveId" clId="{555AC263-A2F5-4185-B41A-673DAEED51B9}" dt="2023-04-26T10:12:07.449" v="2" actId="14100"/>
          <ac:spMkLst>
            <pc:docMk/>
            <pc:sldMk cId="3616965964" sldId="395"/>
            <ac:spMk id="14" creationId="{15F2432E-6071-433E-B880-5AB6395BD315}"/>
          </ac:spMkLst>
        </pc:spChg>
        <pc:spChg chg="mod">
          <ac:chgData name="Takehara Kazuyo" userId="6c1305eccc517997" providerId="LiveId" clId="{555AC263-A2F5-4185-B41A-673DAEED51B9}" dt="2023-04-26T10:12:09.811" v="3" actId="14100"/>
          <ac:spMkLst>
            <pc:docMk/>
            <pc:sldMk cId="3616965964" sldId="395"/>
            <ac:spMk id="16" creationId="{27A6E6B7-4B3A-45F1-B0C9-D89C9BA2907A}"/>
          </ac:spMkLst>
        </pc:spChg>
      </pc:sldChg>
      <pc:sldChg chg="modSp mod">
        <pc:chgData name="Takehara Kazuyo" userId="6c1305eccc517997" providerId="LiveId" clId="{555AC263-A2F5-4185-B41A-673DAEED51B9}" dt="2023-04-26T10:13:45.813" v="14" actId="403"/>
        <pc:sldMkLst>
          <pc:docMk/>
          <pc:sldMk cId="1084250797" sldId="396"/>
        </pc:sldMkLst>
        <pc:spChg chg="mod">
          <ac:chgData name="Takehara Kazuyo" userId="6c1305eccc517997" providerId="LiveId" clId="{555AC263-A2F5-4185-B41A-673DAEED51B9}" dt="2023-04-26T10:13:45.813" v="14" actId="403"/>
          <ac:spMkLst>
            <pc:docMk/>
            <pc:sldMk cId="1084250797" sldId="396"/>
            <ac:spMk id="8" creationId="{F1E275DB-A6E0-47A9-9903-7FA37010C37A}"/>
          </ac:spMkLst>
        </pc:spChg>
        <pc:spChg chg="mod">
          <ac:chgData name="Takehara Kazuyo" userId="6c1305eccc517997" providerId="LiveId" clId="{555AC263-A2F5-4185-B41A-673DAEED51B9}" dt="2023-04-26T10:13:45.813" v="14" actId="403"/>
          <ac:spMkLst>
            <pc:docMk/>
            <pc:sldMk cId="1084250797" sldId="396"/>
            <ac:spMk id="10" creationId="{71BC8B68-4275-4046-862A-628B97FBC93B}"/>
          </ac:spMkLst>
        </pc:spChg>
        <pc:spChg chg="mod">
          <ac:chgData name="Takehara Kazuyo" userId="6c1305eccc517997" providerId="LiveId" clId="{555AC263-A2F5-4185-B41A-673DAEED51B9}" dt="2023-04-26T10:13:45.813" v="14" actId="403"/>
          <ac:spMkLst>
            <pc:docMk/>
            <pc:sldMk cId="1084250797" sldId="396"/>
            <ac:spMk id="12" creationId="{28E29A23-35E7-47CB-AA12-7F34A9815966}"/>
          </ac:spMkLst>
        </pc:spChg>
        <pc:spChg chg="mod">
          <ac:chgData name="Takehara Kazuyo" userId="6c1305eccc517997" providerId="LiveId" clId="{555AC263-A2F5-4185-B41A-673DAEED51B9}" dt="2023-04-26T10:13:45.813" v="14" actId="403"/>
          <ac:spMkLst>
            <pc:docMk/>
            <pc:sldMk cId="1084250797" sldId="396"/>
            <ac:spMk id="16" creationId="{279EACF4-3DC6-4A33-A0BC-45F6A413AD6C}"/>
          </ac:spMkLst>
        </pc:spChg>
      </pc:sldChg>
      <pc:sldChg chg="modSp mod">
        <pc:chgData name="Takehara Kazuyo" userId="6c1305eccc517997" providerId="LiveId" clId="{555AC263-A2F5-4185-B41A-673DAEED51B9}" dt="2023-04-26T10:14:08.418" v="19" actId="14100"/>
        <pc:sldMkLst>
          <pc:docMk/>
          <pc:sldMk cId="1089819665" sldId="397"/>
        </pc:sldMkLst>
        <pc:spChg chg="mod">
          <ac:chgData name="Takehara Kazuyo" userId="6c1305eccc517997" providerId="LiveId" clId="{555AC263-A2F5-4185-B41A-673DAEED51B9}" dt="2023-04-26T10:13:51.180" v="15" actId="403"/>
          <ac:spMkLst>
            <pc:docMk/>
            <pc:sldMk cId="1089819665" sldId="397"/>
            <ac:spMk id="7" creationId="{1E6D4389-BAA9-4154-B493-A02EDD0F8460}"/>
          </ac:spMkLst>
        </pc:spChg>
        <pc:spChg chg="mod">
          <ac:chgData name="Takehara Kazuyo" userId="6c1305eccc517997" providerId="LiveId" clId="{555AC263-A2F5-4185-B41A-673DAEED51B9}" dt="2023-04-26T10:13:51.180" v="15" actId="403"/>
          <ac:spMkLst>
            <pc:docMk/>
            <pc:sldMk cId="1089819665" sldId="397"/>
            <ac:spMk id="9" creationId="{88677322-FB5A-4854-B646-6EBE192E32DF}"/>
          </ac:spMkLst>
        </pc:spChg>
        <pc:spChg chg="mod">
          <ac:chgData name="Takehara Kazuyo" userId="6c1305eccc517997" providerId="LiveId" clId="{555AC263-A2F5-4185-B41A-673DAEED51B9}" dt="2023-04-26T10:14:08.418" v="19" actId="14100"/>
          <ac:spMkLst>
            <pc:docMk/>
            <pc:sldMk cId="1089819665" sldId="397"/>
            <ac:spMk id="11" creationId="{0A96294E-0C27-4890-85B7-4F6B21099936}"/>
          </ac:spMkLst>
        </pc:spChg>
        <pc:spChg chg="mod">
          <ac:chgData name="Takehara Kazuyo" userId="6c1305eccc517997" providerId="LiveId" clId="{555AC263-A2F5-4185-B41A-673DAEED51B9}" dt="2023-04-26T10:13:51.180" v="15" actId="403"/>
          <ac:spMkLst>
            <pc:docMk/>
            <pc:sldMk cId="1089819665" sldId="397"/>
            <ac:spMk id="13" creationId="{48745B2A-9104-48C4-AF0F-5238CC8CCB24}"/>
          </ac:spMkLst>
        </pc:spChg>
      </pc:sldChg>
      <pc:sldChg chg="modSp mod">
        <pc:chgData name="Takehara Kazuyo" userId="6c1305eccc517997" providerId="LiveId" clId="{555AC263-A2F5-4185-B41A-673DAEED51B9}" dt="2023-04-26T10:14:02.082" v="18" actId="14100"/>
        <pc:sldMkLst>
          <pc:docMk/>
          <pc:sldMk cId="2615506672" sldId="398"/>
        </pc:sldMkLst>
        <pc:spChg chg="mod">
          <ac:chgData name="Takehara Kazuyo" userId="6c1305eccc517997" providerId="LiveId" clId="{555AC263-A2F5-4185-B41A-673DAEED51B9}" dt="2023-04-26T10:13:59.477" v="17" actId="14100"/>
          <ac:spMkLst>
            <pc:docMk/>
            <pc:sldMk cId="2615506672" sldId="398"/>
            <ac:spMk id="5" creationId="{47035BB4-3941-4F72-A6F9-36335D0F5CB1}"/>
          </ac:spMkLst>
        </pc:spChg>
        <pc:spChg chg="mod">
          <ac:chgData name="Takehara Kazuyo" userId="6c1305eccc517997" providerId="LiveId" clId="{555AC263-A2F5-4185-B41A-673DAEED51B9}" dt="2023-04-26T10:13:55.898" v="16" actId="403"/>
          <ac:spMkLst>
            <pc:docMk/>
            <pc:sldMk cId="2615506672" sldId="398"/>
            <ac:spMk id="7" creationId="{B210BFA8-B48D-4865-B47C-FD6230313DD7}"/>
          </ac:spMkLst>
        </pc:spChg>
        <pc:spChg chg="mod">
          <ac:chgData name="Takehara Kazuyo" userId="6c1305eccc517997" providerId="LiveId" clId="{555AC263-A2F5-4185-B41A-673DAEED51B9}" dt="2023-04-26T10:14:02.082" v="18" actId="14100"/>
          <ac:spMkLst>
            <pc:docMk/>
            <pc:sldMk cId="2615506672" sldId="398"/>
            <ac:spMk id="9" creationId="{A1FEB88E-D820-4C94-99F9-6764278BC396}"/>
          </ac:spMkLst>
        </pc:spChg>
        <pc:spChg chg="mod">
          <ac:chgData name="Takehara Kazuyo" userId="6c1305eccc517997" providerId="LiveId" clId="{555AC263-A2F5-4185-B41A-673DAEED51B9}" dt="2023-04-26T10:13:55.898" v="16" actId="403"/>
          <ac:spMkLst>
            <pc:docMk/>
            <pc:sldMk cId="2615506672" sldId="398"/>
            <ac:spMk id="11" creationId="{09F2C435-18B1-4C37-BFD5-5E1018D51689}"/>
          </ac:spMkLst>
        </pc:spChg>
      </pc:sldChg>
    </pc:docChg>
  </pc:docChgLst>
  <pc:docChgLst>
    <pc:chgData name="Takehara Kazuyo" userId="6c1305eccc517997" providerId="LiveId" clId="{FB12896D-8E5C-43BB-9E9D-B3961CABA262}"/>
    <pc:docChg chg="undo custSel addSld delSld modSld sldOrd">
      <pc:chgData name="Takehara Kazuyo" userId="6c1305eccc517997" providerId="LiveId" clId="{FB12896D-8E5C-43BB-9E9D-B3961CABA262}" dt="2021-07-22T09:28:08.845" v="2654" actId="2696"/>
      <pc:docMkLst>
        <pc:docMk/>
      </pc:docMkLst>
      <pc:sldChg chg="ord">
        <pc:chgData name="Takehara Kazuyo" userId="6c1305eccc517997" providerId="LiveId" clId="{FB12896D-8E5C-43BB-9E9D-B3961CABA262}" dt="2021-07-15T05:40:45.830" v="41"/>
        <pc:sldMkLst>
          <pc:docMk/>
          <pc:sldMk cId="940289862" sldId="257"/>
        </pc:sldMkLst>
      </pc:sldChg>
      <pc:sldChg chg="addSp delSp modSp mod delAnim modAnim">
        <pc:chgData name="Takehara Kazuyo" userId="6c1305eccc517997" providerId="LiveId" clId="{FB12896D-8E5C-43BB-9E9D-B3961CABA262}" dt="2021-07-20T06:15:00.620" v="2388"/>
        <pc:sldMkLst>
          <pc:docMk/>
          <pc:sldMk cId="3139811172" sldId="265"/>
        </pc:sldMkLst>
        <pc:spChg chg="mod">
          <ac:chgData name="Takehara Kazuyo" userId="6c1305eccc517997" providerId="LiveId" clId="{FB12896D-8E5C-43BB-9E9D-B3961CABA262}" dt="2021-07-15T09:09:26.989" v="2316" actId="1076"/>
          <ac:spMkLst>
            <pc:docMk/>
            <pc:sldMk cId="3139811172" sldId="265"/>
            <ac:spMk id="2" creationId="{C9C76F51-8B4D-49EB-A20E-0C9311D1EE21}"/>
          </ac:spMkLst>
        </pc:spChg>
        <pc:spChg chg="mod">
          <ac:chgData name="Takehara Kazuyo" userId="6c1305eccc517997" providerId="LiveId" clId="{FB12896D-8E5C-43BB-9E9D-B3961CABA262}" dt="2021-07-15T09:09:26.989" v="2316" actId="1076"/>
          <ac:spMkLst>
            <pc:docMk/>
            <pc:sldMk cId="3139811172" sldId="265"/>
            <ac:spMk id="9" creationId="{34A13956-4E69-4E2C-9D82-1871BAB61464}"/>
          </ac:spMkLst>
        </pc:spChg>
        <pc:spChg chg="mod">
          <ac:chgData name="Takehara Kazuyo" userId="6c1305eccc517997" providerId="LiveId" clId="{FB12896D-8E5C-43BB-9E9D-B3961CABA262}" dt="2021-07-15T09:09:26.989" v="2316" actId="1076"/>
          <ac:spMkLst>
            <pc:docMk/>
            <pc:sldMk cId="3139811172" sldId="265"/>
            <ac:spMk id="10" creationId="{CB32416A-DDE6-4D56-B8D6-4D5131BE4853}"/>
          </ac:spMkLst>
        </pc:spChg>
        <pc:picChg chg="del">
          <ac:chgData name="Takehara Kazuyo" userId="6c1305eccc517997" providerId="LiveId" clId="{FB12896D-8E5C-43BB-9E9D-B3961CABA262}" dt="2021-07-15T09:09:14.955" v="2313" actId="478"/>
          <ac:picMkLst>
            <pc:docMk/>
            <pc:sldMk cId="3139811172" sldId="265"/>
            <ac:picMk id="3" creationId="{0ABAFC5E-A12A-4CAD-869F-454BDCE5B957}"/>
          </ac:picMkLst>
        </pc:picChg>
        <pc:picChg chg="mod">
          <ac:chgData name="Takehara Kazuyo" userId="6c1305eccc517997" providerId="LiveId" clId="{FB12896D-8E5C-43BB-9E9D-B3961CABA262}" dt="2021-07-15T09:09:26.989" v="2316" actId="1076"/>
          <ac:picMkLst>
            <pc:docMk/>
            <pc:sldMk cId="3139811172" sldId="265"/>
            <ac:picMk id="4" creationId="{92D18BE9-5EC4-4AD8-9A41-25C8BB5F0184}"/>
          </ac:picMkLst>
        </pc:picChg>
        <pc:picChg chg="del mod">
          <ac:chgData name="Takehara Kazuyo" userId="6c1305eccc517997" providerId="LiveId" clId="{FB12896D-8E5C-43BB-9E9D-B3961CABA262}" dt="2021-07-20T06:14:48.578" v="2384" actId="478"/>
          <ac:picMkLst>
            <pc:docMk/>
            <pc:sldMk cId="3139811172" sldId="265"/>
            <ac:picMk id="5" creationId="{B01AE95A-52EE-4215-91C7-65D89E5F17E9}"/>
          </ac:picMkLst>
        </pc:picChg>
        <pc:picChg chg="del mod">
          <ac:chgData name="Takehara Kazuyo" userId="6c1305eccc517997" providerId="LiveId" clId="{FB12896D-8E5C-43BB-9E9D-B3961CABA262}" dt="2021-07-20T06:14:48.578" v="2384" actId="478"/>
          <ac:picMkLst>
            <pc:docMk/>
            <pc:sldMk cId="3139811172" sldId="265"/>
            <ac:picMk id="6" creationId="{75BB59C8-18AA-4D34-AC28-31DF80788CAD}"/>
          </ac:picMkLst>
        </pc:picChg>
        <pc:picChg chg="del mod">
          <ac:chgData name="Takehara Kazuyo" userId="6c1305eccc517997" providerId="LiveId" clId="{FB12896D-8E5C-43BB-9E9D-B3961CABA262}" dt="2021-07-20T06:14:48.578" v="2384" actId="478"/>
          <ac:picMkLst>
            <pc:docMk/>
            <pc:sldMk cId="3139811172" sldId="265"/>
            <ac:picMk id="7" creationId="{0F795222-6A12-4E09-ACF8-2D71467784BF}"/>
          </ac:picMkLst>
        </pc:picChg>
        <pc:picChg chg="add mod">
          <ac:chgData name="Takehara Kazuyo" userId="6c1305eccc517997" providerId="LiveId" clId="{FB12896D-8E5C-43BB-9E9D-B3961CABA262}" dt="2021-07-15T09:09:19.459" v="2315" actId="1076"/>
          <ac:picMkLst>
            <pc:docMk/>
            <pc:sldMk cId="3139811172" sldId="265"/>
            <ac:picMk id="11" creationId="{EBBE921B-0CB4-49EF-B231-B7DFEE7644A3}"/>
          </ac:picMkLst>
        </pc:picChg>
        <pc:picChg chg="add mod">
          <ac:chgData name="Takehara Kazuyo" userId="6c1305eccc517997" providerId="LiveId" clId="{FB12896D-8E5C-43BB-9E9D-B3961CABA262}" dt="2021-07-20T06:14:49.011" v="2385"/>
          <ac:picMkLst>
            <pc:docMk/>
            <pc:sldMk cId="3139811172" sldId="265"/>
            <ac:picMk id="12" creationId="{6EBAEA47-87F7-452F-B423-D44997C5884E}"/>
          </ac:picMkLst>
        </pc:picChg>
        <pc:picChg chg="add mod">
          <ac:chgData name="Takehara Kazuyo" userId="6c1305eccc517997" providerId="LiveId" clId="{FB12896D-8E5C-43BB-9E9D-B3961CABA262}" dt="2021-07-20T06:14:49.011" v="2385"/>
          <ac:picMkLst>
            <pc:docMk/>
            <pc:sldMk cId="3139811172" sldId="265"/>
            <ac:picMk id="13" creationId="{62D87839-26E6-48F6-9571-D8FE7DEEA3ED}"/>
          </ac:picMkLst>
        </pc:picChg>
        <pc:picChg chg="add mod">
          <ac:chgData name="Takehara Kazuyo" userId="6c1305eccc517997" providerId="LiveId" clId="{FB12896D-8E5C-43BB-9E9D-B3961CABA262}" dt="2021-07-20T06:14:49.011" v="2385"/>
          <ac:picMkLst>
            <pc:docMk/>
            <pc:sldMk cId="3139811172" sldId="265"/>
            <ac:picMk id="14" creationId="{730706C1-3E76-4BA3-986C-3EF992DA2347}"/>
          </ac:picMkLst>
        </pc:picChg>
      </pc:sldChg>
      <pc:sldChg chg="del">
        <pc:chgData name="Takehara Kazuyo" userId="6c1305eccc517997" providerId="LiveId" clId="{FB12896D-8E5C-43BB-9E9D-B3961CABA262}" dt="2021-07-15T09:04:37.955" v="2288" actId="2696"/>
        <pc:sldMkLst>
          <pc:docMk/>
          <pc:sldMk cId="1009975322" sldId="266"/>
        </pc:sldMkLst>
      </pc:sldChg>
      <pc:sldChg chg="modAnim">
        <pc:chgData name="Takehara Kazuyo" userId="6c1305eccc517997" providerId="LiveId" clId="{FB12896D-8E5C-43BB-9E9D-B3961CABA262}" dt="2021-07-20T06:13:48.640" v="2377"/>
        <pc:sldMkLst>
          <pc:docMk/>
          <pc:sldMk cId="3257786741" sldId="267"/>
        </pc:sldMkLst>
      </pc:sldChg>
      <pc:sldChg chg="delSp modSp mod delAnim">
        <pc:chgData name="Takehara Kazuyo" userId="6c1305eccc517997" providerId="LiveId" clId="{FB12896D-8E5C-43BB-9E9D-B3961CABA262}" dt="2021-07-15T09:08:21.748" v="2307" actId="1076"/>
        <pc:sldMkLst>
          <pc:docMk/>
          <pc:sldMk cId="938988532" sldId="268"/>
        </pc:sldMkLst>
        <pc:picChg chg="mod modCrop">
          <ac:chgData name="Takehara Kazuyo" userId="6c1305eccc517997" providerId="LiveId" clId="{FB12896D-8E5C-43BB-9E9D-B3961CABA262}" dt="2021-07-15T09:08:21.748" v="2307" actId="1076"/>
          <ac:picMkLst>
            <pc:docMk/>
            <pc:sldMk cId="938988532" sldId="268"/>
            <ac:picMk id="3" creationId="{00228A3E-DAB6-481E-A479-6EBF658A2633}"/>
          </ac:picMkLst>
        </pc:picChg>
        <pc:picChg chg="del">
          <ac:chgData name="Takehara Kazuyo" userId="6c1305eccc517997" providerId="LiveId" clId="{FB12896D-8E5C-43BB-9E9D-B3961CABA262}" dt="2021-07-15T09:07:36.542" v="2299" actId="478"/>
          <ac:picMkLst>
            <pc:docMk/>
            <pc:sldMk cId="938988532" sldId="268"/>
            <ac:picMk id="4" creationId="{648ECE26-3786-41DE-9200-F95EB15F6F64}"/>
          </ac:picMkLst>
        </pc:picChg>
        <pc:picChg chg="del">
          <ac:chgData name="Takehara Kazuyo" userId="6c1305eccc517997" providerId="LiveId" clId="{FB12896D-8E5C-43BB-9E9D-B3961CABA262}" dt="2021-07-15T09:07:34.046" v="2298" actId="478"/>
          <ac:picMkLst>
            <pc:docMk/>
            <pc:sldMk cId="938988532" sldId="268"/>
            <ac:picMk id="5" creationId="{DDB5F4D4-BD0F-498A-BFCD-9F20B96F8CF6}"/>
          </ac:picMkLst>
        </pc:picChg>
        <pc:picChg chg="del">
          <ac:chgData name="Takehara Kazuyo" userId="6c1305eccc517997" providerId="LiveId" clId="{FB12896D-8E5C-43BB-9E9D-B3961CABA262}" dt="2021-07-15T09:07:34.046" v="2298" actId="478"/>
          <ac:picMkLst>
            <pc:docMk/>
            <pc:sldMk cId="938988532" sldId="268"/>
            <ac:picMk id="6" creationId="{E3DEA28E-239B-4675-8904-663071D131A1}"/>
          </ac:picMkLst>
        </pc:picChg>
        <pc:picChg chg="del">
          <ac:chgData name="Takehara Kazuyo" userId="6c1305eccc517997" providerId="LiveId" clId="{FB12896D-8E5C-43BB-9E9D-B3961CABA262}" dt="2021-07-15T09:07:34.046" v="2298" actId="478"/>
          <ac:picMkLst>
            <pc:docMk/>
            <pc:sldMk cId="938988532" sldId="268"/>
            <ac:picMk id="7" creationId="{6BA03E2A-8B57-4A91-A4DE-3D40DAD127D3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15:28.643" v="2393" actId="1076"/>
        <pc:sldMkLst>
          <pc:docMk/>
          <pc:sldMk cId="963958229" sldId="269"/>
        </pc:sldMkLst>
        <pc:picChg chg="del">
          <ac:chgData name="Takehara Kazuyo" userId="6c1305eccc517997" providerId="LiveId" clId="{FB12896D-8E5C-43BB-9E9D-B3961CABA262}" dt="2021-07-20T06:15:16.535" v="2389" actId="478"/>
          <ac:picMkLst>
            <pc:docMk/>
            <pc:sldMk cId="963958229" sldId="269"/>
            <ac:picMk id="6" creationId="{22EF638C-EA49-413D-9AC5-608BA5CF0010}"/>
          </ac:picMkLst>
        </pc:picChg>
        <pc:picChg chg="del">
          <ac:chgData name="Takehara Kazuyo" userId="6c1305eccc517997" providerId="LiveId" clId="{FB12896D-8E5C-43BB-9E9D-B3961CABA262}" dt="2021-07-20T06:15:16.535" v="2389" actId="478"/>
          <ac:picMkLst>
            <pc:docMk/>
            <pc:sldMk cId="963958229" sldId="269"/>
            <ac:picMk id="7" creationId="{92BC91D5-F23E-46F5-8CA3-966A3566E630}"/>
          </ac:picMkLst>
        </pc:picChg>
        <pc:picChg chg="del">
          <ac:chgData name="Takehara Kazuyo" userId="6c1305eccc517997" providerId="LiveId" clId="{FB12896D-8E5C-43BB-9E9D-B3961CABA262}" dt="2021-07-20T06:15:16.535" v="2389" actId="478"/>
          <ac:picMkLst>
            <pc:docMk/>
            <pc:sldMk cId="963958229" sldId="269"/>
            <ac:picMk id="8" creationId="{D85BA485-F9B0-4574-869A-80410196A3D5}"/>
          </ac:picMkLst>
        </pc:picChg>
        <pc:picChg chg="add mod">
          <ac:chgData name="Takehara Kazuyo" userId="6c1305eccc517997" providerId="LiveId" clId="{FB12896D-8E5C-43BB-9E9D-B3961CABA262}" dt="2021-07-20T06:15:23.566" v="2391" actId="1076"/>
          <ac:picMkLst>
            <pc:docMk/>
            <pc:sldMk cId="963958229" sldId="269"/>
            <ac:picMk id="9" creationId="{66C584F5-515F-43A0-ADB9-AA4E3ED38BCD}"/>
          </ac:picMkLst>
        </pc:picChg>
        <pc:picChg chg="add mod">
          <ac:chgData name="Takehara Kazuyo" userId="6c1305eccc517997" providerId="LiveId" clId="{FB12896D-8E5C-43BB-9E9D-B3961CABA262}" dt="2021-07-20T06:15:26.292" v="2392" actId="1076"/>
          <ac:picMkLst>
            <pc:docMk/>
            <pc:sldMk cId="963958229" sldId="269"/>
            <ac:picMk id="10" creationId="{94D8CE5E-9E79-4498-A31B-040A9614D4F8}"/>
          </ac:picMkLst>
        </pc:picChg>
        <pc:picChg chg="add mod">
          <ac:chgData name="Takehara Kazuyo" userId="6c1305eccc517997" providerId="LiveId" clId="{FB12896D-8E5C-43BB-9E9D-B3961CABA262}" dt="2021-07-20T06:15:28.643" v="2393" actId="1076"/>
          <ac:picMkLst>
            <pc:docMk/>
            <pc:sldMk cId="963958229" sldId="269"/>
            <ac:picMk id="11" creationId="{8F406705-EB65-4005-81EF-2F4309472A10}"/>
          </ac:picMkLst>
        </pc:picChg>
      </pc:sldChg>
      <pc:sldChg chg="addSp modSp mod">
        <pc:chgData name="Takehara Kazuyo" userId="6c1305eccc517997" providerId="LiveId" clId="{FB12896D-8E5C-43BB-9E9D-B3961CABA262}" dt="2021-07-15T05:36:25.244" v="9" actId="1076"/>
        <pc:sldMkLst>
          <pc:docMk/>
          <pc:sldMk cId="1437379238" sldId="270"/>
        </pc:sldMkLst>
        <pc:picChg chg="add mod modCrop">
          <ac:chgData name="Takehara Kazuyo" userId="6c1305eccc517997" providerId="LiveId" clId="{FB12896D-8E5C-43BB-9E9D-B3961CABA262}" dt="2021-07-15T05:36:25.244" v="9" actId="1076"/>
          <ac:picMkLst>
            <pc:docMk/>
            <pc:sldMk cId="1437379238" sldId="270"/>
            <ac:picMk id="3" creationId="{6D265B3A-92B1-4A0C-8EEE-8860D5A1C402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14:03.788" v="2380" actId="1076"/>
        <pc:sldMkLst>
          <pc:docMk/>
          <pc:sldMk cId="3985194309" sldId="272"/>
        </pc:sldMkLst>
        <pc:picChg chg="del">
          <ac:chgData name="Takehara Kazuyo" userId="6c1305eccc517997" providerId="LiveId" clId="{FB12896D-8E5C-43BB-9E9D-B3961CABA262}" dt="2021-07-20T06:14:00.497" v="2378" actId="478"/>
          <ac:picMkLst>
            <pc:docMk/>
            <pc:sldMk cId="3985194309" sldId="272"/>
            <ac:picMk id="7" creationId="{1A167347-81A0-4DF5-8B73-7D9A41BB0945}"/>
          </ac:picMkLst>
        </pc:picChg>
        <pc:picChg chg="add mod">
          <ac:chgData name="Takehara Kazuyo" userId="6c1305eccc517997" providerId="LiveId" clId="{FB12896D-8E5C-43BB-9E9D-B3961CABA262}" dt="2021-07-20T06:14:03.788" v="2380" actId="1076"/>
          <ac:picMkLst>
            <pc:docMk/>
            <pc:sldMk cId="3985194309" sldId="272"/>
            <ac:picMk id="8" creationId="{12DAE578-A1EA-40D1-9FA1-115F2997F00F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15:55.516" v="2400"/>
        <pc:sldMkLst>
          <pc:docMk/>
          <pc:sldMk cId="3776749661" sldId="273"/>
        </pc:sldMkLst>
        <pc:spChg chg="mod">
          <ac:chgData name="Takehara Kazuyo" userId="6c1305eccc517997" providerId="LiveId" clId="{FB12896D-8E5C-43BB-9E9D-B3961CABA262}" dt="2021-07-20T06:15:37.648" v="2395" actId="1076"/>
          <ac:spMkLst>
            <pc:docMk/>
            <pc:sldMk cId="3776749661" sldId="273"/>
            <ac:spMk id="21" creationId="{7301CD19-1B64-46D0-AEF3-72CC8CA8EEDB}"/>
          </ac:spMkLst>
        </pc:spChg>
        <pc:picChg chg="del">
          <ac:chgData name="Takehara Kazuyo" userId="6c1305eccc517997" providerId="LiveId" clId="{FB12896D-8E5C-43BB-9E9D-B3961CABA262}" dt="2021-07-20T06:15:43.784" v="2396" actId="478"/>
          <ac:picMkLst>
            <pc:docMk/>
            <pc:sldMk cId="3776749661" sldId="273"/>
            <ac:picMk id="5" creationId="{B909062B-67D7-488C-894D-68F7A988623D}"/>
          </ac:picMkLst>
        </pc:picChg>
        <pc:picChg chg="del">
          <ac:chgData name="Takehara Kazuyo" userId="6c1305eccc517997" providerId="LiveId" clId="{FB12896D-8E5C-43BB-9E9D-B3961CABA262}" dt="2021-07-20T06:15:43.784" v="2396" actId="478"/>
          <ac:picMkLst>
            <pc:docMk/>
            <pc:sldMk cId="3776749661" sldId="273"/>
            <ac:picMk id="6" creationId="{19F4AF34-C7C2-4573-8FE9-B71001385CFE}"/>
          </ac:picMkLst>
        </pc:picChg>
        <pc:picChg chg="del">
          <ac:chgData name="Takehara Kazuyo" userId="6c1305eccc517997" providerId="LiveId" clId="{FB12896D-8E5C-43BB-9E9D-B3961CABA262}" dt="2021-07-20T06:15:43.784" v="2396" actId="478"/>
          <ac:picMkLst>
            <pc:docMk/>
            <pc:sldMk cId="3776749661" sldId="273"/>
            <ac:picMk id="7" creationId="{73004361-245B-4D7A-8212-A35EAA91C702}"/>
          </ac:picMkLst>
        </pc:picChg>
        <pc:picChg chg="add mod">
          <ac:chgData name="Takehara Kazuyo" userId="6c1305eccc517997" providerId="LiveId" clId="{FB12896D-8E5C-43BB-9E9D-B3961CABA262}" dt="2021-07-20T06:15:44.541" v="2397"/>
          <ac:picMkLst>
            <pc:docMk/>
            <pc:sldMk cId="3776749661" sldId="273"/>
            <ac:picMk id="11" creationId="{F2E78AB3-6F41-4250-8A90-3BEF33020A1C}"/>
          </ac:picMkLst>
        </pc:picChg>
        <pc:picChg chg="add mod">
          <ac:chgData name="Takehara Kazuyo" userId="6c1305eccc517997" providerId="LiveId" clId="{FB12896D-8E5C-43BB-9E9D-B3961CABA262}" dt="2021-07-20T06:15:44.541" v="2397"/>
          <ac:picMkLst>
            <pc:docMk/>
            <pc:sldMk cId="3776749661" sldId="273"/>
            <ac:picMk id="12" creationId="{0D88C97C-1AF9-48D5-8B73-703138DE325C}"/>
          </ac:picMkLst>
        </pc:picChg>
        <pc:picChg chg="add mod">
          <ac:chgData name="Takehara Kazuyo" userId="6c1305eccc517997" providerId="LiveId" clId="{FB12896D-8E5C-43BB-9E9D-B3961CABA262}" dt="2021-07-20T06:15:44.541" v="2397"/>
          <ac:picMkLst>
            <pc:docMk/>
            <pc:sldMk cId="3776749661" sldId="273"/>
            <ac:picMk id="13" creationId="{C3C77A65-1C87-4C3B-A80F-A6CC6BAF7AE8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16:24.776" v="2406" actId="21"/>
        <pc:sldMkLst>
          <pc:docMk/>
          <pc:sldMk cId="4268037735" sldId="274"/>
        </pc:sldMkLst>
        <pc:picChg chg="add mod modCrop">
          <ac:chgData name="Takehara Kazuyo" userId="6c1305eccc517997" providerId="LiveId" clId="{FB12896D-8E5C-43BB-9E9D-B3961CABA262}" dt="2021-07-15T05:37:46.628" v="17" actId="1076"/>
          <ac:picMkLst>
            <pc:docMk/>
            <pc:sldMk cId="4268037735" sldId="274"/>
            <ac:picMk id="3" creationId="{84E8CB1F-2E8F-478D-8386-07133B667A48}"/>
          </ac:picMkLst>
        </pc:picChg>
        <pc:picChg chg="add del mod">
          <ac:chgData name="Takehara Kazuyo" userId="6c1305eccc517997" providerId="LiveId" clId="{FB12896D-8E5C-43BB-9E9D-B3961CABA262}" dt="2021-07-20T06:16:10.395" v="2401" actId="478"/>
          <ac:picMkLst>
            <pc:docMk/>
            <pc:sldMk cId="4268037735" sldId="274"/>
            <ac:picMk id="4" creationId="{4AA8BAAB-176C-4B3E-BF6F-E9E05177FA33}"/>
          </ac:picMkLst>
        </pc:picChg>
        <pc:picChg chg="add del mod">
          <ac:chgData name="Takehara Kazuyo" userId="6c1305eccc517997" providerId="LiveId" clId="{FB12896D-8E5C-43BB-9E9D-B3961CABA262}" dt="2021-07-20T06:16:12.099" v="2402" actId="478"/>
          <ac:picMkLst>
            <pc:docMk/>
            <pc:sldMk cId="4268037735" sldId="274"/>
            <ac:picMk id="5" creationId="{5226154B-3C58-4218-B8F5-6A76419BCA95}"/>
          </ac:picMkLst>
        </pc:picChg>
        <pc:picChg chg="add mod">
          <ac:chgData name="Takehara Kazuyo" userId="6c1305eccc517997" providerId="LiveId" clId="{FB12896D-8E5C-43BB-9E9D-B3961CABA262}" dt="2021-07-20T06:16:17.518" v="2404" actId="1076"/>
          <ac:picMkLst>
            <pc:docMk/>
            <pc:sldMk cId="4268037735" sldId="274"/>
            <ac:picMk id="6" creationId="{644EB321-7323-4593-8059-7A63E385B545}"/>
          </ac:picMkLst>
        </pc:picChg>
        <pc:picChg chg="add mod">
          <ac:chgData name="Takehara Kazuyo" userId="6c1305eccc517997" providerId="LiveId" clId="{FB12896D-8E5C-43BB-9E9D-B3961CABA262}" dt="2021-07-20T06:16:22.173" v="2405" actId="1076"/>
          <ac:picMkLst>
            <pc:docMk/>
            <pc:sldMk cId="4268037735" sldId="274"/>
            <ac:picMk id="7" creationId="{F035F0C8-42AF-4612-A32D-7DD131A83D90}"/>
          </ac:picMkLst>
        </pc:picChg>
        <pc:picChg chg="add del mod">
          <ac:chgData name="Takehara Kazuyo" userId="6c1305eccc517997" providerId="LiveId" clId="{FB12896D-8E5C-43BB-9E9D-B3961CABA262}" dt="2021-07-20T06:16:24.776" v="2406" actId="21"/>
          <ac:picMkLst>
            <pc:docMk/>
            <pc:sldMk cId="4268037735" sldId="274"/>
            <ac:picMk id="8" creationId="{E0106CC8-705C-414A-92E7-FF2D213BBE66}"/>
          </ac:picMkLst>
        </pc:picChg>
      </pc:sldChg>
      <pc:sldChg chg="addSp modSp mod">
        <pc:chgData name="Takehara Kazuyo" userId="6c1305eccc517997" providerId="LiveId" clId="{FB12896D-8E5C-43BB-9E9D-B3961CABA262}" dt="2021-07-15T05:40:35.674" v="38" actId="1076"/>
        <pc:sldMkLst>
          <pc:docMk/>
          <pc:sldMk cId="1351377980" sldId="275"/>
        </pc:sldMkLst>
        <pc:picChg chg="add mod modCrop">
          <ac:chgData name="Takehara Kazuyo" userId="6c1305eccc517997" providerId="LiveId" clId="{FB12896D-8E5C-43BB-9E9D-B3961CABA262}" dt="2021-07-15T05:40:35.674" v="38" actId="1076"/>
          <ac:picMkLst>
            <pc:docMk/>
            <pc:sldMk cId="1351377980" sldId="275"/>
            <ac:picMk id="3" creationId="{A38109DE-A24F-4F31-810D-468B3231F607}"/>
          </ac:picMkLst>
        </pc:picChg>
      </pc:sldChg>
      <pc:sldChg chg="addSp modSp mod">
        <pc:chgData name="Takehara Kazuyo" userId="6c1305eccc517997" providerId="LiveId" clId="{FB12896D-8E5C-43BB-9E9D-B3961CABA262}" dt="2021-07-15T09:15:51.563" v="2342" actId="1076"/>
        <pc:sldMkLst>
          <pc:docMk/>
          <pc:sldMk cId="2307385586" sldId="276"/>
        </pc:sldMkLst>
        <pc:picChg chg="add mod modCrop">
          <ac:chgData name="Takehara Kazuyo" userId="6c1305eccc517997" providerId="LiveId" clId="{FB12896D-8E5C-43BB-9E9D-B3961CABA262}" dt="2021-07-15T09:15:51.563" v="2342" actId="1076"/>
          <ac:picMkLst>
            <pc:docMk/>
            <pc:sldMk cId="2307385586" sldId="276"/>
            <ac:picMk id="3" creationId="{2AA50B16-D236-425C-8CF2-883BECB49C77}"/>
          </ac:picMkLst>
        </pc:picChg>
      </pc:sldChg>
      <pc:sldChg chg="addSp modSp mod modAnim">
        <pc:chgData name="Takehara Kazuyo" userId="6c1305eccc517997" providerId="LiveId" clId="{FB12896D-8E5C-43BB-9E9D-B3961CABA262}" dt="2021-07-20T06:18:01.486" v="2417"/>
        <pc:sldMkLst>
          <pc:docMk/>
          <pc:sldMk cId="1104263884" sldId="277"/>
        </pc:sldMkLst>
        <pc:picChg chg="add mod modCrop">
          <ac:chgData name="Takehara Kazuyo" userId="6c1305eccc517997" providerId="LiveId" clId="{FB12896D-8E5C-43BB-9E9D-B3961CABA262}" dt="2021-07-15T05:57:17.187" v="261" actId="1076"/>
          <ac:picMkLst>
            <pc:docMk/>
            <pc:sldMk cId="1104263884" sldId="277"/>
            <ac:picMk id="3" creationId="{837C0444-D659-4DBE-925A-735366CC198B}"/>
          </ac:picMkLst>
        </pc:picChg>
        <pc:picChg chg="add mod modCrop">
          <ac:chgData name="Takehara Kazuyo" userId="6c1305eccc517997" providerId="LiveId" clId="{FB12896D-8E5C-43BB-9E9D-B3961CABA262}" dt="2021-07-15T05:57:17.187" v="261" actId="1076"/>
          <ac:picMkLst>
            <pc:docMk/>
            <pc:sldMk cId="1104263884" sldId="277"/>
            <ac:picMk id="5" creationId="{C419527C-869F-4197-973F-0A90D985D599}"/>
          </ac:picMkLst>
        </pc:picChg>
        <pc:picChg chg="add mod modCrop">
          <ac:chgData name="Takehara Kazuyo" userId="6c1305eccc517997" providerId="LiveId" clId="{FB12896D-8E5C-43BB-9E9D-B3961CABA262}" dt="2021-07-15T09:15:35.519" v="2339" actId="1076"/>
          <ac:picMkLst>
            <pc:docMk/>
            <pc:sldMk cId="1104263884" sldId="277"/>
            <ac:picMk id="6" creationId="{510840A9-9D29-4BA2-A411-ACCD04600B4F}"/>
          </ac:picMkLst>
        </pc:picChg>
        <pc:picChg chg="add mod ord modCrop">
          <ac:chgData name="Takehara Kazuyo" userId="6c1305eccc517997" providerId="LiveId" clId="{FB12896D-8E5C-43BB-9E9D-B3961CABA262}" dt="2021-07-15T09:15:21.686" v="2338" actId="166"/>
          <ac:picMkLst>
            <pc:docMk/>
            <pc:sldMk cId="1104263884" sldId="277"/>
            <ac:picMk id="7" creationId="{54714D79-6766-413B-8922-7922F6357F2F}"/>
          </ac:picMkLst>
        </pc:picChg>
        <pc:picChg chg="add mod">
          <ac:chgData name="Takehara Kazuyo" userId="6c1305eccc517997" providerId="LiveId" clId="{FB12896D-8E5C-43BB-9E9D-B3961CABA262}" dt="2021-07-15T09:15:04.718" v="2336" actId="1076"/>
          <ac:picMkLst>
            <pc:docMk/>
            <pc:sldMk cId="1104263884" sldId="277"/>
            <ac:picMk id="8" creationId="{E06B8F42-FB14-406F-BF87-929BF54E5130}"/>
          </ac:picMkLst>
        </pc:picChg>
        <pc:picChg chg="add mod">
          <ac:chgData name="Takehara Kazuyo" userId="6c1305eccc517997" providerId="LiveId" clId="{FB12896D-8E5C-43BB-9E9D-B3961CABA262}" dt="2021-07-15T09:15:16.453" v="2337" actId="14100"/>
          <ac:picMkLst>
            <pc:docMk/>
            <pc:sldMk cId="1104263884" sldId="277"/>
            <ac:picMk id="9" creationId="{974592BF-B1FC-473E-A324-F874575A1CD4}"/>
          </ac:picMkLst>
        </pc:picChg>
      </pc:sldChg>
      <pc:sldChg chg="addSp modSp mod">
        <pc:chgData name="Takehara Kazuyo" userId="6c1305eccc517997" providerId="LiveId" clId="{FB12896D-8E5C-43BB-9E9D-B3961CABA262}" dt="2021-07-15T06:08:43.573" v="300" actId="1076"/>
        <pc:sldMkLst>
          <pc:docMk/>
          <pc:sldMk cId="2759872351" sldId="278"/>
        </pc:sldMkLst>
        <pc:picChg chg="add mod modCrop">
          <ac:chgData name="Takehara Kazuyo" userId="6c1305eccc517997" providerId="LiveId" clId="{FB12896D-8E5C-43BB-9E9D-B3961CABA262}" dt="2021-07-15T06:08:43.573" v="300" actId="1076"/>
          <ac:picMkLst>
            <pc:docMk/>
            <pc:sldMk cId="2759872351" sldId="278"/>
            <ac:picMk id="3" creationId="{570340A2-5A4B-47EA-AD2A-18508285A8CE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18:29.517" v="2423" actId="1076"/>
        <pc:sldMkLst>
          <pc:docMk/>
          <pc:sldMk cId="793776332" sldId="279"/>
        </pc:sldMkLst>
        <pc:picChg chg="add mod modCrop">
          <ac:chgData name="Takehara Kazuyo" userId="6c1305eccc517997" providerId="LiveId" clId="{FB12896D-8E5C-43BB-9E9D-B3961CABA262}" dt="2021-07-15T06:17:13.013" v="344" actId="14100"/>
          <ac:picMkLst>
            <pc:docMk/>
            <pc:sldMk cId="793776332" sldId="279"/>
            <ac:picMk id="3" creationId="{AC8892AA-FD49-4CF7-9DC7-B85BED25FBEC}"/>
          </ac:picMkLst>
        </pc:picChg>
        <pc:picChg chg="add mod modCrop">
          <ac:chgData name="Takehara Kazuyo" userId="6c1305eccc517997" providerId="LiveId" clId="{FB12896D-8E5C-43BB-9E9D-B3961CABA262}" dt="2021-07-15T06:16:37.798" v="340" actId="1076"/>
          <ac:picMkLst>
            <pc:docMk/>
            <pc:sldMk cId="793776332" sldId="279"/>
            <ac:picMk id="4" creationId="{A8D04317-D9EB-4727-B8B9-1AD30D5384BA}"/>
          </ac:picMkLst>
        </pc:picChg>
        <pc:picChg chg="add mod modCrop">
          <ac:chgData name="Takehara Kazuyo" userId="6c1305eccc517997" providerId="LiveId" clId="{FB12896D-8E5C-43BB-9E9D-B3961CABA262}" dt="2021-07-15T06:17:36.432" v="348" actId="1076"/>
          <ac:picMkLst>
            <pc:docMk/>
            <pc:sldMk cId="793776332" sldId="279"/>
            <ac:picMk id="5" creationId="{7202DDC8-8CF0-4505-9E0F-19F0E0484416}"/>
          </ac:picMkLst>
        </pc:picChg>
        <pc:picChg chg="add mod modCrop">
          <ac:chgData name="Takehara Kazuyo" userId="6c1305eccc517997" providerId="LiveId" clId="{FB12896D-8E5C-43BB-9E9D-B3961CABA262}" dt="2021-07-15T06:16:12.947" v="333" actId="1076"/>
          <ac:picMkLst>
            <pc:docMk/>
            <pc:sldMk cId="793776332" sldId="279"/>
            <ac:picMk id="6" creationId="{19149145-F740-4901-A1AE-0AC797FFE79A}"/>
          </ac:picMkLst>
        </pc:picChg>
        <pc:picChg chg="add mod">
          <ac:chgData name="Takehara Kazuyo" userId="6c1305eccc517997" providerId="LiveId" clId="{FB12896D-8E5C-43BB-9E9D-B3961CABA262}" dt="2021-07-20T06:18:29.517" v="2423" actId="1076"/>
          <ac:picMkLst>
            <pc:docMk/>
            <pc:sldMk cId="793776332" sldId="279"/>
            <ac:picMk id="11" creationId="{F722733F-C64A-458D-8E60-D22DE2E4E8B0}"/>
          </ac:picMkLst>
        </pc:picChg>
        <pc:picChg chg="add del mod">
          <ac:chgData name="Takehara Kazuyo" userId="6c1305eccc517997" providerId="LiveId" clId="{FB12896D-8E5C-43BB-9E9D-B3961CABA262}" dt="2021-07-20T06:18:24.166" v="2421" actId="478"/>
          <ac:picMkLst>
            <pc:docMk/>
            <pc:sldMk cId="793776332" sldId="279"/>
            <ac:picMk id="15" creationId="{2B6C22D3-FAA7-43E4-B6C1-62565D0BE075}"/>
          </ac:picMkLst>
        </pc:picChg>
        <pc:cxnChg chg="add mod">
          <ac:chgData name="Takehara Kazuyo" userId="6c1305eccc517997" providerId="LiveId" clId="{FB12896D-8E5C-43BB-9E9D-B3961CABA262}" dt="2021-07-15T06:18:03.120" v="352" actId="14100"/>
          <ac:cxnSpMkLst>
            <pc:docMk/>
            <pc:sldMk cId="793776332" sldId="279"/>
            <ac:cxnSpMk id="8" creationId="{51533671-2925-4F69-80F7-9E766284117C}"/>
          </ac:cxnSpMkLst>
        </pc:cxnChg>
        <pc:cxnChg chg="add mod">
          <ac:chgData name="Takehara Kazuyo" userId="6c1305eccc517997" providerId="LiveId" clId="{FB12896D-8E5C-43BB-9E9D-B3961CABA262}" dt="2021-07-15T06:18:14.979" v="355" actId="14100"/>
          <ac:cxnSpMkLst>
            <pc:docMk/>
            <pc:sldMk cId="793776332" sldId="279"/>
            <ac:cxnSpMk id="10" creationId="{664FF025-77CD-4A60-BC39-355739D5DF23}"/>
          </ac:cxnSpMkLst>
        </pc:cxnChg>
        <pc:cxnChg chg="add mod">
          <ac:chgData name="Takehara Kazuyo" userId="6c1305eccc517997" providerId="LiveId" clId="{FB12896D-8E5C-43BB-9E9D-B3961CABA262}" dt="2021-07-15T06:18:25.261" v="358" actId="14100"/>
          <ac:cxnSpMkLst>
            <pc:docMk/>
            <pc:sldMk cId="793776332" sldId="279"/>
            <ac:cxnSpMk id="12" creationId="{30B231BD-403F-442A-ADAB-0AA847BBE925}"/>
          </ac:cxnSpMkLst>
        </pc:cxnChg>
        <pc:cxnChg chg="add mod">
          <ac:chgData name="Takehara Kazuyo" userId="6c1305eccc517997" providerId="LiveId" clId="{FB12896D-8E5C-43BB-9E9D-B3961CABA262}" dt="2021-07-15T06:18:34.390" v="360" actId="1076"/>
          <ac:cxnSpMkLst>
            <pc:docMk/>
            <pc:sldMk cId="793776332" sldId="279"/>
            <ac:cxnSpMk id="14" creationId="{B5DC667B-CF1B-4D55-B797-10A7A16FA34D}"/>
          </ac:cxnSpMkLst>
        </pc:cxnChg>
      </pc:sldChg>
      <pc:sldChg chg="addSp delSp modSp mod ord delAnim modAnim">
        <pc:chgData name="Takehara Kazuyo" userId="6c1305eccc517997" providerId="LiveId" clId="{FB12896D-8E5C-43BB-9E9D-B3961CABA262}" dt="2021-07-20T06:17:44.313" v="2416" actId="1076"/>
        <pc:sldMkLst>
          <pc:docMk/>
          <pc:sldMk cId="2559769541" sldId="280"/>
        </pc:sldMkLst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6" creationId="{58E8AD72-490D-4017-A6C4-EC894D5681F0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7" creationId="{E2AEADE6-74A6-48F8-A8D3-EC9CE7AFE977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8" creationId="{B4241C5F-4DA6-42F8-8B34-3580BC25C0D6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9" creationId="{8E415743-B209-4DA7-A4E3-5F7F5DC6E988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0" creationId="{6D6FC232-05F0-460F-A3A6-5A5E1B75B304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1" creationId="{63469F3F-19AC-4B48-A85F-B0914F1A3603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2" creationId="{D4372207-260D-41AB-B304-A3C1E22A748A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3" creationId="{ADFC897B-64A2-41C6-B14C-68E034F4D761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4" creationId="{609550AD-1CC8-4464-BC0F-2A87EC0D4156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5" creationId="{610670DE-66AD-446F-9EA4-FDBDCB727508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6" creationId="{D3FE69D2-B9FF-4E72-AD05-786A83C4FCD4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7" creationId="{18E42C65-CF80-4B04-A629-C4D531DF9F55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8" creationId="{8FCDF162-CFBB-45A8-A9CC-C30CECDBD627}"/>
          </ac:spMkLst>
        </pc:spChg>
        <pc:spChg chg="add mod">
          <ac:chgData name="Takehara Kazuyo" userId="6c1305eccc517997" providerId="LiveId" clId="{FB12896D-8E5C-43BB-9E9D-B3961CABA262}" dt="2021-07-15T05:50:00.416" v="176"/>
          <ac:spMkLst>
            <pc:docMk/>
            <pc:sldMk cId="2559769541" sldId="280"/>
            <ac:spMk id="19" creationId="{8166D8C0-FB08-4143-BB2D-056458EF0808}"/>
          </ac:spMkLst>
        </pc:spChg>
        <pc:picChg chg="add mod modCrop">
          <ac:chgData name="Takehara Kazuyo" userId="6c1305eccc517997" providerId="LiveId" clId="{FB12896D-8E5C-43BB-9E9D-B3961CABA262}" dt="2021-07-15T05:50:42.280" v="209" actId="1036"/>
          <ac:picMkLst>
            <pc:docMk/>
            <pc:sldMk cId="2559769541" sldId="280"/>
            <ac:picMk id="3" creationId="{7F9C5A44-C3C0-463F-BA53-9F148F13A4E6}"/>
          </ac:picMkLst>
        </pc:picChg>
        <pc:picChg chg="add mod">
          <ac:chgData name="Takehara Kazuyo" userId="6c1305eccc517997" providerId="LiveId" clId="{FB12896D-8E5C-43BB-9E9D-B3961CABA262}" dt="2021-07-15T05:50:13.963" v="180" actId="1076"/>
          <ac:picMkLst>
            <pc:docMk/>
            <pc:sldMk cId="2559769541" sldId="280"/>
            <ac:picMk id="4" creationId="{B109D933-FA25-4614-B2AF-E26D040D9BCF}"/>
          </ac:picMkLst>
        </pc:picChg>
        <pc:picChg chg="add del mod">
          <ac:chgData name="Takehara Kazuyo" userId="6c1305eccc517997" providerId="LiveId" clId="{FB12896D-8E5C-43BB-9E9D-B3961CABA262}" dt="2021-07-15T09:12:28.903" v="2318" actId="478"/>
          <ac:picMkLst>
            <pc:docMk/>
            <pc:sldMk cId="2559769541" sldId="280"/>
            <ac:picMk id="5" creationId="{EACC0F98-CEB0-4917-B2B2-AC0876B896B8}"/>
          </ac:picMkLst>
        </pc:picChg>
        <pc:picChg chg="add del mod">
          <ac:chgData name="Takehara Kazuyo" userId="6c1305eccc517997" providerId="LiveId" clId="{FB12896D-8E5C-43BB-9E9D-B3961CABA262}" dt="2021-07-20T06:17:39.229" v="2414" actId="478"/>
          <ac:picMkLst>
            <pc:docMk/>
            <pc:sldMk cId="2559769541" sldId="280"/>
            <ac:picMk id="20" creationId="{85E8A54D-EB65-4D20-BCC1-5C81D12DCE53}"/>
          </ac:picMkLst>
        </pc:picChg>
        <pc:picChg chg="add mod">
          <ac:chgData name="Takehara Kazuyo" userId="6c1305eccc517997" providerId="LiveId" clId="{FB12896D-8E5C-43BB-9E9D-B3961CABA262}" dt="2021-07-20T06:17:44.313" v="2416" actId="1076"/>
          <ac:picMkLst>
            <pc:docMk/>
            <pc:sldMk cId="2559769541" sldId="280"/>
            <ac:picMk id="22" creationId="{FEF2D89C-B875-427C-9618-3B0EDC474378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16:46.556" v="2409" actId="1076"/>
        <pc:sldMkLst>
          <pc:docMk/>
          <pc:sldMk cId="2043814696" sldId="281"/>
        </pc:sldMkLst>
        <pc:picChg chg="del mod modCrop">
          <ac:chgData name="Takehara Kazuyo" userId="6c1305eccc517997" providerId="LiveId" clId="{FB12896D-8E5C-43BB-9E9D-B3961CABA262}" dt="2021-07-15T05:38:45.569" v="20" actId="478"/>
          <ac:picMkLst>
            <pc:docMk/>
            <pc:sldMk cId="2043814696" sldId="281"/>
            <ac:picMk id="3" creationId="{84E8CB1F-2E8F-478D-8386-07133B667A48}"/>
          </ac:picMkLst>
        </pc:picChg>
        <pc:picChg chg="add mod modCrop">
          <ac:chgData name="Takehara Kazuyo" userId="6c1305eccc517997" providerId="LiveId" clId="{FB12896D-8E5C-43BB-9E9D-B3961CABA262}" dt="2021-07-15T05:39:13.314" v="26" actId="1076"/>
          <ac:picMkLst>
            <pc:docMk/>
            <pc:sldMk cId="2043814696" sldId="281"/>
            <ac:picMk id="4" creationId="{5C4B2891-3741-4AD5-9E34-4244D6AA4266}"/>
          </ac:picMkLst>
        </pc:picChg>
        <pc:picChg chg="add del mod">
          <ac:chgData name="Takehara Kazuyo" userId="6c1305eccc517997" providerId="LiveId" clId="{FB12896D-8E5C-43BB-9E9D-B3961CABA262}" dt="2021-07-20T06:16:28.742" v="2407" actId="478"/>
          <ac:picMkLst>
            <pc:docMk/>
            <pc:sldMk cId="2043814696" sldId="281"/>
            <ac:picMk id="5" creationId="{64B1739B-42C0-4DF1-92A1-B51D0EEFD198}"/>
          </ac:picMkLst>
        </pc:picChg>
        <pc:picChg chg="add mod">
          <ac:chgData name="Takehara Kazuyo" userId="6c1305eccc517997" providerId="LiveId" clId="{FB12896D-8E5C-43BB-9E9D-B3961CABA262}" dt="2021-07-20T06:16:46.556" v="2409" actId="1076"/>
          <ac:picMkLst>
            <pc:docMk/>
            <pc:sldMk cId="2043814696" sldId="281"/>
            <ac:picMk id="6" creationId="{F37CD5FA-D701-41E9-9427-C59AF9B894D2}"/>
          </ac:picMkLst>
        </pc:picChg>
      </pc:sldChg>
      <pc:sldChg chg="addSp modSp add mod modAnim">
        <pc:chgData name="Takehara Kazuyo" userId="6c1305eccc517997" providerId="LiveId" clId="{FB12896D-8E5C-43BB-9E9D-B3961CABA262}" dt="2021-07-20T06:16:59.885" v="2410"/>
        <pc:sldMkLst>
          <pc:docMk/>
          <pc:sldMk cId="2597924756" sldId="282"/>
        </pc:sldMkLst>
        <pc:picChg chg="mod modCrop">
          <ac:chgData name="Takehara Kazuyo" userId="6c1305eccc517997" providerId="LiveId" clId="{FB12896D-8E5C-43BB-9E9D-B3961CABA262}" dt="2021-07-15T05:44:01.443" v="89" actId="1038"/>
          <ac:picMkLst>
            <pc:docMk/>
            <pc:sldMk cId="2597924756" sldId="282"/>
            <ac:picMk id="3" creationId="{A38109DE-A24F-4F31-810D-468B3231F607}"/>
          </ac:picMkLst>
        </pc:picChg>
        <pc:picChg chg="add mod modCrop">
          <ac:chgData name="Takehara Kazuyo" userId="6c1305eccc517997" providerId="LiveId" clId="{FB12896D-8E5C-43BB-9E9D-B3961CABA262}" dt="2021-07-15T05:45:19.578" v="98" actId="1076"/>
          <ac:picMkLst>
            <pc:docMk/>
            <pc:sldMk cId="2597924756" sldId="282"/>
            <ac:picMk id="4" creationId="{FD1DD066-333C-4EC8-931E-2B3A6CC8AA9B}"/>
          </ac:picMkLst>
        </pc:picChg>
        <pc:picChg chg="add mod">
          <ac:chgData name="Takehara Kazuyo" userId="6c1305eccc517997" providerId="LiveId" clId="{FB12896D-8E5C-43BB-9E9D-B3961CABA262}" dt="2021-07-15T05:42:35.589" v="56" actId="1076"/>
          <ac:picMkLst>
            <pc:docMk/>
            <pc:sldMk cId="2597924756" sldId="282"/>
            <ac:picMk id="5" creationId="{B79B7F73-7DC3-4987-8C0F-7EBEE17D5702}"/>
          </ac:picMkLst>
        </pc:picChg>
      </pc:sldChg>
      <pc:sldChg chg="modSp add mod">
        <pc:chgData name="Takehara Kazuyo" userId="6c1305eccc517997" providerId="LiveId" clId="{FB12896D-8E5C-43BB-9E9D-B3961CABA262}" dt="2021-07-15T08:42:47.860" v="1835" actId="1076"/>
        <pc:sldMkLst>
          <pc:docMk/>
          <pc:sldMk cId="1127128969" sldId="283"/>
        </pc:sldMkLst>
        <pc:spChg chg="mod">
          <ac:chgData name="Takehara Kazuyo" userId="6c1305eccc517997" providerId="LiveId" clId="{FB12896D-8E5C-43BB-9E9D-B3961CABA262}" dt="2021-07-15T08:42:47.860" v="1835" actId="1076"/>
          <ac:spMkLst>
            <pc:docMk/>
            <pc:sldMk cId="1127128969" sldId="283"/>
            <ac:spMk id="4" creationId="{E5B05285-66D7-44B3-A7A4-BDE9C3F158AC}"/>
          </ac:spMkLst>
        </pc:spChg>
      </pc:sldChg>
      <pc:sldChg chg="addSp delSp modSp add mod delAnim modAnim">
        <pc:chgData name="Takehara Kazuyo" userId="6c1305eccc517997" providerId="LiveId" clId="{FB12896D-8E5C-43BB-9E9D-B3961CABA262}" dt="2021-07-20T06:17:18.238" v="2412"/>
        <pc:sldMkLst>
          <pc:docMk/>
          <pc:sldMk cId="2200435342" sldId="284"/>
        </pc:sldMkLst>
        <pc:picChg chg="mod">
          <ac:chgData name="Takehara Kazuyo" userId="6c1305eccc517997" providerId="LiveId" clId="{FB12896D-8E5C-43BB-9E9D-B3961CABA262}" dt="2021-07-15T05:43:55.484" v="78" actId="1038"/>
          <ac:picMkLst>
            <pc:docMk/>
            <pc:sldMk cId="2200435342" sldId="284"/>
            <ac:picMk id="3" creationId="{A38109DE-A24F-4F31-810D-468B3231F607}"/>
          </ac:picMkLst>
        </pc:picChg>
        <pc:picChg chg="mod modCrop">
          <ac:chgData name="Takehara Kazuyo" userId="6c1305eccc517997" providerId="LiveId" clId="{FB12896D-8E5C-43BB-9E9D-B3961CABA262}" dt="2021-07-15T05:45:17.228" v="97" actId="1076"/>
          <ac:picMkLst>
            <pc:docMk/>
            <pc:sldMk cId="2200435342" sldId="284"/>
            <ac:picMk id="4" creationId="{FD1DD066-333C-4EC8-931E-2B3A6CC8AA9B}"/>
          </ac:picMkLst>
        </pc:picChg>
        <pc:picChg chg="add mod">
          <ac:chgData name="Takehara Kazuyo" userId="6c1305eccc517997" providerId="LiveId" clId="{FB12896D-8E5C-43BB-9E9D-B3961CABA262}" dt="2021-07-20T06:17:18.238" v="2412"/>
          <ac:picMkLst>
            <pc:docMk/>
            <pc:sldMk cId="2200435342" sldId="284"/>
            <ac:picMk id="5" creationId="{3396673C-7948-481F-ABA3-0389BD439C54}"/>
          </ac:picMkLst>
        </pc:picChg>
        <pc:picChg chg="add del">
          <ac:chgData name="Takehara Kazuyo" userId="6c1305eccc517997" providerId="LiveId" clId="{FB12896D-8E5C-43BB-9E9D-B3961CABA262}" dt="2021-07-15T05:42:54.642" v="59" actId="22"/>
          <ac:picMkLst>
            <pc:docMk/>
            <pc:sldMk cId="2200435342" sldId="284"/>
            <ac:picMk id="5" creationId="{B03AB65B-006C-4521-9B8F-2957644D948C}"/>
          </ac:picMkLst>
        </pc:picChg>
        <pc:picChg chg="add del mod">
          <ac:chgData name="Takehara Kazuyo" userId="6c1305eccc517997" providerId="LiveId" clId="{FB12896D-8E5C-43BB-9E9D-B3961CABA262}" dt="2021-07-20T06:17:17.859" v="2411" actId="478"/>
          <ac:picMkLst>
            <pc:docMk/>
            <pc:sldMk cId="2200435342" sldId="284"/>
            <ac:picMk id="6" creationId="{D087B6DD-A0C9-40C6-9422-3637D9CCD53A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17:30.449" v="2413"/>
        <pc:sldMkLst>
          <pc:docMk/>
          <pc:sldMk cId="3628989698" sldId="285"/>
        </pc:sldMkLst>
        <pc:spChg chg="add mod">
          <ac:chgData name="Takehara Kazuyo" userId="6c1305eccc517997" providerId="LiveId" clId="{FB12896D-8E5C-43BB-9E9D-B3961CABA262}" dt="2021-07-15T05:46:53.677" v="123" actId="20577"/>
          <ac:spMkLst>
            <pc:docMk/>
            <pc:sldMk cId="3628989698" sldId="285"/>
            <ac:spMk id="5" creationId="{9AD19916-AB29-4042-BDBC-7DA1C7FA3545}"/>
          </ac:spMkLst>
        </pc:spChg>
        <pc:spChg chg="add mod">
          <ac:chgData name="Takehara Kazuyo" userId="6c1305eccc517997" providerId="LiveId" clId="{FB12896D-8E5C-43BB-9E9D-B3961CABA262}" dt="2021-07-15T05:47:33.765" v="146" actId="1076"/>
          <ac:spMkLst>
            <pc:docMk/>
            <pc:sldMk cId="3628989698" sldId="285"/>
            <ac:spMk id="7" creationId="{21C3A7CF-4424-4436-A844-B230B4EBE2F4}"/>
          </ac:spMkLst>
        </pc:spChg>
        <pc:spChg chg="add del mod">
          <ac:chgData name="Takehara Kazuyo" userId="6c1305eccc517997" providerId="LiveId" clId="{FB12896D-8E5C-43BB-9E9D-B3961CABA262}" dt="2021-07-15T05:50:58.027" v="210" actId="478"/>
          <ac:spMkLst>
            <pc:docMk/>
            <pc:sldMk cId="3628989698" sldId="285"/>
            <ac:spMk id="8" creationId="{E4A3A9A2-6DCE-41E7-A91B-B91B9A676661}"/>
          </ac:spMkLst>
        </pc:spChg>
        <pc:spChg chg="add del mod">
          <ac:chgData name="Takehara Kazuyo" userId="6c1305eccc517997" providerId="LiveId" clId="{FB12896D-8E5C-43BB-9E9D-B3961CABA262}" dt="2021-07-15T05:50:58.027" v="210" actId="478"/>
          <ac:spMkLst>
            <pc:docMk/>
            <pc:sldMk cId="3628989698" sldId="285"/>
            <ac:spMk id="9" creationId="{60FA506E-B480-456C-A4F9-3578B9DBE952}"/>
          </ac:spMkLst>
        </pc:spChg>
        <pc:spChg chg="add del mod">
          <ac:chgData name="Takehara Kazuyo" userId="6c1305eccc517997" providerId="LiveId" clId="{FB12896D-8E5C-43BB-9E9D-B3961CABA262}" dt="2021-07-15T05:50:58.027" v="210" actId="478"/>
          <ac:spMkLst>
            <pc:docMk/>
            <pc:sldMk cId="3628989698" sldId="285"/>
            <ac:spMk id="10" creationId="{9CEF9832-3A82-4EFE-A0AF-ADCA5266111E}"/>
          </ac:spMkLst>
        </pc:spChg>
        <pc:spChg chg="add del mod">
          <ac:chgData name="Takehara Kazuyo" userId="6c1305eccc517997" providerId="LiveId" clId="{FB12896D-8E5C-43BB-9E9D-B3961CABA262}" dt="2021-07-15T05:50:58.027" v="210" actId="478"/>
          <ac:spMkLst>
            <pc:docMk/>
            <pc:sldMk cId="3628989698" sldId="285"/>
            <ac:spMk id="11" creationId="{12EF6DF0-F1D9-45D6-826E-CB3DB1E7CB04}"/>
          </ac:spMkLst>
        </pc:spChg>
        <pc:spChg chg="add del mod">
          <ac:chgData name="Takehara Kazuyo" userId="6c1305eccc517997" providerId="LiveId" clId="{FB12896D-8E5C-43BB-9E9D-B3961CABA262}" dt="2021-07-15T05:50:58.027" v="210" actId="478"/>
          <ac:spMkLst>
            <pc:docMk/>
            <pc:sldMk cId="3628989698" sldId="285"/>
            <ac:spMk id="12" creationId="{93E3FF07-0255-4854-8339-5C21C47ACE89}"/>
          </ac:spMkLst>
        </pc:spChg>
        <pc:spChg chg="add del mod">
          <ac:chgData name="Takehara Kazuyo" userId="6c1305eccc517997" providerId="LiveId" clId="{FB12896D-8E5C-43BB-9E9D-B3961CABA262}" dt="2021-07-15T05:50:58.027" v="210" actId="478"/>
          <ac:spMkLst>
            <pc:docMk/>
            <pc:sldMk cId="3628989698" sldId="285"/>
            <ac:spMk id="13" creationId="{DB809499-DE1D-424E-8B05-D575B18DD9F6}"/>
          </ac:spMkLst>
        </pc:spChg>
        <pc:spChg chg="add del mod">
          <ac:chgData name="Takehara Kazuyo" userId="6c1305eccc517997" providerId="LiveId" clId="{FB12896D-8E5C-43BB-9E9D-B3961CABA262}" dt="2021-07-15T05:51:01.849" v="211" actId="478"/>
          <ac:spMkLst>
            <pc:docMk/>
            <pc:sldMk cId="3628989698" sldId="285"/>
            <ac:spMk id="14" creationId="{BB8ED0ED-AD75-49FC-B6FC-5E805EB671A4}"/>
          </ac:spMkLst>
        </pc:spChg>
        <pc:spChg chg="add del mod">
          <ac:chgData name="Takehara Kazuyo" userId="6c1305eccc517997" providerId="LiveId" clId="{FB12896D-8E5C-43BB-9E9D-B3961CABA262}" dt="2021-07-15T05:51:01.849" v="211" actId="478"/>
          <ac:spMkLst>
            <pc:docMk/>
            <pc:sldMk cId="3628989698" sldId="285"/>
            <ac:spMk id="15" creationId="{A64322A1-563E-46A1-AE7E-4A2E77683617}"/>
          </ac:spMkLst>
        </pc:spChg>
        <pc:spChg chg="add del mod">
          <ac:chgData name="Takehara Kazuyo" userId="6c1305eccc517997" providerId="LiveId" clId="{FB12896D-8E5C-43BB-9E9D-B3961CABA262}" dt="2021-07-15T05:51:01.849" v="211" actId="478"/>
          <ac:spMkLst>
            <pc:docMk/>
            <pc:sldMk cId="3628989698" sldId="285"/>
            <ac:spMk id="16" creationId="{2F166E01-0A04-48CF-A527-C177A67C6531}"/>
          </ac:spMkLst>
        </pc:spChg>
        <pc:spChg chg="add del mod">
          <ac:chgData name="Takehara Kazuyo" userId="6c1305eccc517997" providerId="LiveId" clId="{FB12896D-8E5C-43BB-9E9D-B3961CABA262}" dt="2021-07-15T05:51:01.849" v="211" actId="478"/>
          <ac:spMkLst>
            <pc:docMk/>
            <pc:sldMk cId="3628989698" sldId="285"/>
            <ac:spMk id="17" creationId="{4A411FA1-3A78-44E1-8F43-A2E1E4EDD81C}"/>
          </ac:spMkLst>
        </pc:spChg>
        <pc:spChg chg="add del mod">
          <ac:chgData name="Takehara Kazuyo" userId="6c1305eccc517997" providerId="LiveId" clId="{FB12896D-8E5C-43BB-9E9D-B3961CABA262}" dt="2021-07-15T05:51:01.849" v="211" actId="478"/>
          <ac:spMkLst>
            <pc:docMk/>
            <pc:sldMk cId="3628989698" sldId="285"/>
            <ac:spMk id="18" creationId="{9FB3B20E-90E3-4347-B0E5-0E4E8F09CC8E}"/>
          </ac:spMkLst>
        </pc:spChg>
        <pc:spChg chg="add del mod">
          <ac:chgData name="Takehara Kazuyo" userId="6c1305eccc517997" providerId="LiveId" clId="{FB12896D-8E5C-43BB-9E9D-B3961CABA262}" dt="2021-07-15T05:51:01.849" v="211" actId="478"/>
          <ac:spMkLst>
            <pc:docMk/>
            <pc:sldMk cId="3628989698" sldId="285"/>
            <ac:spMk id="19" creationId="{3FBEC486-97FD-483B-9826-D81642448F72}"/>
          </ac:spMkLst>
        </pc:spChg>
        <pc:picChg chg="add mod">
          <ac:chgData name="Takehara Kazuyo" userId="6c1305eccc517997" providerId="LiveId" clId="{FB12896D-8E5C-43BB-9E9D-B3961CABA262}" dt="2021-07-15T09:12:48.446" v="2320" actId="1076"/>
          <ac:picMkLst>
            <pc:docMk/>
            <pc:sldMk cId="3628989698" sldId="285"/>
            <ac:picMk id="2" creationId="{405F526B-C2C3-43BE-9D76-E610F52C0B6B}"/>
          </ac:picMkLst>
        </pc:picChg>
        <pc:picChg chg="mod modCrop">
          <ac:chgData name="Takehara Kazuyo" userId="6c1305eccc517997" providerId="LiveId" clId="{FB12896D-8E5C-43BB-9E9D-B3961CABA262}" dt="2021-07-15T05:45:13.748" v="96" actId="14100"/>
          <ac:picMkLst>
            <pc:docMk/>
            <pc:sldMk cId="3628989698" sldId="285"/>
            <ac:picMk id="4" creationId="{FD1DD066-333C-4EC8-931E-2B3A6CC8AA9B}"/>
          </ac:picMkLst>
        </pc:picChg>
        <pc:picChg chg="del mod">
          <ac:chgData name="Takehara Kazuyo" userId="6c1305eccc517997" providerId="LiveId" clId="{FB12896D-8E5C-43BB-9E9D-B3961CABA262}" dt="2021-07-15T09:12:25.438" v="2317" actId="478"/>
          <ac:picMkLst>
            <pc:docMk/>
            <pc:sldMk cId="3628989698" sldId="285"/>
            <ac:picMk id="6" creationId="{D087B6DD-A0C9-40C6-9422-3637D9CCD53A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8:53:28.010" v="2637"/>
        <pc:sldMkLst>
          <pc:docMk/>
          <pc:sldMk cId="3386512361" sldId="286"/>
        </pc:sldMkLst>
        <pc:spChg chg="add mod">
          <ac:chgData name="Takehara Kazuyo" userId="6c1305eccc517997" providerId="LiveId" clId="{FB12896D-8E5C-43BB-9E9D-B3961CABA262}" dt="2021-07-15T06:06:49.870" v="280" actId="1036"/>
          <ac:spMkLst>
            <pc:docMk/>
            <pc:sldMk cId="3386512361" sldId="286"/>
            <ac:spMk id="2" creationId="{53778EA6-DDBC-4C2C-B8CA-20A2D6BB491E}"/>
          </ac:spMkLst>
        </pc:spChg>
        <pc:spChg chg="add mod">
          <ac:chgData name="Takehara Kazuyo" userId="6c1305eccc517997" providerId="LiveId" clId="{FB12896D-8E5C-43BB-9E9D-B3961CABA262}" dt="2021-07-15T06:07:10.011" v="288" actId="1037"/>
          <ac:spMkLst>
            <pc:docMk/>
            <pc:sldMk cId="3386512361" sldId="286"/>
            <ac:spMk id="9" creationId="{C9B3CDD5-734D-4F97-AA32-725408DC9FAC}"/>
          </ac:spMkLst>
        </pc:spChg>
        <pc:spChg chg="add mod">
          <ac:chgData name="Takehara Kazuyo" userId="6c1305eccc517997" providerId="LiveId" clId="{FB12896D-8E5C-43BB-9E9D-B3961CABA262}" dt="2021-07-15T06:07:15.814" v="290" actId="1076"/>
          <ac:spMkLst>
            <pc:docMk/>
            <pc:sldMk cId="3386512361" sldId="286"/>
            <ac:spMk id="10" creationId="{1DB64190-1FAC-41CD-839C-74FF8B47A651}"/>
          </ac:spMkLst>
        </pc:spChg>
        <pc:spChg chg="add mod">
          <ac:chgData name="Takehara Kazuyo" userId="6c1305eccc517997" providerId="LiveId" clId="{FB12896D-8E5C-43BB-9E9D-B3961CABA262}" dt="2021-07-15T06:07:19.849" v="292" actId="1076"/>
          <ac:spMkLst>
            <pc:docMk/>
            <pc:sldMk cId="3386512361" sldId="286"/>
            <ac:spMk id="11" creationId="{646D8810-93A7-45F5-8D8D-326734D1FA51}"/>
          </ac:spMkLst>
        </pc:spChg>
        <pc:picChg chg="add mod">
          <ac:chgData name="Takehara Kazuyo" userId="6c1305eccc517997" providerId="LiveId" clId="{FB12896D-8E5C-43BB-9E9D-B3961CABA262}" dt="2021-07-15T06:06:10.589" v="272" actId="1076"/>
          <ac:picMkLst>
            <pc:docMk/>
            <pc:sldMk cId="3386512361" sldId="286"/>
            <ac:picMk id="3" creationId="{E7A2E3B1-5232-4B24-8AB8-93AEC216E581}"/>
          </ac:picMkLst>
        </pc:picChg>
        <pc:picChg chg="add mod">
          <ac:chgData name="Takehara Kazuyo" userId="6c1305eccc517997" providerId="LiveId" clId="{FB12896D-8E5C-43BB-9E9D-B3961CABA262}" dt="2021-07-15T06:06:02.662" v="271" actId="14100"/>
          <ac:picMkLst>
            <pc:docMk/>
            <pc:sldMk cId="3386512361" sldId="286"/>
            <ac:picMk id="4" creationId="{1D25E6DF-D749-4E02-BD9D-C2FB2F6CD2C8}"/>
          </ac:picMkLst>
        </pc:picChg>
        <pc:picChg chg="add mod">
          <ac:chgData name="Takehara Kazuyo" userId="6c1305eccc517997" providerId="LiveId" clId="{FB12896D-8E5C-43BB-9E9D-B3961CABA262}" dt="2021-07-15T06:06:56.985" v="283" actId="1076"/>
          <ac:picMkLst>
            <pc:docMk/>
            <pc:sldMk cId="3386512361" sldId="286"/>
            <ac:picMk id="5" creationId="{AEDDB946-B5B9-4B77-89B1-A03FE3461178}"/>
          </ac:picMkLst>
        </pc:picChg>
        <pc:picChg chg="add mod">
          <ac:chgData name="Takehara Kazuyo" userId="6c1305eccc517997" providerId="LiveId" clId="{FB12896D-8E5C-43BB-9E9D-B3961CABA262}" dt="2021-07-15T05:58:13.171" v="270" actId="1076"/>
          <ac:picMkLst>
            <pc:docMk/>
            <pc:sldMk cId="3386512361" sldId="286"/>
            <ac:picMk id="6" creationId="{F13F3541-4499-47D1-BF03-FA6B2CA0DAD8}"/>
          </ac:picMkLst>
        </pc:picChg>
        <pc:picChg chg="add del mod">
          <ac:chgData name="Takehara Kazuyo" userId="6c1305eccc517997" providerId="LiveId" clId="{FB12896D-8E5C-43BB-9E9D-B3961CABA262}" dt="2021-07-20T06:18:10.451" v="2418" actId="478"/>
          <ac:picMkLst>
            <pc:docMk/>
            <pc:sldMk cId="3386512361" sldId="286"/>
            <ac:picMk id="7" creationId="{30F46A79-0E3A-40E2-AD9D-0C959E84F471}"/>
          </ac:picMkLst>
        </pc:picChg>
        <pc:picChg chg="add mod">
          <ac:chgData name="Takehara Kazuyo" userId="6c1305eccc517997" providerId="LiveId" clId="{FB12896D-8E5C-43BB-9E9D-B3961CABA262}" dt="2021-07-20T06:18:15.699" v="2420" actId="1076"/>
          <ac:picMkLst>
            <pc:docMk/>
            <pc:sldMk cId="3386512361" sldId="286"/>
            <ac:picMk id="12" creationId="{F2EAFB7B-7262-40E9-889D-CF5ADFC1D24A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6:19:02.928" v="2430"/>
        <pc:sldMkLst>
          <pc:docMk/>
          <pc:sldMk cId="1157639272" sldId="287"/>
        </pc:sldMkLst>
        <pc:spChg chg="add mod ord">
          <ac:chgData name="Takehara Kazuyo" userId="6c1305eccc517997" providerId="LiveId" clId="{FB12896D-8E5C-43BB-9E9D-B3961CABA262}" dt="2021-07-15T06:23:15.392" v="386" actId="20577"/>
          <ac:spMkLst>
            <pc:docMk/>
            <pc:sldMk cId="1157639272" sldId="287"/>
            <ac:spMk id="5" creationId="{5C018FE6-5C33-44F3-9B4A-DCF7D9AE37C6}"/>
          </ac:spMkLst>
        </pc:spChg>
        <pc:spChg chg="add mod">
          <ac:chgData name="Takehara Kazuyo" userId="6c1305eccc517997" providerId="LiveId" clId="{FB12896D-8E5C-43BB-9E9D-B3961CABA262}" dt="2021-07-15T06:23:52.025" v="393" actId="20577"/>
          <ac:spMkLst>
            <pc:docMk/>
            <pc:sldMk cId="1157639272" sldId="287"/>
            <ac:spMk id="6" creationId="{09C322A2-C87D-4A90-A7B0-F5EDDFC26F66}"/>
          </ac:spMkLst>
        </pc:spChg>
        <pc:spChg chg="add mod">
          <ac:chgData name="Takehara Kazuyo" userId="6c1305eccc517997" providerId="LiveId" clId="{FB12896D-8E5C-43BB-9E9D-B3961CABA262}" dt="2021-07-15T06:23:58.080" v="394" actId="20577"/>
          <ac:spMkLst>
            <pc:docMk/>
            <pc:sldMk cId="1157639272" sldId="287"/>
            <ac:spMk id="7" creationId="{E8FE1E4D-E318-4EBF-B9E6-E4ECFD8412FC}"/>
          </ac:spMkLst>
        </pc:spChg>
        <pc:spChg chg="add mod">
          <ac:chgData name="Takehara Kazuyo" userId="6c1305eccc517997" providerId="LiveId" clId="{FB12896D-8E5C-43BB-9E9D-B3961CABA262}" dt="2021-07-15T06:24:04.005" v="395" actId="20577"/>
          <ac:spMkLst>
            <pc:docMk/>
            <pc:sldMk cId="1157639272" sldId="287"/>
            <ac:spMk id="8" creationId="{97A8F508-4140-409D-A19E-5ADD70DACFA4}"/>
          </ac:spMkLst>
        </pc:spChg>
        <pc:picChg chg="add mod">
          <ac:chgData name="Takehara Kazuyo" userId="6c1305eccc517997" providerId="LiveId" clId="{FB12896D-8E5C-43BB-9E9D-B3961CABA262}" dt="2021-07-15T06:21:29.945" v="380"/>
          <ac:picMkLst>
            <pc:docMk/>
            <pc:sldMk cId="1157639272" sldId="287"/>
            <ac:picMk id="3" creationId="{ECF0D9A4-AEA5-4846-A1B1-5991704510CF}"/>
          </ac:picMkLst>
        </pc:picChg>
        <pc:picChg chg="add del mod">
          <ac:chgData name="Takehara Kazuyo" userId="6c1305eccc517997" providerId="LiveId" clId="{FB12896D-8E5C-43BB-9E9D-B3961CABA262}" dt="2021-07-20T06:18:49.265" v="2425" actId="478"/>
          <ac:picMkLst>
            <pc:docMk/>
            <pc:sldMk cId="1157639272" sldId="287"/>
            <ac:picMk id="4" creationId="{165D6447-6B1E-4E89-AC18-4B99846A6530}"/>
          </ac:picMkLst>
        </pc:picChg>
        <pc:picChg chg="add mod">
          <ac:chgData name="Takehara Kazuyo" userId="6c1305eccc517997" providerId="LiveId" clId="{FB12896D-8E5C-43BB-9E9D-B3961CABA262}" dt="2021-07-20T06:18:49.687" v="2426"/>
          <ac:picMkLst>
            <pc:docMk/>
            <pc:sldMk cId="1157639272" sldId="287"/>
            <ac:picMk id="9" creationId="{2B6C26EE-60CD-4097-A6BE-3746E307DF5A}"/>
          </ac:picMkLst>
        </pc:picChg>
      </pc:sldChg>
      <pc:sldChg chg="addSp modSp add mod">
        <pc:chgData name="Takehara Kazuyo" userId="6c1305eccc517997" providerId="LiveId" clId="{FB12896D-8E5C-43BB-9E9D-B3961CABA262}" dt="2021-07-15T06:20:11.180" v="368" actId="1076"/>
        <pc:sldMkLst>
          <pc:docMk/>
          <pc:sldMk cId="1938582293" sldId="288"/>
        </pc:sldMkLst>
        <pc:picChg chg="add mod modCrop">
          <ac:chgData name="Takehara Kazuyo" userId="6c1305eccc517997" providerId="LiveId" clId="{FB12896D-8E5C-43BB-9E9D-B3961CABA262}" dt="2021-07-15T06:20:11.180" v="368" actId="1076"/>
          <ac:picMkLst>
            <pc:docMk/>
            <pc:sldMk cId="1938582293" sldId="288"/>
            <ac:picMk id="3" creationId="{828A741F-0316-4879-AC6C-11F402FD187C}"/>
          </ac:picMkLst>
        </pc:picChg>
      </pc:sldChg>
      <pc:sldChg chg="addSp modSp add mod replId modAnim">
        <pc:chgData name="Takehara Kazuyo" userId="6c1305eccc517997" providerId="LiveId" clId="{FB12896D-8E5C-43BB-9E9D-B3961CABA262}" dt="2021-07-20T06:18:42.638" v="2424"/>
        <pc:sldMkLst>
          <pc:docMk/>
          <pc:sldMk cId="772261235" sldId="289"/>
        </pc:sldMkLst>
        <pc:picChg chg="add mod modCrop">
          <ac:chgData name="Takehara Kazuyo" userId="6c1305eccc517997" providerId="LiveId" clId="{FB12896D-8E5C-43BB-9E9D-B3961CABA262}" dt="2021-07-15T06:20:46.830" v="374" actId="1076"/>
          <ac:picMkLst>
            <pc:docMk/>
            <pc:sldMk cId="772261235" sldId="289"/>
            <ac:picMk id="3" creationId="{418C6F83-A0F5-4BAB-87A2-AF970010B679}"/>
          </ac:picMkLst>
        </pc:picChg>
        <pc:picChg chg="add mod">
          <ac:chgData name="Takehara Kazuyo" userId="6c1305eccc517997" providerId="LiveId" clId="{FB12896D-8E5C-43BB-9E9D-B3961CABA262}" dt="2021-07-15T06:21:07.888" v="376" actId="1076"/>
          <ac:picMkLst>
            <pc:docMk/>
            <pc:sldMk cId="772261235" sldId="289"/>
            <ac:picMk id="4" creationId="{AE165581-DC73-4589-9CCD-18F85F5F806B}"/>
          </ac:picMkLst>
        </pc:picChg>
      </pc:sldChg>
      <pc:sldChg chg="addSp modSp add mod">
        <pc:chgData name="Takehara Kazuyo" userId="6c1305eccc517997" providerId="LiveId" clId="{FB12896D-8E5C-43BB-9E9D-B3961CABA262}" dt="2021-07-15T06:24:46.024" v="401" actId="1076"/>
        <pc:sldMkLst>
          <pc:docMk/>
          <pc:sldMk cId="4083660173" sldId="290"/>
        </pc:sldMkLst>
        <pc:picChg chg="add mod modCrop">
          <ac:chgData name="Takehara Kazuyo" userId="6c1305eccc517997" providerId="LiveId" clId="{FB12896D-8E5C-43BB-9E9D-B3961CABA262}" dt="2021-07-15T06:24:46.024" v="401" actId="1076"/>
          <ac:picMkLst>
            <pc:docMk/>
            <pc:sldMk cId="4083660173" sldId="290"/>
            <ac:picMk id="3" creationId="{E3726C41-2A18-4934-9F44-EC708247F65C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19:14.644" v="2433" actId="1076"/>
        <pc:sldMkLst>
          <pc:docMk/>
          <pc:sldMk cId="3943941276" sldId="291"/>
        </pc:sldMkLst>
        <pc:picChg chg="add mod modCrop">
          <ac:chgData name="Takehara Kazuyo" userId="6c1305eccc517997" providerId="LiveId" clId="{FB12896D-8E5C-43BB-9E9D-B3961CABA262}" dt="2021-07-15T06:25:50.897" v="408" actId="1076"/>
          <ac:picMkLst>
            <pc:docMk/>
            <pc:sldMk cId="3943941276" sldId="291"/>
            <ac:picMk id="3" creationId="{73FD2916-9B90-4DDD-9CE3-56687141324F}"/>
          </ac:picMkLst>
        </pc:picChg>
        <pc:picChg chg="add del mod">
          <ac:chgData name="Takehara Kazuyo" userId="6c1305eccc517997" providerId="LiveId" clId="{FB12896D-8E5C-43BB-9E9D-B3961CABA262}" dt="2021-07-20T06:19:09.334" v="2431" actId="478"/>
          <ac:picMkLst>
            <pc:docMk/>
            <pc:sldMk cId="3943941276" sldId="291"/>
            <ac:picMk id="4" creationId="{6ACE0DAF-C265-435C-9230-5CFAA80BD63E}"/>
          </ac:picMkLst>
        </pc:picChg>
        <pc:picChg chg="add mod">
          <ac:chgData name="Takehara Kazuyo" userId="6c1305eccc517997" providerId="LiveId" clId="{FB12896D-8E5C-43BB-9E9D-B3961CABA262}" dt="2021-07-20T06:19:14.644" v="2433" actId="1076"/>
          <ac:picMkLst>
            <pc:docMk/>
            <pc:sldMk cId="3943941276" sldId="291"/>
            <ac:picMk id="5" creationId="{8F87563B-85F6-4F69-BDFE-125E4026EB37}"/>
          </ac:picMkLst>
        </pc:picChg>
      </pc:sldChg>
      <pc:sldChg chg="addSp modSp add mod replId">
        <pc:chgData name="Takehara Kazuyo" userId="6c1305eccc517997" providerId="LiveId" clId="{FB12896D-8E5C-43BB-9E9D-B3961CABA262}" dt="2021-07-15T06:27:19.700" v="416" actId="1076"/>
        <pc:sldMkLst>
          <pc:docMk/>
          <pc:sldMk cId="1215222227" sldId="292"/>
        </pc:sldMkLst>
        <pc:picChg chg="add mod modCrop">
          <ac:chgData name="Takehara Kazuyo" userId="6c1305eccc517997" providerId="LiveId" clId="{FB12896D-8E5C-43BB-9E9D-B3961CABA262}" dt="2021-07-15T06:27:19.700" v="416" actId="1076"/>
          <ac:picMkLst>
            <pc:docMk/>
            <pc:sldMk cId="1215222227" sldId="292"/>
            <ac:picMk id="3" creationId="{5038B556-C739-4754-ABA8-29676FB8D3A0}"/>
          </ac:picMkLst>
        </pc:picChg>
      </pc:sldChg>
      <pc:sldChg chg="addSp modSp add mod replId modAnim">
        <pc:chgData name="Takehara Kazuyo" userId="6c1305eccc517997" providerId="LiveId" clId="{FB12896D-8E5C-43BB-9E9D-B3961CABA262}" dt="2021-07-20T06:19:25.683" v="2434"/>
        <pc:sldMkLst>
          <pc:docMk/>
          <pc:sldMk cId="1858338764" sldId="293"/>
        </pc:sldMkLst>
        <pc:picChg chg="add mod modCrop">
          <ac:chgData name="Takehara Kazuyo" userId="6c1305eccc517997" providerId="LiveId" clId="{FB12896D-8E5C-43BB-9E9D-B3961CABA262}" dt="2021-07-15T06:28:20.751" v="428" actId="1076"/>
          <ac:picMkLst>
            <pc:docMk/>
            <pc:sldMk cId="1858338764" sldId="293"/>
            <ac:picMk id="3" creationId="{5103D356-0AE9-4861-AE08-DE1634A2C191}"/>
          </ac:picMkLst>
        </pc:picChg>
        <pc:picChg chg="add mod">
          <ac:chgData name="Takehara Kazuyo" userId="6c1305eccc517997" providerId="LiveId" clId="{FB12896D-8E5C-43BB-9E9D-B3961CABA262}" dt="2021-07-15T06:28:58.599" v="434" actId="1076"/>
          <ac:picMkLst>
            <pc:docMk/>
            <pc:sldMk cId="1858338764" sldId="293"/>
            <ac:picMk id="4" creationId="{94AD3FB0-872D-4E44-B9D6-6FBCD535A400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6:19:37.619" v="2437"/>
        <pc:sldMkLst>
          <pc:docMk/>
          <pc:sldMk cId="3422539257" sldId="294"/>
        </pc:sldMkLst>
        <pc:spChg chg="add mod">
          <ac:chgData name="Takehara Kazuyo" userId="6c1305eccc517997" providerId="LiveId" clId="{FB12896D-8E5C-43BB-9E9D-B3961CABA262}" dt="2021-07-15T06:29:51.749" v="439" actId="1076"/>
          <ac:spMkLst>
            <pc:docMk/>
            <pc:sldMk cId="3422539257" sldId="294"/>
            <ac:spMk id="6" creationId="{3637491C-E3D2-44F0-B773-54E56352DB8E}"/>
          </ac:spMkLst>
        </pc:spChg>
        <pc:picChg chg="add mod">
          <ac:chgData name="Takehara Kazuyo" userId="6c1305eccc517997" providerId="LiveId" clId="{FB12896D-8E5C-43BB-9E9D-B3961CABA262}" dt="2021-07-15T06:28:34.376" v="432"/>
          <ac:picMkLst>
            <pc:docMk/>
            <pc:sldMk cId="3422539257" sldId="294"/>
            <ac:picMk id="3" creationId="{A516FFE4-4252-4A33-A404-5F562C64288F}"/>
          </ac:picMkLst>
        </pc:picChg>
        <pc:picChg chg="add del mod">
          <ac:chgData name="Takehara Kazuyo" userId="6c1305eccc517997" providerId="LiveId" clId="{FB12896D-8E5C-43BB-9E9D-B3961CABA262}" dt="2021-07-15T06:29:13.250" v="436"/>
          <ac:picMkLst>
            <pc:docMk/>
            <pc:sldMk cId="3422539257" sldId="294"/>
            <ac:picMk id="4" creationId="{4BA82945-6947-4E4E-BB2B-AB0C8930007B}"/>
          </ac:picMkLst>
        </pc:picChg>
        <pc:picChg chg="add del mod">
          <ac:chgData name="Takehara Kazuyo" userId="6c1305eccc517997" providerId="LiveId" clId="{FB12896D-8E5C-43BB-9E9D-B3961CABA262}" dt="2021-07-20T06:19:33.240" v="2435" actId="478"/>
          <ac:picMkLst>
            <pc:docMk/>
            <pc:sldMk cId="3422539257" sldId="294"/>
            <ac:picMk id="5" creationId="{F929DACC-7DEA-4A8C-9C9A-E82950B9CC22}"/>
          </ac:picMkLst>
        </pc:picChg>
        <pc:picChg chg="add mod">
          <ac:chgData name="Takehara Kazuyo" userId="6c1305eccc517997" providerId="LiveId" clId="{FB12896D-8E5C-43BB-9E9D-B3961CABA262}" dt="2021-07-20T06:19:33.584" v="2436"/>
          <ac:picMkLst>
            <pc:docMk/>
            <pc:sldMk cId="3422539257" sldId="294"/>
            <ac:picMk id="7" creationId="{EE399083-ADDA-448E-B142-3C5B3C83EBC7}"/>
          </ac:picMkLst>
        </pc:picChg>
      </pc:sldChg>
      <pc:sldChg chg="addSp modSp add mod">
        <pc:chgData name="Takehara Kazuyo" userId="6c1305eccc517997" providerId="LiveId" clId="{FB12896D-8E5C-43BB-9E9D-B3961CABA262}" dt="2021-07-15T06:30:12.715" v="444" actId="1076"/>
        <pc:sldMkLst>
          <pc:docMk/>
          <pc:sldMk cId="3895913127" sldId="295"/>
        </pc:sldMkLst>
        <pc:picChg chg="add mod modCrop">
          <ac:chgData name="Takehara Kazuyo" userId="6c1305eccc517997" providerId="LiveId" clId="{FB12896D-8E5C-43BB-9E9D-B3961CABA262}" dt="2021-07-15T06:30:12.715" v="444" actId="1076"/>
          <ac:picMkLst>
            <pc:docMk/>
            <pc:sldMk cId="3895913127" sldId="295"/>
            <ac:picMk id="3" creationId="{F3CBBA09-9A67-4585-888E-387C9B891BF9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19:50.009" v="2440" actId="1076"/>
        <pc:sldMkLst>
          <pc:docMk/>
          <pc:sldMk cId="134608539" sldId="296"/>
        </pc:sldMkLst>
        <pc:picChg chg="add mod modCrop">
          <ac:chgData name="Takehara Kazuyo" userId="6c1305eccc517997" providerId="LiveId" clId="{FB12896D-8E5C-43BB-9E9D-B3961CABA262}" dt="2021-07-15T06:31:12.411" v="451" actId="1076"/>
          <ac:picMkLst>
            <pc:docMk/>
            <pc:sldMk cId="134608539" sldId="296"/>
            <ac:picMk id="3" creationId="{B85CA71E-F644-4742-A51C-24E781EC7017}"/>
          </ac:picMkLst>
        </pc:picChg>
        <pc:picChg chg="add del mod">
          <ac:chgData name="Takehara Kazuyo" userId="6c1305eccc517997" providerId="LiveId" clId="{FB12896D-8E5C-43BB-9E9D-B3961CABA262}" dt="2021-07-20T06:19:44.920" v="2438" actId="478"/>
          <ac:picMkLst>
            <pc:docMk/>
            <pc:sldMk cId="134608539" sldId="296"/>
            <ac:picMk id="4" creationId="{8855C5A1-2AD0-4B6E-84CE-0083F22965A4}"/>
          </ac:picMkLst>
        </pc:picChg>
        <pc:picChg chg="add mod">
          <ac:chgData name="Takehara Kazuyo" userId="6c1305eccc517997" providerId="LiveId" clId="{FB12896D-8E5C-43BB-9E9D-B3961CABA262}" dt="2021-07-20T06:19:50.009" v="2440" actId="1076"/>
          <ac:picMkLst>
            <pc:docMk/>
            <pc:sldMk cId="134608539" sldId="296"/>
            <ac:picMk id="5" creationId="{6DD7A95A-DF81-41E6-8654-51A0E6639904}"/>
          </ac:picMkLst>
        </pc:picChg>
      </pc:sldChg>
      <pc:sldChg chg="addSp modSp add mod replId">
        <pc:chgData name="Takehara Kazuyo" userId="6c1305eccc517997" providerId="LiveId" clId="{FB12896D-8E5C-43BB-9E9D-B3961CABA262}" dt="2021-07-15T06:31:58.225" v="459" actId="1076"/>
        <pc:sldMkLst>
          <pc:docMk/>
          <pc:sldMk cId="3506124750" sldId="297"/>
        </pc:sldMkLst>
        <pc:picChg chg="add mod modCrop">
          <ac:chgData name="Takehara Kazuyo" userId="6c1305eccc517997" providerId="LiveId" clId="{FB12896D-8E5C-43BB-9E9D-B3961CABA262}" dt="2021-07-15T06:31:58.225" v="459" actId="1076"/>
          <ac:picMkLst>
            <pc:docMk/>
            <pc:sldMk cId="3506124750" sldId="297"/>
            <ac:picMk id="3" creationId="{05C03869-7EC8-469E-9DB1-508F0AC84953}"/>
          </ac:picMkLst>
        </pc:picChg>
      </pc:sldChg>
      <pc:sldChg chg="addSp modSp add mod modAnim">
        <pc:chgData name="Takehara Kazuyo" userId="6c1305eccc517997" providerId="LiveId" clId="{FB12896D-8E5C-43BB-9E9D-B3961CABA262}" dt="2021-07-20T06:20:01.179" v="2441"/>
        <pc:sldMkLst>
          <pc:docMk/>
          <pc:sldMk cId="4198471672" sldId="298"/>
        </pc:sldMkLst>
        <pc:picChg chg="add mod modCrop">
          <ac:chgData name="Takehara Kazuyo" userId="6c1305eccc517997" providerId="LiveId" clId="{FB12896D-8E5C-43BB-9E9D-B3961CABA262}" dt="2021-07-15T06:32:49.426" v="465" actId="1076"/>
          <ac:picMkLst>
            <pc:docMk/>
            <pc:sldMk cId="4198471672" sldId="298"/>
            <ac:picMk id="3" creationId="{A7482A30-CB6B-4539-B017-B130BBFFFC51}"/>
          </ac:picMkLst>
        </pc:picChg>
        <pc:picChg chg="add mod">
          <ac:chgData name="Takehara Kazuyo" userId="6c1305eccc517997" providerId="LiveId" clId="{FB12896D-8E5C-43BB-9E9D-B3961CABA262}" dt="2021-07-15T06:33:09.134" v="467" actId="1076"/>
          <ac:picMkLst>
            <pc:docMk/>
            <pc:sldMk cId="4198471672" sldId="298"/>
            <ac:picMk id="4" creationId="{F06A5038-79A1-41A8-BE19-DFBEC1D6EBF0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20:37.223" v="2450" actId="1076"/>
        <pc:sldMkLst>
          <pc:docMk/>
          <pc:sldMk cId="1771438525" sldId="299"/>
        </pc:sldMkLst>
        <pc:picChg chg="add mod modCrop">
          <ac:chgData name="Takehara Kazuyo" userId="6c1305eccc517997" providerId="LiveId" clId="{FB12896D-8E5C-43BB-9E9D-B3961CABA262}" dt="2021-07-15T06:37:03.288" v="504" actId="14100"/>
          <ac:picMkLst>
            <pc:docMk/>
            <pc:sldMk cId="1771438525" sldId="299"/>
            <ac:picMk id="3" creationId="{256CDA34-59B2-4119-8BA4-D7E5DB49D2D9}"/>
          </ac:picMkLst>
        </pc:picChg>
        <pc:picChg chg="add mod modCrop">
          <ac:chgData name="Takehara Kazuyo" userId="6c1305eccc517997" providerId="LiveId" clId="{FB12896D-8E5C-43BB-9E9D-B3961CABA262}" dt="2021-07-15T06:36:19.035" v="499" actId="14100"/>
          <ac:picMkLst>
            <pc:docMk/>
            <pc:sldMk cId="1771438525" sldId="299"/>
            <ac:picMk id="5" creationId="{DAC55379-3A70-48B2-95C1-CD2C24DACBC2}"/>
          </ac:picMkLst>
        </pc:picChg>
        <pc:picChg chg="add del mod">
          <ac:chgData name="Takehara Kazuyo" userId="6c1305eccc517997" providerId="LiveId" clId="{FB12896D-8E5C-43BB-9E9D-B3961CABA262}" dt="2021-07-20T06:20:33.443" v="2448" actId="478"/>
          <ac:picMkLst>
            <pc:docMk/>
            <pc:sldMk cId="1771438525" sldId="299"/>
            <ac:picMk id="6" creationId="{4FEF1BA1-817D-49AE-B398-9E5909AE6B25}"/>
          </ac:picMkLst>
        </pc:picChg>
        <pc:picChg chg="add mod">
          <ac:chgData name="Takehara Kazuyo" userId="6c1305eccc517997" providerId="LiveId" clId="{FB12896D-8E5C-43BB-9E9D-B3961CABA262}" dt="2021-07-20T06:20:37.223" v="2450" actId="1076"/>
          <ac:picMkLst>
            <pc:docMk/>
            <pc:sldMk cId="1771438525" sldId="299"/>
            <ac:picMk id="7" creationId="{F10BD8AA-0E1D-4DA5-B635-EC809EC147A6}"/>
          </ac:picMkLst>
        </pc:picChg>
      </pc:sldChg>
      <pc:sldChg chg="addSp modSp add mod replId">
        <pc:chgData name="Takehara Kazuyo" userId="6c1305eccc517997" providerId="LiveId" clId="{FB12896D-8E5C-43BB-9E9D-B3961CABA262}" dt="2021-07-15T06:39:10.203" v="537" actId="1076"/>
        <pc:sldMkLst>
          <pc:docMk/>
          <pc:sldMk cId="667275995" sldId="300"/>
        </pc:sldMkLst>
        <pc:picChg chg="add mod modCrop">
          <ac:chgData name="Takehara Kazuyo" userId="6c1305eccc517997" providerId="LiveId" clId="{FB12896D-8E5C-43BB-9E9D-B3961CABA262}" dt="2021-07-15T06:39:10.203" v="537" actId="1076"/>
          <ac:picMkLst>
            <pc:docMk/>
            <pc:sldMk cId="667275995" sldId="300"/>
            <ac:picMk id="3" creationId="{CE92B51A-0B9A-49AC-A377-CE89474EC0D5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21:14.834" v="2459" actId="1076"/>
        <pc:sldMkLst>
          <pc:docMk/>
          <pc:sldMk cId="3015568442" sldId="301"/>
        </pc:sldMkLst>
        <pc:picChg chg="add mod modCrop">
          <ac:chgData name="Takehara Kazuyo" userId="6c1305eccc517997" providerId="LiveId" clId="{FB12896D-8E5C-43BB-9E9D-B3961CABA262}" dt="2021-07-15T06:39:59.109" v="543" actId="1076"/>
          <ac:picMkLst>
            <pc:docMk/>
            <pc:sldMk cId="3015568442" sldId="301"/>
            <ac:picMk id="3" creationId="{876999AB-10E7-43EF-B92C-50D94489DA3A}"/>
          </ac:picMkLst>
        </pc:picChg>
        <pc:picChg chg="add del mod">
          <ac:chgData name="Takehara Kazuyo" userId="6c1305eccc517997" providerId="LiveId" clId="{FB12896D-8E5C-43BB-9E9D-B3961CABA262}" dt="2021-07-20T06:21:09.537" v="2457" actId="478"/>
          <ac:picMkLst>
            <pc:docMk/>
            <pc:sldMk cId="3015568442" sldId="301"/>
            <ac:picMk id="4" creationId="{576C1632-0E0F-4435-A921-670ADCCCAC6F}"/>
          </ac:picMkLst>
        </pc:picChg>
        <pc:picChg chg="add mod">
          <ac:chgData name="Takehara Kazuyo" userId="6c1305eccc517997" providerId="LiveId" clId="{FB12896D-8E5C-43BB-9E9D-B3961CABA262}" dt="2021-07-20T06:21:14.834" v="2459" actId="1076"/>
          <ac:picMkLst>
            <pc:docMk/>
            <pc:sldMk cId="3015568442" sldId="301"/>
            <ac:picMk id="5" creationId="{68E8FB28-72B8-43E6-AAA5-35214AF3D665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6:20:23.540" v="2447"/>
        <pc:sldMkLst>
          <pc:docMk/>
          <pc:sldMk cId="2554096024" sldId="302"/>
        </pc:sldMkLst>
        <pc:spChg chg="add mod">
          <ac:chgData name="Takehara Kazuyo" userId="6c1305eccc517997" providerId="LiveId" clId="{FB12896D-8E5C-43BB-9E9D-B3961CABA262}" dt="2021-07-15T06:34:48.786" v="487" actId="20577"/>
          <ac:spMkLst>
            <pc:docMk/>
            <pc:sldMk cId="2554096024" sldId="302"/>
            <ac:spMk id="5" creationId="{D33D421F-51F7-4D7E-85A2-48345BAEBD98}"/>
          </ac:spMkLst>
        </pc:spChg>
        <pc:spChg chg="add mod">
          <ac:chgData name="Takehara Kazuyo" userId="6c1305eccc517997" providerId="LiveId" clId="{FB12896D-8E5C-43BB-9E9D-B3961CABA262}" dt="2021-07-15T06:34:30.611" v="485" actId="14100"/>
          <ac:spMkLst>
            <pc:docMk/>
            <pc:sldMk cId="2554096024" sldId="302"/>
            <ac:spMk id="6" creationId="{5622AC5F-80DD-4615-ACDA-1A416A706ED5}"/>
          </ac:spMkLst>
        </pc:spChg>
        <pc:spChg chg="add mod">
          <ac:chgData name="Takehara Kazuyo" userId="6c1305eccc517997" providerId="LiveId" clId="{FB12896D-8E5C-43BB-9E9D-B3961CABA262}" dt="2021-07-15T06:34:52.104" v="488" actId="20577"/>
          <ac:spMkLst>
            <pc:docMk/>
            <pc:sldMk cId="2554096024" sldId="302"/>
            <ac:spMk id="7" creationId="{9BB12234-1C9D-428D-B8FE-344DFDA69537}"/>
          </ac:spMkLst>
        </pc:spChg>
        <pc:spChg chg="add mod">
          <ac:chgData name="Takehara Kazuyo" userId="6c1305eccc517997" providerId="LiveId" clId="{FB12896D-8E5C-43BB-9E9D-B3961CABA262}" dt="2021-07-15T06:34:54.886" v="489" actId="20577"/>
          <ac:spMkLst>
            <pc:docMk/>
            <pc:sldMk cId="2554096024" sldId="302"/>
            <ac:spMk id="8" creationId="{E5AF1E6F-557F-45E3-A328-EFE3D6E40532}"/>
          </ac:spMkLst>
        </pc:spChg>
        <pc:spChg chg="mod">
          <ac:chgData name="Takehara Kazuyo" userId="6c1305eccc517997" providerId="LiveId" clId="{FB12896D-8E5C-43BB-9E9D-B3961CABA262}" dt="2021-07-15T06:34:01.706" v="477" actId="1076"/>
          <ac:spMkLst>
            <pc:docMk/>
            <pc:sldMk cId="2554096024" sldId="302"/>
            <ac:spMk id="21" creationId="{7301CD19-1B64-46D0-AEF3-72CC8CA8EEDB}"/>
          </ac:spMkLst>
        </pc:spChg>
        <pc:picChg chg="add mod">
          <ac:chgData name="Takehara Kazuyo" userId="6c1305eccc517997" providerId="LiveId" clId="{FB12896D-8E5C-43BB-9E9D-B3961CABA262}" dt="2021-07-15T06:33:26.316" v="471"/>
          <ac:picMkLst>
            <pc:docMk/>
            <pc:sldMk cId="2554096024" sldId="302"/>
            <ac:picMk id="3" creationId="{16188B30-C10A-4C37-8106-0B23963E8114}"/>
          </ac:picMkLst>
        </pc:picChg>
        <pc:picChg chg="add del mod">
          <ac:chgData name="Takehara Kazuyo" userId="6c1305eccc517997" providerId="LiveId" clId="{FB12896D-8E5C-43BB-9E9D-B3961CABA262}" dt="2021-07-20T06:20:08.845" v="2442" actId="478"/>
          <ac:picMkLst>
            <pc:docMk/>
            <pc:sldMk cId="2554096024" sldId="302"/>
            <ac:picMk id="4" creationId="{627B1AAA-A02A-4CF4-94CA-E659A54574AB}"/>
          </ac:picMkLst>
        </pc:picChg>
        <pc:picChg chg="add mod">
          <ac:chgData name="Takehara Kazuyo" userId="6c1305eccc517997" providerId="LiveId" clId="{FB12896D-8E5C-43BB-9E9D-B3961CABA262}" dt="2021-07-20T06:20:09.236" v="2443"/>
          <ac:picMkLst>
            <pc:docMk/>
            <pc:sldMk cId="2554096024" sldId="302"/>
            <ac:picMk id="9" creationId="{2CCBAE37-53EE-4F43-9C5F-5A7124B802F5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6:20:56.541" v="2456"/>
        <pc:sldMkLst>
          <pc:docMk/>
          <pc:sldMk cId="2970678448" sldId="303"/>
        </pc:sldMkLst>
        <pc:spChg chg="add mod">
          <ac:chgData name="Takehara Kazuyo" userId="6c1305eccc517997" providerId="LiveId" clId="{FB12896D-8E5C-43BB-9E9D-B3961CABA262}" dt="2021-07-15T06:38:04.946" v="516" actId="1035"/>
          <ac:spMkLst>
            <pc:docMk/>
            <pc:sldMk cId="2970678448" sldId="303"/>
            <ac:spMk id="6" creationId="{7338B092-0FB9-424C-89C2-B422DE0C69F4}"/>
          </ac:spMkLst>
        </pc:spChg>
        <pc:spChg chg="add mod">
          <ac:chgData name="Takehara Kazuyo" userId="6c1305eccc517997" providerId="LiveId" clId="{FB12896D-8E5C-43BB-9E9D-B3961CABA262}" dt="2021-07-15T06:38:11.779" v="521" actId="1038"/>
          <ac:spMkLst>
            <pc:docMk/>
            <pc:sldMk cId="2970678448" sldId="303"/>
            <ac:spMk id="7" creationId="{4AF5A8C6-7478-4CD7-A051-D055A0B6DD39}"/>
          </ac:spMkLst>
        </pc:spChg>
        <pc:spChg chg="add mod">
          <ac:chgData name="Takehara Kazuyo" userId="6c1305eccc517997" providerId="LiveId" clId="{FB12896D-8E5C-43BB-9E9D-B3961CABA262}" dt="2021-07-15T06:38:20.223" v="529" actId="1037"/>
          <ac:spMkLst>
            <pc:docMk/>
            <pc:sldMk cId="2970678448" sldId="303"/>
            <ac:spMk id="8" creationId="{F5C6C4FA-F1DB-4578-AB02-9EE1F366542A}"/>
          </ac:spMkLst>
        </pc:spChg>
        <pc:picChg chg="add mod">
          <ac:chgData name="Takehara Kazuyo" userId="6c1305eccc517997" providerId="LiveId" clId="{FB12896D-8E5C-43BB-9E9D-B3961CABA262}" dt="2021-07-15T06:37:33.241" v="510"/>
          <ac:picMkLst>
            <pc:docMk/>
            <pc:sldMk cId="2970678448" sldId="303"/>
            <ac:picMk id="3" creationId="{85060719-B8CD-47C5-BC00-3CD01AFD1130}"/>
          </ac:picMkLst>
        </pc:picChg>
        <pc:picChg chg="add mod">
          <ac:chgData name="Takehara Kazuyo" userId="6c1305eccc517997" providerId="LiveId" clId="{FB12896D-8E5C-43BB-9E9D-B3961CABA262}" dt="2021-07-15T06:37:33.241" v="510"/>
          <ac:picMkLst>
            <pc:docMk/>
            <pc:sldMk cId="2970678448" sldId="303"/>
            <ac:picMk id="4" creationId="{BA84CE92-2DB6-491F-86EC-6EB5F4CA4E49}"/>
          </ac:picMkLst>
        </pc:picChg>
        <pc:picChg chg="add del mod">
          <ac:chgData name="Takehara Kazuyo" userId="6c1305eccc517997" providerId="LiveId" clId="{FB12896D-8E5C-43BB-9E9D-B3961CABA262}" dt="2021-07-20T06:20:41.187" v="2451" actId="478"/>
          <ac:picMkLst>
            <pc:docMk/>
            <pc:sldMk cId="2970678448" sldId="303"/>
            <ac:picMk id="5" creationId="{99FDD5F6-F192-4CDB-9857-52C9D6001D8B}"/>
          </ac:picMkLst>
        </pc:picChg>
        <pc:picChg chg="add mod">
          <ac:chgData name="Takehara Kazuyo" userId="6c1305eccc517997" providerId="LiveId" clId="{FB12896D-8E5C-43BB-9E9D-B3961CABA262}" dt="2021-07-20T06:20:44.044" v="2453" actId="1076"/>
          <ac:picMkLst>
            <pc:docMk/>
            <pc:sldMk cId="2970678448" sldId="303"/>
            <ac:picMk id="9" creationId="{E47D4A41-3F00-4A0D-9AB2-7EC802562064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6:21:47.498" v="2464"/>
        <pc:sldMkLst>
          <pc:docMk/>
          <pc:sldMk cId="3258857084" sldId="304"/>
        </pc:sldMkLst>
        <pc:spChg chg="add mod">
          <ac:chgData name="Takehara Kazuyo" userId="6c1305eccc517997" providerId="LiveId" clId="{FB12896D-8E5C-43BB-9E9D-B3961CABA262}" dt="2021-07-15T06:42:19.355" v="571" actId="6549"/>
          <ac:spMkLst>
            <pc:docMk/>
            <pc:sldMk cId="3258857084" sldId="304"/>
            <ac:spMk id="4" creationId="{359258CA-28AE-4A17-9EF0-D639E6339E2A}"/>
          </ac:spMkLst>
        </pc:spChg>
        <pc:spChg chg="add mod">
          <ac:chgData name="Takehara Kazuyo" userId="6c1305eccc517997" providerId="LiveId" clId="{FB12896D-8E5C-43BB-9E9D-B3961CABA262}" dt="2021-07-15T06:42:32.225" v="584" actId="6549"/>
          <ac:spMkLst>
            <pc:docMk/>
            <pc:sldMk cId="3258857084" sldId="304"/>
            <ac:spMk id="5" creationId="{3CFF0931-EF24-4F5B-965A-CFAF3429D57A}"/>
          </ac:spMkLst>
        </pc:spChg>
        <pc:spChg chg="add mod">
          <ac:chgData name="Takehara Kazuyo" userId="6c1305eccc517997" providerId="LiveId" clId="{FB12896D-8E5C-43BB-9E9D-B3961CABA262}" dt="2021-07-15T06:42:52.336" v="606" actId="6549"/>
          <ac:spMkLst>
            <pc:docMk/>
            <pc:sldMk cId="3258857084" sldId="304"/>
            <ac:spMk id="6" creationId="{2127DB24-878C-43E2-8311-9C8692DE2111}"/>
          </ac:spMkLst>
        </pc:spChg>
        <pc:spChg chg="add mod">
          <ac:chgData name="Takehara Kazuyo" userId="6c1305eccc517997" providerId="LiveId" clId="{FB12896D-8E5C-43BB-9E9D-B3961CABA262}" dt="2021-07-15T06:43:18.824" v="617" actId="1035"/>
          <ac:spMkLst>
            <pc:docMk/>
            <pc:sldMk cId="3258857084" sldId="304"/>
            <ac:spMk id="7" creationId="{4D71644F-4BE7-47F9-87B5-EB5601BBFE3C}"/>
          </ac:spMkLst>
        </pc:spChg>
        <pc:spChg chg="add mod">
          <ac:chgData name="Takehara Kazuyo" userId="6c1305eccc517997" providerId="LiveId" clId="{FB12896D-8E5C-43BB-9E9D-B3961CABA262}" dt="2021-07-15T06:43:29.165" v="625" actId="6549"/>
          <ac:spMkLst>
            <pc:docMk/>
            <pc:sldMk cId="3258857084" sldId="304"/>
            <ac:spMk id="8" creationId="{87E0BAD3-7F63-47C9-A364-C42635D1E972}"/>
          </ac:spMkLst>
        </pc:spChg>
        <pc:spChg chg="add mod">
          <ac:chgData name="Takehara Kazuyo" userId="6c1305eccc517997" providerId="LiveId" clId="{FB12896D-8E5C-43BB-9E9D-B3961CABA262}" dt="2021-07-15T06:43:38.594" v="633" actId="6549"/>
          <ac:spMkLst>
            <pc:docMk/>
            <pc:sldMk cId="3258857084" sldId="304"/>
            <ac:spMk id="9" creationId="{DA130D26-31AA-4E10-8D35-9A9A7146074B}"/>
          </ac:spMkLst>
        </pc:spChg>
        <pc:spChg chg="add mod">
          <ac:chgData name="Takehara Kazuyo" userId="6c1305eccc517997" providerId="LiveId" clId="{FB12896D-8E5C-43BB-9E9D-B3961CABA262}" dt="2021-07-15T06:43:55.142" v="648" actId="6549"/>
          <ac:spMkLst>
            <pc:docMk/>
            <pc:sldMk cId="3258857084" sldId="304"/>
            <ac:spMk id="10" creationId="{CE1CCE58-1B83-4C43-BBD3-2C6123B4A257}"/>
          </ac:spMkLst>
        </pc:spChg>
        <pc:picChg chg="add mod">
          <ac:chgData name="Takehara Kazuyo" userId="6c1305eccc517997" providerId="LiveId" clId="{FB12896D-8E5C-43BB-9E9D-B3961CABA262}" dt="2021-07-15T06:41:41.591" v="559"/>
          <ac:picMkLst>
            <pc:docMk/>
            <pc:sldMk cId="3258857084" sldId="304"/>
            <ac:picMk id="3" creationId="{1DAFC14D-B0FA-4A49-A6C8-5F3C08FF5C42}"/>
          </ac:picMkLst>
        </pc:picChg>
        <pc:picChg chg="add del mod">
          <ac:chgData name="Takehara Kazuyo" userId="6c1305eccc517997" providerId="LiveId" clId="{FB12896D-8E5C-43BB-9E9D-B3961CABA262}" dt="2021-07-20T06:21:31.562" v="2461" actId="478"/>
          <ac:picMkLst>
            <pc:docMk/>
            <pc:sldMk cId="3258857084" sldId="304"/>
            <ac:picMk id="11" creationId="{206E8E29-7535-44B2-AF5B-2619B6903DDF}"/>
          </ac:picMkLst>
        </pc:picChg>
        <pc:picChg chg="add mod">
          <ac:chgData name="Takehara Kazuyo" userId="6c1305eccc517997" providerId="LiveId" clId="{FB12896D-8E5C-43BB-9E9D-B3961CABA262}" dt="2021-07-20T06:21:31.962" v="2462"/>
          <ac:picMkLst>
            <pc:docMk/>
            <pc:sldMk cId="3258857084" sldId="304"/>
            <ac:picMk id="12" creationId="{89BC223C-EA91-4E0F-B6EF-1BCE4092089A}"/>
          </ac:picMkLst>
        </pc:picChg>
      </pc:sldChg>
      <pc:sldChg chg="addSp modSp add mod modAnim">
        <pc:chgData name="Takehara Kazuyo" userId="6c1305eccc517997" providerId="LiveId" clId="{FB12896D-8E5C-43BB-9E9D-B3961CABA262}" dt="2021-07-20T06:21:25.301" v="2460"/>
        <pc:sldMkLst>
          <pc:docMk/>
          <pc:sldMk cId="3999367445" sldId="305"/>
        </pc:sldMkLst>
        <pc:picChg chg="add mod modCrop">
          <ac:chgData name="Takehara Kazuyo" userId="6c1305eccc517997" providerId="LiveId" clId="{FB12896D-8E5C-43BB-9E9D-B3961CABA262}" dt="2021-07-15T06:41:25.801" v="555" actId="1076"/>
          <ac:picMkLst>
            <pc:docMk/>
            <pc:sldMk cId="3999367445" sldId="305"/>
            <ac:picMk id="3" creationId="{1523145F-BCDC-4335-A9EA-BD9BD7EDB556}"/>
          </ac:picMkLst>
        </pc:picChg>
        <pc:picChg chg="add mod">
          <ac:chgData name="Takehara Kazuyo" userId="6c1305eccc517997" providerId="LiveId" clId="{FB12896D-8E5C-43BB-9E9D-B3961CABA262}" dt="2021-07-15T07:13:19.437" v="847" actId="1076"/>
          <ac:picMkLst>
            <pc:docMk/>
            <pc:sldMk cId="3999367445" sldId="305"/>
            <ac:picMk id="4" creationId="{898EB704-13EA-4994-938D-C10D921CCAD3}"/>
          </ac:picMkLst>
        </pc:picChg>
      </pc:sldChg>
      <pc:sldChg chg="addSp modSp add mod replId">
        <pc:chgData name="Takehara Kazuyo" userId="6c1305eccc517997" providerId="LiveId" clId="{FB12896D-8E5C-43BB-9E9D-B3961CABA262}" dt="2021-07-15T06:57:08.582" v="704" actId="1076"/>
        <pc:sldMkLst>
          <pc:docMk/>
          <pc:sldMk cId="4257520550" sldId="306"/>
        </pc:sldMkLst>
        <pc:picChg chg="add mod modCrop">
          <ac:chgData name="Takehara Kazuyo" userId="6c1305eccc517997" providerId="LiveId" clId="{FB12896D-8E5C-43BB-9E9D-B3961CABA262}" dt="2021-07-15T06:57:08.582" v="704" actId="1076"/>
          <ac:picMkLst>
            <pc:docMk/>
            <pc:sldMk cId="4257520550" sldId="306"/>
            <ac:picMk id="3" creationId="{4183E26C-A30C-49B7-BA1F-E3A08A411BE3}"/>
          </ac:picMkLst>
        </pc:picChg>
      </pc:sldChg>
      <pc:sldChg chg="addSp modSp add mod">
        <pc:chgData name="Takehara Kazuyo" userId="6c1305eccc517997" providerId="LiveId" clId="{FB12896D-8E5C-43BB-9E9D-B3961CABA262}" dt="2021-07-15T06:59:02.391" v="715" actId="1076"/>
        <pc:sldMkLst>
          <pc:docMk/>
          <pc:sldMk cId="3495085707" sldId="307"/>
        </pc:sldMkLst>
        <pc:picChg chg="add mod modCrop">
          <ac:chgData name="Takehara Kazuyo" userId="6c1305eccc517997" providerId="LiveId" clId="{FB12896D-8E5C-43BB-9E9D-B3961CABA262}" dt="2021-07-15T06:59:02.391" v="715" actId="1076"/>
          <ac:picMkLst>
            <pc:docMk/>
            <pc:sldMk cId="3495085707" sldId="307"/>
            <ac:picMk id="3" creationId="{689779ED-72E6-4B1C-A1EE-0B4B6EEA7A25}"/>
          </ac:picMkLst>
        </pc:picChg>
        <pc:picChg chg="add mod modCrop">
          <ac:chgData name="Takehara Kazuyo" userId="6c1305eccc517997" providerId="LiveId" clId="{FB12896D-8E5C-43BB-9E9D-B3961CABA262}" dt="2021-07-15T06:58:59.195" v="714" actId="14100"/>
          <ac:picMkLst>
            <pc:docMk/>
            <pc:sldMk cId="3495085707" sldId="307"/>
            <ac:picMk id="4" creationId="{48E2B968-1D56-49D1-8636-8AAD02AF871A}"/>
          </ac:picMkLst>
        </pc:picChg>
      </pc:sldChg>
      <pc:sldChg chg="addSp modSp add mod replId modAnim">
        <pc:chgData name="Takehara Kazuyo" userId="6c1305eccc517997" providerId="LiveId" clId="{FB12896D-8E5C-43BB-9E9D-B3961CABA262}" dt="2021-07-20T06:23:00.116" v="2469"/>
        <pc:sldMkLst>
          <pc:docMk/>
          <pc:sldMk cId="3409329468" sldId="308"/>
        </pc:sldMkLst>
        <pc:picChg chg="add mod modCrop">
          <ac:chgData name="Takehara Kazuyo" userId="6c1305eccc517997" providerId="LiveId" clId="{FB12896D-8E5C-43BB-9E9D-B3961CABA262}" dt="2021-07-15T07:00:43.036" v="730" actId="732"/>
          <ac:picMkLst>
            <pc:docMk/>
            <pc:sldMk cId="3409329468" sldId="308"/>
            <ac:picMk id="3" creationId="{103D7792-3B22-4111-9E72-F36630792A04}"/>
          </ac:picMkLst>
        </pc:picChg>
        <pc:picChg chg="add mod">
          <ac:chgData name="Takehara Kazuyo" userId="6c1305eccc517997" providerId="LiveId" clId="{FB12896D-8E5C-43BB-9E9D-B3961CABA262}" dt="2021-07-15T07:00:13.729" v="723" actId="1076"/>
          <ac:picMkLst>
            <pc:docMk/>
            <pc:sldMk cId="3409329468" sldId="308"/>
            <ac:picMk id="4" creationId="{327F9199-B46B-468B-831D-5F2353EF385A}"/>
          </ac:picMkLst>
        </pc:picChg>
      </pc:sldChg>
      <pc:sldChg chg="addSp modSp add mod replId modAnim">
        <pc:chgData name="Takehara Kazuyo" userId="6c1305eccc517997" providerId="LiveId" clId="{FB12896D-8E5C-43BB-9E9D-B3961CABA262}" dt="2021-07-20T06:24:02.368" v="2477"/>
        <pc:sldMkLst>
          <pc:docMk/>
          <pc:sldMk cId="754086781" sldId="309"/>
        </pc:sldMkLst>
        <pc:picChg chg="add mod modCrop">
          <ac:chgData name="Takehara Kazuyo" userId="6c1305eccc517997" providerId="LiveId" clId="{FB12896D-8E5C-43BB-9E9D-B3961CABA262}" dt="2021-07-15T07:03:29.650" v="775" actId="12788"/>
          <ac:picMkLst>
            <pc:docMk/>
            <pc:sldMk cId="754086781" sldId="309"/>
            <ac:picMk id="3" creationId="{F3CA8120-939F-4C43-9495-549262109458}"/>
          </ac:picMkLst>
        </pc:picChg>
        <pc:picChg chg="add mod">
          <ac:chgData name="Takehara Kazuyo" userId="6c1305eccc517997" providerId="LiveId" clId="{FB12896D-8E5C-43BB-9E9D-B3961CABA262}" dt="2021-07-15T07:03:47.283" v="777" actId="1076"/>
          <ac:picMkLst>
            <pc:docMk/>
            <pc:sldMk cId="754086781" sldId="309"/>
            <ac:picMk id="4" creationId="{BAAF8BC6-E314-4964-B127-25CA19082FBB}"/>
          </ac:picMkLst>
        </pc:picChg>
      </pc:sldChg>
      <pc:sldChg chg="addSp modSp add mod replId">
        <pc:chgData name="Takehara Kazuyo" userId="6c1305eccc517997" providerId="LiveId" clId="{FB12896D-8E5C-43BB-9E9D-B3961CABA262}" dt="2021-07-15T07:07:20.412" v="805" actId="1076"/>
        <pc:sldMkLst>
          <pc:docMk/>
          <pc:sldMk cId="840433279" sldId="310"/>
        </pc:sldMkLst>
        <pc:picChg chg="add mod modCrop">
          <ac:chgData name="Takehara Kazuyo" userId="6c1305eccc517997" providerId="LiveId" clId="{FB12896D-8E5C-43BB-9E9D-B3961CABA262}" dt="2021-07-15T07:07:20.412" v="805" actId="1076"/>
          <ac:picMkLst>
            <pc:docMk/>
            <pc:sldMk cId="840433279" sldId="310"/>
            <ac:picMk id="3" creationId="{DB745562-3895-4D06-95D1-D28AACB58B0C}"/>
          </ac:picMkLst>
        </pc:picChg>
      </pc:sldChg>
      <pc:sldChg chg="modSp add mod">
        <pc:chgData name="Takehara Kazuyo" userId="6c1305eccc517997" providerId="LiveId" clId="{FB12896D-8E5C-43BB-9E9D-B3961CABA262}" dt="2021-07-15T06:44:35.871" v="656" actId="1076"/>
        <pc:sldMkLst>
          <pc:docMk/>
          <pc:sldMk cId="3905491295" sldId="311"/>
        </pc:sldMkLst>
        <pc:picChg chg="mod modCrop">
          <ac:chgData name="Takehara Kazuyo" userId="6c1305eccc517997" providerId="LiveId" clId="{FB12896D-8E5C-43BB-9E9D-B3961CABA262}" dt="2021-07-15T06:44:35.871" v="656" actId="1076"/>
          <ac:picMkLst>
            <pc:docMk/>
            <pc:sldMk cId="3905491295" sldId="311"/>
            <ac:picMk id="3" creationId="{1523145F-BCDC-4335-A9EA-BD9BD7EDB556}"/>
          </ac:picMkLst>
        </pc:picChg>
      </pc:sldChg>
      <pc:sldChg chg="addSp delSp modSp add mod ord delAnim modAnim">
        <pc:chgData name="Takehara Kazuyo" userId="6c1305eccc517997" providerId="LiveId" clId="{FB12896D-8E5C-43BB-9E9D-B3961CABA262}" dt="2021-07-20T06:23:21.523" v="2473"/>
        <pc:sldMkLst>
          <pc:docMk/>
          <pc:sldMk cId="4059064964" sldId="312"/>
        </pc:sldMkLst>
        <pc:spChg chg="add del">
          <ac:chgData name="Takehara Kazuyo" userId="6c1305eccc517997" providerId="LiveId" clId="{FB12896D-8E5C-43BB-9E9D-B3961CABA262}" dt="2021-07-15T07:01:16.702" v="733" actId="478"/>
          <ac:spMkLst>
            <pc:docMk/>
            <pc:sldMk cId="4059064964" sldId="312"/>
            <ac:spMk id="2" creationId="{3C6D2690-148E-4F19-A486-AF7BD4287930}"/>
          </ac:spMkLst>
        </pc:spChg>
        <pc:spChg chg="add mod">
          <ac:chgData name="Takehara Kazuyo" userId="6c1305eccc517997" providerId="LiveId" clId="{FB12896D-8E5C-43BB-9E9D-B3961CABA262}" dt="2021-07-15T07:01:35.322" v="749" actId="14100"/>
          <ac:spMkLst>
            <pc:docMk/>
            <pc:sldMk cId="4059064964" sldId="312"/>
            <ac:spMk id="5" creationId="{C6FCC877-D7EF-41F1-A545-FDC52EAC0F52}"/>
          </ac:spMkLst>
        </pc:spChg>
        <pc:spChg chg="add mod">
          <ac:chgData name="Takehara Kazuyo" userId="6c1305eccc517997" providerId="LiveId" clId="{FB12896D-8E5C-43BB-9E9D-B3961CABA262}" dt="2021-07-15T07:01:59.041" v="763" actId="1076"/>
          <ac:spMkLst>
            <pc:docMk/>
            <pc:sldMk cId="4059064964" sldId="312"/>
            <ac:spMk id="7" creationId="{FD8846B4-B33C-4BCA-BDF0-180EBBA139A8}"/>
          </ac:spMkLst>
        </pc:spChg>
        <pc:spChg chg="add mod">
          <ac:chgData name="Takehara Kazuyo" userId="6c1305eccc517997" providerId="LiveId" clId="{FB12896D-8E5C-43BB-9E9D-B3961CABA262}" dt="2021-07-15T07:02:04.880" v="765" actId="1076"/>
          <ac:spMkLst>
            <pc:docMk/>
            <pc:sldMk cId="4059064964" sldId="312"/>
            <ac:spMk id="8" creationId="{6181FEB8-A15C-4759-B107-857BE39D6D90}"/>
          </ac:spMkLst>
        </pc:spChg>
        <pc:spChg chg="add del mod">
          <ac:chgData name="Takehara Kazuyo" userId="6c1305eccc517997" providerId="LiveId" clId="{FB12896D-8E5C-43BB-9E9D-B3961CABA262}" dt="2021-07-15T07:02:07.999" v="767" actId="478"/>
          <ac:spMkLst>
            <pc:docMk/>
            <pc:sldMk cId="4059064964" sldId="312"/>
            <ac:spMk id="9" creationId="{B5459A4B-494A-4BEB-AAA5-4133A8B8ECEB}"/>
          </ac:spMkLst>
        </pc:spChg>
        <pc:spChg chg="add mod">
          <ac:chgData name="Takehara Kazuyo" userId="6c1305eccc517997" providerId="LiveId" clId="{FB12896D-8E5C-43BB-9E9D-B3961CABA262}" dt="2021-07-15T07:02:19.047" v="769" actId="1076"/>
          <ac:spMkLst>
            <pc:docMk/>
            <pc:sldMk cId="4059064964" sldId="312"/>
            <ac:spMk id="10" creationId="{2C369980-336E-47FE-81C4-8802AD0878C6}"/>
          </ac:spMkLst>
        </pc:spChg>
        <pc:picChg chg="add mod">
          <ac:chgData name="Takehara Kazuyo" userId="6c1305eccc517997" providerId="LiveId" clId="{FB12896D-8E5C-43BB-9E9D-B3961CABA262}" dt="2021-07-15T07:00:48.708" v="731"/>
          <ac:picMkLst>
            <pc:docMk/>
            <pc:sldMk cId="4059064964" sldId="312"/>
            <ac:picMk id="3" creationId="{BA0EDCA9-F6A2-4043-9017-9A7C3F16B272}"/>
          </ac:picMkLst>
        </pc:picChg>
        <pc:picChg chg="add del mod">
          <ac:chgData name="Takehara Kazuyo" userId="6c1305eccc517997" providerId="LiveId" clId="{FB12896D-8E5C-43BB-9E9D-B3961CABA262}" dt="2021-07-20T06:23:06.712" v="2470" actId="478"/>
          <ac:picMkLst>
            <pc:docMk/>
            <pc:sldMk cId="4059064964" sldId="312"/>
            <ac:picMk id="4" creationId="{B3C465B2-F424-48CC-85C7-E316E3BE1B3C}"/>
          </ac:picMkLst>
        </pc:picChg>
        <pc:picChg chg="add mod">
          <ac:chgData name="Takehara Kazuyo" userId="6c1305eccc517997" providerId="LiveId" clId="{FB12896D-8E5C-43BB-9E9D-B3961CABA262}" dt="2021-07-20T06:23:07.473" v="2471"/>
          <ac:picMkLst>
            <pc:docMk/>
            <pc:sldMk cId="4059064964" sldId="312"/>
            <ac:picMk id="9" creationId="{241600BE-EA8F-4DB8-A077-DE3A08F81653}"/>
          </ac:picMkLst>
        </pc:picChg>
      </pc:sldChg>
      <pc:sldChg chg="modSp add mod">
        <pc:chgData name="Takehara Kazuyo" userId="6c1305eccc517997" providerId="LiveId" clId="{FB12896D-8E5C-43BB-9E9D-B3961CABA262}" dt="2021-07-15T06:48:58.957" v="695" actId="1076"/>
        <pc:sldMkLst>
          <pc:docMk/>
          <pc:sldMk cId="3625927440" sldId="313"/>
        </pc:sldMkLst>
        <pc:picChg chg="mod modCrop">
          <ac:chgData name="Takehara Kazuyo" userId="6c1305eccc517997" providerId="LiveId" clId="{FB12896D-8E5C-43BB-9E9D-B3961CABA262}" dt="2021-07-15T06:48:58.957" v="695" actId="1076"/>
          <ac:picMkLst>
            <pc:docMk/>
            <pc:sldMk cId="3625927440" sldId="313"/>
            <ac:picMk id="3" creationId="{1523145F-BCDC-4335-A9EA-BD9BD7EDB556}"/>
          </ac:picMkLst>
        </pc:picChg>
      </pc:sldChg>
      <pc:sldChg chg="modSp add mod">
        <pc:chgData name="Takehara Kazuyo" userId="6c1305eccc517997" providerId="LiveId" clId="{FB12896D-8E5C-43BB-9E9D-B3961CABA262}" dt="2021-07-15T06:47:12.208" v="673" actId="1076"/>
        <pc:sldMkLst>
          <pc:docMk/>
          <pc:sldMk cId="259521938" sldId="314"/>
        </pc:sldMkLst>
        <pc:picChg chg="mod modCrop">
          <ac:chgData name="Takehara Kazuyo" userId="6c1305eccc517997" providerId="LiveId" clId="{FB12896D-8E5C-43BB-9E9D-B3961CABA262}" dt="2021-07-15T06:47:12.208" v="673" actId="1076"/>
          <ac:picMkLst>
            <pc:docMk/>
            <pc:sldMk cId="259521938" sldId="314"/>
            <ac:picMk id="3" creationId="{1523145F-BCDC-4335-A9EA-BD9BD7EDB556}"/>
          </ac:picMkLst>
        </pc:picChg>
      </pc:sldChg>
      <pc:sldChg chg="addSp delSp modSp add mod">
        <pc:chgData name="Takehara Kazuyo" userId="6c1305eccc517997" providerId="LiveId" clId="{FB12896D-8E5C-43BB-9E9D-B3961CABA262}" dt="2021-07-15T09:21:14.767" v="2352" actId="14100"/>
        <pc:sldMkLst>
          <pc:docMk/>
          <pc:sldMk cId="3846079129" sldId="315"/>
        </pc:sldMkLst>
        <pc:picChg chg="del">
          <ac:chgData name="Takehara Kazuyo" userId="6c1305eccc517997" providerId="LiveId" clId="{FB12896D-8E5C-43BB-9E9D-B3961CABA262}" dt="2021-07-15T06:44:43.332" v="658" actId="478"/>
          <ac:picMkLst>
            <pc:docMk/>
            <pc:sldMk cId="3846079129" sldId="315"/>
            <ac:picMk id="3" creationId="{1523145F-BCDC-4335-A9EA-BD9BD7EDB556}"/>
          </ac:picMkLst>
        </pc:picChg>
        <pc:picChg chg="add mod modCrop">
          <ac:chgData name="Takehara Kazuyo" userId="6c1305eccc517997" providerId="LiveId" clId="{FB12896D-8E5C-43BB-9E9D-B3961CABA262}" dt="2021-07-15T09:21:03.799" v="2351" actId="1076"/>
          <ac:picMkLst>
            <pc:docMk/>
            <pc:sldMk cId="3846079129" sldId="315"/>
            <ac:picMk id="4" creationId="{706072A8-0F47-454B-8746-300D6B6B726E}"/>
          </ac:picMkLst>
        </pc:picChg>
        <pc:picChg chg="add mod modCrop">
          <ac:chgData name="Takehara Kazuyo" userId="6c1305eccc517997" providerId="LiveId" clId="{FB12896D-8E5C-43BB-9E9D-B3961CABA262}" dt="2021-07-15T09:21:14.767" v="2352" actId="14100"/>
          <ac:picMkLst>
            <pc:docMk/>
            <pc:sldMk cId="3846079129" sldId="315"/>
            <ac:picMk id="5" creationId="{FAA3C95E-E3D3-47D6-A4A3-48C038A68F36}"/>
          </ac:picMkLst>
        </pc:picChg>
      </pc:sldChg>
      <pc:sldChg chg="addSp delSp modSp add mod ord">
        <pc:chgData name="Takehara Kazuyo" userId="6c1305eccc517997" providerId="LiveId" clId="{FB12896D-8E5C-43BB-9E9D-B3961CABA262}" dt="2021-07-15T06:47:57.484" v="684" actId="12788"/>
        <pc:sldMkLst>
          <pc:docMk/>
          <pc:sldMk cId="694820809" sldId="316"/>
        </pc:sldMkLst>
        <pc:picChg chg="del">
          <ac:chgData name="Takehara Kazuyo" userId="6c1305eccc517997" providerId="LiveId" clId="{FB12896D-8E5C-43BB-9E9D-B3961CABA262}" dt="2021-07-15T06:47:18.248" v="675" actId="478"/>
          <ac:picMkLst>
            <pc:docMk/>
            <pc:sldMk cId="694820809" sldId="316"/>
            <ac:picMk id="3" creationId="{1523145F-BCDC-4335-A9EA-BD9BD7EDB556}"/>
          </ac:picMkLst>
        </pc:picChg>
        <pc:picChg chg="add mod modCrop">
          <ac:chgData name="Takehara Kazuyo" userId="6c1305eccc517997" providerId="LiveId" clId="{FB12896D-8E5C-43BB-9E9D-B3961CABA262}" dt="2021-07-15T06:47:57.484" v="684" actId="12788"/>
          <ac:picMkLst>
            <pc:docMk/>
            <pc:sldMk cId="694820809" sldId="316"/>
            <ac:picMk id="4" creationId="{AE60B04F-27E4-49F8-9783-D79DBB9C4BAA}"/>
          </ac:picMkLst>
        </pc:picChg>
      </pc:sldChg>
      <pc:sldChg chg="addSp modSp add mod">
        <pc:chgData name="Takehara Kazuyo" userId="6c1305eccc517997" providerId="LiveId" clId="{FB12896D-8E5C-43BB-9E9D-B3961CABA262}" dt="2021-07-15T06:48:31.281" v="690" actId="12788"/>
        <pc:sldMkLst>
          <pc:docMk/>
          <pc:sldMk cId="3844663124" sldId="317"/>
        </pc:sldMkLst>
        <pc:picChg chg="add mod modCrop">
          <ac:chgData name="Takehara Kazuyo" userId="6c1305eccc517997" providerId="LiveId" clId="{FB12896D-8E5C-43BB-9E9D-B3961CABA262}" dt="2021-07-15T06:48:31.281" v="690" actId="12788"/>
          <ac:picMkLst>
            <pc:docMk/>
            <pc:sldMk cId="3844663124" sldId="317"/>
            <ac:picMk id="3" creationId="{A4407FF4-4EE4-4F19-8DC4-71FD281D78AB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22:43.878" v="2468"/>
        <pc:sldMkLst>
          <pc:docMk/>
          <pc:sldMk cId="2421363314" sldId="318"/>
        </pc:sldMkLst>
        <pc:picChg chg="add mod">
          <ac:chgData name="Takehara Kazuyo" userId="6c1305eccc517997" providerId="LiveId" clId="{FB12896D-8E5C-43BB-9E9D-B3961CABA262}" dt="2021-07-20T06:22:43.878" v="2468"/>
          <ac:picMkLst>
            <pc:docMk/>
            <pc:sldMk cId="2421363314" sldId="318"/>
            <ac:picMk id="11" creationId="{BDA10D12-8B8A-4F4C-BBE1-49D91B23F8D0}"/>
          </ac:picMkLst>
        </pc:picChg>
        <pc:picChg chg="del">
          <ac:chgData name="Takehara Kazuyo" userId="6c1305eccc517997" providerId="LiveId" clId="{FB12896D-8E5C-43BB-9E9D-B3961CABA262}" dt="2021-07-20T06:22:22.499" v="2467" actId="478"/>
          <ac:picMkLst>
            <pc:docMk/>
            <pc:sldMk cId="2421363314" sldId="318"/>
            <ac:picMk id="15" creationId="{2B6C22D3-FAA7-43E4-B6C1-62565D0BE075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22:17.220" v="2466"/>
        <pc:sldMkLst>
          <pc:docMk/>
          <pc:sldMk cId="1805295083" sldId="319"/>
        </pc:sldMkLst>
        <pc:picChg chg="del">
          <ac:chgData name="Takehara Kazuyo" userId="6c1305eccc517997" providerId="LiveId" clId="{FB12896D-8E5C-43BB-9E9D-B3961CABA262}" dt="2021-07-20T06:22:16.677" v="2465" actId="478"/>
          <ac:picMkLst>
            <pc:docMk/>
            <pc:sldMk cId="1805295083" sldId="319"/>
            <ac:picMk id="4" creationId="{8855C5A1-2AD0-4B6E-84CE-0083F22965A4}"/>
          </ac:picMkLst>
        </pc:picChg>
        <pc:picChg chg="add mod">
          <ac:chgData name="Takehara Kazuyo" userId="6c1305eccc517997" providerId="LiveId" clId="{FB12896D-8E5C-43BB-9E9D-B3961CABA262}" dt="2021-07-20T06:22:17.220" v="2466"/>
          <ac:picMkLst>
            <pc:docMk/>
            <pc:sldMk cId="1805295083" sldId="319"/>
            <ac:picMk id="5" creationId="{7889BE7C-2135-4ED3-A5F2-5EBE2944BA5D}"/>
          </ac:picMkLst>
        </pc:picChg>
      </pc:sldChg>
      <pc:sldChg chg="modSp mod">
        <pc:chgData name="Takehara Kazuyo" userId="6c1305eccc517997" providerId="LiveId" clId="{FB12896D-8E5C-43BB-9E9D-B3961CABA262}" dt="2021-07-15T06:50:27.520" v="697" actId="1076"/>
        <pc:sldMkLst>
          <pc:docMk/>
          <pc:sldMk cId="2728954606" sldId="320"/>
        </pc:sldMkLst>
        <pc:spChg chg="mod">
          <ac:chgData name="Takehara Kazuyo" userId="6c1305eccc517997" providerId="LiveId" clId="{FB12896D-8E5C-43BB-9E9D-B3961CABA262}" dt="2021-07-15T06:50:27.520" v="697" actId="1076"/>
          <ac:spMkLst>
            <pc:docMk/>
            <pc:sldMk cId="2728954606" sldId="320"/>
            <ac:spMk id="4" creationId="{E5B05285-66D7-44B3-A7A4-BDE9C3F158AC}"/>
          </ac:spMkLst>
        </pc:spChg>
      </pc:sldChg>
      <pc:sldChg chg="addSp delSp modSp add mod delAnim modAnim">
        <pc:chgData name="Takehara Kazuyo" userId="6c1305eccc517997" providerId="LiveId" clId="{FB12896D-8E5C-43BB-9E9D-B3961CABA262}" dt="2021-07-20T06:23:46.464" v="2476" actId="1076"/>
        <pc:sldMkLst>
          <pc:docMk/>
          <pc:sldMk cId="2189144912" sldId="321"/>
        </pc:sldMkLst>
        <pc:picChg chg="add mod modCrop">
          <ac:chgData name="Takehara Kazuyo" userId="6c1305eccc517997" providerId="LiveId" clId="{FB12896D-8E5C-43BB-9E9D-B3961CABA262}" dt="2021-07-15T07:08:50.152" v="813" actId="1076"/>
          <ac:picMkLst>
            <pc:docMk/>
            <pc:sldMk cId="2189144912" sldId="321"/>
            <ac:picMk id="3" creationId="{7EFB1A53-64D7-4833-B3D9-0C7813CAE11E}"/>
          </ac:picMkLst>
        </pc:picChg>
        <pc:picChg chg="add del mod">
          <ac:chgData name="Takehara Kazuyo" userId="6c1305eccc517997" providerId="LiveId" clId="{FB12896D-8E5C-43BB-9E9D-B3961CABA262}" dt="2021-07-20T06:23:42.269" v="2474" actId="478"/>
          <ac:picMkLst>
            <pc:docMk/>
            <pc:sldMk cId="2189144912" sldId="321"/>
            <ac:picMk id="4" creationId="{A62DD1AF-FE83-41D4-BBA6-E9075B34F7D2}"/>
          </ac:picMkLst>
        </pc:picChg>
        <pc:picChg chg="add mod">
          <ac:chgData name="Takehara Kazuyo" userId="6c1305eccc517997" providerId="LiveId" clId="{FB12896D-8E5C-43BB-9E9D-B3961CABA262}" dt="2021-07-20T06:23:46.464" v="2476" actId="1076"/>
          <ac:picMkLst>
            <pc:docMk/>
            <pc:sldMk cId="2189144912" sldId="321"/>
            <ac:picMk id="5" creationId="{E591080A-CA76-4080-8940-D88D1C9689DC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24:17.666" v="2482" actId="1076"/>
        <pc:sldMkLst>
          <pc:docMk/>
          <pc:sldMk cId="2151034400" sldId="322"/>
        </pc:sldMkLst>
        <pc:grpChg chg="add mod">
          <ac:chgData name="Takehara Kazuyo" userId="6c1305eccc517997" providerId="LiveId" clId="{FB12896D-8E5C-43BB-9E9D-B3961CABA262}" dt="2021-07-15T07:10:52.168" v="832" actId="1076"/>
          <ac:grpSpMkLst>
            <pc:docMk/>
            <pc:sldMk cId="2151034400" sldId="322"/>
            <ac:grpSpMk id="5" creationId="{5BF8913F-5041-495D-B386-459F77E735F4}"/>
          </ac:grpSpMkLst>
        </pc:grpChg>
        <pc:picChg chg="add mod modCrop">
          <ac:chgData name="Takehara Kazuyo" userId="6c1305eccc517997" providerId="LiveId" clId="{FB12896D-8E5C-43BB-9E9D-B3961CABA262}" dt="2021-07-15T07:09:57.416" v="824" actId="164"/>
          <ac:picMkLst>
            <pc:docMk/>
            <pc:sldMk cId="2151034400" sldId="322"/>
            <ac:picMk id="3" creationId="{80C54716-923F-4C7F-BD45-89A6142616EA}"/>
          </ac:picMkLst>
        </pc:picChg>
        <pc:picChg chg="add mod modCrop">
          <ac:chgData name="Takehara Kazuyo" userId="6c1305eccc517997" providerId="LiveId" clId="{FB12896D-8E5C-43BB-9E9D-B3961CABA262}" dt="2021-07-15T07:09:57.416" v="824" actId="164"/>
          <ac:picMkLst>
            <pc:docMk/>
            <pc:sldMk cId="2151034400" sldId="322"/>
            <ac:picMk id="4" creationId="{22039F50-D35B-4D20-AFA5-3D0E134A1BB8}"/>
          </ac:picMkLst>
        </pc:picChg>
        <pc:picChg chg="add del mod">
          <ac:chgData name="Takehara Kazuyo" userId="6c1305eccc517997" providerId="LiveId" clId="{FB12896D-8E5C-43BB-9E9D-B3961CABA262}" dt="2021-07-20T06:24:12.574" v="2480" actId="478"/>
          <ac:picMkLst>
            <pc:docMk/>
            <pc:sldMk cId="2151034400" sldId="322"/>
            <ac:picMk id="6" creationId="{15DF696A-CA47-4FCF-94C0-3D81E16A1FDD}"/>
          </ac:picMkLst>
        </pc:picChg>
        <pc:picChg chg="add mod">
          <ac:chgData name="Takehara Kazuyo" userId="6c1305eccc517997" providerId="LiveId" clId="{FB12896D-8E5C-43BB-9E9D-B3961CABA262}" dt="2021-07-20T06:24:17.666" v="2482" actId="1076"/>
          <ac:picMkLst>
            <pc:docMk/>
            <pc:sldMk cId="2151034400" sldId="322"/>
            <ac:picMk id="7" creationId="{14B2B715-8EC9-4594-88E4-E0FF3BB57B1E}"/>
          </ac:picMkLst>
        </pc:picChg>
      </pc:sldChg>
      <pc:sldChg chg="addSp modSp add mod replId modAnim">
        <pc:chgData name="Takehara Kazuyo" userId="6c1305eccc517997" providerId="LiveId" clId="{FB12896D-8E5C-43BB-9E9D-B3961CABA262}" dt="2021-07-20T06:24:26.481" v="2483"/>
        <pc:sldMkLst>
          <pc:docMk/>
          <pc:sldMk cId="3640980776" sldId="323"/>
        </pc:sldMkLst>
        <pc:picChg chg="add mod modCrop">
          <ac:chgData name="Takehara Kazuyo" userId="6c1305eccc517997" providerId="LiveId" clId="{FB12896D-8E5C-43BB-9E9D-B3961CABA262}" dt="2021-07-15T07:12:27.946" v="844" actId="1076"/>
          <ac:picMkLst>
            <pc:docMk/>
            <pc:sldMk cId="3640980776" sldId="323"/>
            <ac:picMk id="3" creationId="{5EAA2A70-9A48-4F59-BE04-9DF872B7648D}"/>
          </ac:picMkLst>
        </pc:picChg>
        <pc:picChg chg="add mod">
          <ac:chgData name="Takehara Kazuyo" userId="6c1305eccc517997" providerId="LiveId" clId="{FB12896D-8E5C-43BB-9E9D-B3961CABA262}" dt="2021-07-15T07:13:48.294" v="850" actId="1076"/>
          <ac:picMkLst>
            <pc:docMk/>
            <pc:sldMk cId="3640980776" sldId="323"/>
            <ac:picMk id="4" creationId="{8FB0E5F1-6BBD-4251-B4B0-48D0260DCC40}"/>
          </ac:picMkLst>
        </pc:picChg>
      </pc:sldChg>
      <pc:sldChg chg="addSp delSp modSp add mod replId modAnim">
        <pc:chgData name="Takehara Kazuyo" userId="6c1305eccc517997" providerId="LiveId" clId="{FB12896D-8E5C-43BB-9E9D-B3961CABA262}" dt="2021-07-20T06:36:20.216" v="2602"/>
        <pc:sldMkLst>
          <pc:docMk/>
          <pc:sldMk cId="2917427739" sldId="324"/>
        </pc:sldMkLst>
        <pc:picChg chg="add mod modCrop">
          <ac:chgData name="Takehara Kazuyo" userId="6c1305eccc517997" providerId="LiveId" clId="{FB12896D-8E5C-43BB-9E9D-B3961CABA262}" dt="2021-07-15T09:31:38.891" v="2371" actId="14100"/>
          <ac:picMkLst>
            <pc:docMk/>
            <pc:sldMk cId="2917427739" sldId="324"/>
            <ac:picMk id="3" creationId="{E840B976-70CB-4F3F-9AB4-0C9D405345B3}"/>
          </ac:picMkLst>
        </pc:picChg>
        <pc:picChg chg="add del">
          <ac:chgData name="Takehara Kazuyo" userId="6c1305eccc517997" providerId="LiveId" clId="{FB12896D-8E5C-43BB-9E9D-B3961CABA262}" dt="2021-07-15T07:21:22.879" v="977" actId="22"/>
          <ac:picMkLst>
            <pc:docMk/>
            <pc:sldMk cId="2917427739" sldId="324"/>
            <ac:picMk id="5" creationId="{89E3778B-6066-4968-B52F-378AF45B9FD9}"/>
          </ac:picMkLst>
        </pc:picChg>
        <pc:picChg chg="add mod modCrop">
          <ac:chgData name="Takehara Kazuyo" userId="6c1305eccc517997" providerId="LiveId" clId="{FB12896D-8E5C-43BB-9E9D-B3961CABA262}" dt="2021-07-15T09:31:43.964" v="2372" actId="14100"/>
          <ac:picMkLst>
            <pc:docMk/>
            <pc:sldMk cId="2917427739" sldId="324"/>
            <ac:picMk id="7" creationId="{3DAB6A4A-FD3E-4119-99B3-376C8EA51870}"/>
          </ac:picMkLst>
        </pc:picChg>
        <pc:picChg chg="add mod">
          <ac:chgData name="Takehara Kazuyo" userId="6c1305eccc517997" providerId="LiveId" clId="{FB12896D-8E5C-43BB-9E9D-B3961CABA262}" dt="2021-07-15T09:31:48.337" v="2373" actId="1076"/>
          <ac:picMkLst>
            <pc:docMk/>
            <pc:sldMk cId="2917427739" sldId="324"/>
            <ac:picMk id="8" creationId="{4517694F-C699-4CEB-B8DD-9A8348A25580}"/>
          </ac:picMkLst>
        </pc:picChg>
        <pc:picChg chg="add mod">
          <ac:chgData name="Takehara Kazuyo" userId="6c1305eccc517997" providerId="LiveId" clId="{FB12896D-8E5C-43BB-9E9D-B3961CABA262}" dt="2021-07-15T09:30:58.661" v="2363" actId="1076"/>
          <ac:picMkLst>
            <pc:docMk/>
            <pc:sldMk cId="2917427739" sldId="324"/>
            <ac:picMk id="9" creationId="{B2FA3584-16CD-45F5-BAB2-0A77090426B0}"/>
          </ac:picMkLst>
        </pc:picChg>
        <pc:picChg chg="add mod">
          <ac:chgData name="Takehara Kazuyo" userId="6c1305eccc517997" providerId="LiveId" clId="{FB12896D-8E5C-43BB-9E9D-B3961CABA262}" dt="2021-07-15T09:30:58.661" v="2363" actId="1076"/>
          <ac:picMkLst>
            <pc:docMk/>
            <pc:sldMk cId="2917427739" sldId="324"/>
            <ac:picMk id="10" creationId="{DC4B29B1-637A-4425-81E9-17BBD61FA72C}"/>
          </ac:picMkLst>
        </pc:picChg>
        <pc:picChg chg="add mod modCrop">
          <ac:chgData name="Takehara Kazuyo" userId="6c1305eccc517997" providerId="LiveId" clId="{FB12896D-8E5C-43BB-9E9D-B3961CABA262}" dt="2021-07-15T09:31:31.919" v="2370" actId="1076"/>
          <ac:picMkLst>
            <pc:docMk/>
            <pc:sldMk cId="2917427739" sldId="324"/>
            <ac:picMk id="11" creationId="{F189EF46-F069-4FEB-B69A-6518F5882ACE}"/>
          </ac:picMkLst>
        </pc:picChg>
      </pc:sldChg>
      <pc:sldChg chg="addSp modSp add mod replId">
        <pc:chgData name="Takehara Kazuyo" userId="6c1305eccc517997" providerId="LiveId" clId="{FB12896D-8E5C-43BB-9E9D-B3961CABA262}" dt="2021-07-15T08:43:20.645" v="1841" actId="1076"/>
        <pc:sldMkLst>
          <pc:docMk/>
          <pc:sldMk cId="713013818" sldId="325"/>
        </pc:sldMkLst>
        <pc:picChg chg="add mod modCrop">
          <ac:chgData name="Takehara Kazuyo" userId="6c1305eccc517997" providerId="LiveId" clId="{FB12896D-8E5C-43BB-9E9D-B3961CABA262}" dt="2021-07-15T08:43:20.645" v="1841" actId="1076"/>
          <ac:picMkLst>
            <pc:docMk/>
            <pc:sldMk cId="713013818" sldId="325"/>
            <ac:picMk id="3" creationId="{FB208907-2F93-4F36-9F50-B201FA546F9F}"/>
          </ac:picMkLst>
        </pc:picChg>
      </pc:sldChg>
      <pc:sldChg chg="addSp modSp add mod ord modAnim">
        <pc:chgData name="Takehara Kazuyo" userId="6c1305eccc517997" providerId="LiveId" clId="{FB12896D-8E5C-43BB-9E9D-B3961CABA262}" dt="2021-07-20T06:37:02.525" v="2608"/>
        <pc:sldMkLst>
          <pc:docMk/>
          <pc:sldMk cId="2487150896" sldId="326"/>
        </pc:sldMkLst>
        <pc:spChg chg="add mod">
          <ac:chgData name="Takehara Kazuyo" userId="6c1305eccc517997" providerId="LiveId" clId="{FB12896D-8E5C-43BB-9E9D-B3961CABA262}" dt="2021-07-15T08:58:34.693" v="2108" actId="20577"/>
          <ac:spMkLst>
            <pc:docMk/>
            <pc:sldMk cId="2487150896" sldId="326"/>
            <ac:spMk id="5" creationId="{C8598499-4013-4698-8F56-05CA02FB1C0B}"/>
          </ac:spMkLst>
        </pc:spChg>
        <pc:picChg chg="add mod">
          <ac:chgData name="Takehara Kazuyo" userId="6c1305eccc517997" providerId="LiveId" clId="{FB12896D-8E5C-43BB-9E9D-B3961CABA262}" dt="2021-07-15T08:55:52.937" v="1994" actId="14100"/>
          <ac:picMkLst>
            <pc:docMk/>
            <pc:sldMk cId="2487150896" sldId="326"/>
            <ac:picMk id="3" creationId="{CC39726F-61AB-4211-889E-22097A6470FB}"/>
          </ac:picMkLst>
        </pc:picChg>
        <pc:picChg chg="add mod">
          <ac:chgData name="Takehara Kazuyo" userId="6c1305eccc517997" providerId="LiveId" clId="{FB12896D-8E5C-43BB-9E9D-B3961CABA262}" dt="2021-07-15T08:55:59.993" v="1996" actId="14100"/>
          <ac:picMkLst>
            <pc:docMk/>
            <pc:sldMk cId="2487150896" sldId="326"/>
            <ac:picMk id="4" creationId="{1B4F36D9-525A-44EE-9152-35CB82CAB108}"/>
          </ac:picMkLst>
        </pc:picChg>
      </pc:sldChg>
      <pc:sldChg chg="addSp delSp del mod addAnim delAnim">
        <pc:chgData name="Takehara Kazuyo" userId="6c1305eccc517997" providerId="LiveId" clId="{FB12896D-8E5C-43BB-9E9D-B3961CABA262}" dt="2021-07-15T07:04:53.709" v="782"/>
        <pc:sldMkLst>
          <pc:docMk/>
          <pc:sldMk cId="811607378" sldId="327"/>
        </pc:sldMkLst>
        <pc:picChg chg="add del">
          <ac:chgData name="Takehara Kazuyo" userId="6c1305eccc517997" providerId="LiveId" clId="{FB12896D-8E5C-43BB-9E9D-B3961CABA262}" dt="2021-07-15T07:04:52.584" v="781" actId="478"/>
          <ac:picMkLst>
            <pc:docMk/>
            <pc:sldMk cId="811607378" sldId="327"/>
            <ac:picMk id="3" creationId="{BA0EDCA9-F6A2-4043-9017-9A7C3F16B272}"/>
          </ac:picMkLst>
        </pc:picChg>
        <pc:picChg chg="add del">
          <ac:chgData name="Takehara Kazuyo" userId="6c1305eccc517997" providerId="LiveId" clId="{FB12896D-8E5C-43BB-9E9D-B3961CABA262}" dt="2021-07-15T07:04:52.182" v="780" actId="478"/>
          <ac:picMkLst>
            <pc:docMk/>
            <pc:sldMk cId="811607378" sldId="327"/>
            <ac:picMk id="4" creationId="{B3C465B2-F424-48CC-85C7-E316E3BE1B3C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8:55:25.243" v="2639"/>
        <pc:sldMkLst>
          <pc:docMk/>
          <pc:sldMk cId="3465786896" sldId="327"/>
        </pc:sldMkLst>
        <pc:spChg chg="del">
          <ac:chgData name="Takehara Kazuyo" userId="6c1305eccc517997" providerId="LiveId" clId="{FB12896D-8E5C-43BB-9E9D-B3961CABA262}" dt="2021-07-15T07:06:03.447" v="790" actId="478"/>
          <ac:spMkLst>
            <pc:docMk/>
            <pc:sldMk cId="3465786896" sldId="327"/>
            <ac:spMk id="5" creationId="{C6FCC877-D7EF-41F1-A545-FDC52EAC0F52}"/>
          </ac:spMkLst>
        </pc:spChg>
        <pc:spChg chg="mod">
          <ac:chgData name="Takehara Kazuyo" userId="6c1305eccc517997" providerId="LiveId" clId="{FB12896D-8E5C-43BB-9E9D-B3961CABA262}" dt="2021-07-15T07:06:06.480" v="791" actId="1076"/>
          <ac:spMkLst>
            <pc:docMk/>
            <pc:sldMk cId="3465786896" sldId="327"/>
            <ac:spMk id="7" creationId="{FD8846B4-B33C-4BCA-BDF0-180EBBA139A8}"/>
          </ac:spMkLst>
        </pc:spChg>
        <pc:spChg chg="mod">
          <ac:chgData name="Takehara Kazuyo" userId="6c1305eccc517997" providerId="LiveId" clId="{FB12896D-8E5C-43BB-9E9D-B3961CABA262}" dt="2021-07-15T07:06:10.494" v="792" actId="1076"/>
          <ac:spMkLst>
            <pc:docMk/>
            <pc:sldMk cId="3465786896" sldId="327"/>
            <ac:spMk id="8" creationId="{6181FEB8-A15C-4759-B107-857BE39D6D90}"/>
          </ac:spMkLst>
        </pc:spChg>
        <pc:spChg chg="mod">
          <ac:chgData name="Takehara Kazuyo" userId="6c1305eccc517997" providerId="LiveId" clId="{FB12896D-8E5C-43BB-9E9D-B3961CABA262}" dt="2021-07-15T07:06:13.561" v="793" actId="1076"/>
          <ac:spMkLst>
            <pc:docMk/>
            <pc:sldMk cId="3465786896" sldId="327"/>
            <ac:spMk id="10" creationId="{2C369980-336E-47FE-81C4-8802AD0878C6}"/>
          </ac:spMkLst>
        </pc:spChg>
        <pc:spChg chg="add mod">
          <ac:chgData name="Takehara Kazuyo" userId="6c1305eccc517997" providerId="LiveId" clId="{FB12896D-8E5C-43BB-9E9D-B3961CABA262}" dt="2021-07-15T07:06:22.845" v="799" actId="1036"/>
          <ac:spMkLst>
            <pc:docMk/>
            <pc:sldMk cId="3465786896" sldId="327"/>
            <ac:spMk id="12" creationId="{09475777-553E-4F8F-A2F8-52D036AC70FD}"/>
          </ac:spMkLst>
        </pc:spChg>
        <pc:spChg chg="ord">
          <ac:chgData name="Takehara Kazuyo" userId="6c1305eccc517997" providerId="LiveId" clId="{FB12896D-8E5C-43BB-9E9D-B3961CABA262}" dt="2021-07-15T07:05:48.542" v="789" actId="167"/>
          <ac:spMkLst>
            <pc:docMk/>
            <pc:sldMk cId="3465786896" sldId="327"/>
            <ac:spMk id="21" creationId="{7301CD19-1B64-46D0-AEF3-72CC8CA8EEDB}"/>
          </ac:spMkLst>
        </pc:spChg>
        <pc:picChg chg="del">
          <ac:chgData name="Takehara Kazuyo" userId="6c1305eccc517997" providerId="LiveId" clId="{FB12896D-8E5C-43BB-9E9D-B3961CABA262}" dt="2021-07-15T07:05:01.043" v="783" actId="478"/>
          <ac:picMkLst>
            <pc:docMk/>
            <pc:sldMk cId="3465786896" sldId="327"/>
            <ac:picMk id="3" creationId="{BA0EDCA9-F6A2-4043-9017-9A7C3F16B272}"/>
          </ac:picMkLst>
        </pc:picChg>
        <pc:picChg chg="del">
          <ac:chgData name="Takehara Kazuyo" userId="6c1305eccc517997" providerId="LiveId" clId="{FB12896D-8E5C-43BB-9E9D-B3961CABA262}" dt="2021-07-15T07:05:02.195" v="784" actId="478"/>
          <ac:picMkLst>
            <pc:docMk/>
            <pc:sldMk cId="3465786896" sldId="327"/>
            <ac:picMk id="4" creationId="{B3C465B2-F424-48CC-85C7-E316E3BE1B3C}"/>
          </ac:picMkLst>
        </pc:picChg>
        <pc:picChg chg="add mod ord">
          <ac:chgData name="Takehara Kazuyo" userId="6c1305eccc517997" providerId="LiveId" clId="{FB12896D-8E5C-43BB-9E9D-B3961CABA262}" dt="2021-07-15T07:05:38.629" v="788" actId="167"/>
          <ac:picMkLst>
            <pc:docMk/>
            <pc:sldMk cId="3465786896" sldId="327"/>
            <ac:picMk id="9" creationId="{15C86E0D-9DC5-4723-A89A-580C90C2B363}"/>
          </ac:picMkLst>
        </pc:picChg>
        <pc:picChg chg="add del mod">
          <ac:chgData name="Takehara Kazuyo" userId="6c1305eccc517997" providerId="LiveId" clId="{FB12896D-8E5C-43BB-9E9D-B3961CABA262}" dt="2021-07-20T06:24:07.918" v="2478" actId="478"/>
          <ac:picMkLst>
            <pc:docMk/>
            <pc:sldMk cId="3465786896" sldId="327"/>
            <ac:picMk id="11" creationId="{52FC6FDE-B9A4-4A7B-9922-04E0BB047614}"/>
          </ac:picMkLst>
        </pc:picChg>
        <pc:picChg chg="add mod">
          <ac:chgData name="Takehara Kazuyo" userId="6c1305eccc517997" providerId="LiveId" clId="{FB12896D-8E5C-43BB-9E9D-B3961CABA262}" dt="2021-07-20T06:24:08.363" v="2479"/>
          <ac:picMkLst>
            <pc:docMk/>
            <pc:sldMk cId="3465786896" sldId="327"/>
            <ac:picMk id="13" creationId="{4928EA62-728F-4F3E-8E38-7F774BC5EBFF}"/>
          </ac:picMkLst>
        </pc:picChg>
      </pc:sldChg>
      <pc:sldChg chg="add del setBg">
        <pc:chgData name="Takehara Kazuyo" userId="6c1305eccc517997" providerId="LiveId" clId="{FB12896D-8E5C-43BB-9E9D-B3961CABA262}" dt="2021-07-15T07:05:27.492" v="786"/>
        <pc:sldMkLst>
          <pc:docMk/>
          <pc:sldMk cId="349326612" sldId="328"/>
        </pc:sldMkLst>
      </pc:sldChg>
      <pc:sldChg chg="addSp modSp add mod">
        <pc:chgData name="Takehara Kazuyo" userId="6c1305eccc517997" providerId="LiveId" clId="{FB12896D-8E5C-43BB-9E9D-B3961CABA262}" dt="2021-07-15T09:33:42.867" v="2376" actId="1076"/>
        <pc:sldMkLst>
          <pc:docMk/>
          <pc:sldMk cId="1604427167" sldId="328"/>
        </pc:sldMkLst>
        <pc:picChg chg="add mod modCrop">
          <ac:chgData name="Takehara Kazuyo" userId="6c1305eccc517997" providerId="LiveId" clId="{FB12896D-8E5C-43BB-9E9D-B3961CABA262}" dt="2021-07-15T09:33:42.867" v="2376" actId="1076"/>
          <ac:picMkLst>
            <pc:docMk/>
            <pc:sldMk cId="1604427167" sldId="328"/>
            <ac:picMk id="3" creationId="{42BBFCB7-5FBC-4B04-AD5F-975841C55521}"/>
          </ac:picMkLst>
        </pc:picChg>
      </pc:sldChg>
      <pc:sldChg chg="addSp delSp modSp add mod replId">
        <pc:chgData name="Takehara Kazuyo" userId="6c1305eccc517997" providerId="LiveId" clId="{FB12896D-8E5C-43BB-9E9D-B3961CABA262}" dt="2021-07-15T08:50:09.241" v="1937" actId="478"/>
        <pc:sldMkLst>
          <pc:docMk/>
          <pc:sldMk cId="3080021470" sldId="329"/>
        </pc:sldMkLst>
        <pc:spChg chg="add del mod">
          <ac:chgData name="Takehara Kazuyo" userId="6c1305eccc517997" providerId="LiveId" clId="{FB12896D-8E5C-43BB-9E9D-B3961CABA262}" dt="2021-07-15T08:50:09.241" v="1937" actId="478"/>
          <ac:spMkLst>
            <pc:docMk/>
            <pc:sldMk cId="3080021470" sldId="329"/>
            <ac:spMk id="6" creationId="{A7427B1C-99B0-4BDA-8B82-F3CEE9E1F5B2}"/>
          </ac:spMkLst>
        </pc:spChg>
        <pc:picChg chg="add mod modCrop">
          <ac:chgData name="Takehara Kazuyo" userId="6c1305eccc517997" providerId="LiveId" clId="{FB12896D-8E5C-43BB-9E9D-B3961CABA262}" dt="2021-07-15T08:45:23.827" v="1855" actId="14100"/>
          <ac:picMkLst>
            <pc:docMk/>
            <pc:sldMk cId="3080021470" sldId="329"/>
            <ac:picMk id="3" creationId="{B9718023-3700-44CB-9550-3E3F6DEC77F1}"/>
          </ac:picMkLst>
        </pc:picChg>
        <pc:picChg chg="add mod modCrop">
          <ac:chgData name="Takehara Kazuyo" userId="6c1305eccc517997" providerId="LiveId" clId="{FB12896D-8E5C-43BB-9E9D-B3961CABA262}" dt="2021-07-15T08:45:37.907" v="1859" actId="14100"/>
          <ac:picMkLst>
            <pc:docMk/>
            <pc:sldMk cId="3080021470" sldId="329"/>
            <ac:picMk id="4" creationId="{CEB6D995-3C26-4B98-A447-0195CABF38BF}"/>
          </ac:picMkLst>
        </pc:picChg>
      </pc:sldChg>
      <pc:sldChg chg="addSp modSp add mod replId">
        <pc:chgData name="Takehara Kazuyo" userId="6c1305eccc517997" providerId="LiveId" clId="{FB12896D-8E5C-43BB-9E9D-B3961CABA262}" dt="2021-07-15T09:00:14.308" v="2201" actId="1076"/>
        <pc:sldMkLst>
          <pc:docMk/>
          <pc:sldMk cId="809025272" sldId="330"/>
        </pc:sldMkLst>
        <pc:picChg chg="add mod modCrop">
          <ac:chgData name="Takehara Kazuyo" userId="6c1305eccc517997" providerId="LiveId" clId="{FB12896D-8E5C-43BB-9E9D-B3961CABA262}" dt="2021-07-15T09:00:14.308" v="2201" actId="1076"/>
          <ac:picMkLst>
            <pc:docMk/>
            <pc:sldMk cId="809025272" sldId="330"/>
            <ac:picMk id="3" creationId="{976619F6-9C45-4359-AE0C-B37B76E1A633}"/>
          </ac:picMkLst>
        </pc:picChg>
      </pc:sldChg>
      <pc:sldChg chg="addSp modSp add mod">
        <pc:chgData name="Takehara Kazuyo" userId="6c1305eccc517997" providerId="LiveId" clId="{FB12896D-8E5C-43BB-9E9D-B3961CABA262}" dt="2021-07-22T09:28:06.193" v="2653" actId="1076"/>
        <pc:sldMkLst>
          <pc:docMk/>
          <pc:sldMk cId="629558802" sldId="331"/>
        </pc:sldMkLst>
        <pc:picChg chg="add mod modCrop">
          <ac:chgData name="Takehara Kazuyo" userId="6c1305eccc517997" providerId="LiveId" clId="{FB12896D-8E5C-43BB-9E9D-B3961CABA262}" dt="2021-07-22T09:28:01.936" v="2652" actId="1076"/>
          <ac:picMkLst>
            <pc:docMk/>
            <pc:sldMk cId="629558802" sldId="331"/>
            <ac:picMk id="3" creationId="{6C0C9DE2-9323-4577-8D65-CB0B5F9A6BD8}"/>
          </ac:picMkLst>
        </pc:picChg>
        <pc:picChg chg="add mod">
          <ac:chgData name="Takehara Kazuyo" userId="6c1305eccc517997" providerId="LiveId" clId="{FB12896D-8E5C-43BB-9E9D-B3961CABA262}" dt="2021-07-22T09:28:06.193" v="2653" actId="1076"/>
          <ac:picMkLst>
            <pc:docMk/>
            <pc:sldMk cId="629558802" sldId="331"/>
            <ac:picMk id="4" creationId="{E0B793B9-47A8-4056-92CB-5F608145CB92}"/>
          </ac:picMkLst>
        </pc:picChg>
      </pc:sldChg>
      <pc:sldChg chg="addSp delSp modSp add del mod replId">
        <pc:chgData name="Takehara Kazuyo" userId="6c1305eccc517997" providerId="LiveId" clId="{FB12896D-8E5C-43BB-9E9D-B3961CABA262}" dt="2021-07-22T09:28:08.845" v="2654" actId="2696"/>
        <pc:sldMkLst>
          <pc:docMk/>
          <pc:sldMk cId="1151538132" sldId="332"/>
        </pc:sldMkLst>
        <pc:picChg chg="add del mod modCrop">
          <ac:chgData name="Takehara Kazuyo" userId="6c1305eccc517997" providerId="LiveId" clId="{FB12896D-8E5C-43BB-9E9D-B3961CABA262}" dt="2021-07-22T09:27:53.516" v="2649" actId="21"/>
          <ac:picMkLst>
            <pc:docMk/>
            <pc:sldMk cId="1151538132" sldId="332"/>
            <ac:picMk id="2" creationId="{319BEC8E-E177-4FAF-977F-74ED80B681CA}"/>
          </ac:picMkLst>
        </pc:picChg>
      </pc:sldChg>
      <pc:sldChg chg="add del replId">
        <pc:chgData name="Takehara Kazuyo" userId="6c1305eccc517997" providerId="LiveId" clId="{FB12896D-8E5C-43BB-9E9D-B3961CABA262}" dt="2021-07-15T09:04:33.954" v="2287" actId="2696"/>
        <pc:sldMkLst>
          <pc:docMk/>
          <pc:sldMk cId="1206982508" sldId="333"/>
        </pc:sldMkLst>
      </pc:sldChg>
      <pc:sldChg chg="add del replId">
        <pc:chgData name="Takehara Kazuyo" userId="6c1305eccc517997" providerId="LiveId" clId="{FB12896D-8E5C-43BB-9E9D-B3961CABA262}" dt="2021-07-15T09:04:33.954" v="2287" actId="2696"/>
        <pc:sldMkLst>
          <pc:docMk/>
          <pc:sldMk cId="3057501810" sldId="334"/>
        </pc:sldMkLst>
      </pc:sldChg>
      <pc:sldChg chg="add del replId">
        <pc:chgData name="Takehara Kazuyo" userId="6c1305eccc517997" providerId="LiveId" clId="{FB12896D-8E5C-43BB-9E9D-B3961CABA262}" dt="2021-07-15T09:04:33.954" v="2287" actId="2696"/>
        <pc:sldMkLst>
          <pc:docMk/>
          <pc:sldMk cId="1294942701" sldId="335"/>
        </pc:sldMkLst>
      </pc:sldChg>
      <pc:sldChg chg="add del replId">
        <pc:chgData name="Takehara Kazuyo" userId="6c1305eccc517997" providerId="LiveId" clId="{FB12896D-8E5C-43BB-9E9D-B3961CABA262}" dt="2021-07-15T09:04:33.954" v="2287" actId="2696"/>
        <pc:sldMkLst>
          <pc:docMk/>
          <pc:sldMk cId="3671527321" sldId="336"/>
        </pc:sldMkLst>
      </pc:sldChg>
      <pc:sldChg chg="modSp add mod">
        <pc:chgData name="Takehara Kazuyo" userId="6c1305eccc517997" providerId="LiveId" clId="{FB12896D-8E5C-43BB-9E9D-B3961CABA262}" dt="2021-07-15T07:16:14.632" v="930" actId="1076"/>
        <pc:sldMkLst>
          <pc:docMk/>
          <pc:sldMk cId="3956475398" sldId="337"/>
        </pc:sldMkLst>
        <pc:picChg chg="mod modCrop">
          <ac:chgData name="Takehara Kazuyo" userId="6c1305eccc517997" providerId="LiveId" clId="{FB12896D-8E5C-43BB-9E9D-B3961CABA262}" dt="2021-07-15T07:16:14.632" v="930" actId="1076"/>
          <ac:picMkLst>
            <pc:docMk/>
            <pc:sldMk cId="3956475398" sldId="337"/>
            <ac:picMk id="3" creationId="{5EAA2A70-9A48-4F59-BE04-9DF872B7648D}"/>
          </ac:picMkLst>
        </pc:picChg>
      </pc:sldChg>
      <pc:sldChg chg="modSp add mod">
        <pc:chgData name="Takehara Kazuyo" userId="6c1305eccc517997" providerId="LiveId" clId="{FB12896D-8E5C-43BB-9E9D-B3961CABA262}" dt="2021-07-15T07:17:31.580" v="946" actId="1076"/>
        <pc:sldMkLst>
          <pc:docMk/>
          <pc:sldMk cId="3059032865" sldId="338"/>
        </pc:sldMkLst>
        <pc:picChg chg="mod modCrop">
          <ac:chgData name="Takehara Kazuyo" userId="6c1305eccc517997" providerId="LiveId" clId="{FB12896D-8E5C-43BB-9E9D-B3961CABA262}" dt="2021-07-15T07:17:31.580" v="946" actId="1076"/>
          <ac:picMkLst>
            <pc:docMk/>
            <pc:sldMk cId="3059032865" sldId="338"/>
            <ac:picMk id="3" creationId="{5EAA2A70-9A48-4F59-BE04-9DF872B7648D}"/>
          </ac:picMkLst>
        </pc:picChg>
      </pc:sldChg>
      <pc:sldChg chg="modSp add mod">
        <pc:chgData name="Takehara Kazuyo" userId="6c1305eccc517997" providerId="LiveId" clId="{FB12896D-8E5C-43BB-9E9D-B3961CABA262}" dt="2021-07-15T07:19:39.509" v="968" actId="1076"/>
        <pc:sldMkLst>
          <pc:docMk/>
          <pc:sldMk cId="257952113" sldId="339"/>
        </pc:sldMkLst>
        <pc:picChg chg="mod modCrop">
          <ac:chgData name="Takehara Kazuyo" userId="6c1305eccc517997" providerId="LiveId" clId="{FB12896D-8E5C-43BB-9E9D-B3961CABA262}" dt="2021-07-15T07:19:39.509" v="968" actId="1076"/>
          <ac:picMkLst>
            <pc:docMk/>
            <pc:sldMk cId="257952113" sldId="339"/>
            <ac:picMk id="3" creationId="{5EAA2A70-9A48-4F59-BE04-9DF872B7648D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24:44.422" v="2487"/>
        <pc:sldMkLst>
          <pc:docMk/>
          <pc:sldMk cId="513798100" sldId="340"/>
        </pc:sldMkLst>
        <pc:spChg chg="add mod">
          <ac:chgData name="Takehara Kazuyo" userId="6c1305eccc517997" providerId="LiveId" clId="{FB12896D-8E5C-43BB-9E9D-B3961CABA262}" dt="2021-07-15T07:15:25.227" v="902" actId="14100"/>
          <ac:spMkLst>
            <pc:docMk/>
            <pc:sldMk cId="513798100" sldId="340"/>
            <ac:spMk id="5" creationId="{9B5A8692-9B21-4E83-AFC9-41DB21B00D53}"/>
          </ac:spMkLst>
        </pc:spChg>
        <pc:spChg chg="add mod">
          <ac:chgData name="Takehara Kazuyo" userId="6c1305eccc517997" providerId="LiveId" clId="{FB12896D-8E5C-43BB-9E9D-B3961CABA262}" dt="2021-07-15T07:15:49.677" v="925" actId="1036"/>
          <ac:spMkLst>
            <pc:docMk/>
            <pc:sldMk cId="513798100" sldId="340"/>
            <ac:spMk id="6" creationId="{75D23002-70AD-4028-987B-B652A223BBD7}"/>
          </ac:spMkLst>
        </pc:spChg>
        <pc:spChg chg="add mod">
          <ac:chgData name="Takehara Kazuyo" userId="6c1305eccc517997" providerId="LiveId" clId="{FB12896D-8E5C-43BB-9E9D-B3961CABA262}" dt="2021-07-15T07:15:49.677" v="925" actId="1036"/>
          <ac:spMkLst>
            <pc:docMk/>
            <pc:sldMk cId="513798100" sldId="340"/>
            <ac:spMk id="7" creationId="{1A586B5D-FC1F-4022-A180-2F10794B4632}"/>
          </ac:spMkLst>
        </pc:spChg>
        <pc:spChg chg="add mod">
          <ac:chgData name="Takehara Kazuyo" userId="6c1305eccc517997" providerId="LiveId" clId="{FB12896D-8E5C-43BB-9E9D-B3961CABA262}" dt="2021-07-15T07:14:51.466" v="878" actId="6549"/>
          <ac:spMkLst>
            <pc:docMk/>
            <pc:sldMk cId="513798100" sldId="340"/>
            <ac:spMk id="8" creationId="{2AE60709-0B18-4783-BAA5-175BB265DD77}"/>
          </ac:spMkLst>
        </pc:spChg>
        <pc:spChg chg="add mod">
          <ac:chgData name="Takehara Kazuyo" userId="6c1305eccc517997" providerId="LiveId" clId="{FB12896D-8E5C-43BB-9E9D-B3961CABA262}" dt="2021-07-15T07:15:00.444" v="888" actId="6549"/>
          <ac:spMkLst>
            <pc:docMk/>
            <pc:sldMk cId="513798100" sldId="340"/>
            <ac:spMk id="9" creationId="{AB79A32B-456B-4864-BB50-C6D237223B85}"/>
          </ac:spMkLst>
        </pc:spChg>
        <pc:picChg chg="add mod">
          <ac:chgData name="Takehara Kazuyo" userId="6c1305eccc517997" providerId="LiveId" clId="{FB12896D-8E5C-43BB-9E9D-B3961CABA262}" dt="2021-07-15T07:12:46.445" v="845"/>
          <ac:picMkLst>
            <pc:docMk/>
            <pc:sldMk cId="513798100" sldId="340"/>
            <ac:picMk id="3" creationId="{5D37F60D-3CD3-4829-900D-0DFBE641FA4E}"/>
          </ac:picMkLst>
        </pc:picChg>
        <pc:picChg chg="add del mod">
          <ac:chgData name="Takehara Kazuyo" userId="6c1305eccc517997" providerId="LiveId" clId="{FB12896D-8E5C-43BB-9E9D-B3961CABA262}" dt="2021-07-20T06:24:32.702" v="2484" actId="478"/>
          <ac:picMkLst>
            <pc:docMk/>
            <pc:sldMk cId="513798100" sldId="340"/>
            <ac:picMk id="4" creationId="{15E1322C-F4FA-41AC-A16E-EED54D41E028}"/>
          </ac:picMkLst>
        </pc:picChg>
        <pc:picChg chg="add mod">
          <ac:chgData name="Takehara Kazuyo" userId="6c1305eccc517997" providerId="LiveId" clId="{FB12896D-8E5C-43BB-9E9D-B3961CABA262}" dt="2021-07-20T06:24:33.289" v="2485"/>
          <ac:picMkLst>
            <pc:docMk/>
            <pc:sldMk cId="513798100" sldId="340"/>
            <ac:picMk id="10" creationId="{EB811D41-3E96-491A-B11F-D46EA389E44E}"/>
          </ac:picMkLst>
        </pc:picChg>
      </pc:sldChg>
      <pc:sldChg chg="addSp delSp modSp add mod">
        <pc:chgData name="Takehara Kazuyo" userId="6c1305eccc517997" providerId="LiveId" clId="{FB12896D-8E5C-43BB-9E9D-B3961CABA262}" dt="2021-07-15T07:17:05.477" v="939" actId="12788"/>
        <pc:sldMkLst>
          <pc:docMk/>
          <pc:sldMk cId="4096044177" sldId="341"/>
        </pc:sldMkLst>
        <pc:picChg chg="del">
          <ac:chgData name="Takehara Kazuyo" userId="6c1305eccc517997" providerId="LiveId" clId="{FB12896D-8E5C-43BB-9E9D-B3961CABA262}" dt="2021-07-15T07:16:20.320" v="932" actId="478"/>
          <ac:picMkLst>
            <pc:docMk/>
            <pc:sldMk cId="4096044177" sldId="341"/>
            <ac:picMk id="3" creationId="{5EAA2A70-9A48-4F59-BE04-9DF872B7648D}"/>
          </ac:picMkLst>
        </pc:picChg>
        <pc:picChg chg="add mod modCrop">
          <ac:chgData name="Takehara Kazuyo" userId="6c1305eccc517997" providerId="LiveId" clId="{FB12896D-8E5C-43BB-9E9D-B3961CABA262}" dt="2021-07-15T07:17:05.477" v="939" actId="12788"/>
          <ac:picMkLst>
            <pc:docMk/>
            <pc:sldMk cId="4096044177" sldId="341"/>
            <ac:picMk id="4" creationId="{509F011F-6C0D-43B4-913E-1ABABDF22314}"/>
          </ac:picMkLst>
        </pc:picChg>
      </pc:sldChg>
      <pc:sldChg chg="addSp delSp modSp add mod">
        <pc:chgData name="Takehara Kazuyo" userId="6c1305eccc517997" providerId="LiveId" clId="{FB12896D-8E5C-43BB-9E9D-B3961CABA262}" dt="2021-07-15T07:18:15.072" v="955" actId="1076"/>
        <pc:sldMkLst>
          <pc:docMk/>
          <pc:sldMk cId="2926875389" sldId="342"/>
        </pc:sldMkLst>
        <pc:picChg chg="del">
          <ac:chgData name="Takehara Kazuyo" userId="6c1305eccc517997" providerId="LiveId" clId="{FB12896D-8E5C-43BB-9E9D-B3961CABA262}" dt="2021-07-15T07:17:36.346" v="948" actId="478"/>
          <ac:picMkLst>
            <pc:docMk/>
            <pc:sldMk cId="2926875389" sldId="342"/>
            <ac:picMk id="3" creationId="{5EAA2A70-9A48-4F59-BE04-9DF872B7648D}"/>
          </ac:picMkLst>
        </pc:picChg>
        <pc:picChg chg="add mod modCrop">
          <ac:chgData name="Takehara Kazuyo" userId="6c1305eccc517997" providerId="LiveId" clId="{FB12896D-8E5C-43BB-9E9D-B3961CABA262}" dt="2021-07-15T07:18:15.072" v="955" actId="1076"/>
          <ac:picMkLst>
            <pc:docMk/>
            <pc:sldMk cId="2926875389" sldId="342"/>
            <ac:picMk id="4" creationId="{D4675219-A628-4185-931F-B5CB87CFE270}"/>
          </ac:picMkLst>
        </pc:picChg>
      </pc:sldChg>
      <pc:sldChg chg="addSp modSp add mod">
        <pc:chgData name="Takehara Kazuyo" userId="6c1305eccc517997" providerId="LiveId" clId="{FB12896D-8E5C-43BB-9E9D-B3961CABA262}" dt="2021-07-15T07:19:04.451" v="963" actId="12788"/>
        <pc:sldMkLst>
          <pc:docMk/>
          <pc:sldMk cId="3901580598" sldId="343"/>
        </pc:sldMkLst>
        <pc:picChg chg="add mod modCrop">
          <ac:chgData name="Takehara Kazuyo" userId="6c1305eccc517997" providerId="LiveId" clId="{FB12896D-8E5C-43BB-9E9D-B3961CABA262}" dt="2021-07-15T07:19:04.451" v="963" actId="12788"/>
          <ac:picMkLst>
            <pc:docMk/>
            <pc:sldMk cId="3901580598" sldId="343"/>
            <ac:picMk id="3" creationId="{72523275-D9C6-44E2-81C9-8FD660D29557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25:24.634" v="2492"/>
        <pc:sldMkLst>
          <pc:docMk/>
          <pc:sldMk cId="4043396482" sldId="344"/>
        </pc:sldMkLst>
        <pc:picChg chg="del">
          <ac:chgData name="Takehara Kazuyo" userId="6c1305eccc517997" providerId="LiveId" clId="{FB12896D-8E5C-43BB-9E9D-B3961CABA262}" dt="2021-07-20T06:25:24.208" v="2491" actId="478"/>
          <ac:picMkLst>
            <pc:docMk/>
            <pc:sldMk cId="4043396482" sldId="344"/>
            <ac:picMk id="4" creationId="{A62DD1AF-FE83-41D4-BBA6-E9075B34F7D2}"/>
          </ac:picMkLst>
        </pc:picChg>
        <pc:picChg chg="add mod">
          <ac:chgData name="Takehara Kazuyo" userId="6c1305eccc517997" providerId="LiveId" clId="{FB12896D-8E5C-43BB-9E9D-B3961CABA262}" dt="2021-07-20T06:25:24.634" v="2492"/>
          <ac:picMkLst>
            <pc:docMk/>
            <pc:sldMk cId="4043396482" sldId="344"/>
            <ac:picMk id="5" creationId="{9B393CF7-4E1D-40CD-BFDB-52F3E543B112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25:37.084" v="2493"/>
        <pc:sldMkLst>
          <pc:docMk/>
          <pc:sldMk cId="319843534" sldId="345"/>
        </pc:sldMkLst>
        <pc:picChg chg="del">
          <ac:chgData name="Takehara Kazuyo" userId="6c1305eccc517997" providerId="LiveId" clId="{FB12896D-8E5C-43BB-9E9D-B3961CABA262}" dt="2021-07-20T06:25:02.025" v="2488" actId="478"/>
          <ac:picMkLst>
            <pc:docMk/>
            <pc:sldMk cId="319843534" sldId="345"/>
            <ac:picMk id="6" creationId="{15DF696A-CA47-4FCF-94C0-3D81E16A1FDD}"/>
          </ac:picMkLst>
        </pc:picChg>
        <pc:picChg chg="add del mod">
          <ac:chgData name="Takehara Kazuyo" userId="6c1305eccc517997" providerId="LiveId" clId="{FB12896D-8E5C-43BB-9E9D-B3961CABA262}" dt="2021-07-20T06:25:09.372" v="2490" actId="478"/>
          <ac:picMkLst>
            <pc:docMk/>
            <pc:sldMk cId="319843534" sldId="345"/>
            <ac:picMk id="7" creationId="{FE9259CF-6CE7-4D7B-BFC0-3F2C94352ACF}"/>
          </ac:picMkLst>
        </pc:picChg>
        <pc:picChg chg="add mod">
          <ac:chgData name="Takehara Kazuyo" userId="6c1305eccc517997" providerId="LiveId" clId="{FB12896D-8E5C-43BB-9E9D-B3961CABA262}" dt="2021-07-20T06:25:37.084" v="2493"/>
          <ac:picMkLst>
            <pc:docMk/>
            <pc:sldMk cId="319843534" sldId="345"/>
            <ac:picMk id="8" creationId="{8541E1AD-55B2-4777-BC2E-2B5E389B6C1F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36:35.301" v="2605" actId="1076"/>
        <pc:sldMkLst>
          <pc:docMk/>
          <pc:sldMk cId="1204397330" sldId="346"/>
        </pc:sldMkLst>
        <pc:spChg chg="add mod">
          <ac:chgData name="Takehara Kazuyo" userId="6c1305eccc517997" providerId="LiveId" clId="{FB12896D-8E5C-43BB-9E9D-B3961CABA262}" dt="2021-07-15T07:25:10.348" v="1008" actId="14100"/>
          <ac:spMkLst>
            <pc:docMk/>
            <pc:sldMk cId="1204397330" sldId="346"/>
            <ac:spMk id="9" creationId="{1A87A4C3-C673-47BC-808D-A54C147636DD}"/>
          </ac:spMkLst>
        </pc:spChg>
        <pc:picChg chg="mod">
          <ac:chgData name="Takehara Kazuyo" userId="6c1305eccc517997" providerId="LiveId" clId="{FB12896D-8E5C-43BB-9E9D-B3961CABA262}" dt="2021-07-15T07:24:20.387" v="1003" actId="1076"/>
          <ac:picMkLst>
            <pc:docMk/>
            <pc:sldMk cId="1204397330" sldId="346"/>
            <ac:picMk id="3" creationId="{E840B976-70CB-4F3F-9AB4-0C9D405345B3}"/>
          </ac:picMkLst>
        </pc:picChg>
        <pc:picChg chg="add del mod">
          <ac:chgData name="Takehara Kazuyo" userId="6c1305eccc517997" providerId="LiveId" clId="{FB12896D-8E5C-43BB-9E9D-B3961CABA262}" dt="2021-07-20T06:36:32.395" v="2603" actId="478"/>
          <ac:picMkLst>
            <pc:docMk/>
            <pc:sldMk cId="1204397330" sldId="346"/>
            <ac:picMk id="4" creationId="{AF8D2A63-F56A-4292-9D0C-70BE7418B324}"/>
          </ac:picMkLst>
        </pc:picChg>
        <pc:picChg chg="add del mod">
          <ac:chgData name="Takehara Kazuyo" userId="6c1305eccc517997" providerId="LiveId" clId="{FB12896D-8E5C-43BB-9E9D-B3961CABA262}" dt="2021-07-20T06:36:32.395" v="2603" actId="478"/>
          <ac:picMkLst>
            <pc:docMk/>
            <pc:sldMk cId="1204397330" sldId="346"/>
            <ac:picMk id="5" creationId="{559B6A51-0A29-4D84-8DAA-5D4E13F26F56}"/>
          </ac:picMkLst>
        </pc:picChg>
        <pc:picChg chg="add del mod">
          <ac:chgData name="Takehara Kazuyo" userId="6c1305eccc517997" providerId="LiveId" clId="{FB12896D-8E5C-43BB-9E9D-B3961CABA262}" dt="2021-07-20T06:36:32.395" v="2603" actId="478"/>
          <ac:picMkLst>
            <pc:docMk/>
            <pc:sldMk cId="1204397330" sldId="346"/>
            <ac:picMk id="6" creationId="{D264DAAD-E178-412F-AAE0-C0795915BA7B}"/>
          </ac:picMkLst>
        </pc:picChg>
        <pc:picChg chg="mod modCrop">
          <ac:chgData name="Takehara Kazuyo" userId="6c1305eccc517997" providerId="LiveId" clId="{FB12896D-8E5C-43BB-9E9D-B3961CABA262}" dt="2021-07-15T09:32:09.316" v="2374" actId="1076"/>
          <ac:picMkLst>
            <pc:docMk/>
            <pc:sldMk cId="1204397330" sldId="346"/>
            <ac:picMk id="7" creationId="{3DAB6A4A-FD3E-4119-99B3-376C8EA51870}"/>
          </ac:picMkLst>
        </pc:picChg>
        <pc:picChg chg="add mod">
          <ac:chgData name="Takehara Kazuyo" userId="6c1305eccc517997" providerId="LiveId" clId="{FB12896D-8E5C-43BB-9E9D-B3961CABA262}" dt="2021-07-15T07:25:17.053" v="1017" actId="1037"/>
          <ac:picMkLst>
            <pc:docMk/>
            <pc:sldMk cId="1204397330" sldId="346"/>
            <ac:picMk id="8" creationId="{0F855EDE-9D21-4B70-829D-3CFE11706E09}"/>
          </ac:picMkLst>
        </pc:picChg>
        <pc:picChg chg="add mod">
          <ac:chgData name="Takehara Kazuyo" userId="6c1305eccc517997" providerId="LiveId" clId="{FB12896D-8E5C-43BB-9E9D-B3961CABA262}" dt="2021-07-20T06:36:35.301" v="2605" actId="1076"/>
          <ac:picMkLst>
            <pc:docMk/>
            <pc:sldMk cId="1204397330" sldId="346"/>
            <ac:picMk id="10" creationId="{04A9B789-34E8-4FAE-8728-A02203E04FD1}"/>
          </ac:picMkLst>
        </pc:picChg>
        <pc:picChg chg="add mod">
          <ac:chgData name="Takehara Kazuyo" userId="6c1305eccc517997" providerId="LiveId" clId="{FB12896D-8E5C-43BB-9E9D-B3961CABA262}" dt="2021-07-20T06:36:35.301" v="2605" actId="1076"/>
          <ac:picMkLst>
            <pc:docMk/>
            <pc:sldMk cId="1204397330" sldId="346"/>
            <ac:picMk id="11" creationId="{C9447D8B-7432-4B8B-B830-FB6D4278730E}"/>
          </ac:picMkLst>
        </pc:picChg>
        <pc:picChg chg="add mod">
          <ac:chgData name="Takehara Kazuyo" userId="6c1305eccc517997" providerId="LiveId" clId="{FB12896D-8E5C-43BB-9E9D-B3961CABA262}" dt="2021-07-20T06:36:35.301" v="2605" actId="1076"/>
          <ac:picMkLst>
            <pc:docMk/>
            <pc:sldMk cId="1204397330" sldId="346"/>
            <ac:picMk id="12" creationId="{641DB0FF-6FDB-490F-BB66-D8752D481F81}"/>
          </ac:picMkLst>
        </pc:picChg>
      </pc:sldChg>
      <pc:sldChg chg="addSp modSp add mod">
        <pc:chgData name="Takehara Kazuyo" userId="6c1305eccc517997" providerId="LiveId" clId="{FB12896D-8E5C-43BB-9E9D-B3961CABA262}" dt="2021-07-15T08:40:15.428" v="1804" actId="14100"/>
        <pc:sldMkLst>
          <pc:docMk/>
          <pc:sldMk cId="1166414387" sldId="347"/>
        </pc:sldMkLst>
        <pc:picChg chg="mod">
          <ac:chgData name="Takehara Kazuyo" userId="6c1305eccc517997" providerId="LiveId" clId="{FB12896D-8E5C-43BB-9E9D-B3961CABA262}" dt="2021-07-15T08:40:15.428" v="1804" actId="14100"/>
          <ac:picMkLst>
            <pc:docMk/>
            <pc:sldMk cId="1166414387" sldId="347"/>
            <ac:picMk id="3" creationId="{E840B976-70CB-4F3F-9AB4-0C9D405345B3}"/>
          </ac:picMkLst>
        </pc:picChg>
        <pc:picChg chg="add mod modCrop">
          <ac:chgData name="Takehara Kazuyo" userId="6c1305eccc517997" providerId="LiveId" clId="{FB12896D-8E5C-43BB-9E9D-B3961CABA262}" dt="2021-07-15T08:40:00.644" v="1801" actId="1076"/>
          <ac:picMkLst>
            <pc:docMk/>
            <pc:sldMk cId="1166414387" sldId="347"/>
            <ac:picMk id="4" creationId="{0C98C7B8-1248-48D5-B2F2-66BDF7F864ED}"/>
          </ac:picMkLst>
        </pc:picChg>
        <pc:picChg chg="add mod modCrop">
          <ac:chgData name="Takehara Kazuyo" userId="6c1305eccc517997" providerId="LiveId" clId="{FB12896D-8E5C-43BB-9E9D-B3961CABA262}" dt="2021-07-15T08:39:57.192" v="1800" actId="1076"/>
          <ac:picMkLst>
            <pc:docMk/>
            <pc:sldMk cId="1166414387" sldId="347"/>
            <ac:picMk id="5" creationId="{7C3B3BF8-C6AD-4D31-A27B-08115064381D}"/>
          </ac:picMkLst>
        </pc:picChg>
        <pc:picChg chg="mod modCrop">
          <ac:chgData name="Takehara Kazuyo" userId="6c1305eccc517997" providerId="LiveId" clId="{FB12896D-8E5C-43BB-9E9D-B3961CABA262}" dt="2021-07-15T08:40:04.658" v="1802" actId="1076"/>
          <ac:picMkLst>
            <pc:docMk/>
            <pc:sldMk cId="1166414387" sldId="347"/>
            <ac:picMk id="7" creationId="{3DAB6A4A-FD3E-4119-99B3-376C8EA51870}"/>
          </ac:picMkLst>
        </pc:picChg>
      </pc:sldChg>
      <pc:sldChg chg="modSp add mod replId">
        <pc:chgData name="Takehara Kazuyo" userId="6c1305eccc517997" providerId="LiveId" clId="{FB12896D-8E5C-43BB-9E9D-B3961CABA262}" dt="2021-07-15T08:42:07.818" v="1832" actId="1036"/>
        <pc:sldMkLst>
          <pc:docMk/>
          <pc:sldMk cId="4252513419" sldId="348"/>
        </pc:sldMkLst>
        <pc:picChg chg="mod">
          <ac:chgData name="Takehara Kazuyo" userId="6c1305eccc517997" providerId="LiveId" clId="{FB12896D-8E5C-43BB-9E9D-B3961CABA262}" dt="2021-07-15T08:42:07.818" v="1832" actId="1036"/>
          <ac:picMkLst>
            <pc:docMk/>
            <pc:sldMk cId="4252513419" sldId="348"/>
            <ac:picMk id="3" creationId="{E840B976-70CB-4F3F-9AB4-0C9D405345B3}"/>
          </ac:picMkLst>
        </pc:picChg>
        <pc:picChg chg="mod modCrop">
          <ac:chgData name="Takehara Kazuyo" userId="6c1305eccc517997" providerId="LiveId" clId="{FB12896D-8E5C-43BB-9E9D-B3961CABA262}" dt="2021-07-15T08:42:07.818" v="1832" actId="1036"/>
          <ac:picMkLst>
            <pc:docMk/>
            <pc:sldMk cId="4252513419" sldId="348"/>
            <ac:picMk id="7" creationId="{3DAB6A4A-FD3E-4119-99B3-376C8EA51870}"/>
          </ac:picMkLst>
        </pc:picChg>
      </pc:sldChg>
      <pc:sldChg chg="modSp mod">
        <pc:chgData name="Takehara Kazuyo" userId="6c1305eccc517997" providerId="LiveId" clId="{FB12896D-8E5C-43BB-9E9D-B3961CABA262}" dt="2021-07-15T07:26:54.893" v="1018" actId="1076"/>
        <pc:sldMkLst>
          <pc:docMk/>
          <pc:sldMk cId="3150204525" sldId="349"/>
        </pc:sldMkLst>
        <pc:spChg chg="mod">
          <ac:chgData name="Takehara Kazuyo" userId="6c1305eccc517997" providerId="LiveId" clId="{FB12896D-8E5C-43BB-9E9D-B3961CABA262}" dt="2021-07-15T07:26:54.893" v="1018" actId="1076"/>
          <ac:spMkLst>
            <pc:docMk/>
            <pc:sldMk cId="3150204525" sldId="349"/>
            <ac:spMk id="4" creationId="{E5B05285-66D7-44B3-A7A4-BDE9C3F158AC}"/>
          </ac:spMkLst>
        </pc:spChg>
      </pc:sldChg>
      <pc:sldChg chg="addSp delSp modSp new mod">
        <pc:chgData name="Takehara Kazuyo" userId="6c1305eccc517997" providerId="LiveId" clId="{FB12896D-8E5C-43BB-9E9D-B3961CABA262}" dt="2021-07-15T07:28:01.690" v="1029" actId="1076"/>
        <pc:sldMkLst>
          <pc:docMk/>
          <pc:sldMk cId="1721430238" sldId="350"/>
        </pc:sldMkLst>
        <pc:spChg chg="del">
          <ac:chgData name="Takehara Kazuyo" userId="6c1305eccc517997" providerId="LiveId" clId="{FB12896D-8E5C-43BB-9E9D-B3961CABA262}" dt="2021-07-15T07:27:26.091" v="1020" actId="478"/>
          <ac:spMkLst>
            <pc:docMk/>
            <pc:sldMk cId="1721430238" sldId="350"/>
            <ac:spMk id="2" creationId="{480BB539-CB3A-4E51-A3F5-D1EF6D7846DE}"/>
          </ac:spMkLst>
        </pc:spChg>
        <pc:spChg chg="del">
          <ac:chgData name="Takehara Kazuyo" userId="6c1305eccc517997" providerId="LiveId" clId="{FB12896D-8E5C-43BB-9E9D-B3961CABA262}" dt="2021-07-15T07:27:26.091" v="1020" actId="478"/>
          <ac:spMkLst>
            <pc:docMk/>
            <pc:sldMk cId="1721430238" sldId="350"/>
            <ac:spMk id="3" creationId="{D884514D-C212-4CF9-A5DB-B412C320EB4E}"/>
          </ac:spMkLst>
        </pc:spChg>
        <pc:picChg chg="add mod modCrop">
          <ac:chgData name="Takehara Kazuyo" userId="6c1305eccc517997" providerId="LiveId" clId="{FB12896D-8E5C-43BB-9E9D-B3961CABA262}" dt="2021-07-15T07:28:01.690" v="1029" actId="1076"/>
          <ac:picMkLst>
            <pc:docMk/>
            <pc:sldMk cId="1721430238" sldId="350"/>
            <ac:picMk id="5" creationId="{F28063B3-C010-416D-8CE0-1AF418401CBA}"/>
          </ac:picMkLst>
        </pc:picChg>
      </pc:sldChg>
      <pc:sldChg chg="addSp delSp modSp add mod modAnim">
        <pc:chgData name="Takehara Kazuyo" userId="6c1305eccc517997" providerId="LiveId" clId="{FB12896D-8E5C-43BB-9E9D-B3961CABA262}" dt="2021-07-20T06:25:50.110" v="2494"/>
        <pc:sldMkLst>
          <pc:docMk/>
          <pc:sldMk cId="99808394" sldId="351"/>
        </pc:sldMkLst>
        <pc:spChg chg="add mod">
          <ac:chgData name="Takehara Kazuyo" userId="6c1305eccc517997" providerId="LiveId" clId="{FB12896D-8E5C-43BB-9E9D-B3961CABA262}" dt="2021-07-15T07:35:02.351" v="1078" actId="14100"/>
          <ac:spMkLst>
            <pc:docMk/>
            <pc:sldMk cId="99808394" sldId="351"/>
            <ac:spMk id="6" creationId="{14B69970-1523-4603-9D5A-7F998C53CF01}"/>
          </ac:spMkLst>
        </pc:spChg>
        <pc:picChg chg="add mod modCrop">
          <ac:chgData name="Takehara Kazuyo" userId="6c1305eccc517997" providerId="LiveId" clId="{FB12896D-8E5C-43BB-9E9D-B3961CABA262}" dt="2021-07-15T07:34:51.095" v="1076" actId="1076"/>
          <ac:picMkLst>
            <pc:docMk/>
            <pc:sldMk cId="99808394" sldId="351"/>
            <ac:picMk id="3" creationId="{1504C091-F3DC-4408-B57B-C91B9B3AC285}"/>
          </ac:picMkLst>
        </pc:picChg>
        <pc:picChg chg="add mod">
          <ac:chgData name="Takehara Kazuyo" userId="6c1305eccc517997" providerId="LiveId" clId="{FB12896D-8E5C-43BB-9E9D-B3961CABA262}" dt="2021-07-15T07:34:41.469" v="1072" actId="1076"/>
          <ac:picMkLst>
            <pc:docMk/>
            <pc:sldMk cId="99808394" sldId="351"/>
            <ac:picMk id="4" creationId="{8BBEE8A1-C783-4546-83B9-79FDEB0024A6}"/>
          </ac:picMkLst>
        </pc:picChg>
        <pc:picChg chg="add del mod modCrop">
          <ac:chgData name="Takehara Kazuyo" userId="6c1305eccc517997" providerId="LiveId" clId="{FB12896D-8E5C-43BB-9E9D-B3961CABA262}" dt="2021-07-15T07:34:18.985" v="1068" actId="478"/>
          <ac:picMkLst>
            <pc:docMk/>
            <pc:sldMk cId="99808394" sldId="351"/>
            <ac:picMk id="5" creationId="{486D0131-8ABB-4E6F-ADA2-838F8DE35D44}"/>
          </ac:picMkLst>
        </pc:picChg>
      </pc:sldChg>
      <pc:sldChg chg="addSp modSp add mod">
        <pc:chgData name="Takehara Kazuyo" userId="6c1305eccc517997" providerId="LiveId" clId="{FB12896D-8E5C-43BB-9E9D-B3961CABA262}" dt="2021-07-15T08:06:49.945" v="1423" actId="1076"/>
        <pc:sldMkLst>
          <pc:docMk/>
          <pc:sldMk cId="303327241" sldId="352"/>
        </pc:sldMkLst>
        <pc:picChg chg="add mod modCrop">
          <ac:chgData name="Takehara Kazuyo" userId="6c1305eccc517997" providerId="LiveId" clId="{FB12896D-8E5C-43BB-9E9D-B3961CABA262}" dt="2021-07-15T08:06:49.945" v="1423" actId="1076"/>
          <ac:picMkLst>
            <pc:docMk/>
            <pc:sldMk cId="303327241" sldId="352"/>
            <ac:picMk id="3" creationId="{205F7EB9-5BF9-411F-9246-E60573629C2E}"/>
          </ac:picMkLst>
        </pc:picChg>
      </pc:sldChg>
      <pc:sldChg chg="addSp modSp add mod replId modAnim">
        <pc:chgData name="Takehara Kazuyo" userId="6c1305eccc517997" providerId="LiveId" clId="{FB12896D-8E5C-43BB-9E9D-B3961CABA262}" dt="2021-07-20T06:28:56.974" v="2515"/>
        <pc:sldMkLst>
          <pc:docMk/>
          <pc:sldMk cId="337238600" sldId="353"/>
        </pc:sldMkLst>
        <pc:picChg chg="add mod modCrop">
          <ac:chgData name="Takehara Kazuyo" userId="6c1305eccc517997" providerId="LiveId" clId="{FB12896D-8E5C-43BB-9E9D-B3961CABA262}" dt="2021-07-15T08:07:21.514" v="1430" actId="1076"/>
          <ac:picMkLst>
            <pc:docMk/>
            <pc:sldMk cId="337238600" sldId="353"/>
            <ac:picMk id="3" creationId="{24368255-F0A0-4A7F-97ED-B2B435E824AE}"/>
          </ac:picMkLst>
        </pc:picChg>
        <pc:picChg chg="add mod">
          <ac:chgData name="Takehara Kazuyo" userId="6c1305eccc517997" providerId="LiveId" clId="{FB12896D-8E5C-43BB-9E9D-B3961CABA262}" dt="2021-07-15T08:07:57.552" v="1432" actId="1076"/>
          <ac:picMkLst>
            <pc:docMk/>
            <pc:sldMk cId="337238600" sldId="353"/>
            <ac:picMk id="4" creationId="{75F89E12-BCCB-4B22-8107-6F12E505DDE0}"/>
          </ac:picMkLst>
        </pc:picChg>
        <pc:picChg chg="add mod">
          <ac:chgData name="Takehara Kazuyo" userId="6c1305eccc517997" providerId="LiveId" clId="{FB12896D-8E5C-43BB-9E9D-B3961CABA262}" dt="2021-07-15T08:08:10.678" v="1434" actId="1076"/>
          <ac:picMkLst>
            <pc:docMk/>
            <pc:sldMk cId="337238600" sldId="353"/>
            <ac:picMk id="5" creationId="{287B9EBB-2572-418B-9456-1AE2C1C545A3}"/>
          </ac:picMkLst>
        </pc:picChg>
        <pc:picChg chg="add mod">
          <ac:chgData name="Takehara Kazuyo" userId="6c1305eccc517997" providerId="LiveId" clId="{FB12896D-8E5C-43BB-9E9D-B3961CABA262}" dt="2021-07-15T08:08:27.646" v="1436" actId="1076"/>
          <ac:picMkLst>
            <pc:docMk/>
            <pc:sldMk cId="337238600" sldId="353"/>
            <ac:picMk id="6" creationId="{272FAF74-E60D-4CD8-864D-373DFBA6E6D3}"/>
          </ac:picMkLst>
        </pc:picChg>
        <pc:picChg chg="add mod">
          <ac:chgData name="Takehara Kazuyo" userId="6c1305eccc517997" providerId="LiveId" clId="{FB12896D-8E5C-43BB-9E9D-B3961CABA262}" dt="2021-07-15T08:08:43.384" v="1438" actId="1076"/>
          <ac:picMkLst>
            <pc:docMk/>
            <pc:sldMk cId="337238600" sldId="353"/>
            <ac:picMk id="7" creationId="{EFED6451-9792-448D-8228-DCA826475249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31:35.145" v="2551" actId="1076"/>
        <pc:sldMkLst>
          <pc:docMk/>
          <pc:sldMk cId="3552931644" sldId="354"/>
        </pc:sldMkLst>
        <pc:picChg chg="add mod modCrop">
          <ac:chgData name="Takehara Kazuyo" userId="6c1305eccc517997" providerId="LiveId" clId="{FB12896D-8E5C-43BB-9E9D-B3961CABA262}" dt="2021-07-15T08:14:21.825" v="1494" actId="1076"/>
          <ac:picMkLst>
            <pc:docMk/>
            <pc:sldMk cId="3552931644" sldId="354"/>
            <ac:picMk id="3" creationId="{314BD413-E382-4863-979D-7B87FB745F31}"/>
          </ac:picMkLst>
        </pc:picChg>
        <pc:picChg chg="add del mod">
          <ac:chgData name="Takehara Kazuyo" userId="6c1305eccc517997" providerId="LiveId" clId="{FB12896D-8E5C-43BB-9E9D-B3961CABA262}" dt="2021-07-20T06:31:24.998" v="2546" actId="478"/>
          <ac:picMkLst>
            <pc:docMk/>
            <pc:sldMk cId="3552931644" sldId="354"/>
            <ac:picMk id="4" creationId="{3A73361F-4ECA-4EEF-B925-197798B694D5}"/>
          </ac:picMkLst>
        </pc:picChg>
        <pc:picChg chg="add del mod">
          <ac:chgData name="Takehara Kazuyo" userId="6c1305eccc517997" providerId="LiveId" clId="{FB12896D-8E5C-43BB-9E9D-B3961CABA262}" dt="2021-07-20T06:31:24.998" v="2546" actId="478"/>
          <ac:picMkLst>
            <pc:docMk/>
            <pc:sldMk cId="3552931644" sldId="354"/>
            <ac:picMk id="5" creationId="{C1EA1BE5-9F3E-4EC5-8A2C-7EEB0AD9297B}"/>
          </ac:picMkLst>
        </pc:picChg>
        <pc:picChg chg="add del mod">
          <ac:chgData name="Takehara Kazuyo" userId="6c1305eccc517997" providerId="LiveId" clId="{FB12896D-8E5C-43BB-9E9D-B3961CABA262}" dt="2021-07-20T06:31:24.998" v="2546" actId="478"/>
          <ac:picMkLst>
            <pc:docMk/>
            <pc:sldMk cId="3552931644" sldId="354"/>
            <ac:picMk id="6" creationId="{AB18E436-6EF5-44C4-8990-A607BEC3E055}"/>
          </ac:picMkLst>
        </pc:picChg>
        <pc:picChg chg="add del mod">
          <ac:chgData name="Takehara Kazuyo" userId="6c1305eccc517997" providerId="LiveId" clId="{FB12896D-8E5C-43BB-9E9D-B3961CABA262}" dt="2021-07-20T06:31:24.998" v="2546" actId="478"/>
          <ac:picMkLst>
            <pc:docMk/>
            <pc:sldMk cId="3552931644" sldId="354"/>
            <ac:picMk id="7" creationId="{FCEAA28F-C290-4641-AB29-D9188522EC52}"/>
          </ac:picMkLst>
        </pc:picChg>
        <pc:picChg chg="add mod">
          <ac:chgData name="Takehara Kazuyo" userId="6c1305eccc517997" providerId="LiveId" clId="{FB12896D-8E5C-43BB-9E9D-B3961CABA262}" dt="2021-07-20T06:31:28.793" v="2548" actId="1076"/>
          <ac:picMkLst>
            <pc:docMk/>
            <pc:sldMk cId="3552931644" sldId="354"/>
            <ac:picMk id="8" creationId="{10144808-440E-4AC4-9977-A548820E29E8}"/>
          </ac:picMkLst>
        </pc:picChg>
        <pc:picChg chg="add mod">
          <ac:chgData name="Takehara Kazuyo" userId="6c1305eccc517997" providerId="LiveId" clId="{FB12896D-8E5C-43BB-9E9D-B3961CABA262}" dt="2021-07-20T06:31:35.145" v="2551" actId="1076"/>
          <ac:picMkLst>
            <pc:docMk/>
            <pc:sldMk cId="3552931644" sldId="354"/>
            <ac:picMk id="9" creationId="{05AE7587-DFC7-47C7-8401-3489BC973AFA}"/>
          </ac:picMkLst>
        </pc:picChg>
        <pc:picChg chg="add mod">
          <ac:chgData name="Takehara Kazuyo" userId="6c1305eccc517997" providerId="LiveId" clId="{FB12896D-8E5C-43BB-9E9D-B3961CABA262}" dt="2021-07-20T06:31:33.673" v="2550" actId="1076"/>
          <ac:picMkLst>
            <pc:docMk/>
            <pc:sldMk cId="3552931644" sldId="354"/>
            <ac:picMk id="10" creationId="{49B3963E-6561-4D54-83E1-1CB6DD38453C}"/>
          </ac:picMkLst>
        </pc:picChg>
        <pc:picChg chg="add mod">
          <ac:chgData name="Takehara Kazuyo" userId="6c1305eccc517997" providerId="LiveId" clId="{FB12896D-8E5C-43BB-9E9D-B3961CABA262}" dt="2021-07-20T06:31:32.054" v="2549" actId="1076"/>
          <ac:picMkLst>
            <pc:docMk/>
            <pc:sldMk cId="3552931644" sldId="354"/>
            <ac:picMk id="11" creationId="{0C996E4B-90D9-42E4-AB52-E1F46D63EE69}"/>
          </ac:picMkLst>
        </pc:picChg>
      </pc:sldChg>
      <pc:sldChg chg="addSp modSp add mod replId">
        <pc:chgData name="Takehara Kazuyo" userId="6c1305eccc517997" providerId="LiveId" clId="{FB12896D-8E5C-43BB-9E9D-B3961CABA262}" dt="2021-07-15T08:23:06.003" v="1656" actId="1076"/>
        <pc:sldMkLst>
          <pc:docMk/>
          <pc:sldMk cId="819622595" sldId="355"/>
        </pc:sldMkLst>
        <pc:picChg chg="add mod modCrop">
          <ac:chgData name="Takehara Kazuyo" userId="6c1305eccc517997" providerId="LiveId" clId="{FB12896D-8E5C-43BB-9E9D-B3961CABA262}" dt="2021-07-15T08:23:06.003" v="1656" actId="1076"/>
          <ac:picMkLst>
            <pc:docMk/>
            <pc:sldMk cId="819622595" sldId="355"/>
            <ac:picMk id="3" creationId="{34E2807A-0B35-42F4-A98F-F908D1DFD6DC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33:46.984" v="2584" actId="1076"/>
        <pc:sldMkLst>
          <pc:docMk/>
          <pc:sldMk cId="1454639680" sldId="356"/>
        </pc:sldMkLst>
        <pc:picChg chg="add mod modCrop">
          <ac:chgData name="Takehara Kazuyo" userId="6c1305eccc517997" providerId="LiveId" clId="{FB12896D-8E5C-43BB-9E9D-B3961CABA262}" dt="2021-07-15T08:24:01.436" v="1663" actId="1076"/>
          <ac:picMkLst>
            <pc:docMk/>
            <pc:sldMk cId="1454639680" sldId="356"/>
            <ac:picMk id="3" creationId="{65A126D0-E7A9-403E-B439-AAEA8F12A00C}"/>
          </ac:picMkLst>
        </pc:picChg>
        <pc:picChg chg="add del mod">
          <ac:chgData name="Takehara Kazuyo" userId="6c1305eccc517997" providerId="LiveId" clId="{FB12896D-8E5C-43BB-9E9D-B3961CABA262}" dt="2021-07-20T06:33:44.151" v="2582" actId="478"/>
          <ac:picMkLst>
            <pc:docMk/>
            <pc:sldMk cId="1454639680" sldId="356"/>
            <ac:picMk id="4" creationId="{5DFE4237-B14A-433B-B335-378015CE6AB4}"/>
          </ac:picMkLst>
        </pc:picChg>
        <pc:picChg chg="add mod">
          <ac:chgData name="Takehara Kazuyo" userId="6c1305eccc517997" providerId="LiveId" clId="{FB12896D-8E5C-43BB-9E9D-B3961CABA262}" dt="2021-07-20T06:33:46.984" v="2584" actId="1076"/>
          <ac:picMkLst>
            <pc:docMk/>
            <pc:sldMk cId="1454639680" sldId="356"/>
            <ac:picMk id="5" creationId="{E99A5239-15AF-4DA6-B582-2518B4245017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33:59.900" v="2587" actId="1076"/>
        <pc:sldMkLst>
          <pc:docMk/>
          <pc:sldMk cId="1149684477" sldId="357"/>
        </pc:sldMkLst>
        <pc:picChg chg="add mod modCrop">
          <ac:chgData name="Takehara Kazuyo" userId="6c1305eccc517997" providerId="LiveId" clId="{FB12896D-8E5C-43BB-9E9D-B3961CABA262}" dt="2021-07-15T08:25:18.140" v="1678" actId="1076"/>
          <ac:picMkLst>
            <pc:docMk/>
            <pc:sldMk cId="1149684477" sldId="357"/>
            <ac:picMk id="3" creationId="{B103729B-E899-4621-A24A-51397F7F1214}"/>
          </ac:picMkLst>
        </pc:picChg>
        <pc:picChg chg="add mod modCrop">
          <ac:chgData name="Takehara Kazuyo" userId="6c1305eccc517997" providerId="LiveId" clId="{FB12896D-8E5C-43BB-9E9D-B3961CABA262}" dt="2021-07-15T08:25:18.140" v="1678" actId="1076"/>
          <ac:picMkLst>
            <pc:docMk/>
            <pc:sldMk cId="1149684477" sldId="357"/>
            <ac:picMk id="5" creationId="{219C22AB-A70B-4818-ADE4-ED2AE27A1987}"/>
          </ac:picMkLst>
        </pc:picChg>
        <pc:picChg chg="add del mod">
          <ac:chgData name="Takehara Kazuyo" userId="6c1305eccc517997" providerId="LiveId" clId="{FB12896D-8E5C-43BB-9E9D-B3961CABA262}" dt="2021-07-20T06:33:56.391" v="2585" actId="478"/>
          <ac:picMkLst>
            <pc:docMk/>
            <pc:sldMk cId="1149684477" sldId="357"/>
            <ac:picMk id="6" creationId="{651C3346-2C94-43EC-9D1E-BCE9D11DEDEF}"/>
          </ac:picMkLst>
        </pc:picChg>
        <pc:picChg chg="add mod">
          <ac:chgData name="Takehara Kazuyo" userId="6c1305eccc517997" providerId="LiveId" clId="{FB12896D-8E5C-43BB-9E9D-B3961CABA262}" dt="2021-07-20T06:33:59.900" v="2587" actId="1076"/>
          <ac:picMkLst>
            <pc:docMk/>
            <pc:sldMk cId="1149684477" sldId="357"/>
            <ac:picMk id="7" creationId="{F0C984C1-2CF7-427B-8568-7B1A1E4A133E}"/>
          </ac:picMkLst>
        </pc:picChg>
      </pc:sldChg>
      <pc:sldChg chg="addSp delSp modSp add mod modAnim">
        <pc:chgData name="Takehara Kazuyo" userId="6c1305eccc517997" providerId="LiveId" clId="{FB12896D-8E5C-43BB-9E9D-B3961CABA262}" dt="2021-07-20T06:27:23.978" v="2503"/>
        <pc:sldMkLst>
          <pc:docMk/>
          <pc:sldMk cId="752062796" sldId="358"/>
        </pc:sldMkLst>
        <pc:spChg chg="add mod">
          <ac:chgData name="Takehara Kazuyo" userId="6c1305eccc517997" providerId="LiveId" clId="{FB12896D-8E5C-43BB-9E9D-B3961CABA262}" dt="2021-07-15T07:45:15.721" v="1336" actId="1076"/>
          <ac:spMkLst>
            <pc:docMk/>
            <pc:sldMk cId="752062796" sldId="358"/>
            <ac:spMk id="7" creationId="{2398AE81-16F3-4313-BD0E-C7839BE3875A}"/>
          </ac:spMkLst>
        </pc:spChg>
        <pc:grpChg chg="add mod">
          <ac:chgData name="Takehara Kazuyo" userId="6c1305eccc517997" providerId="LiveId" clId="{FB12896D-8E5C-43BB-9E9D-B3961CABA262}" dt="2021-07-15T07:45:11.284" v="1335" actId="1076"/>
          <ac:grpSpMkLst>
            <pc:docMk/>
            <pc:sldMk cId="752062796" sldId="358"/>
            <ac:grpSpMk id="6" creationId="{774FEBE8-BC84-41F7-A71D-BCF40F36BB84}"/>
          </ac:grpSpMkLst>
        </pc:grpChg>
        <pc:picChg chg="del mod modCrop">
          <ac:chgData name="Takehara Kazuyo" userId="6c1305eccc517997" providerId="LiveId" clId="{FB12896D-8E5C-43BB-9E9D-B3961CABA262}" dt="2021-07-15T07:32:10.110" v="1062" actId="21"/>
          <ac:picMkLst>
            <pc:docMk/>
            <pc:sldMk cId="752062796" sldId="358"/>
            <ac:picMk id="3" creationId="{1504C091-F3DC-4408-B57B-C91B9B3AC285}"/>
          </ac:picMkLst>
        </pc:picChg>
        <pc:picChg chg="add mod modCrop">
          <ac:chgData name="Takehara Kazuyo" userId="6c1305eccc517997" providerId="LiveId" clId="{FB12896D-8E5C-43BB-9E9D-B3961CABA262}" dt="2021-07-15T07:44:44.875" v="1330" actId="164"/>
          <ac:picMkLst>
            <pc:docMk/>
            <pc:sldMk cId="752062796" sldId="358"/>
            <ac:picMk id="4" creationId="{B9E10C49-712C-4D67-80B8-A3A04EF96151}"/>
          </ac:picMkLst>
        </pc:picChg>
        <pc:picChg chg="add mod modCrop">
          <ac:chgData name="Takehara Kazuyo" userId="6c1305eccc517997" providerId="LiveId" clId="{FB12896D-8E5C-43BB-9E9D-B3961CABA262}" dt="2021-07-15T07:44:44.875" v="1330" actId="164"/>
          <ac:picMkLst>
            <pc:docMk/>
            <pc:sldMk cId="752062796" sldId="358"/>
            <ac:picMk id="5" creationId="{493F2310-01A5-4DFF-9775-265F83439160}"/>
          </ac:picMkLst>
        </pc:picChg>
        <pc:picChg chg="add mod">
          <ac:chgData name="Takehara Kazuyo" userId="6c1305eccc517997" providerId="LiveId" clId="{FB12896D-8E5C-43BB-9E9D-B3961CABA262}" dt="2021-07-15T07:45:34.865" v="1338" actId="1076"/>
          <ac:picMkLst>
            <pc:docMk/>
            <pc:sldMk cId="752062796" sldId="358"/>
            <ac:picMk id="8" creationId="{A09CB590-7600-49ED-AC39-CC81142B4C23}"/>
          </ac:picMkLst>
        </pc:picChg>
      </pc:sldChg>
      <pc:sldChg chg="add del">
        <pc:chgData name="Takehara Kazuyo" userId="6c1305eccc517997" providerId="LiveId" clId="{FB12896D-8E5C-43BB-9E9D-B3961CABA262}" dt="2021-07-15T07:28:51.209" v="1034" actId="2890"/>
        <pc:sldMkLst>
          <pc:docMk/>
          <pc:sldMk cId="2913819191" sldId="358"/>
        </pc:sldMkLst>
      </pc:sldChg>
      <pc:sldChg chg="addSp modSp add del mod">
        <pc:chgData name="Takehara Kazuyo" userId="6c1305eccc517997" providerId="LiveId" clId="{FB12896D-8E5C-43BB-9E9D-B3961CABA262}" dt="2021-07-15T07:35:08.977" v="1079" actId="2696"/>
        <pc:sldMkLst>
          <pc:docMk/>
          <pc:sldMk cId="2082567711" sldId="359"/>
        </pc:sldMkLst>
        <pc:picChg chg="mod modCrop">
          <ac:chgData name="Takehara Kazuyo" userId="6c1305eccc517997" providerId="LiveId" clId="{FB12896D-8E5C-43BB-9E9D-B3961CABA262}" dt="2021-07-15T07:31:53.246" v="1060" actId="14100"/>
          <ac:picMkLst>
            <pc:docMk/>
            <pc:sldMk cId="2082567711" sldId="359"/>
            <ac:picMk id="3" creationId="{1504C091-F3DC-4408-B57B-C91B9B3AC285}"/>
          </ac:picMkLst>
        </pc:picChg>
        <pc:picChg chg="mod">
          <ac:chgData name="Takehara Kazuyo" userId="6c1305eccc517997" providerId="LiveId" clId="{FB12896D-8E5C-43BB-9E9D-B3961CABA262}" dt="2021-07-15T07:31:14.750" v="1054" actId="1076"/>
          <ac:picMkLst>
            <pc:docMk/>
            <pc:sldMk cId="2082567711" sldId="359"/>
            <ac:picMk id="4" creationId="{8BBEE8A1-C783-4546-83B9-79FDEB0024A6}"/>
          </ac:picMkLst>
        </pc:picChg>
        <pc:picChg chg="add mod modCrop">
          <ac:chgData name="Takehara Kazuyo" userId="6c1305eccc517997" providerId="LiveId" clId="{FB12896D-8E5C-43BB-9E9D-B3961CABA262}" dt="2021-07-15T07:31:14.750" v="1054" actId="1076"/>
          <ac:picMkLst>
            <pc:docMk/>
            <pc:sldMk cId="2082567711" sldId="359"/>
            <ac:picMk id="5" creationId="{F7220858-1249-408F-A760-8AFB50572A2E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26:18.368" v="2498"/>
        <pc:sldMkLst>
          <pc:docMk/>
          <pc:sldMk cId="2940281670" sldId="360"/>
        </pc:sldMkLst>
        <pc:spChg chg="add mod">
          <ac:chgData name="Takehara Kazuyo" userId="6c1305eccc517997" providerId="LiveId" clId="{FB12896D-8E5C-43BB-9E9D-B3961CABA262}" dt="2021-07-15T07:39:52.479" v="1271" actId="1076"/>
          <ac:spMkLst>
            <pc:docMk/>
            <pc:sldMk cId="2940281670" sldId="360"/>
            <ac:spMk id="2" creationId="{1278418B-AEDC-405C-A2F6-A859A86AC015}"/>
          </ac:spMkLst>
        </pc:spChg>
        <pc:picChg chg="del mod">
          <ac:chgData name="Takehara Kazuyo" userId="6c1305eccc517997" providerId="LiveId" clId="{FB12896D-8E5C-43BB-9E9D-B3961CABA262}" dt="2021-07-15T09:24:59.217" v="2353" actId="478"/>
          <ac:picMkLst>
            <pc:docMk/>
            <pc:sldMk cId="2940281670" sldId="360"/>
            <ac:picMk id="4" creationId="{8BBEE8A1-C783-4546-83B9-79FDEB0024A6}"/>
          </ac:picMkLst>
        </pc:picChg>
        <pc:picChg chg="del">
          <ac:chgData name="Takehara Kazuyo" userId="6c1305eccc517997" providerId="LiveId" clId="{FB12896D-8E5C-43BB-9E9D-B3961CABA262}" dt="2021-07-15T07:30:51.080" v="1053" actId="478"/>
          <ac:picMkLst>
            <pc:docMk/>
            <pc:sldMk cId="2940281670" sldId="360"/>
            <ac:picMk id="5" creationId="{F7220858-1249-408F-A760-8AFB50572A2E}"/>
          </ac:picMkLst>
        </pc:picChg>
        <pc:picChg chg="add mod">
          <ac:chgData name="Takehara Kazuyo" userId="6c1305eccc517997" providerId="LiveId" clId="{FB12896D-8E5C-43BB-9E9D-B3961CABA262}" dt="2021-07-15T07:32:20.333" v="1066" actId="1076"/>
          <ac:picMkLst>
            <pc:docMk/>
            <pc:sldMk cId="2940281670" sldId="360"/>
            <ac:picMk id="6" creationId="{DD2D9AE8-D7B2-4E56-88D5-B80E03E81F97}"/>
          </ac:picMkLst>
        </pc:picChg>
        <pc:picChg chg="add mod">
          <ac:chgData name="Takehara Kazuyo" userId="6c1305eccc517997" providerId="LiveId" clId="{FB12896D-8E5C-43BB-9E9D-B3961CABA262}" dt="2021-07-15T09:25:22.261" v="2356" actId="1076"/>
          <ac:picMkLst>
            <pc:docMk/>
            <pc:sldMk cId="2940281670" sldId="360"/>
            <ac:picMk id="7" creationId="{23D73EC8-7945-4684-A787-B7A4210E263C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26:06.006" v="2497" actId="1076"/>
        <pc:sldMkLst>
          <pc:docMk/>
          <pc:sldMk cId="627767026" sldId="361"/>
        </pc:sldMkLst>
        <pc:spChg chg="mod">
          <ac:chgData name="Takehara Kazuyo" userId="6c1305eccc517997" providerId="LiveId" clId="{FB12896D-8E5C-43BB-9E9D-B3961CABA262}" dt="2021-07-15T07:35:19.833" v="1081" actId="1076"/>
          <ac:spMkLst>
            <pc:docMk/>
            <pc:sldMk cId="627767026" sldId="361"/>
            <ac:spMk id="6" creationId="{14B69970-1523-4603-9D5A-7F998C53CF01}"/>
          </ac:spMkLst>
        </pc:spChg>
        <pc:picChg chg="del mod">
          <ac:chgData name="Takehara Kazuyo" userId="6c1305eccc517997" providerId="LiveId" clId="{FB12896D-8E5C-43BB-9E9D-B3961CABA262}" dt="2021-07-20T06:26:02.781" v="2495" actId="478"/>
          <ac:picMkLst>
            <pc:docMk/>
            <pc:sldMk cId="627767026" sldId="361"/>
            <ac:picMk id="4" creationId="{8BBEE8A1-C783-4546-83B9-79FDEB0024A6}"/>
          </ac:picMkLst>
        </pc:picChg>
        <pc:picChg chg="add mod">
          <ac:chgData name="Takehara Kazuyo" userId="6c1305eccc517997" providerId="LiveId" clId="{FB12896D-8E5C-43BB-9E9D-B3961CABA262}" dt="2021-07-20T06:26:06.006" v="2497" actId="1076"/>
          <ac:picMkLst>
            <pc:docMk/>
            <pc:sldMk cId="627767026" sldId="361"/>
            <ac:picMk id="5" creationId="{67B76ED1-7242-44C2-9855-2E32241CB0EF}"/>
          </ac:picMkLst>
        </pc:picChg>
      </pc:sldChg>
      <pc:sldChg chg="delSp modSp add mod delAnim">
        <pc:chgData name="Takehara Kazuyo" userId="6c1305eccc517997" providerId="LiveId" clId="{FB12896D-8E5C-43BB-9E9D-B3961CABA262}" dt="2021-07-15T07:37:12.967" v="1105" actId="1076"/>
        <pc:sldMkLst>
          <pc:docMk/>
          <pc:sldMk cId="147416948" sldId="362"/>
        </pc:sldMkLst>
        <pc:spChg chg="del">
          <ac:chgData name="Takehara Kazuyo" userId="6c1305eccc517997" providerId="LiveId" clId="{FB12896D-8E5C-43BB-9E9D-B3961CABA262}" dt="2021-07-15T07:35:32.621" v="1085" actId="478"/>
          <ac:spMkLst>
            <pc:docMk/>
            <pc:sldMk cId="147416948" sldId="362"/>
            <ac:spMk id="6" creationId="{14B69970-1523-4603-9D5A-7F998C53CF01}"/>
          </ac:spMkLst>
        </pc:spChg>
        <pc:picChg chg="mod modCrop">
          <ac:chgData name="Takehara Kazuyo" userId="6c1305eccc517997" providerId="LiveId" clId="{FB12896D-8E5C-43BB-9E9D-B3961CABA262}" dt="2021-07-15T07:37:12.967" v="1105" actId="1076"/>
          <ac:picMkLst>
            <pc:docMk/>
            <pc:sldMk cId="147416948" sldId="362"/>
            <ac:picMk id="3" creationId="{1504C091-F3DC-4408-B57B-C91B9B3AC285}"/>
          </ac:picMkLst>
        </pc:picChg>
        <pc:picChg chg="del">
          <ac:chgData name="Takehara Kazuyo" userId="6c1305eccc517997" providerId="LiveId" clId="{FB12896D-8E5C-43BB-9E9D-B3961CABA262}" dt="2021-07-15T07:35:33.856" v="1086" actId="478"/>
          <ac:picMkLst>
            <pc:docMk/>
            <pc:sldMk cId="147416948" sldId="362"/>
            <ac:picMk id="4" creationId="{8BBEE8A1-C783-4546-83B9-79FDEB0024A6}"/>
          </ac:picMkLst>
        </pc:picChg>
      </pc:sldChg>
      <pc:sldChg chg="delSp modSp add mod delAnim">
        <pc:chgData name="Takehara Kazuyo" userId="6c1305eccc517997" providerId="LiveId" clId="{FB12896D-8E5C-43BB-9E9D-B3961CABA262}" dt="2021-07-15T07:36:23.587" v="1100" actId="1076"/>
        <pc:sldMkLst>
          <pc:docMk/>
          <pc:sldMk cId="554532166" sldId="363"/>
        </pc:sldMkLst>
        <pc:spChg chg="del">
          <ac:chgData name="Takehara Kazuyo" userId="6c1305eccc517997" providerId="LiveId" clId="{FB12896D-8E5C-43BB-9E9D-B3961CABA262}" dt="2021-07-15T07:35:58.606" v="1094" actId="478"/>
          <ac:spMkLst>
            <pc:docMk/>
            <pc:sldMk cId="554532166" sldId="363"/>
            <ac:spMk id="6" creationId="{14B69970-1523-4603-9D5A-7F998C53CF01}"/>
          </ac:spMkLst>
        </pc:spChg>
        <pc:picChg chg="mod modCrop">
          <ac:chgData name="Takehara Kazuyo" userId="6c1305eccc517997" providerId="LiveId" clId="{FB12896D-8E5C-43BB-9E9D-B3961CABA262}" dt="2021-07-15T07:36:23.587" v="1100" actId="1076"/>
          <ac:picMkLst>
            <pc:docMk/>
            <pc:sldMk cId="554532166" sldId="363"/>
            <ac:picMk id="3" creationId="{1504C091-F3DC-4408-B57B-C91B9B3AC285}"/>
          </ac:picMkLst>
        </pc:picChg>
        <pc:picChg chg="del">
          <ac:chgData name="Takehara Kazuyo" userId="6c1305eccc517997" providerId="LiveId" clId="{FB12896D-8E5C-43BB-9E9D-B3961CABA262}" dt="2021-07-15T07:35:59.646" v="1095" actId="478"/>
          <ac:picMkLst>
            <pc:docMk/>
            <pc:sldMk cId="554532166" sldId="363"/>
            <ac:picMk id="4" creationId="{8BBEE8A1-C783-4546-83B9-79FDEB0024A6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8:56:28.140" v="2640"/>
        <pc:sldMkLst>
          <pc:docMk/>
          <pc:sldMk cId="3246371448" sldId="364"/>
        </pc:sldMkLst>
        <pc:spChg chg="add mod">
          <ac:chgData name="Takehara Kazuyo" userId="6c1305eccc517997" providerId="LiveId" clId="{FB12896D-8E5C-43BB-9E9D-B3961CABA262}" dt="2021-07-15T07:40:53.192" v="1281" actId="1076"/>
          <ac:spMkLst>
            <pc:docMk/>
            <pc:sldMk cId="3246371448" sldId="364"/>
            <ac:spMk id="2" creationId="{2C2BCEA6-DD21-440F-9FBA-AA68E6C66CC0}"/>
          </ac:spMkLst>
        </pc:spChg>
        <pc:spChg chg="add mod">
          <ac:chgData name="Takehara Kazuyo" userId="6c1305eccc517997" providerId="LiveId" clId="{FB12896D-8E5C-43BB-9E9D-B3961CABA262}" dt="2021-07-15T07:40:15.960" v="1272"/>
          <ac:spMkLst>
            <pc:docMk/>
            <pc:sldMk cId="3246371448" sldId="364"/>
            <ac:spMk id="6" creationId="{DA9450BB-188C-4EAE-AF30-A1FD9D4F2BEE}"/>
          </ac:spMkLst>
        </pc:spChg>
        <pc:spChg chg="add mod">
          <ac:chgData name="Takehara Kazuyo" userId="6c1305eccc517997" providerId="LiveId" clId="{FB12896D-8E5C-43BB-9E9D-B3961CABA262}" dt="2021-07-15T07:42:47.557" v="1314" actId="20577"/>
          <ac:spMkLst>
            <pc:docMk/>
            <pc:sldMk cId="3246371448" sldId="364"/>
            <ac:spMk id="8" creationId="{1B53FA58-732A-49FE-8FD8-792011665E96}"/>
          </ac:spMkLst>
        </pc:spChg>
        <pc:spChg chg="add mod">
          <ac:chgData name="Takehara Kazuyo" userId="6c1305eccc517997" providerId="LiveId" clId="{FB12896D-8E5C-43BB-9E9D-B3961CABA262}" dt="2021-07-15T07:42:54.318" v="1317" actId="20577"/>
          <ac:spMkLst>
            <pc:docMk/>
            <pc:sldMk cId="3246371448" sldId="364"/>
            <ac:spMk id="9" creationId="{D97EF98C-5971-4F73-8949-0B6A5E3C9D24}"/>
          </ac:spMkLst>
        </pc:spChg>
        <pc:spChg chg="add mod">
          <ac:chgData name="Takehara Kazuyo" userId="6c1305eccc517997" providerId="LiveId" clId="{FB12896D-8E5C-43BB-9E9D-B3961CABA262}" dt="2021-07-15T07:43:03.098" v="1318" actId="20577"/>
          <ac:spMkLst>
            <pc:docMk/>
            <pc:sldMk cId="3246371448" sldId="364"/>
            <ac:spMk id="10" creationId="{2E396C6D-A14C-4336-AF7D-63C2EF866C3F}"/>
          </ac:spMkLst>
        </pc:spChg>
        <pc:spChg chg="add mod">
          <ac:chgData name="Takehara Kazuyo" userId="6c1305eccc517997" providerId="LiveId" clId="{FB12896D-8E5C-43BB-9E9D-B3961CABA262}" dt="2021-07-15T07:43:05.427" v="1319" actId="20577"/>
          <ac:spMkLst>
            <pc:docMk/>
            <pc:sldMk cId="3246371448" sldId="364"/>
            <ac:spMk id="11" creationId="{12BF5834-6D1A-4CD0-AB34-1608FF2008D0}"/>
          </ac:spMkLst>
        </pc:spChg>
        <pc:spChg chg="add mod">
          <ac:chgData name="Takehara Kazuyo" userId="6c1305eccc517997" providerId="LiveId" clId="{FB12896D-8E5C-43BB-9E9D-B3961CABA262}" dt="2021-07-15T07:43:07.653" v="1320" actId="20577"/>
          <ac:spMkLst>
            <pc:docMk/>
            <pc:sldMk cId="3246371448" sldId="364"/>
            <ac:spMk id="12" creationId="{21C7E9B2-B604-48D1-8B55-A8D4353ED351}"/>
          </ac:spMkLst>
        </pc:spChg>
        <pc:spChg chg="add mod">
          <ac:chgData name="Takehara Kazuyo" userId="6c1305eccc517997" providerId="LiveId" clId="{FB12896D-8E5C-43BB-9E9D-B3961CABA262}" dt="2021-07-15T07:43:10.100" v="1321" actId="20577"/>
          <ac:spMkLst>
            <pc:docMk/>
            <pc:sldMk cId="3246371448" sldId="364"/>
            <ac:spMk id="13" creationId="{F4B89F02-665C-4A16-AF0A-4BB05ADCBA2A}"/>
          </ac:spMkLst>
        </pc:spChg>
        <pc:picChg chg="add mod">
          <ac:chgData name="Takehara Kazuyo" userId="6c1305eccc517997" providerId="LiveId" clId="{FB12896D-8E5C-43BB-9E9D-B3961CABA262}" dt="2021-07-15T07:40:15.960" v="1272"/>
          <ac:picMkLst>
            <pc:docMk/>
            <pc:sldMk cId="3246371448" sldId="364"/>
            <ac:picMk id="3" creationId="{F111D27E-4314-433E-BF6D-7F34F38DF6AE}"/>
          </ac:picMkLst>
        </pc:picChg>
        <pc:picChg chg="add del mod">
          <ac:chgData name="Takehara Kazuyo" userId="6c1305eccc517997" providerId="LiveId" clId="{FB12896D-8E5C-43BB-9E9D-B3961CABA262}" dt="2021-07-15T09:25:02.663" v="2354" actId="478"/>
          <ac:picMkLst>
            <pc:docMk/>
            <pc:sldMk cId="3246371448" sldId="364"/>
            <ac:picMk id="4" creationId="{176A60A0-FBBF-44F7-9012-34279043014A}"/>
          </ac:picMkLst>
        </pc:picChg>
        <pc:picChg chg="add mod">
          <ac:chgData name="Takehara Kazuyo" userId="6c1305eccc517997" providerId="LiveId" clId="{FB12896D-8E5C-43BB-9E9D-B3961CABA262}" dt="2021-07-15T07:40:15.960" v="1272"/>
          <ac:picMkLst>
            <pc:docMk/>
            <pc:sldMk cId="3246371448" sldId="364"/>
            <ac:picMk id="5" creationId="{32BF6D69-767F-4552-8F34-89461274ECEB}"/>
          </ac:picMkLst>
        </pc:picChg>
        <pc:picChg chg="add del mod">
          <ac:chgData name="Takehara Kazuyo" userId="6c1305eccc517997" providerId="LiveId" clId="{FB12896D-8E5C-43BB-9E9D-B3961CABA262}" dt="2021-07-20T06:26:28.318" v="2499" actId="478"/>
          <ac:picMkLst>
            <pc:docMk/>
            <pc:sldMk cId="3246371448" sldId="364"/>
            <ac:picMk id="14" creationId="{FF108DFE-80F8-470A-9AE1-44BCCEC94A71}"/>
          </ac:picMkLst>
        </pc:picChg>
        <pc:picChg chg="add mod">
          <ac:chgData name="Takehara Kazuyo" userId="6c1305eccc517997" providerId="LiveId" clId="{FB12896D-8E5C-43BB-9E9D-B3961CABA262}" dt="2021-07-20T06:26:28.669" v="2500"/>
          <ac:picMkLst>
            <pc:docMk/>
            <pc:sldMk cId="3246371448" sldId="364"/>
            <ac:picMk id="15" creationId="{F1417CAC-5B72-438D-A0C1-9BBF9398479E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27:46.205" v="2507"/>
        <pc:sldMkLst>
          <pc:docMk/>
          <pc:sldMk cId="514660171" sldId="365"/>
        </pc:sldMkLst>
        <pc:spChg chg="add mod">
          <ac:chgData name="Takehara Kazuyo" userId="6c1305eccc517997" providerId="LiveId" clId="{FB12896D-8E5C-43BB-9E9D-B3961CABA262}" dt="2021-07-15T07:49:40.003" v="1379" actId="1076"/>
          <ac:spMkLst>
            <pc:docMk/>
            <pc:sldMk cId="514660171" sldId="365"/>
            <ac:spMk id="6" creationId="{DA039C3B-DA85-4751-8F4E-540F05DFBEA6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7" creationId="{2FF238F3-C7C0-410B-81DB-A917B1E5128E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8" creationId="{B0430751-8B59-41A7-B8C9-6E05F4B273B6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9" creationId="{E2FE9BF1-A819-47FA-9B81-D27578D9DD49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10" creationId="{F2B6DAAF-1A96-4A13-863E-9325B50D6FEF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11" creationId="{A1359CE2-D1CB-437E-B7E0-1C09FFD22768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12" creationId="{B68A1A36-89F7-4CDC-B521-374953DDFB1F}"/>
          </ac:spMkLst>
        </pc:spChg>
        <pc:spChg chg="add del mod">
          <ac:chgData name="Takehara Kazuyo" userId="6c1305eccc517997" providerId="LiveId" clId="{FB12896D-8E5C-43BB-9E9D-B3961CABA262}" dt="2021-07-15T07:50:12.126" v="1396" actId="478"/>
          <ac:spMkLst>
            <pc:docMk/>
            <pc:sldMk cId="514660171" sldId="365"/>
            <ac:spMk id="13" creationId="{31B7C685-CCA4-4F34-BC5D-EE246C5DFA42}"/>
          </ac:spMkLst>
        </pc:spChg>
        <pc:picChg chg="add mod">
          <ac:chgData name="Takehara Kazuyo" userId="6c1305eccc517997" providerId="LiveId" clId="{FB12896D-8E5C-43BB-9E9D-B3961CABA262}" dt="2021-07-15T09:26:29.786" v="2361" actId="1076"/>
          <ac:picMkLst>
            <pc:docMk/>
            <pc:sldMk cId="514660171" sldId="365"/>
            <ac:picMk id="2" creationId="{E3B60684-936E-445B-A249-62BAE6A972D3}"/>
          </ac:picMkLst>
        </pc:picChg>
        <pc:picChg chg="add mod modCrop">
          <ac:chgData name="Takehara Kazuyo" userId="6c1305eccc517997" providerId="LiveId" clId="{FB12896D-8E5C-43BB-9E9D-B3961CABA262}" dt="2021-07-15T07:49:46.066" v="1394" actId="1036"/>
          <ac:picMkLst>
            <pc:docMk/>
            <pc:sldMk cId="514660171" sldId="365"/>
            <ac:picMk id="3" creationId="{521CBF73-02E7-4606-B8FD-53BE851E8BC7}"/>
          </ac:picMkLst>
        </pc:picChg>
        <pc:picChg chg="mod modCrop">
          <ac:chgData name="Takehara Kazuyo" userId="6c1305eccc517997" providerId="LiveId" clId="{FB12896D-8E5C-43BB-9E9D-B3961CABA262}" dt="2021-07-15T07:49:46.066" v="1394" actId="1036"/>
          <ac:picMkLst>
            <pc:docMk/>
            <pc:sldMk cId="514660171" sldId="365"/>
            <ac:picMk id="4" creationId="{B9E10C49-712C-4D67-80B8-A3A04EF96151}"/>
          </ac:picMkLst>
        </pc:picChg>
        <pc:picChg chg="add del mod">
          <ac:chgData name="Takehara Kazuyo" userId="6c1305eccc517997" providerId="LiveId" clId="{FB12896D-8E5C-43BB-9E9D-B3961CABA262}" dt="2021-07-15T09:26:13.465" v="2358" actId="478"/>
          <ac:picMkLst>
            <pc:docMk/>
            <pc:sldMk cId="514660171" sldId="365"/>
            <ac:picMk id="5" creationId="{0DF37180-86AC-49F2-B124-309427D6C3A2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27:36.407" v="2506" actId="1076"/>
        <pc:sldMkLst>
          <pc:docMk/>
          <pc:sldMk cId="1192974521" sldId="366"/>
        </pc:sldMkLst>
        <pc:spChg chg="mod">
          <ac:chgData name="Takehara Kazuyo" userId="6c1305eccc517997" providerId="LiveId" clId="{FB12896D-8E5C-43BB-9E9D-B3961CABA262}" dt="2021-07-15T07:45:49.838" v="1345" actId="1036"/>
          <ac:spMkLst>
            <pc:docMk/>
            <pc:sldMk cId="1192974521" sldId="366"/>
            <ac:spMk id="7" creationId="{2398AE81-16F3-4313-BD0E-C7839BE3875A}"/>
          </ac:spMkLst>
        </pc:spChg>
        <pc:grpChg chg="mod">
          <ac:chgData name="Takehara Kazuyo" userId="6c1305eccc517997" providerId="LiveId" clId="{FB12896D-8E5C-43BB-9E9D-B3961CABA262}" dt="2021-07-15T07:45:44.062" v="1341" actId="1076"/>
          <ac:grpSpMkLst>
            <pc:docMk/>
            <pc:sldMk cId="1192974521" sldId="366"/>
            <ac:grpSpMk id="6" creationId="{774FEBE8-BC84-41F7-A71D-BCF40F36BB84}"/>
          </ac:grpSpMkLst>
        </pc:grpChg>
        <pc:picChg chg="del mod">
          <ac:chgData name="Takehara Kazuyo" userId="6c1305eccc517997" providerId="LiveId" clId="{FB12896D-8E5C-43BB-9E9D-B3961CABA262}" dt="2021-07-20T06:27:33.464" v="2504" actId="478"/>
          <ac:picMkLst>
            <pc:docMk/>
            <pc:sldMk cId="1192974521" sldId="366"/>
            <ac:picMk id="8" creationId="{A09CB590-7600-49ED-AC39-CC81142B4C23}"/>
          </ac:picMkLst>
        </pc:picChg>
        <pc:picChg chg="add mod">
          <ac:chgData name="Takehara Kazuyo" userId="6c1305eccc517997" providerId="LiveId" clId="{FB12896D-8E5C-43BB-9E9D-B3961CABA262}" dt="2021-07-20T06:27:36.407" v="2506" actId="1076"/>
          <ac:picMkLst>
            <pc:docMk/>
            <pc:sldMk cId="1192974521" sldId="366"/>
            <ac:picMk id="9" creationId="{7E6E18CD-5928-476E-B30C-E8EC453B5D0C}"/>
          </ac:picMkLst>
        </pc:picChg>
      </pc:sldChg>
      <pc:sldChg chg="delSp modSp add mod delAnim">
        <pc:chgData name="Takehara Kazuyo" userId="6c1305eccc517997" providerId="LiveId" clId="{FB12896D-8E5C-43BB-9E9D-B3961CABA262}" dt="2021-07-15T07:46:54.847" v="1357" actId="1076"/>
        <pc:sldMkLst>
          <pc:docMk/>
          <pc:sldMk cId="473122211" sldId="367"/>
        </pc:sldMkLst>
        <pc:spChg chg="del">
          <ac:chgData name="Takehara Kazuyo" userId="6c1305eccc517997" providerId="LiveId" clId="{FB12896D-8E5C-43BB-9E9D-B3961CABA262}" dt="2021-07-15T07:46:10.632" v="1349" actId="478"/>
          <ac:spMkLst>
            <pc:docMk/>
            <pc:sldMk cId="473122211" sldId="367"/>
            <ac:spMk id="7" creationId="{2398AE81-16F3-4313-BD0E-C7839BE3875A}"/>
          </ac:spMkLst>
        </pc:spChg>
        <pc:grpChg chg="del mod">
          <ac:chgData name="Takehara Kazuyo" userId="6c1305eccc517997" providerId="LiveId" clId="{FB12896D-8E5C-43BB-9E9D-B3961CABA262}" dt="2021-07-15T07:46:33.755" v="1352" actId="478"/>
          <ac:grpSpMkLst>
            <pc:docMk/>
            <pc:sldMk cId="473122211" sldId="367"/>
            <ac:grpSpMk id="6" creationId="{774FEBE8-BC84-41F7-A71D-BCF40F36BB84}"/>
          </ac:grpSpMkLst>
        </pc:grpChg>
        <pc:picChg chg="mod topLvl modCrop">
          <ac:chgData name="Takehara Kazuyo" userId="6c1305eccc517997" providerId="LiveId" clId="{FB12896D-8E5C-43BB-9E9D-B3961CABA262}" dt="2021-07-15T07:46:54.847" v="1357" actId="1076"/>
          <ac:picMkLst>
            <pc:docMk/>
            <pc:sldMk cId="473122211" sldId="367"/>
            <ac:picMk id="4" creationId="{B9E10C49-712C-4D67-80B8-A3A04EF96151}"/>
          </ac:picMkLst>
        </pc:picChg>
        <pc:picChg chg="del topLvl">
          <ac:chgData name="Takehara Kazuyo" userId="6c1305eccc517997" providerId="LiveId" clId="{FB12896D-8E5C-43BB-9E9D-B3961CABA262}" dt="2021-07-15T07:46:33.755" v="1352" actId="478"/>
          <ac:picMkLst>
            <pc:docMk/>
            <pc:sldMk cId="473122211" sldId="367"/>
            <ac:picMk id="5" creationId="{493F2310-01A5-4DFF-9775-265F83439160}"/>
          </ac:picMkLst>
        </pc:picChg>
        <pc:picChg chg="del">
          <ac:chgData name="Takehara Kazuyo" userId="6c1305eccc517997" providerId="LiveId" clId="{FB12896D-8E5C-43BB-9E9D-B3961CABA262}" dt="2021-07-15T07:46:10.632" v="1349" actId="478"/>
          <ac:picMkLst>
            <pc:docMk/>
            <pc:sldMk cId="473122211" sldId="367"/>
            <ac:picMk id="8" creationId="{A09CB590-7600-49ED-AC39-CC81142B4C23}"/>
          </ac:picMkLst>
        </pc:picChg>
      </pc:sldChg>
      <pc:sldChg chg="add del">
        <pc:chgData name="Takehara Kazuyo" userId="6c1305eccc517997" providerId="LiveId" clId="{FB12896D-8E5C-43BB-9E9D-B3961CABA262}" dt="2021-07-15T07:47:19.161" v="1362" actId="2696"/>
        <pc:sldMkLst>
          <pc:docMk/>
          <pc:sldMk cId="630565624" sldId="368"/>
        </pc:sldMkLst>
      </pc:sldChg>
      <pc:sldChg chg="modSp add mod">
        <pc:chgData name="Takehara Kazuyo" userId="6c1305eccc517997" providerId="LiveId" clId="{FB12896D-8E5C-43BB-9E9D-B3961CABA262}" dt="2021-07-15T07:47:13.934" v="1361" actId="1076"/>
        <pc:sldMkLst>
          <pc:docMk/>
          <pc:sldMk cId="661397254" sldId="369"/>
        </pc:sldMkLst>
        <pc:picChg chg="mod modCrop">
          <ac:chgData name="Takehara Kazuyo" userId="6c1305eccc517997" providerId="LiveId" clId="{FB12896D-8E5C-43BB-9E9D-B3961CABA262}" dt="2021-07-15T07:47:13.934" v="1361" actId="1076"/>
          <ac:picMkLst>
            <pc:docMk/>
            <pc:sldMk cId="661397254" sldId="369"/>
            <ac:picMk id="4" creationId="{B9E10C49-712C-4D67-80B8-A3A04EF96151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8:56:57.432" v="2641"/>
        <pc:sldMkLst>
          <pc:docMk/>
          <pc:sldMk cId="383939550" sldId="370"/>
        </pc:sldMkLst>
        <pc:spChg chg="add mod">
          <ac:chgData name="Takehara Kazuyo" userId="6c1305eccc517997" providerId="LiveId" clId="{FB12896D-8E5C-43BB-9E9D-B3961CABA262}" dt="2021-07-15T07:50:05.198" v="1395"/>
          <ac:spMkLst>
            <pc:docMk/>
            <pc:sldMk cId="383939550" sldId="370"/>
            <ac:spMk id="6" creationId="{817A3E38-2E3C-46DF-AA99-14E3D2B57A68}"/>
          </ac:spMkLst>
        </pc:spChg>
        <pc:spChg chg="add mod">
          <ac:chgData name="Takehara Kazuyo" userId="6c1305eccc517997" providerId="LiveId" clId="{FB12896D-8E5C-43BB-9E9D-B3961CABA262}" dt="2021-07-15T07:50:25.458" v="1397" actId="20577"/>
          <ac:spMkLst>
            <pc:docMk/>
            <pc:sldMk cId="383939550" sldId="370"/>
            <ac:spMk id="7" creationId="{67BB8719-5470-4327-B491-05A2B51B60A6}"/>
          </ac:spMkLst>
        </pc:spChg>
        <pc:spChg chg="add mod">
          <ac:chgData name="Takehara Kazuyo" userId="6c1305eccc517997" providerId="LiveId" clId="{FB12896D-8E5C-43BB-9E9D-B3961CABA262}" dt="2021-07-15T07:50:27.329" v="1398" actId="20577"/>
          <ac:spMkLst>
            <pc:docMk/>
            <pc:sldMk cId="383939550" sldId="370"/>
            <ac:spMk id="8" creationId="{653A1667-4601-4789-8423-99FF7A3DB981}"/>
          </ac:spMkLst>
        </pc:spChg>
        <pc:spChg chg="add mod">
          <ac:chgData name="Takehara Kazuyo" userId="6c1305eccc517997" providerId="LiveId" clId="{FB12896D-8E5C-43BB-9E9D-B3961CABA262}" dt="2021-07-15T07:50:29.809" v="1399" actId="20577"/>
          <ac:spMkLst>
            <pc:docMk/>
            <pc:sldMk cId="383939550" sldId="370"/>
            <ac:spMk id="9" creationId="{D5A353FD-D1D4-4005-899F-55352028F44C}"/>
          </ac:spMkLst>
        </pc:spChg>
        <pc:spChg chg="add mod">
          <ac:chgData name="Takehara Kazuyo" userId="6c1305eccc517997" providerId="LiveId" clId="{FB12896D-8E5C-43BB-9E9D-B3961CABA262}" dt="2021-07-15T07:50:56.429" v="1411" actId="1076"/>
          <ac:spMkLst>
            <pc:docMk/>
            <pc:sldMk cId="383939550" sldId="370"/>
            <ac:spMk id="10" creationId="{9963DB20-E639-4DD7-9D6A-CB9F309DBBE6}"/>
          </ac:spMkLst>
        </pc:spChg>
        <pc:spChg chg="add mod">
          <ac:chgData name="Takehara Kazuyo" userId="6c1305eccc517997" providerId="LiveId" clId="{FB12896D-8E5C-43BB-9E9D-B3961CABA262}" dt="2021-07-15T07:51:04.134" v="1412" actId="20577"/>
          <ac:spMkLst>
            <pc:docMk/>
            <pc:sldMk cId="383939550" sldId="370"/>
            <ac:spMk id="11" creationId="{AFB8D0B0-754F-40E3-8969-693B15A19104}"/>
          </ac:spMkLst>
        </pc:spChg>
        <pc:spChg chg="add mod">
          <ac:chgData name="Takehara Kazuyo" userId="6c1305eccc517997" providerId="LiveId" clId="{FB12896D-8E5C-43BB-9E9D-B3961CABA262}" dt="2021-07-15T07:51:05.934" v="1413" actId="20577"/>
          <ac:spMkLst>
            <pc:docMk/>
            <pc:sldMk cId="383939550" sldId="370"/>
            <ac:spMk id="12" creationId="{3FEB05E9-1DCC-45D0-A0E2-39A0CA3E8168}"/>
          </ac:spMkLst>
        </pc:spChg>
        <pc:spChg chg="add mod">
          <ac:chgData name="Takehara Kazuyo" userId="6c1305eccc517997" providerId="LiveId" clId="{FB12896D-8E5C-43BB-9E9D-B3961CABA262}" dt="2021-07-15T07:51:08.674" v="1414" actId="20577"/>
          <ac:spMkLst>
            <pc:docMk/>
            <pc:sldMk cId="383939550" sldId="370"/>
            <ac:spMk id="13" creationId="{E9128A7B-FB55-460D-BEE2-9FAED311DD56}"/>
          </ac:spMkLst>
        </pc:spChg>
        <pc:spChg chg="mod">
          <ac:chgData name="Takehara Kazuyo" userId="6c1305eccc517997" providerId="LiveId" clId="{FB12896D-8E5C-43BB-9E9D-B3961CABA262}" dt="2021-07-15T07:50:52.114" v="1410" actId="1076"/>
          <ac:spMkLst>
            <pc:docMk/>
            <pc:sldMk cId="383939550" sldId="370"/>
            <ac:spMk id="21" creationId="{7301CD19-1B64-46D0-AEF3-72CC8CA8EEDB}"/>
          </ac:spMkLst>
        </pc:spChg>
        <pc:picChg chg="add mod">
          <ac:chgData name="Takehara Kazuyo" userId="6c1305eccc517997" providerId="LiveId" clId="{FB12896D-8E5C-43BB-9E9D-B3961CABA262}" dt="2021-07-15T07:50:05.198" v="1395"/>
          <ac:picMkLst>
            <pc:docMk/>
            <pc:sldMk cId="383939550" sldId="370"/>
            <ac:picMk id="3" creationId="{E78E97CA-3E56-46CB-B7AD-8B7D7EE157BD}"/>
          </ac:picMkLst>
        </pc:picChg>
        <pc:picChg chg="add mod">
          <ac:chgData name="Takehara Kazuyo" userId="6c1305eccc517997" providerId="LiveId" clId="{FB12896D-8E5C-43BB-9E9D-B3961CABA262}" dt="2021-07-15T07:50:05.198" v="1395"/>
          <ac:picMkLst>
            <pc:docMk/>
            <pc:sldMk cId="383939550" sldId="370"/>
            <ac:picMk id="4" creationId="{F7836AEB-C33D-4DE9-94F5-E5BF45633E25}"/>
          </ac:picMkLst>
        </pc:picChg>
        <pc:picChg chg="add del mod">
          <ac:chgData name="Takehara Kazuyo" userId="6c1305eccc517997" providerId="LiveId" clId="{FB12896D-8E5C-43BB-9E9D-B3961CABA262}" dt="2021-07-15T09:26:16.065" v="2359" actId="478"/>
          <ac:picMkLst>
            <pc:docMk/>
            <pc:sldMk cId="383939550" sldId="370"/>
            <ac:picMk id="5" creationId="{BF8BE4DC-1121-4B1C-90C1-2F26FF5CB386}"/>
          </ac:picMkLst>
        </pc:picChg>
        <pc:picChg chg="add del mod">
          <ac:chgData name="Takehara Kazuyo" userId="6c1305eccc517997" providerId="LiveId" clId="{FB12896D-8E5C-43BB-9E9D-B3961CABA262}" dt="2021-07-20T06:27:52.235" v="2508" actId="478"/>
          <ac:picMkLst>
            <pc:docMk/>
            <pc:sldMk cId="383939550" sldId="370"/>
            <ac:picMk id="14" creationId="{7DD23983-A207-4241-B358-D007231408BA}"/>
          </ac:picMkLst>
        </pc:picChg>
        <pc:picChg chg="add mod">
          <ac:chgData name="Takehara Kazuyo" userId="6c1305eccc517997" providerId="LiveId" clId="{FB12896D-8E5C-43BB-9E9D-B3961CABA262}" dt="2021-07-20T06:27:52.690" v="2509"/>
          <ac:picMkLst>
            <pc:docMk/>
            <pc:sldMk cId="383939550" sldId="370"/>
            <ac:picMk id="15" creationId="{C1EB2A2D-E07E-4B37-8F84-F58FF36E3423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31:06.578" v="2545"/>
        <pc:sldMkLst>
          <pc:docMk/>
          <pc:sldMk cId="493713810" sldId="371"/>
        </pc:sldMkLst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6" creationId="{817A3E38-2E3C-46DF-AA99-14E3D2B57A68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7" creationId="{67BB8719-5470-4327-B491-05A2B51B60A6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8" creationId="{653A1667-4601-4789-8423-99FF7A3DB981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9" creationId="{D5A353FD-D1D4-4005-899F-55352028F44C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10" creationId="{9963DB20-E639-4DD7-9D6A-CB9F309DBBE6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11" creationId="{AFB8D0B0-754F-40E3-8969-693B15A19104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12" creationId="{3FEB05E9-1DCC-45D0-A0E2-39A0CA3E8168}"/>
          </ac:spMkLst>
        </pc:spChg>
        <pc:spChg chg="del">
          <ac:chgData name="Takehara Kazuyo" userId="6c1305eccc517997" providerId="LiveId" clId="{FB12896D-8E5C-43BB-9E9D-B3961CABA262}" dt="2021-07-15T08:11:06.906" v="1439" actId="478"/>
          <ac:spMkLst>
            <pc:docMk/>
            <pc:sldMk cId="493713810" sldId="371"/>
            <ac:spMk id="13" creationId="{E9128A7B-FB55-460D-BEE2-9FAED311DD56}"/>
          </ac:spMkLst>
        </pc:spChg>
        <pc:spChg chg="add mod">
          <ac:chgData name="Takehara Kazuyo" userId="6c1305eccc517997" providerId="LiveId" clId="{FB12896D-8E5C-43BB-9E9D-B3961CABA262}" dt="2021-07-20T06:29:51.059" v="2521" actId="20577"/>
          <ac:spMkLst>
            <pc:docMk/>
            <pc:sldMk cId="493713810" sldId="371"/>
            <ac:spMk id="19" creationId="{9BBC7680-3BCF-4A75-911F-F2085C75A0F9}"/>
          </ac:spMkLst>
        </pc:spChg>
        <pc:spChg chg="add mod">
          <ac:chgData name="Takehara Kazuyo" userId="6c1305eccc517997" providerId="LiveId" clId="{FB12896D-8E5C-43BB-9E9D-B3961CABA262}" dt="2021-07-20T06:29:54.318" v="2523" actId="20577"/>
          <ac:spMkLst>
            <pc:docMk/>
            <pc:sldMk cId="493713810" sldId="371"/>
            <ac:spMk id="20" creationId="{4AF913B2-C3CA-4BFD-939C-96B5297E93B8}"/>
          </ac:spMkLst>
        </pc:spChg>
        <pc:spChg chg="mod">
          <ac:chgData name="Takehara Kazuyo" userId="6c1305eccc517997" providerId="LiveId" clId="{FB12896D-8E5C-43BB-9E9D-B3961CABA262}" dt="2021-07-15T08:13:31.945" v="1488" actId="1076"/>
          <ac:spMkLst>
            <pc:docMk/>
            <pc:sldMk cId="493713810" sldId="371"/>
            <ac:spMk id="21" creationId="{7301CD19-1B64-46D0-AEF3-72CC8CA8EEDB}"/>
          </ac:spMkLst>
        </pc:spChg>
        <pc:spChg chg="add mod">
          <ac:chgData name="Takehara Kazuyo" userId="6c1305eccc517997" providerId="LiveId" clId="{FB12896D-8E5C-43BB-9E9D-B3961CABA262}" dt="2021-07-20T06:29:56.725" v="2525" actId="20577"/>
          <ac:spMkLst>
            <pc:docMk/>
            <pc:sldMk cId="493713810" sldId="371"/>
            <ac:spMk id="22" creationId="{F12E51DE-BCB8-4B06-B8A7-A83477C47CB5}"/>
          </ac:spMkLst>
        </pc:spChg>
        <pc:spChg chg="add mod">
          <ac:chgData name="Takehara Kazuyo" userId="6c1305eccc517997" providerId="LiveId" clId="{FB12896D-8E5C-43BB-9E9D-B3961CABA262}" dt="2021-07-20T06:29:59.685" v="2529" actId="20577"/>
          <ac:spMkLst>
            <pc:docMk/>
            <pc:sldMk cId="493713810" sldId="371"/>
            <ac:spMk id="23" creationId="{7218228B-34A0-447F-8BDD-90E0C5B2C932}"/>
          </ac:spMkLst>
        </pc:spChg>
        <pc:spChg chg="add mod">
          <ac:chgData name="Takehara Kazuyo" userId="6c1305eccc517997" providerId="LiveId" clId="{FB12896D-8E5C-43BB-9E9D-B3961CABA262}" dt="2021-07-20T06:30:35.047" v="2536" actId="1076"/>
          <ac:spMkLst>
            <pc:docMk/>
            <pc:sldMk cId="493713810" sldId="371"/>
            <ac:spMk id="26" creationId="{3D16906E-5B3C-4329-B48A-B9FA536FF870}"/>
          </ac:spMkLst>
        </pc:spChg>
        <pc:spChg chg="add mod">
          <ac:chgData name="Takehara Kazuyo" userId="6c1305eccc517997" providerId="LiveId" clId="{FB12896D-8E5C-43BB-9E9D-B3961CABA262}" dt="2021-07-20T06:30:43.652" v="2538" actId="1076"/>
          <ac:spMkLst>
            <pc:docMk/>
            <pc:sldMk cId="493713810" sldId="371"/>
            <ac:spMk id="27" creationId="{A544328E-C75A-40F6-9CF7-213EE37BF4A4}"/>
          </ac:spMkLst>
        </pc:spChg>
        <pc:spChg chg="add mod">
          <ac:chgData name="Takehara Kazuyo" userId="6c1305eccc517997" providerId="LiveId" clId="{FB12896D-8E5C-43BB-9E9D-B3961CABA262}" dt="2021-07-20T06:30:49.282" v="2540" actId="1076"/>
          <ac:spMkLst>
            <pc:docMk/>
            <pc:sldMk cId="493713810" sldId="371"/>
            <ac:spMk id="28" creationId="{E59AB2B5-8AEB-40B3-9BE2-21114B0B8EA1}"/>
          </ac:spMkLst>
        </pc:spChg>
        <pc:spChg chg="add mod">
          <ac:chgData name="Takehara Kazuyo" userId="6c1305eccc517997" providerId="LiveId" clId="{FB12896D-8E5C-43BB-9E9D-B3961CABA262}" dt="2021-07-20T06:30:55.651" v="2542" actId="1076"/>
          <ac:spMkLst>
            <pc:docMk/>
            <pc:sldMk cId="493713810" sldId="371"/>
            <ac:spMk id="29" creationId="{9CC73355-EEED-467E-9C93-4E2C05B231E5}"/>
          </ac:spMkLst>
        </pc:spChg>
        <pc:picChg chg="del">
          <ac:chgData name="Takehara Kazuyo" userId="6c1305eccc517997" providerId="LiveId" clId="{FB12896D-8E5C-43BB-9E9D-B3961CABA262}" dt="2021-07-15T08:11:06.906" v="1439" actId="478"/>
          <ac:picMkLst>
            <pc:docMk/>
            <pc:sldMk cId="493713810" sldId="371"/>
            <ac:picMk id="3" creationId="{E78E97CA-3E56-46CB-B7AD-8B7D7EE157BD}"/>
          </ac:picMkLst>
        </pc:picChg>
        <pc:picChg chg="del">
          <ac:chgData name="Takehara Kazuyo" userId="6c1305eccc517997" providerId="LiveId" clId="{FB12896D-8E5C-43BB-9E9D-B3961CABA262}" dt="2021-07-15T08:11:06.906" v="1439" actId="478"/>
          <ac:picMkLst>
            <pc:docMk/>
            <pc:sldMk cId="493713810" sldId="371"/>
            <ac:picMk id="4" creationId="{F7836AEB-C33D-4DE9-94F5-E5BF45633E25}"/>
          </ac:picMkLst>
        </pc:picChg>
        <pc:picChg chg="del">
          <ac:chgData name="Takehara Kazuyo" userId="6c1305eccc517997" providerId="LiveId" clId="{FB12896D-8E5C-43BB-9E9D-B3961CABA262}" dt="2021-07-15T08:11:06.906" v="1439" actId="478"/>
          <ac:picMkLst>
            <pc:docMk/>
            <pc:sldMk cId="493713810" sldId="371"/>
            <ac:picMk id="5" creationId="{BF8BE4DC-1121-4B1C-90C1-2F26FF5CB386}"/>
          </ac:picMkLst>
        </pc:picChg>
        <pc:picChg chg="add mod">
          <ac:chgData name="Takehara Kazuyo" userId="6c1305eccc517997" providerId="LiveId" clId="{FB12896D-8E5C-43BB-9E9D-B3961CABA262}" dt="2021-07-20T06:29:10.749" v="2517"/>
          <ac:picMkLst>
            <pc:docMk/>
            <pc:sldMk cId="493713810" sldId="371"/>
            <ac:picMk id="12" creationId="{ABEA22BA-ACD5-4596-9348-8AAF57018B1D}"/>
          </ac:picMkLst>
        </pc:picChg>
        <pc:picChg chg="add mod">
          <ac:chgData name="Takehara Kazuyo" userId="6c1305eccc517997" providerId="LiveId" clId="{FB12896D-8E5C-43BB-9E9D-B3961CABA262}" dt="2021-07-20T06:29:10.749" v="2517"/>
          <ac:picMkLst>
            <pc:docMk/>
            <pc:sldMk cId="493713810" sldId="371"/>
            <ac:picMk id="13" creationId="{A420E42F-ED3D-4143-8F8E-6A43D680B13A}"/>
          </ac:picMkLst>
        </pc:picChg>
        <pc:picChg chg="add mod">
          <ac:chgData name="Takehara Kazuyo" userId="6c1305eccc517997" providerId="LiveId" clId="{FB12896D-8E5C-43BB-9E9D-B3961CABA262}" dt="2021-07-15T08:11:13.967" v="1440"/>
          <ac:picMkLst>
            <pc:docMk/>
            <pc:sldMk cId="493713810" sldId="371"/>
            <ac:picMk id="14" creationId="{B9C4F073-7F53-4950-AA74-A2B8147ADFF5}"/>
          </ac:picMkLst>
        </pc:picChg>
        <pc:picChg chg="add del mod">
          <ac:chgData name="Takehara Kazuyo" userId="6c1305eccc517997" providerId="LiveId" clId="{FB12896D-8E5C-43BB-9E9D-B3961CABA262}" dt="2021-07-20T06:29:09.739" v="2516" actId="478"/>
          <ac:picMkLst>
            <pc:docMk/>
            <pc:sldMk cId="493713810" sldId="371"/>
            <ac:picMk id="15" creationId="{1CA4F85F-A8E9-4CED-A20C-0A27C09C3B9B}"/>
          </ac:picMkLst>
        </pc:picChg>
        <pc:picChg chg="add del mod">
          <ac:chgData name="Takehara Kazuyo" userId="6c1305eccc517997" providerId="LiveId" clId="{FB12896D-8E5C-43BB-9E9D-B3961CABA262}" dt="2021-07-20T06:29:09.739" v="2516" actId="478"/>
          <ac:picMkLst>
            <pc:docMk/>
            <pc:sldMk cId="493713810" sldId="371"/>
            <ac:picMk id="16" creationId="{2858FBEF-4A40-416B-8CC7-4276BB0D26EA}"/>
          </ac:picMkLst>
        </pc:picChg>
        <pc:picChg chg="add del mod">
          <ac:chgData name="Takehara Kazuyo" userId="6c1305eccc517997" providerId="LiveId" clId="{FB12896D-8E5C-43BB-9E9D-B3961CABA262}" dt="2021-07-20T06:29:09.739" v="2516" actId="478"/>
          <ac:picMkLst>
            <pc:docMk/>
            <pc:sldMk cId="493713810" sldId="371"/>
            <ac:picMk id="17" creationId="{7A8183CB-404B-42A9-A8B3-DFB76C939DBB}"/>
          </ac:picMkLst>
        </pc:picChg>
        <pc:picChg chg="add del mod">
          <ac:chgData name="Takehara Kazuyo" userId="6c1305eccc517997" providerId="LiveId" clId="{FB12896D-8E5C-43BB-9E9D-B3961CABA262}" dt="2021-07-20T06:29:09.739" v="2516" actId="478"/>
          <ac:picMkLst>
            <pc:docMk/>
            <pc:sldMk cId="493713810" sldId="371"/>
            <ac:picMk id="18" creationId="{098ECF3D-1502-4042-B53B-EC11948CD7BB}"/>
          </ac:picMkLst>
        </pc:picChg>
        <pc:picChg chg="add mod">
          <ac:chgData name="Takehara Kazuyo" userId="6c1305eccc517997" providerId="LiveId" clId="{FB12896D-8E5C-43BB-9E9D-B3961CABA262}" dt="2021-07-20T06:29:10.749" v="2517"/>
          <ac:picMkLst>
            <pc:docMk/>
            <pc:sldMk cId="493713810" sldId="371"/>
            <ac:picMk id="24" creationId="{C5CEA948-6F02-4653-93F6-7F08C4239F41}"/>
          </ac:picMkLst>
        </pc:picChg>
        <pc:picChg chg="add mod">
          <ac:chgData name="Takehara Kazuyo" userId="6c1305eccc517997" providerId="LiveId" clId="{FB12896D-8E5C-43BB-9E9D-B3961CABA262}" dt="2021-07-20T06:29:10.749" v="2517"/>
          <ac:picMkLst>
            <pc:docMk/>
            <pc:sldMk cId="493713810" sldId="371"/>
            <ac:picMk id="25" creationId="{A82EDB75-2DB0-471E-8E0F-8EC17FAB52F1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33:23.783" v="2581" actId="122"/>
        <pc:sldMkLst>
          <pc:docMk/>
          <pc:sldMk cId="685868187" sldId="372"/>
        </pc:sldMkLst>
        <pc:spChg chg="add mod">
          <ac:chgData name="Takehara Kazuyo" userId="6c1305eccc517997" providerId="LiveId" clId="{FB12896D-8E5C-43BB-9E9D-B3961CABA262}" dt="2021-07-20T06:33:23.783" v="2581" actId="122"/>
          <ac:spMkLst>
            <pc:docMk/>
            <pc:sldMk cId="685868187" sldId="372"/>
            <ac:spMk id="18" creationId="{688D09DA-5965-41D3-95CE-EA20A914EF87}"/>
          </ac:spMkLst>
        </pc:spChg>
        <pc:spChg chg="mod ord">
          <ac:chgData name="Takehara Kazuyo" userId="6c1305eccc517997" providerId="LiveId" clId="{FB12896D-8E5C-43BB-9E9D-B3961CABA262}" dt="2021-07-15T08:21:24.306" v="1598" actId="14100"/>
          <ac:spMkLst>
            <pc:docMk/>
            <pc:sldMk cId="685868187" sldId="372"/>
            <ac:spMk id="19" creationId="{9BBC7680-3BCF-4A75-911F-F2085C75A0F9}"/>
          </ac:spMkLst>
        </pc:spChg>
        <pc:spChg chg="del">
          <ac:chgData name="Takehara Kazuyo" userId="6c1305eccc517997" providerId="LiveId" clId="{FB12896D-8E5C-43BB-9E9D-B3961CABA262}" dt="2021-07-15T08:15:17.726" v="1503" actId="478"/>
          <ac:spMkLst>
            <pc:docMk/>
            <pc:sldMk cId="685868187" sldId="372"/>
            <ac:spMk id="20" creationId="{4AF913B2-C3CA-4BFD-939C-96B5297E93B8}"/>
          </ac:spMkLst>
        </pc:spChg>
        <pc:spChg chg="mod">
          <ac:chgData name="Takehara Kazuyo" userId="6c1305eccc517997" providerId="LiveId" clId="{FB12896D-8E5C-43BB-9E9D-B3961CABA262}" dt="2021-07-20T06:32:32.628" v="2562"/>
          <ac:spMkLst>
            <pc:docMk/>
            <pc:sldMk cId="685868187" sldId="372"/>
            <ac:spMk id="21" creationId="{7301CD19-1B64-46D0-AEF3-72CC8CA8EEDB}"/>
          </ac:spMkLst>
        </pc:spChg>
        <pc:spChg chg="del">
          <ac:chgData name="Takehara Kazuyo" userId="6c1305eccc517997" providerId="LiveId" clId="{FB12896D-8E5C-43BB-9E9D-B3961CABA262}" dt="2021-07-15T08:15:17.726" v="1503" actId="478"/>
          <ac:spMkLst>
            <pc:docMk/>
            <pc:sldMk cId="685868187" sldId="372"/>
            <ac:spMk id="22" creationId="{F12E51DE-BCB8-4B06-B8A7-A83477C47CB5}"/>
          </ac:spMkLst>
        </pc:spChg>
        <pc:spChg chg="del">
          <ac:chgData name="Takehara Kazuyo" userId="6c1305eccc517997" providerId="LiveId" clId="{FB12896D-8E5C-43BB-9E9D-B3961CABA262}" dt="2021-07-15T08:15:17.726" v="1503" actId="478"/>
          <ac:spMkLst>
            <pc:docMk/>
            <pc:sldMk cId="685868187" sldId="372"/>
            <ac:spMk id="23" creationId="{7218228B-34A0-447F-8BDD-90E0C5B2C932}"/>
          </ac:spMkLst>
        </pc:spChg>
        <pc:spChg chg="add mod">
          <ac:chgData name="Takehara Kazuyo" userId="6c1305eccc517997" providerId="LiveId" clId="{FB12896D-8E5C-43BB-9E9D-B3961CABA262}" dt="2021-07-15T08:16:42.749" v="1573" actId="1076"/>
          <ac:spMkLst>
            <pc:docMk/>
            <pc:sldMk cId="685868187" sldId="372"/>
            <ac:spMk id="27" creationId="{F6E300FB-767D-473F-BAD5-07A12FC95618}"/>
          </ac:spMkLst>
        </pc:spChg>
        <pc:spChg chg="add mod">
          <ac:chgData name="Takehara Kazuyo" userId="6c1305eccc517997" providerId="LiveId" clId="{FB12896D-8E5C-43BB-9E9D-B3961CABA262}" dt="2021-07-15T08:21:15.766" v="1596" actId="404"/>
          <ac:spMkLst>
            <pc:docMk/>
            <pc:sldMk cId="685868187" sldId="372"/>
            <ac:spMk id="28" creationId="{C91F996B-9BC9-44C3-A395-B7FD599DCC46}"/>
          </ac:spMkLst>
        </pc:spChg>
        <pc:spChg chg="add mod">
          <ac:chgData name="Takehara Kazuyo" userId="6c1305eccc517997" providerId="LiveId" clId="{FB12896D-8E5C-43BB-9E9D-B3961CABA262}" dt="2021-07-20T06:32:04.348" v="2557" actId="20577"/>
          <ac:spMkLst>
            <pc:docMk/>
            <pc:sldMk cId="685868187" sldId="372"/>
            <ac:spMk id="29" creationId="{0053E73C-CF0C-42C4-BF7A-288B2E31D8B7}"/>
          </ac:spMkLst>
        </pc:spChg>
        <pc:picChg chg="add mod">
          <ac:chgData name="Takehara Kazuyo" userId="6c1305eccc517997" providerId="LiveId" clId="{FB12896D-8E5C-43BB-9E9D-B3961CABA262}" dt="2021-07-15T08:15:08.302" v="1502"/>
          <ac:picMkLst>
            <pc:docMk/>
            <pc:sldMk cId="685868187" sldId="372"/>
            <ac:picMk id="12" creationId="{C833284B-25BB-4497-84C1-98C41A68D635}"/>
          </ac:picMkLst>
        </pc:picChg>
        <pc:picChg chg="add del mod">
          <ac:chgData name="Takehara Kazuyo" userId="6c1305eccc517997" providerId="LiveId" clId="{FB12896D-8E5C-43BB-9E9D-B3961CABA262}" dt="2021-07-20T06:31:43.835" v="2552" actId="478"/>
          <ac:picMkLst>
            <pc:docMk/>
            <pc:sldMk cId="685868187" sldId="372"/>
            <ac:picMk id="13" creationId="{0C11DAA3-9606-42CC-8295-61D96714B4FA}"/>
          </ac:picMkLst>
        </pc:picChg>
        <pc:picChg chg="add mod">
          <ac:chgData name="Takehara Kazuyo" userId="6c1305eccc517997" providerId="LiveId" clId="{FB12896D-8E5C-43BB-9E9D-B3961CABA262}" dt="2021-07-20T06:31:44.283" v="2553"/>
          <ac:picMkLst>
            <pc:docMk/>
            <pc:sldMk cId="685868187" sldId="372"/>
            <ac:picMk id="14" creationId="{7DF598C9-C505-47A4-BE4B-7B853D6E4644}"/>
          </ac:picMkLst>
        </pc:picChg>
        <pc:picChg chg="del">
          <ac:chgData name="Takehara Kazuyo" userId="6c1305eccc517997" providerId="LiveId" clId="{FB12896D-8E5C-43BB-9E9D-B3961CABA262}" dt="2021-07-15T08:14:58.866" v="1500" actId="478"/>
          <ac:picMkLst>
            <pc:docMk/>
            <pc:sldMk cId="685868187" sldId="372"/>
            <ac:picMk id="14" creationId="{B9C4F073-7F53-4950-AA74-A2B8147ADFF5}"/>
          </ac:picMkLst>
        </pc:picChg>
        <pc:picChg chg="del">
          <ac:chgData name="Takehara Kazuyo" userId="6c1305eccc517997" providerId="LiveId" clId="{FB12896D-8E5C-43BB-9E9D-B3961CABA262}" dt="2021-07-15T08:15:01.392" v="1501" actId="478"/>
          <ac:picMkLst>
            <pc:docMk/>
            <pc:sldMk cId="685868187" sldId="372"/>
            <ac:picMk id="15" creationId="{1CA4F85F-A8E9-4CED-A20C-0A27C09C3B9B}"/>
          </ac:picMkLst>
        </pc:picChg>
        <pc:picChg chg="add mod">
          <ac:chgData name="Takehara Kazuyo" userId="6c1305eccc517997" providerId="LiveId" clId="{FB12896D-8E5C-43BB-9E9D-B3961CABA262}" dt="2021-07-20T06:31:44.283" v="2553"/>
          <ac:picMkLst>
            <pc:docMk/>
            <pc:sldMk cId="685868187" sldId="372"/>
            <ac:picMk id="15" creationId="{7230D116-9A50-4F60-8CE9-6DC72188E397}"/>
          </ac:picMkLst>
        </pc:picChg>
        <pc:picChg chg="del">
          <ac:chgData name="Takehara Kazuyo" userId="6c1305eccc517997" providerId="LiveId" clId="{FB12896D-8E5C-43BB-9E9D-B3961CABA262}" dt="2021-07-15T08:15:01.392" v="1501" actId="478"/>
          <ac:picMkLst>
            <pc:docMk/>
            <pc:sldMk cId="685868187" sldId="372"/>
            <ac:picMk id="16" creationId="{2858FBEF-4A40-416B-8CC7-4276BB0D26EA}"/>
          </ac:picMkLst>
        </pc:picChg>
        <pc:picChg chg="add mod">
          <ac:chgData name="Takehara Kazuyo" userId="6c1305eccc517997" providerId="LiveId" clId="{FB12896D-8E5C-43BB-9E9D-B3961CABA262}" dt="2021-07-20T06:31:44.283" v="2553"/>
          <ac:picMkLst>
            <pc:docMk/>
            <pc:sldMk cId="685868187" sldId="372"/>
            <ac:picMk id="16" creationId="{C603736E-D816-47E8-8829-9B6582F75549}"/>
          </ac:picMkLst>
        </pc:picChg>
        <pc:picChg chg="del">
          <ac:chgData name="Takehara Kazuyo" userId="6c1305eccc517997" providerId="LiveId" clId="{FB12896D-8E5C-43BB-9E9D-B3961CABA262}" dt="2021-07-15T08:15:01.392" v="1501" actId="478"/>
          <ac:picMkLst>
            <pc:docMk/>
            <pc:sldMk cId="685868187" sldId="372"/>
            <ac:picMk id="17" creationId="{7A8183CB-404B-42A9-A8B3-DFB76C939DBB}"/>
          </ac:picMkLst>
        </pc:picChg>
        <pc:picChg chg="add mod">
          <ac:chgData name="Takehara Kazuyo" userId="6c1305eccc517997" providerId="LiveId" clId="{FB12896D-8E5C-43BB-9E9D-B3961CABA262}" dt="2021-07-20T06:31:44.283" v="2553"/>
          <ac:picMkLst>
            <pc:docMk/>
            <pc:sldMk cId="685868187" sldId="372"/>
            <ac:picMk id="17" creationId="{AC2AF721-EF69-44B2-BF1D-995033A9797A}"/>
          </ac:picMkLst>
        </pc:picChg>
        <pc:picChg chg="del">
          <ac:chgData name="Takehara Kazuyo" userId="6c1305eccc517997" providerId="LiveId" clId="{FB12896D-8E5C-43BB-9E9D-B3961CABA262}" dt="2021-07-15T08:15:01.392" v="1501" actId="478"/>
          <ac:picMkLst>
            <pc:docMk/>
            <pc:sldMk cId="685868187" sldId="372"/>
            <ac:picMk id="18" creationId="{098ECF3D-1502-4042-B53B-EC11948CD7BB}"/>
          </ac:picMkLst>
        </pc:picChg>
        <pc:picChg chg="add del mod">
          <ac:chgData name="Takehara Kazuyo" userId="6c1305eccc517997" providerId="LiveId" clId="{FB12896D-8E5C-43BB-9E9D-B3961CABA262}" dt="2021-07-20T06:31:43.835" v="2552" actId="478"/>
          <ac:picMkLst>
            <pc:docMk/>
            <pc:sldMk cId="685868187" sldId="372"/>
            <ac:picMk id="24" creationId="{0EC20E46-BBC4-4EB6-9E96-5B494E8DBF08}"/>
          </ac:picMkLst>
        </pc:picChg>
        <pc:picChg chg="add del mod">
          <ac:chgData name="Takehara Kazuyo" userId="6c1305eccc517997" providerId="LiveId" clId="{FB12896D-8E5C-43BB-9E9D-B3961CABA262}" dt="2021-07-20T06:31:43.835" v="2552" actId="478"/>
          <ac:picMkLst>
            <pc:docMk/>
            <pc:sldMk cId="685868187" sldId="372"/>
            <ac:picMk id="25" creationId="{D4A505F9-A48D-42C4-8521-5742FD440DE8}"/>
          </ac:picMkLst>
        </pc:picChg>
        <pc:picChg chg="add del mod">
          <ac:chgData name="Takehara Kazuyo" userId="6c1305eccc517997" providerId="LiveId" clId="{FB12896D-8E5C-43BB-9E9D-B3961CABA262}" dt="2021-07-20T06:31:43.835" v="2552" actId="478"/>
          <ac:picMkLst>
            <pc:docMk/>
            <pc:sldMk cId="685868187" sldId="372"/>
            <ac:picMk id="26" creationId="{0F317C04-23C4-4869-A331-6912E8C38A02}"/>
          </ac:picMkLst>
        </pc:picChg>
      </pc:sldChg>
      <pc:sldChg chg="addSp delSp modSp add mod delAnim modAnim">
        <pc:chgData name="Takehara Kazuyo" userId="6c1305eccc517997" providerId="LiveId" clId="{FB12896D-8E5C-43BB-9E9D-B3961CABA262}" dt="2021-07-20T06:34:09.930" v="2590" actId="1076"/>
        <pc:sldMkLst>
          <pc:docMk/>
          <pc:sldMk cId="2683960800" sldId="373"/>
        </pc:sldMkLst>
        <pc:picChg chg="add mod modCrop">
          <ac:chgData name="Takehara Kazuyo" userId="6c1305eccc517997" providerId="LiveId" clId="{FB12896D-8E5C-43BB-9E9D-B3961CABA262}" dt="2021-07-15T08:25:52.854" v="1686" actId="1076"/>
          <ac:picMkLst>
            <pc:docMk/>
            <pc:sldMk cId="2683960800" sldId="373"/>
            <ac:picMk id="3" creationId="{141F8B54-9DE2-466B-B24B-46EC99DAE3CA}"/>
          </ac:picMkLst>
        </pc:picChg>
        <pc:picChg chg="add del mod">
          <ac:chgData name="Takehara Kazuyo" userId="6c1305eccc517997" providerId="LiveId" clId="{FB12896D-8E5C-43BB-9E9D-B3961CABA262}" dt="2021-07-20T06:34:06.946" v="2588" actId="478"/>
          <ac:picMkLst>
            <pc:docMk/>
            <pc:sldMk cId="2683960800" sldId="373"/>
            <ac:picMk id="4" creationId="{E3CDA693-70AC-49F4-A46E-9D3370730C15}"/>
          </ac:picMkLst>
        </pc:picChg>
        <pc:picChg chg="add mod">
          <ac:chgData name="Takehara Kazuyo" userId="6c1305eccc517997" providerId="LiveId" clId="{FB12896D-8E5C-43BB-9E9D-B3961CABA262}" dt="2021-07-20T06:34:09.930" v="2590" actId="1076"/>
          <ac:picMkLst>
            <pc:docMk/>
            <pc:sldMk cId="2683960800" sldId="373"/>
            <ac:picMk id="5" creationId="{2D208537-33AE-4797-BFE4-0F6FFDF83710}"/>
          </ac:picMkLst>
        </pc:picChg>
      </pc:sldChg>
      <pc:sldChg chg="addSp delSp modSp add mod replId delAnim modAnim">
        <pc:chgData name="Takehara Kazuyo" userId="6c1305eccc517997" providerId="LiveId" clId="{FB12896D-8E5C-43BB-9E9D-B3961CABA262}" dt="2021-07-20T06:34:23.996" v="2593" actId="1076"/>
        <pc:sldMkLst>
          <pc:docMk/>
          <pc:sldMk cId="478956" sldId="374"/>
        </pc:sldMkLst>
        <pc:picChg chg="add mod modCrop">
          <ac:chgData name="Takehara Kazuyo" userId="6c1305eccc517997" providerId="LiveId" clId="{FB12896D-8E5C-43BB-9E9D-B3961CABA262}" dt="2021-07-15T08:30:40.696" v="1723" actId="14100"/>
          <ac:picMkLst>
            <pc:docMk/>
            <pc:sldMk cId="478956" sldId="374"/>
            <ac:picMk id="3" creationId="{653D2C3C-1CC3-41C2-95A2-CE510E58FB23}"/>
          </ac:picMkLst>
        </pc:picChg>
        <pc:picChg chg="add mod modCrop">
          <ac:chgData name="Takehara Kazuyo" userId="6c1305eccc517997" providerId="LiveId" clId="{FB12896D-8E5C-43BB-9E9D-B3961CABA262}" dt="2021-07-15T08:29:53.055" v="1718" actId="14100"/>
          <ac:picMkLst>
            <pc:docMk/>
            <pc:sldMk cId="478956" sldId="374"/>
            <ac:picMk id="4" creationId="{8C6AC2BC-B936-4119-BFD9-E0FAEF2BED7B}"/>
          </ac:picMkLst>
        </pc:picChg>
        <pc:picChg chg="add mod modCrop">
          <ac:chgData name="Takehara Kazuyo" userId="6c1305eccc517997" providerId="LiveId" clId="{FB12896D-8E5C-43BB-9E9D-B3961CABA262}" dt="2021-07-15T08:30:16.459" v="1722" actId="732"/>
          <ac:picMkLst>
            <pc:docMk/>
            <pc:sldMk cId="478956" sldId="374"/>
            <ac:picMk id="5" creationId="{027131C3-C77B-42C2-8AC2-2F1CA225A435}"/>
          </ac:picMkLst>
        </pc:picChg>
        <pc:picChg chg="add del mod">
          <ac:chgData name="Takehara Kazuyo" userId="6c1305eccc517997" providerId="LiveId" clId="{FB12896D-8E5C-43BB-9E9D-B3961CABA262}" dt="2021-07-20T06:34:18.467" v="2591" actId="478"/>
          <ac:picMkLst>
            <pc:docMk/>
            <pc:sldMk cId="478956" sldId="374"/>
            <ac:picMk id="6" creationId="{0B82B218-54BD-4701-B24E-031C6354173A}"/>
          </ac:picMkLst>
        </pc:picChg>
        <pc:picChg chg="add mod">
          <ac:chgData name="Takehara Kazuyo" userId="6c1305eccc517997" providerId="LiveId" clId="{FB12896D-8E5C-43BB-9E9D-B3961CABA262}" dt="2021-07-20T06:34:23.996" v="2593" actId="1076"/>
          <ac:picMkLst>
            <pc:docMk/>
            <pc:sldMk cId="478956" sldId="374"/>
            <ac:picMk id="7" creationId="{3BB6CC45-2021-4DF1-8E5E-146E1A6ACE98}"/>
          </ac:picMkLst>
        </pc:picChg>
      </pc:sldChg>
      <pc:sldChg chg="addSp delSp modSp new mod modAnim">
        <pc:chgData name="Takehara Kazuyo" userId="6c1305eccc517997" providerId="LiveId" clId="{FB12896D-8E5C-43BB-9E9D-B3961CABA262}" dt="2021-07-20T06:35:20.024" v="2594"/>
        <pc:sldMkLst>
          <pc:docMk/>
          <pc:sldMk cId="2096680044" sldId="375"/>
        </pc:sldMkLst>
        <pc:spChg chg="del">
          <ac:chgData name="Takehara Kazuyo" userId="6c1305eccc517997" providerId="LiveId" clId="{FB12896D-8E5C-43BB-9E9D-B3961CABA262}" dt="2021-07-15T08:32:31.610" v="1735" actId="478"/>
          <ac:spMkLst>
            <pc:docMk/>
            <pc:sldMk cId="2096680044" sldId="375"/>
            <ac:spMk id="2" creationId="{B4CB8A5D-3DE4-4E18-A698-B62B50C7C99E}"/>
          </ac:spMkLst>
        </pc:spChg>
        <pc:spChg chg="del">
          <ac:chgData name="Takehara Kazuyo" userId="6c1305eccc517997" providerId="LiveId" clId="{FB12896D-8E5C-43BB-9E9D-B3961CABA262}" dt="2021-07-15T08:32:31.610" v="1735" actId="478"/>
          <ac:spMkLst>
            <pc:docMk/>
            <pc:sldMk cId="2096680044" sldId="375"/>
            <ac:spMk id="3" creationId="{0AC6FB36-3E3F-46D3-8945-D1B088379AE5}"/>
          </ac:spMkLst>
        </pc:spChg>
        <pc:picChg chg="add mod modCrop">
          <ac:chgData name="Takehara Kazuyo" userId="6c1305eccc517997" providerId="LiveId" clId="{FB12896D-8E5C-43BB-9E9D-B3961CABA262}" dt="2021-07-15T08:33:18.502" v="1745" actId="1076"/>
          <ac:picMkLst>
            <pc:docMk/>
            <pc:sldMk cId="2096680044" sldId="375"/>
            <ac:picMk id="5" creationId="{697F8B3C-DFA3-41B6-9813-B404B1674A9A}"/>
          </ac:picMkLst>
        </pc:picChg>
        <pc:picChg chg="add mod">
          <ac:chgData name="Takehara Kazuyo" userId="6c1305eccc517997" providerId="LiveId" clId="{FB12896D-8E5C-43BB-9E9D-B3961CABA262}" dt="2021-07-15T08:33:57.114" v="1747" actId="1076"/>
          <ac:picMkLst>
            <pc:docMk/>
            <pc:sldMk cId="2096680044" sldId="375"/>
            <ac:picMk id="6" creationId="{43AB4C28-A167-4438-AEF3-56C66E383535}"/>
          </ac:picMkLst>
        </pc:picChg>
      </pc:sldChg>
      <pc:sldChg chg="modSp add mod ord">
        <pc:chgData name="Takehara Kazuyo" userId="6c1305eccc517997" providerId="LiveId" clId="{FB12896D-8E5C-43BB-9E9D-B3961CABA262}" dt="2021-07-15T08:34:45.346" v="1770" actId="1076"/>
        <pc:sldMkLst>
          <pc:docMk/>
          <pc:sldMk cId="3002313488" sldId="376"/>
        </pc:sldMkLst>
        <pc:picChg chg="mod modCrop">
          <ac:chgData name="Takehara Kazuyo" userId="6c1305eccc517997" providerId="LiveId" clId="{FB12896D-8E5C-43BB-9E9D-B3961CABA262}" dt="2021-07-15T08:34:45.346" v="1770" actId="1076"/>
          <ac:picMkLst>
            <pc:docMk/>
            <pc:sldMk cId="3002313488" sldId="376"/>
            <ac:picMk id="5" creationId="{697F8B3C-DFA3-41B6-9813-B404B1674A9A}"/>
          </ac:picMkLst>
        </pc:picChg>
      </pc:sldChg>
      <pc:sldChg chg="modSp add mod">
        <pc:chgData name="Takehara Kazuyo" userId="6c1305eccc517997" providerId="LiveId" clId="{FB12896D-8E5C-43BB-9E9D-B3961CABA262}" dt="2021-07-15T08:35:45.917" v="1781" actId="1076"/>
        <pc:sldMkLst>
          <pc:docMk/>
          <pc:sldMk cId="4115913558" sldId="377"/>
        </pc:sldMkLst>
        <pc:picChg chg="mod modCrop">
          <ac:chgData name="Takehara Kazuyo" userId="6c1305eccc517997" providerId="LiveId" clId="{FB12896D-8E5C-43BB-9E9D-B3961CABA262}" dt="2021-07-15T08:35:45.917" v="1781" actId="1076"/>
          <ac:picMkLst>
            <pc:docMk/>
            <pc:sldMk cId="4115913558" sldId="377"/>
            <ac:picMk id="5" creationId="{697F8B3C-DFA3-41B6-9813-B404B1674A9A}"/>
          </ac:picMkLst>
        </pc:picChg>
      </pc:sldChg>
      <pc:sldChg chg="addSp delSp modSp add mod">
        <pc:chgData name="Takehara Kazuyo" userId="6c1305eccc517997" providerId="LiveId" clId="{FB12896D-8E5C-43BB-9E9D-B3961CABA262}" dt="2021-07-15T08:35:23.581" v="1776" actId="12788"/>
        <pc:sldMkLst>
          <pc:docMk/>
          <pc:sldMk cId="2685897941" sldId="378"/>
        </pc:sldMkLst>
        <pc:picChg chg="add mod modCrop">
          <ac:chgData name="Takehara Kazuyo" userId="6c1305eccc517997" providerId="LiveId" clId="{FB12896D-8E5C-43BB-9E9D-B3961CABA262}" dt="2021-07-15T08:35:23.581" v="1776" actId="12788"/>
          <ac:picMkLst>
            <pc:docMk/>
            <pc:sldMk cId="2685897941" sldId="378"/>
            <ac:picMk id="3" creationId="{F63821D4-DC76-4752-B0CE-29BEAC17985B}"/>
          </ac:picMkLst>
        </pc:picChg>
        <pc:picChg chg="del">
          <ac:chgData name="Takehara Kazuyo" userId="6c1305eccc517997" providerId="LiveId" clId="{FB12896D-8E5C-43BB-9E9D-B3961CABA262}" dt="2021-07-15T08:32:51.993" v="1740" actId="478"/>
          <ac:picMkLst>
            <pc:docMk/>
            <pc:sldMk cId="2685897941" sldId="378"/>
            <ac:picMk id="5" creationId="{697F8B3C-DFA3-41B6-9813-B404B1674A9A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35:29.936" v="2597"/>
        <pc:sldMkLst>
          <pc:docMk/>
          <pc:sldMk cId="2557112052" sldId="379"/>
        </pc:sldMkLst>
        <pc:spChg chg="add mod">
          <ac:chgData name="Takehara Kazuyo" userId="6c1305eccc517997" providerId="LiveId" clId="{FB12896D-8E5C-43BB-9E9D-B3961CABA262}" dt="2021-07-15T08:34:16.300" v="1763" actId="403"/>
          <ac:spMkLst>
            <pc:docMk/>
            <pc:sldMk cId="2557112052" sldId="379"/>
            <ac:spMk id="2" creationId="{96F12B1F-6EB0-4E8B-A416-D6F63FF1A593}"/>
          </ac:spMkLst>
        </pc:spChg>
        <pc:picChg chg="add mod">
          <ac:chgData name="Takehara Kazuyo" userId="6c1305eccc517997" providerId="LiveId" clId="{FB12896D-8E5C-43BB-9E9D-B3961CABA262}" dt="2021-07-15T08:34:01.143" v="1748"/>
          <ac:picMkLst>
            <pc:docMk/>
            <pc:sldMk cId="2557112052" sldId="379"/>
            <ac:picMk id="3" creationId="{5938FE22-6668-4A77-9B2F-D19D1A90FA6A}"/>
          </ac:picMkLst>
        </pc:picChg>
        <pc:picChg chg="add del mod">
          <ac:chgData name="Takehara Kazuyo" userId="6c1305eccc517997" providerId="LiveId" clId="{FB12896D-8E5C-43BB-9E9D-B3961CABA262}" dt="2021-07-20T06:35:26.879" v="2595" actId="478"/>
          <ac:picMkLst>
            <pc:docMk/>
            <pc:sldMk cId="2557112052" sldId="379"/>
            <ac:picMk id="4" creationId="{51B0C651-2569-465C-8E34-C92543460CAA}"/>
          </ac:picMkLst>
        </pc:picChg>
        <pc:picChg chg="add mod">
          <ac:chgData name="Takehara Kazuyo" userId="6c1305eccc517997" providerId="LiveId" clId="{FB12896D-8E5C-43BB-9E9D-B3961CABA262}" dt="2021-07-20T06:35:27.244" v="2596"/>
          <ac:picMkLst>
            <pc:docMk/>
            <pc:sldMk cId="2557112052" sldId="379"/>
            <ac:picMk id="6" creationId="{9B9F1B23-A71A-4F8E-B23C-A44BA9AF4607}"/>
          </ac:picMkLst>
        </pc:picChg>
      </pc:sldChg>
      <pc:sldChg chg="addSp delSp modSp mod delAnim modAnim">
        <pc:chgData name="Takehara Kazuyo" userId="6c1305eccc517997" providerId="LiveId" clId="{FB12896D-8E5C-43BB-9E9D-B3961CABA262}" dt="2021-07-20T06:35:52.193" v="2599"/>
        <pc:sldMkLst>
          <pc:docMk/>
          <pc:sldMk cId="1379046644" sldId="380"/>
        </pc:sldMkLst>
        <pc:picChg chg="del">
          <ac:chgData name="Takehara Kazuyo" userId="6c1305eccc517997" providerId="LiveId" clId="{FB12896D-8E5C-43BB-9E9D-B3961CABA262}" dt="2021-07-20T06:35:40.150" v="2598" actId="478"/>
          <ac:picMkLst>
            <pc:docMk/>
            <pc:sldMk cId="1379046644" sldId="380"/>
            <ac:picMk id="4" creationId="{5DFE4237-B14A-433B-B335-378015CE6AB4}"/>
          </ac:picMkLst>
        </pc:picChg>
        <pc:picChg chg="add mod">
          <ac:chgData name="Takehara Kazuyo" userId="6c1305eccc517997" providerId="LiveId" clId="{FB12896D-8E5C-43BB-9E9D-B3961CABA262}" dt="2021-07-20T06:35:52.193" v="2599"/>
          <ac:picMkLst>
            <pc:docMk/>
            <pc:sldMk cId="1379046644" sldId="380"/>
            <ac:picMk id="5" creationId="{2A34B6F3-CDC0-4BD4-843A-AAF57F9E81F5}"/>
          </ac:picMkLst>
        </pc:picChg>
      </pc:sldChg>
      <pc:sldChg chg="modSp mod">
        <pc:chgData name="Takehara Kazuyo" userId="6c1305eccc517997" providerId="LiveId" clId="{FB12896D-8E5C-43BB-9E9D-B3961CABA262}" dt="2021-07-15T08:42:34.634" v="1834" actId="14100"/>
        <pc:sldMkLst>
          <pc:docMk/>
          <pc:sldMk cId="2684560477" sldId="381"/>
        </pc:sldMkLst>
        <pc:spChg chg="mod">
          <ac:chgData name="Takehara Kazuyo" userId="6c1305eccc517997" providerId="LiveId" clId="{FB12896D-8E5C-43BB-9E9D-B3961CABA262}" dt="2021-07-15T08:42:34.634" v="1834" actId="14100"/>
          <ac:spMkLst>
            <pc:docMk/>
            <pc:sldMk cId="2684560477" sldId="381"/>
            <ac:spMk id="4" creationId="{E5B05285-66D7-44B3-A7A4-BDE9C3F158AC}"/>
          </ac:spMkLst>
        </pc:spChg>
      </pc:sldChg>
      <pc:sldChg chg="addSp modSp mod ord modAnim">
        <pc:chgData name="Takehara Kazuyo" userId="6c1305eccc517997" providerId="LiveId" clId="{FB12896D-8E5C-43BB-9E9D-B3961CABA262}" dt="2021-07-20T06:36:47.503" v="2606"/>
        <pc:sldMkLst>
          <pc:docMk/>
          <pc:sldMk cId="1479399209" sldId="382"/>
        </pc:sldMkLst>
        <pc:spChg chg="add mod">
          <ac:chgData name="Takehara Kazuyo" userId="6c1305eccc517997" providerId="LiveId" clId="{FB12896D-8E5C-43BB-9E9D-B3961CABA262}" dt="2021-07-15T08:49:40.188" v="1936" actId="1076"/>
          <ac:spMkLst>
            <pc:docMk/>
            <pc:sldMk cId="1479399209" sldId="382"/>
            <ac:spMk id="5" creationId="{4088E476-241F-4394-AF24-69B69EC35DCF}"/>
          </ac:spMkLst>
        </pc:spChg>
        <pc:picChg chg="add mod">
          <ac:chgData name="Takehara Kazuyo" userId="6c1305eccc517997" providerId="LiveId" clId="{FB12896D-8E5C-43BB-9E9D-B3961CABA262}" dt="2021-07-15T08:49:05.540" v="1918" actId="14100"/>
          <ac:picMkLst>
            <pc:docMk/>
            <pc:sldMk cId="1479399209" sldId="382"/>
            <ac:picMk id="3" creationId="{3323E3D5-3145-49B6-B0D7-C06A193DAAA0}"/>
          </ac:picMkLst>
        </pc:picChg>
        <pc:picChg chg="add mod">
          <ac:chgData name="Takehara Kazuyo" userId="6c1305eccc517997" providerId="LiveId" clId="{FB12896D-8E5C-43BB-9E9D-B3961CABA262}" dt="2021-07-15T08:49:08.594" v="1919" actId="1076"/>
          <ac:picMkLst>
            <pc:docMk/>
            <pc:sldMk cId="1479399209" sldId="382"/>
            <ac:picMk id="4" creationId="{9A944298-7FE8-4E16-BC4D-5151CC65B426}"/>
          </ac:picMkLst>
        </pc:picChg>
      </pc:sldChg>
      <pc:sldChg chg="addSp delSp modSp add mod">
        <pc:chgData name="Takehara Kazuyo" userId="6c1305eccc517997" providerId="LiveId" clId="{FB12896D-8E5C-43BB-9E9D-B3961CABA262}" dt="2021-07-15T08:52:17.721" v="1960" actId="14100"/>
        <pc:sldMkLst>
          <pc:docMk/>
          <pc:sldMk cId="4147008003" sldId="383"/>
        </pc:sldMkLst>
        <pc:picChg chg="mod ord">
          <ac:chgData name="Takehara Kazuyo" userId="6c1305eccc517997" providerId="LiveId" clId="{FB12896D-8E5C-43BB-9E9D-B3961CABA262}" dt="2021-07-15T08:51:08.396" v="1953" actId="166"/>
          <ac:picMkLst>
            <pc:docMk/>
            <pc:sldMk cId="4147008003" sldId="383"/>
            <ac:picMk id="3" creationId="{B9718023-3700-44CB-9550-3E3F6DEC77F1}"/>
          </ac:picMkLst>
        </pc:picChg>
        <pc:picChg chg="del">
          <ac:chgData name="Takehara Kazuyo" userId="6c1305eccc517997" providerId="LiveId" clId="{FB12896D-8E5C-43BB-9E9D-B3961CABA262}" dt="2021-07-15T08:50:56.155" v="1950" actId="478"/>
          <ac:picMkLst>
            <pc:docMk/>
            <pc:sldMk cId="4147008003" sldId="383"/>
            <ac:picMk id="4" creationId="{CEB6D995-3C26-4B98-A447-0195CABF38BF}"/>
          </ac:picMkLst>
        </pc:picChg>
        <pc:picChg chg="add mod modCrop">
          <ac:chgData name="Takehara Kazuyo" userId="6c1305eccc517997" providerId="LiveId" clId="{FB12896D-8E5C-43BB-9E9D-B3961CABA262}" dt="2021-07-15T08:52:17.721" v="1960" actId="14100"/>
          <ac:picMkLst>
            <pc:docMk/>
            <pc:sldMk cId="4147008003" sldId="383"/>
            <ac:picMk id="5" creationId="{8A194F80-5D80-474E-8433-000C7A0050F0}"/>
          </ac:picMkLst>
        </pc:picChg>
      </pc:sldChg>
      <pc:sldChg chg="modSp add mod">
        <pc:chgData name="Takehara Kazuyo" userId="6c1305eccc517997" providerId="LiveId" clId="{FB12896D-8E5C-43BB-9E9D-B3961CABA262}" dt="2021-07-15T08:53:37.273" v="1970" actId="1076"/>
        <pc:sldMkLst>
          <pc:docMk/>
          <pc:sldMk cId="305111303" sldId="384"/>
        </pc:sldMkLst>
        <pc:picChg chg="mod ord modCrop">
          <ac:chgData name="Takehara Kazuyo" userId="6c1305eccc517997" providerId="LiveId" clId="{FB12896D-8E5C-43BB-9E9D-B3961CABA262}" dt="2021-07-15T08:53:37.273" v="1970" actId="1076"/>
          <ac:picMkLst>
            <pc:docMk/>
            <pc:sldMk cId="305111303" sldId="384"/>
            <ac:picMk id="5" creationId="{8A194F80-5D80-474E-8433-000C7A0050F0}"/>
          </ac:picMkLst>
        </pc:picChg>
      </pc:sldChg>
      <pc:sldChg chg="modSp add mod">
        <pc:chgData name="Takehara Kazuyo" userId="6c1305eccc517997" providerId="LiveId" clId="{FB12896D-8E5C-43BB-9E9D-B3961CABA262}" dt="2021-07-15T08:54:23.208" v="1978" actId="14100"/>
        <pc:sldMkLst>
          <pc:docMk/>
          <pc:sldMk cId="2974676010" sldId="385"/>
        </pc:sldMkLst>
        <pc:picChg chg="mod modCrop">
          <ac:chgData name="Takehara Kazuyo" userId="6c1305eccc517997" providerId="LiveId" clId="{FB12896D-8E5C-43BB-9E9D-B3961CABA262}" dt="2021-07-15T08:54:23.208" v="1978" actId="14100"/>
          <ac:picMkLst>
            <pc:docMk/>
            <pc:sldMk cId="2974676010" sldId="385"/>
            <ac:picMk id="5" creationId="{8A194F80-5D80-474E-8433-000C7A0050F0}"/>
          </ac:picMkLst>
        </pc:picChg>
      </pc:sldChg>
      <pc:sldChg chg="addSp modSp add mod ord modAnim">
        <pc:chgData name="Takehara Kazuyo" userId="6c1305eccc517997" providerId="LiveId" clId="{FB12896D-8E5C-43BB-9E9D-B3961CABA262}" dt="2021-07-20T06:37:07.410" v="2609"/>
        <pc:sldMkLst>
          <pc:docMk/>
          <pc:sldMk cId="644479179" sldId="386"/>
        </pc:sldMkLst>
        <pc:spChg chg="add mod">
          <ac:chgData name="Takehara Kazuyo" userId="6c1305eccc517997" providerId="LiveId" clId="{FB12896D-8E5C-43BB-9E9D-B3961CABA262}" dt="2021-07-15T08:59:26.313" v="2195" actId="20577"/>
          <ac:spMkLst>
            <pc:docMk/>
            <pc:sldMk cId="644479179" sldId="386"/>
            <ac:spMk id="5" creationId="{E9EB8588-1564-4FF7-A77A-E97A8AD75CF0}"/>
          </ac:spMkLst>
        </pc:spChg>
        <pc:picChg chg="add mod">
          <ac:chgData name="Takehara Kazuyo" userId="6c1305eccc517997" providerId="LiveId" clId="{FB12896D-8E5C-43BB-9E9D-B3961CABA262}" dt="2021-07-15T08:56:17.227" v="1999" actId="14100"/>
          <ac:picMkLst>
            <pc:docMk/>
            <pc:sldMk cId="644479179" sldId="386"/>
            <ac:picMk id="3" creationId="{2A87B634-385B-4EE2-BDE2-7DB758CBFD83}"/>
          </ac:picMkLst>
        </pc:picChg>
        <pc:picChg chg="add mod">
          <ac:chgData name="Takehara Kazuyo" userId="6c1305eccc517997" providerId="LiveId" clId="{FB12896D-8E5C-43BB-9E9D-B3961CABA262}" dt="2021-07-15T08:56:19.721" v="2000" actId="1076"/>
          <ac:picMkLst>
            <pc:docMk/>
            <pc:sldMk cId="644479179" sldId="386"/>
            <ac:picMk id="4" creationId="{706FBD0C-18EC-4D6C-8B83-4F5DCBD821B4}"/>
          </ac:picMkLst>
        </pc:picChg>
      </pc:sldChg>
      <pc:sldChg chg="addSp modSp add mod ord modAnim">
        <pc:chgData name="Takehara Kazuyo" userId="6c1305eccc517997" providerId="LiveId" clId="{FB12896D-8E5C-43BB-9E9D-B3961CABA262}" dt="2021-07-20T06:36:54.113" v="2607"/>
        <pc:sldMkLst>
          <pc:docMk/>
          <pc:sldMk cId="2277594974" sldId="387"/>
        </pc:sldMkLst>
        <pc:spChg chg="add mod">
          <ac:chgData name="Takehara Kazuyo" userId="6c1305eccc517997" providerId="LiveId" clId="{FB12896D-8E5C-43BB-9E9D-B3961CABA262}" dt="2021-07-15T08:57:11.466" v="2074" actId="1076"/>
          <ac:spMkLst>
            <pc:docMk/>
            <pc:sldMk cId="2277594974" sldId="387"/>
            <ac:spMk id="5" creationId="{2D082669-BBA6-433E-A382-AA51758AF07B}"/>
          </ac:spMkLst>
        </pc:spChg>
        <pc:spChg chg="mod">
          <ac:chgData name="Takehara Kazuyo" userId="6c1305eccc517997" providerId="LiveId" clId="{FB12896D-8E5C-43BB-9E9D-B3961CABA262}" dt="2021-07-15T08:57:04.654" v="2072" actId="1076"/>
          <ac:spMkLst>
            <pc:docMk/>
            <pc:sldMk cId="2277594974" sldId="387"/>
            <ac:spMk id="21" creationId="{7301CD19-1B64-46D0-AEF3-72CC8CA8EEDB}"/>
          </ac:spMkLst>
        </pc:spChg>
        <pc:picChg chg="add mod">
          <ac:chgData name="Takehara Kazuyo" userId="6c1305eccc517997" providerId="LiveId" clId="{FB12896D-8E5C-43BB-9E9D-B3961CABA262}" dt="2021-07-15T08:55:32.317" v="1991" actId="1076"/>
          <ac:picMkLst>
            <pc:docMk/>
            <pc:sldMk cId="2277594974" sldId="387"/>
            <ac:picMk id="3" creationId="{C4179DDE-1B7E-46AD-858E-386EE917EF77}"/>
          </ac:picMkLst>
        </pc:picChg>
        <pc:picChg chg="add mod">
          <ac:chgData name="Takehara Kazuyo" userId="6c1305eccc517997" providerId="LiveId" clId="{FB12896D-8E5C-43BB-9E9D-B3961CABA262}" dt="2021-07-15T08:55:30.115" v="1990" actId="1076"/>
          <ac:picMkLst>
            <pc:docMk/>
            <pc:sldMk cId="2277594974" sldId="387"/>
            <ac:picMk id="4" creationId="{C5471826-4AF8-407F-A23A-3137122C0F79}"/>
          </ac:picMkLst>
        </pc:picChg>
      </pc:sldChg>
      <pc:sldChg chg="addSp delSp modSp mod modAnim">
        <pc:chgData name="Takehara Kazuyo" userId="6c1305eccc517997" providerId="LiveId" clId="{FB12896D-8E5C-43BB-9E9D-B3961CABA262}" dt="2021-07-20T06:38:27.203" v="2635"/>
        <pc:sldMkLst>
          <pc:docMk/>
          <pc:sldMk cId="1265069695" sldId="388"/>
        </pc:sldMkLst>
        <pc:spChg chg="mod ord">
          <ac:chgData name="Takehara Kazuyo" userId="6c1305eccc517997" providerId="LiveId" clId="{FB12896D-8E5C-43BB-9E9D-B3961CABA262}" dt="2021-07-20T06:37:37.203" v="2613" actId="20577"/>
          <ac:spMkLst>
            <pc:docMk/>
            <pc:sldMk cId="1265069695" sldId="388"/>
            <ac:spMk id="5" creationId="{E9EB8588-1564-4FF7-A77A-E97A8AD75CF0}"/>
          </ac:spMkLst>
        </pc:spChg>
        <pc:spChg chg="add mod">
          <ac:chgData name="Takehara Kazuyo" userId="6c1305eccc517997" providerId="LiveId" clId="{FB12896D-8E5C-43BB-9E9D-B3961CABA262}" dt="2021-07-20T06:37:40.703" v="2615" actId="20577"/>
          <ac:spMkLst>
            <pc:docMk/>
            <pc:sldMk cId="1265069695" sldId="388"/>
            <ac:spMk id="7" creationId="{69373153-B013-4CF9-BDC0-480F6148B3AD}"/>
          </ac:spMkLst>
        </pc:spChg>
        <pc:spChg chg="add mod">
          <ac:chgData name="Takehara Kazuyo" userId="6c1305eccc517997" providerId="LiveId" clId="{FB12896D-8E5C-43BB-9E9D-B3961CABA262}" dt="2021-07-20T06:37:43.899" v="2617" actId="20577"/>
          <ac:spMkLst>
            <pc:docMk/>
            <pc:sldMk cId="1265069695" sldId="388"/>
            <ac:spMk id="8" creationId="{4258E5F0-4DC3-4160-B897-01CA40539A05}"/>
          </ac:spMkLst>
        </pc:spChg>
        <pc:spChg chg="add mod">
          <ac:chgData name="Takehara Kazuyo" userId="6c1305eccc517997" providerId="LiveId" clId="{FB12896D-8E5C-43BB-9E9D-B3961CABA262}" dt="2021-07-20T06:37:47.291" v="2619" actId="20577"/>
          <ac:spMkLst>
            <pc:docMk/>
            <pc:sldMk cId="1265069695" sldId="388"/>
            <ac:spMk id="9" creationId="{8DB331D3-0B5A-44AC-9158-090613DB588C}"/>
          </ac:spMkLst>
        </pc:spChg>
        <pc:spChg chg="add mod">
          <ac:chgData name="Takehara Kazuyo" userId="6c1305eccc517997" providerId="LiveId" clId="{FB12896D-8E5C-43BB-9E9D-B3961CABA262}" dt="2021-07-20T06:37:58.932" v="2623" actId="1076"/>
          <ac:spMkLst>
            <pc:docMk/>
            <pc:sldMk cId="1265069695" sldId="388"/>
            <ac:spMk id="10" creationId="{92E14F2C-AF15-4BE3-8F51-EFE94DB69EEA}"/>
          </ac:spMkLst>
        </pc:spChg>
        <pc:spChg chg="add mod">
          <ac:chgData name="Takehara Kazuyo" userId="6c1305eccc517997" providerId="LiveId" clId="{FB12896D-8E5C-43BB-9E9D-B3961CABA262}" dt="2021-07-20T06:38:05.111" v="2626" actId="1076"/>
          <ac:spMkLst>
            <pc:docMk/>
            <pc:sldMk cId="1265069695" sldId="388"/>
            <ac:spMk id="11" creationId="{A71A70E6-CD06-4997-94A0-7206B4F5CD10}"/>
          </ac:spMkLst>
        </pc:spChg>
        <pc:spChg chg="add mod">
          <ac:chgData name="Takehara Kazuyo" userId="6c1305eccc517997" providerId="LiveId" clId="{FB12896D-8E5C-43BB-9E9D-B3961CABA262}" dt="2021-07-20T06:38:10.211" v="2629" actId="1076"/>
          <ac:spMkLst>
            <pc:docMk/>
            <pc:sldMk cId="1265069695" sldId="388"/>
            <ac:spMk id="12" creationId="{1838E656-6FDC-4EEA-806A-712E9C354A73}"/>
          </ac:spMkLst>
        </pc:spChg>
        <pc:spChg chg="add mod">
          <ac:chgData name="Takehara Kazuyo" userId="6c1305eccc517997" providerId="LiveId" clId="{FB12896D-8E5C-43BB-9E9D-B3961CABA262}" dt="2021-07-20T06:38:16.994" v="2632" actId="1076"/>
          <ac:spMkLst>
            <pc:docMk/>
            <pc:sldMk cId="1265069695" sldId="388"/>
            <ac:spMk id="13" creationId="{1C0164AA-5540-480C-8A92-C438A7451624}"/>
          </ac:spMkLst>
        </pc:spChg>
        <pc:picChg chg="del mod">
          <ac:chgData name="Takehara Kazuyo" userId="6c1305eccc517997" providerId="LiveId" clId="{FB12896D-8E5C-43BB-9E9D-B3961CABA262}" dt="2021-07-15T09:00:31.523" v="2204" actId="478"/>
          <ac:picMkLst>
            <pc:docMk/>
            <pc:sldMk cId="1265069695" sldId="388"/>
            <ac:picMk id="3" creationId="{2A87B634-385B-4EE2-BDE2-7DB758CBFD83}"/>
          </ac:picMkLst>
        </pc:picChg>
        <pc:picChg chg="del">
          <ac:chgData name="Takehara Kazuyo" userId="6c1305eccc517997" providerId="LiveId" clId="{FB12896D-8E5C-43BB-9E9D-B3961CABA262}" dt="2021-07-15T09:00:30.934" v="2202" actId="478"/>
          <ac:picMkLst>
            <pc:docMk/>
            <pc:sldMk cId="1265069695" sldId="388"/>
            <ac:picMk id="4" creationId="{706FBD0C-18EC-4D6C-8B83-4F5DCBD821B4}"/>
          </ac:picMkLst>
        </pc:picChg>
        <pc:picChg chg="add mod">
          <ac:chgData name="Takehara Kazuyo" userId="6c1305eccc517997" providerId="LiveId" clId="{FB12896D-8E5C-43BB-9E9D-B3961CABA262}" dt="2021-07-15T09:01:15.756" v="2226" actId="14100"/>
          <ac:picMkLst>
            <pc:docMk/>
            <pc:sldMk cId="1265069695" sldId="388"/>
            <ac:picMk id="6" creationId="{E007AAB6-703C-455D-9C4E-5052B7FDCA49}"/>
          </ac:picMkLst>
        </pc:picChg>
      </pc:sldChg>
      <pc:sldChg chg="addSp delSp modSp new mod">
        <pc:chgData name="Takehara Kazuyo" userId="6c1305eccc517997" providerId="LiveId" clId="{FB12896D-8E5C-43BB-9E9D-B3961CABA262}" dt="2021-07-15T09:06:29.212" v="2296" actId="1076"/>
        <pc:sldMkLst>
          <pc:docMk/>
          <pc:sldMk cId="43230196" sldId="389"/>
        </pc:sldMkLst>
        <pc:spChg chg="del">
          <ac:chgData name="Takehara Kazuyo" userId="6c1305eccc517997" providerId="LiveId" clId="{FB12896D-8E5C-43BB-9E9D-B3961CABA262}" dt="2021-07-15T09:05:51.498" v="2290" actId="478"/>
          <ac:spMkLst>
            <pc:docMk/>
            <pc:sldMk cId="43230196" sldId="389"/>
            <ac:spMk id="2" creationId="{0FD1C008-FC5F-4013-8198-5BEB9C97BE5D}"/>
          </ac:spMkLst>
        </pc:spChg>
        <pc:spChg chg="del">
          <ac:chgData name="Takehara Kazuyo" userId="6c1305eccc517997" providerId="LiveId" clId="{FB12896D-8E5C-43BB-9E9D-B3961CABA262}" dt="2021-07-15T09:05:51.498" v="2290" actId="478"/>
          <ac:spMkLst>
            <pc:docMk/>
            <pc:sldMk cId="43230196" sldId="389"/>
            <ac:spMk id="3" creationId="{B6B8CAAF-4BC8-402D-BD53-DF782DCFC279}"/>
          </ac:spMkLst>
        </pc:spChg>
        <pc:picChg chg="add mod modCrop">
          <ac:chgData name="Takehara Kazuyo" userId="6c1305eccc517997" providerId="LiveId" clId="{FB12896D-8E5C-43BB-9E9D-B3961CABA262}" dt="2021-07-15T09:06:29.212" v="2296" actId="1076"/>
          <ac:picMkLst>
            <pc:docMk/>
            <pc:sldMk cId="43230196" sldId="389"/>
            <ac:picMk id="5" creationId="{D4BA1EB2-9DE0-419C-BD8F-D2D5EB2602AF}"/>
          </ac:picMkLst>
        </pc:picChg>
      </pc:sldChg>
      <pc:sldChg chg="modSp add mod modAnim">
        <pc:chgData name="Takehara Kazuyo" userId="6c1305eccc517997" providerId="LiveId" clId="{FB12896D-8E5C-43BB-9E9D-B3961CABA262}" dt="2021-07-20T06:14:37.131" v="2383"/>
        <pc:sldMkLst>
          <pc:docMk/>
          <pc:sldMk cId="1454847127" sldId="390"/>
        </pc:sldMkLst>
        <pc:picChg chg="mod modCrop">
          <ac:chgData name="Takehara Kazuyo" userId="6c1305eccc517997" providerId="LiveId" clId="{FB12896D-8E5C-43BB-9E9D-B3961CABA262}" dt="2021-07-15T09:09:03.854" v="2312" actId="14100"/>
          <ac:picMkLst>
            <pc:docMk/>
            <pc:sldMk cId="1454847127" sldId="390"/>
            <ac:picMk id="3" creationId="{00228A3E-DAB6-481E-A479-6EBF658A2633}"/>
          </ac:picMkLst>
        </pc:picChg>
        <pc:picChg chg="mod">
          <ac:chgData name="Takehara Kazuyo" userId="6c1305eccc517997" providerId="LiveId" clId="{FB12896D-8E5C-43BB-9E9D-B3961CABA262}" dt="2021-07-15T09:09:00.533" v="2311" actId="1076"/>
          <ac:picMkLst>
            <pc:docMk/>
            <pc:sldMk cId="1454847127" sldId="390"/>
            <ac:picMk id="4" creationId="{648ECE26-3786-41DE-9200-F95EB15F6F64}"/>
          </ac:picMkLst>
        </pc:picChg>
        <pc:picChg chg="mod">
          <ac:chgData name="Takehara Kazuyo" userId="6c1305eccc517997" providerId="LiveId" clId="{FB12896D-8E5C-43BB-9E9D-B3961CABA262}" dt="2021-07-15T09:09:00.533" v="2311" actId="1076"/>
          <ac:picMkLst>
            <pc:docMk/>
            <pc:sldMk cId="1454847127" sldId="390"/>
            <ac:picMk id="5" creationId="{DDB5F4D4-BD0F-498A-BFCD-9F20B96F8CF6}"/>
          </ac:picMkLst>
        </pc:picChg>
        <pc:picChg chg="mod">
          <ac:chgData name="Takehara Kazuyo" userId="6c1305eccc517997" providerId="LiveId" clId="{FB12896D-8E5C-43BB-9E9D-B3961CABA262}" dt="2021-07-15T09:09:00.533" v="2311" actId="1076"/>
          <ac:picMkLst>
            <pc:docMk/>
            <pc:sldMk cId="1454847127" sldId="390"/>
            <ac:picMk id="6" creationId="{E3DEA28E-239B-4675-8904-663071D131A1}"/>
          </ac:picMkLst>
        </pc:picChg>
        <pc:picChg chg="mod">
          <ac:chgData name="Takehara Kazuyo" userId="6c1305eccc517997" providerId="LiveId" clId="{FB12896D-8E5C-43BB-9E9D-B3961CABA262}" dt="2021-07-15T09:09:00.533" v="2311" actId="1076"/>
          <ac:picMkLst>
            <pc:docMk/>
            <pc:sldMk cId="1454847127" sldId="390"/>
            <ac:picMk id="7" creationId="{6BA03E2A-8B57-4A91-A4DE-3D40DAD127D3}"/>
          </ac:picMkLst>
        </pc:picChg>
      </pc:sldChg>
      <pc:sldChg chg="modSp add del mod">
        <pc:chgData name="Takehara Kazuyo" userId="6c1305eccc517997" providerId="LiveId" clId="{FB12896D-8E5C-43BB-9E9D-B3961CABA262}" dt="2021-07-15T09:15:43.527" v="2340" actId="2696"/>
        <pc:sldMkLst>
          <pc:docMk/>
          <pc:sldMk cId="1864439166" sldId="391"/>
        </pc:sldMkLst>
        <pc:picChg chg="mod modCrop">
          <ac:chgData name="Takehara Kazuyo" userId="6c1305eccc517997" providerId="LiveId" clId="{FB12896D-8E5C-43BB-9E9D-B3961CABA262}" dt="2021-07-15T09:14:28.422" v="2330" actId="14100"/>
          <ac:picMkLst>
            <pc:docMk/>
            <pc:sldMk cId="1864439166" sldId="391"/>
            <ac:picMk id="3" creationId="{2AA50B16-D236-425C-8CF2-883BECB49C77}"/>
          </ac:picMkLst>
        </pc:picChg>
      </pc:sldChg>
      <pc:sldChg chg="modSp mod">
        <pc:chgData name="Takehara Kazuyo" userId="6c1305eccc517997" providerId="LiveId" clId="{FB12896D-8E5C-43BB-9E9D-B3961CABA262}" dt="2021-07-22T09:27:36.555" v="2645" actId="1076"/>
        <pc:sldMkLst>
          <pc:docMk/>
          <pc:sldMk cId="2085533071" sldId="391"/>
        </pc:sldMkLst>
        <pc:picChg chg="mod modCrop">
          <ac:chgData name="Takehara Kazuyo" userId="6c1305eccc517997" providerId="LiveId" clId="{FB12896D-8E5C-43BB-9E9D-B3961CABA262}" dt="2021-07-22T09:27:36.555" v="2645" actId="1076"/>
          <ac:picMkLst>
            <pc:docMk/>
            <pc:sldMk cId="2085533071" sldId="391"/>
            <ac:picMk id="3" creationId="{6C0C9DE2-9323-4577-8D65-CB0B5F9A6BD8}"/>
          </ac:picMkLst>
        </pc:picChg>
      </pc:sldChg>
    </pc:docChg>
  </pc:docChgLst>
  <pc:docChgLst>
    <pc:chgData name="Takehara Kazuyo" userId="6c1305eccc517997" providerId="LiveId" clId="{971A2254-58D7-48B9-BBFB-25368C885DAE}"/>
    <pc:docChg chg="delSld modSld">
      <pc:chgData name="Takehara Kazuyo" userId="6c1305eccc517997" providerId="LiveId" clId="{971A2254-58D7-48B9-BBFB-25368C885DAE}" dt="2022-04-04T04:22:00.695" v="6" actId="20577"/>
      <pc:docMkLst>
        <pc:docMk/>
      </pc:docMkLst>
      <pc:sldChg chg="addSp modSp mod">
        <pc:chgData name="Takehara Kazuyo" userId="6c1305eccc517997" providerId="LiveId" clId="{971A2254-58D7-48B9-BBFB-25368C885DAE}" dt="2022-04-04T04:22:00.695" v="6" actId="20577"/>
        <pc:sldMkLst>
          <pc:docMk/>
          <pc:sldMk cId="1938582293" sldId="288"/>
        </pc:sldMkLst>
        <pc:spChg chg="add mod">
          <ac:chgData name="Takehara Kazuyo" userId="6c1305eccc517997" providerId="LiveId" clId="{971A2254-58D7-48B9-BBFB-25368C885DAE}" dt="2022-04-04T04:21:49.217" v="4" actId="1076"/>
          <ac:spMkLst>
            <pc:docMk/>
            <pc:sldMk cId="1938582293" sldId="288"/>
            <ac:spMk id="5" creationId="{FB5D0CCC-BCBC-4054-A688-9E9B290820E6}"/>
          </ac:spMkLst>
        </pc:spChg>
        <pc:spChg chg="add mod">
          <ac:chgData name="Takehara Kazuyo" userId="6c1305eccc517997" providerId="LiveId" clId="{971A2254-58D7-48B9-BBFB-25368C885DAE}" dt="2022-04-04T04:22:00.695" v="6" actId="20577"/>
          <ac:spMkLst>
            <pc:docMk/>
            <pc:sldMk cId="1938582293" sldId="288"/>
            <ac:spMk id="6" creationId="{0109D846-A52D-490C-ACF2-17C0C6094737}"/>
          </ac:spMkLst>
        </pc:spChg>
        <pc:picChg chg="mod">
          <ac:chgData name="Takehara Kazuyo" userId="6c1305eccc517997" providerId="LiveId" clId="{971A2254-58D7-48B9-BBFB-25368C885DAE}" dt="2022-04-04T04:21:39.560" v="1" actId="1076"/>
          <ac:picMkLst>
            <pc:docMk/>
            <pc:sldMk cId="1938582293" sldId="288"/>
            <ac:picMk id="3" creationId="{828A741F-0316-4879-AC6C-11F402FD187C}"/>
          </ac:picMkLst>
        </pc:picChg>
        <pc:picChg chg="add mod">
          <ac:chgData name="Takehara Kazuyo" userId="6c1305eccc517997" providerId="LiveId" clId="{971A2254-58D7-48B9-BBFB-25368C885DAE}" dt="2022-04-04T04:21:49.217" v="4" actId="1076"/>
          <ac:picMkLst>
            <pc:docMk/>
            <pc:sldMk cId="1938582293" sldId="288"/>
            <ac:picMk id="4" creationId="{0ED7ACAD-5877-4FE1-AD38-8015D84F2284}"/>
          </ac:picMkLst>
        </pc:picChg>
      </pc:sldChg>
      <pc:sldChg chg="del">
        <pc:chgData name="Takehara Kazuyo" userId="6c1305eccc517997" providerId="LiveId" clId="{971A2254-58D7-48B9-BBFB-25368C885DAE}" dt="2022-04-01T03:17:02.605" v="0" actId="2696"/>
        <pc:sldMkLst>
          <pc:docMk/>
          <pc:sldMk cId="796664845" sldId="3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84843-E000-40E1-92CC-633BCF3ABB3F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DC3D2-AA4C-4CDD-9D6F-4506894BD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73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4FC43E-7374-4841-90FE-E379076A6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D99FB8-C7FD-4C8E-BFF2-9C4124B3C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7F8035-7BF2-4EB9-B3E5-DC8181047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DAC806-136A-412C-BBA9-FBACCA26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098996-33E4-4898-A469-79C77EB4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6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E38461-00F4-4176-83A4-BE316611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81F23D-DE03-4CCE-BD1C-809E6F0AA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D6B455-7490-43CA-9E20-8A2AC6B08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A70B97-F7CC-467A-AE4E-F5DDA7C2A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261341-7412-4A17-943B-4BD3F67B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98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3A0B61-D03F-481D-8886-6D7679B5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4C1A66F-3927-47CB-9E1A-64BA345CA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547D37-4FA4-4ABD-80E6-ABEC7F875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428F96-A8B9-4E63-A259-ADA383AD7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065951-8DA8-4002-803F-F6991D11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19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145660-002E-47A4-8413-CB43032D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D20E44-393A-4AE3-81BC-DF867A95A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F79096-85AC-4AA0-9C17-AA3B1A28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FE2561-8293-46EF-9C54-E68B7DE6B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7FE647-16CC-4C35-9AB7-25A7D8F3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596DC1-4C8E-465D-852F-1CFC5F9F8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6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B68828-5BAC-47E1-8799-00B90BC7F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4B46967-BDEF-465C-A92D-CA3908213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42F23E-C6F5-4372-9EBF-E3A118D69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B5F19D1-C3BF-4785-8168-A54D373989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4C1420B-15D6-4716-8430-061528F5C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B414EF5-62DB-4486-A649-9B9CD9C4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B4790E2-4E7A-4CF2-83DC-A4900F71A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817BC47-5FF7-47E5-9091-5B369653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50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489069-19DB-40D9-9719-88AFBBE6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6BC4BC8-A004-486A-919C-3BFE0F753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A9A2D62-0361-4A23-8386-5B65788BB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927C015-A785-463F-854B-D3FAE1EC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33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D53C4C9-D466-41A0-8570-E06E751C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6DF46FC-2272-4D0B-8429-3B1EB3CDF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EAF324-E383-4E48-92D5-5D7A1AB5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29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6AFA3E-B42E-4D5A-B1BF-609161CE7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6CB703-9491-46DE-9EFA-5C9D97ED7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FFBB195-DA05-45FE-A092-ABFC0631E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73457A-664E-49C3-9C63-F72813901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B601E6-5533-439D-8780-A2A2866B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89F79BD-A047-4280-A21D-B763016E5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C6F244-0232-46E4-A04C-5E4F02F80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69C1F96-58FC-4293-B0A8-14EC9D22F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649E03-A6A7-4287-AEC3-019AD6BCA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28A9E6-710B-4475-B456-62FBACAF3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556390-F8AE-4BA3-9351-7ED76673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B7FC61-AA64-456D-A8CC-A0E622411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15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13D52E-161A-4223-BB1C-F1374C53F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95C3FDA-2316-4C3A-A429-A598527D8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30C5F6-9DF2-4E4A-A0A7-D2AAE0BF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B221F8-D884-433E-A830-74515B1CA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B24F57-6DFE-482D-961C-7BEECD1D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70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F4E3E1A-522B-46A4-B298-78550D441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E46757-9B7C-4C4B-9DDD-9B2E2EF4C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93DD8B-BA3E-41F9-A961-EEE2307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7BCF1E-9C8F-44D0-B97D-7136890F0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C98071-B5B4-409D-AE44-DAA793A47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438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08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04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2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3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67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11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49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93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81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760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740BDDD-6352-486B-A63F-8A3448062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3F68A5-D837-48E1-8E51-3D8F0FDB7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F5F0DE-FD4A-4F6E-B40E-99F5202E9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F22E6-3D99-4F6C-B72B-20198200EC44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F1384A-1F5C-45D4-A8FF-7A0B1994F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375402-E648-4DE4-AF42-CFAD45F1D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D13C9-9CE0-415D-BB35-E16DFCD92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6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2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5" Type="http://schemas.microsoft.com/office/2007/relationships/media" Target="../media/media4.mp3"/><Relationship Id="rId10" Type="http://schemas.openxmlformats.org/officeDocument/2006/relationships/image" Target="../media/image5.png"/><Relationship Id="rId4" Type="http://schemas.openxmlformats.org/officeDocument/2006/relationships/audio" Target="../media/media3.mp3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3.mp3"/><Relationship Id="rId7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5" Type="http://schemas.microsoft.com/office/2007/relationships/media" Target="../media/media4.mp3"/><Relationship Id="rId10" Type="http://schemas.openxmlformats.org/officeDocument/2006/relationships/image" Target="../media/image5.png"/><Relationship Id="rId4" Type="http://schemas.openxmlformats.org/officeDocument/2006/relationships/audio" Target="../media/media3.mp3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3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5" Type="http://schemas.microsoft.com/office/2007/relationships/media" Target="../media/media4.mp3"/><Relationship Id="rId10" Type="http://schemas.openxmlformats.org/officeDocument/2006/relationships/image" Target="../media/image5.png"/><Relationship Id="rId4" Type="http://schemas.openxmlformats.org/officeDocument/2006/relationships/audio" Target="../media/media3.mp3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3.mp3"/><Relationship Id="rId7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5" Type="http://schemas.microsoft.com/office/2007/relationships/media" Target="../media/media4.mp3"/><Relationship Id="rId10" Type="http://schemas.openxmlformats.org/officeDocument/2006/relationships/image" Target="../media/image5.png"/><Relationship Id="rId4" Type="http://schemas.openxmlformats.org/officeDocument/2006/relationships/audio" Target="../media/media3.mp3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diYA0igOGyc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5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5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2.png"/><Relationship Id="rId5" Type="http://schemas.openxmlformats.org/officeDocument/2006/relationships/image" Target="../media/image5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.png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.png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5.png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5.png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.png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69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.png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5.png"/><Relationship Id="rId4" Type="http://schemas.openxmlformats.org/officeDocument/2006/relationships/image" Target="../media/image7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5.png"/><Relationship Id="rId4" Type="http://schemas.openxmlformats.org/officeDocument/2006/relationships/image" Target="../media/image7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5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5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5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5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3" Type="http://schemas.microsoft.com/office/2007/relationships/media" Target="../media/media20.mp3"/><Relationship Id="rId7" Type="http://schemas.microsoft.com/office/2007/relationships/media" Target="../media/media22.mp3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5.png"/><Relationship Id="rId5" Type="http://schemas.microsoft.com/office/2007/relationships/media" Target="../media/media21.mp3"/><Relationship Id="rId10" Type="http://schemas.openxmlformats.org/officeDocument/2006/relationships/image" Target="../media/image89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3" Type="http://schemas.microsoft.com/office/2007/relationships/media" Target="../media/media20.mp3"/><Relationship Id="rId7" Type="http://schemas.microsoft.com/office/2007/relationships/media" Target="../media/media22.mp3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5.png"/><Relationship Id="rId5" Type="http://schemas.microsoft.com/office/2007/relationships/media" Target="../media/media21.mp3"/><Relationship Id="rId10" Type="http://schemas.openxmlformats.org/officeDocument/2006/relationships/image" Target="../media/image89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3" Type="http://schemas.microsoft.com/office/2007/relationships/media" Target="../media/media20.mp3"/><Relationship Id="rId7" Type="http://schemas.microsoft.com/office/2007/relationships/media" Target="../media/media22.mp3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5.png"/><Relationship Id="rId5" Type="http://schemas.microsoft.com/office/2007/relationships/media" Target="../media/media21.mp3"/><Relationship Id="rId10" Type="http://schemas.openxmlformats.org/officeDocument/2006/relationships/image" Target="../media/image90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p3"/><Relationship Id="rId3" Type="http://schemas.microsoft.com/office/2007/relationships/media" Target="../media/media20.mp3"/><Relationship Id="rId7" Type="http://schemas.microsoft.com/office/2007/relationships/media" Target="../media/media22.mp3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media21.mp3"/><Relationship Id="rId11" Type="http://schemas.openxmlformats.org/officeDocument/2006/relationships/image" Target="../media/image5.png"/><Relationship Id="rId5" Type="http://schemas.microsoft.com/office/2007/relationships/media" Target="../media/media21.mp3"/><Relationship Id="rId10" Type="http://schemas.openxmlformats.org/officeDocument/2006/relationships/image" Target="../media/image90.png"/><Relationship Id="rId4" Type="http://schemas.openxmlformats.org/officeDocument/2006/relationships/audio" Target="../media/media20.mp3"/><Relationship Id="rId9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5.png"/><Relationship Id="rId4" Type="http://schemas.openxmlformats.org/officeDocument/2006/relationships/image" Target="../media/image9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5.png"/><Relationship Id="rId4" Type="http://schemas.openxmlformats.org/officeDocument/2006/relationships/image" Target="../media/image9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9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99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5.png"/><Relationship Id="rId4" Type="http://schemas.openxmlformats.org/officeDocument/2006/relationships/image" Target="../media/image92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microsoft.com/office/2007/relationships/media" Target="../media/media25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media26.mp3"/><Relationship Id="rId11" Type="http://schemas.openxmlformats.org/officeDocument/2006/relationships/image" Target="../media/image105.png"/><Relationship Id="rId5" Type="http://schemas.microsoft.com/office/2007/relationships/media" Target="../media/media26.mp3"/><Relationship Id="rId10" Type="http://schemas.openxmlformats.org/officeDocument/2006/relationships/image" Target="../media/image5.png"/><Relationship Id="rId4" Type="http://schemas.openxmlformats.org/officeDocument/2006/relationships/audio" Target="../media/media25.mp3"/><Relationship Id="rId9" Type="http://schemas.openxmlformats.org/officeDocument/2006/relationships/image" Target="../media/image104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microsoft.com/office/2007/relationships/media" Target="../media/media25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media26.mp3"/><Relationship Id="rId11" Type="http://schemas.openxmlformats.org/officeDocument/2006/relationships/image" Target="../media/image5.png"/><Relationship Id="rId5" Type="http://schemas.microsoft.com/office/2007/relationships/media" Target="../media/media26.mp3"/><Relationship Id="rId10" Type="http://schemas.openxmlformats.org/officeDocument/2006/relationships/image" Target="../media/image108.png"/><Relationship Id="rId4" Type="http://schemas.openxmlformats.org/officeDocument/2006/relationships/audio" Target="../media/media25.mp3"/><Relationship Id="rId9" Type="http://schemas.openxmlformats.org/officeDocument/2006/relationships/image" Target="../media/image107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1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8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7BB1508-806B-4610-8D9C-DDB3AFA48C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0308" y="0"/>
            <a:ext cx="9599414" cy="6410325"/>
          </a:xfrm>
          <a:prstGeom prst="rect">
            <a:avLst/>
          </a:prstGeom>
        </p:spPr>
      </p:pic>
      <p:pic>
        <p:nvPicPr>
          <p:cNvPr id="6" name="Picture 10" descr="Map&#10;&#10;Description automatically generated">
            <a:extLst>
              <a:ext uri="{FF2B5EF4-FFF2-40B4-BE49-F238E27FC236}">
                <a16:creationId xmlns:a16="http://schemas.microsoft.com/office/drawing/2014/main" id="{4C401726-30C6-4BB9-ABE2-F28B74B492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99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4BA1EB2-9DE0-419C-BD8F-D2D5EB260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4" y="712694"/>
            <a:ext cx="11239212" cy="271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0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C7A8F41-8A2F-4B7F-84A3-6215F5A6C0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199" y="272411"/>
            <a:ext cx="9753601" cy="6313178"/>
          </a:xfrm>
          <a:prstGeom prst="rect">
            <a:avLst/>
          </a:prstGeom>
        </p:spPr>
      </p:pic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5B9F93FD-B006-43F8-9688-75DAB9A2208B}"/>
              </a:ext>
            </a:extLst>
          </p:cNvPr>
          <p:cNvSpPr/>
          <p:nvPr/>
        </p:nvSpPr>
        <p:spPr>
          <a:xfrm>
            <a:off x="1219199" y="4897615"/>
            <a:ext cx="4990012" cy="8759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Z_[16-01]_kotoba">
            <a:hlinkClick r:id="" action="ppaction://media"/>
            <a:extLst>
              <a:ext uri="{FF2B5EF4-FFF2-40B4-BE49-F238E27FC236}">
                <a16:creationId xmlns:a16="http://schemas.microsoft.com/office/drawing/2014/main" id="{1A167347-81A0-4DF5-8B73-7D9A41BB09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08636" y="50204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8674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82D66D1-4F2B-4DB8-90F5-1ABE95C215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3" r="-1" b="29632"/>
          <a:stretch/>
        </p:blipFill>
        <p:spPr>
          <a:xfrm>
            <a:off x="93237" y="219075"/>
            <a:ext cx="11791057" cy="5334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2E31A6-DFC2-4C8E-9F4D-8EE5631AE398}"/>
              </a:ext>
            </a:extLst>
          </p:cNvPr>
          <p:cNvSpPr txBox="1"/>
          <p:nvPr/>
        </p:nvSpPr>
        <p:spPr>
          <a:xfrm>
            <a:off x="447675" y="5076020"/>
            <a:ext cx="23261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ខ្យល់ព្យុះ/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(ខ្យល់ព្យុះ)មកដល់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FC6A46D-3398-4CA0-BE29-69EAA4E45643}"/>
              </a:ext>
            </a:extLst>
          </p:cNvPr>
          <p:cNvSpPr txBox="1"/>
          <p:nvPr/>
        </p:nvSpPr>
        <p:spPr>
          <a:xfrm>
            <a:off x="2773787" y="5553075"/>
            <a:ext cx="211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រញ្ជួយដី/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កើតមាន(គ្រោះរញ្ជួយដី)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B35A3D-F1A1-4B5C-AB75-05283B9D8D69}"/>
              </a:ext>
            </a:extLst>
          </p:cNvPr>
          <p:cNvSpPr txBox="1"/>
          <p:nvPr/>
        </p:nvSpPr>
        <p:spPr>
          <a:xfrm>
            <a:off x="2773788" y="6450371"/>
            <a:ext cx="1600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ញ័រ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8E0E28-3CC3-44BE-B01E-C6BD0CECFC37}"/>
              </a:ext>
            </a:extLst>
          </p:cNvPr>
          <p:cNvSpPr txBox="1"/>
          <p:nvPr/>
        </p:nvSpPr>
        <p:spPr>
          <a:xfrm>
            <a:off x="5102940" y="5553074"/>
            <a:ext cx="2302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អគ្គិភ័យ/ភ្លើងឆេះ/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កើតមាន(អគ្គិភ័យ)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A73ED4F-5BCA-4A57-9ED5-DEB9B1AB7607}"/>
              </a:ext>
            </a:extLst>
          </p:cNvPr>
          <p:cNvSpPr txBox="1"/>
          <p:nvPr/>
        </p:nvSpPr>
        <p:spPr>
          <a:xfrm>
            <a:off x="5102940" y="6318943"/>
            <a:ext cx="24574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ចេញភ្លើង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F2432E-6071-433E-B880-5AB6395BD315}"/>
              </a:ext>
            </a:extLst>
          </p:cNvPr>
          <p:cNvSpPr txBox="1"/>
          <p:nvPr/>
        </p:nvSpPr>
        <p:spPr>
          <a:xfrm>
            <a:off x="7448550" y="5106084"/>
            <a:ext cx="19696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ព្រិលធ្លាក់ខ្លាំង/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(ព្រិល)គរ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7A6E6B7-4B3A-45F1-B0C9-D89C9BA2907A}"/>
              </a:ext>
            </a:extLst>
          </p:cNvPr>
          <p:cNvSpPr txBox="1"/>
          <p:nvPr/>
        </p:nvSpPr>
        <p:spPr>
          <a:xfrm>
            <a:off x="9684911" y="5106084"/>
            <a:ext cx="24138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រលកយក្យ/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(រលកយក្ស)មកដល់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96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C7A8F41-8A2F-4B7F-84A3-6215F5A6C0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199" y="272411"/>
            <a:ext cx="9753601" cy="6313178"/>
          </a:xfrm>
          <a:prstGeom prst="rect">
            <a:avLst/>
          </a:prstGeom>
        </p:spPr>
      </p:pic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5B9F93FD-B006-43F8-9688-75DAB9A2208B}"/>
              </a:ext>
            </a:extLst>
          </p:cNvPr>
          <p:cNvSpPr/>
          <p:nvPr/>
        </p:nvSpPr>
        <p:spPr>
          <a:xfrm>
            <a:off x="1219199" y="5739389"/>
            <a:ext cx="4758431" cy="8759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6-01]_kotoba">
            <a:hlinkClick r:id="" action="ppaction://media"/>
            <a:extLst>
              <a:ext uri="{FF2B5EF4-FFF2-40B4-BE49-F238E27FC236}">
                <a16:creationId xmlns:a16="http://schemas.microsoft.com/office/drawing/2014/main" id="{12DAE578-A1EA-40D1-9FA1-115F2997F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65656" y="58694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9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228A3E-DAB6-481E-A479-6EBF658A2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00" y="638351"/>
            <a:ext cx="7744124" cy="170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88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228A3E-DAB6-481E-A479-6EBF658A26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73" y="412656"/>
            <a:ext cx="5671542" cy="8286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48ECE26-3786-41DE-9200-F95EB15F6F6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517" y="2599765"/>
            <a:ext cx="10188966" cy="3431241"/>
          </a:xfrm>
          <a:prstGeom prst="rect">
            <a:avLst/>
          </a:prstGeom>
        </p:spPr>
      </p:pic>
      <p:pic>
        <p:nvPicPr>
          <p:cNvPr id="5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DDB5F4D4-BD0F-498A-BFCD-9F20B96F8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68410" y="1945993"/>
            <a:ext cx="487363" cy="487363"/>
          </a:xfrm>
          <a:prstGeom prst="rect">
            <a:avLst/>
          </a:prstGeom>
        </p:spPr>
      </p:pic>
      <p:pic>
        <p:nvPicPr>
          <p:cNvPr id="6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E3DEA28E-239B-4675-8904-663071D131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40419" y="2189675"/>
            <a:ext cx="487363" cy="487363"/>
          </a:xfrm>
          <a:prstGeom prst="rect">
            <a:avLst/>
          </a:prstGeom>
        </p:spPr>
      </p:pic>
      <p:pic>
        <p:nvPicPr>
          <p:cNvPr id="7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6BA03E2A-8B57-4A91-A4DE-3D40DAD127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75142" y="19459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471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5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8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94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2D18BE9-5EC4-4AD8-9A41-25C8BB5F018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223" y="2710187"/>
            <a:ext cx="10188966" cy="343124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C76F51-8B4D-49EB-A20E-0C9311D1EE21}"/>
              </a:ext>
            </a:extLst>
          </p:cNvPr>
          <p:cNvSpPr txBox="1"/>
          <p:nvPr/>
        </p:nvSpPr>
        <p:spPr>
          <a:xfrm>
            <a:off x="2492188" y="5605788"/>
            <a:ext cx="2734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たいふう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A13956-4E69-4E2C-9D82-1871BAB61464}"/>
              </a:ext>
            </a:extLst>
          </p:cNvPr>
          <p:cNvSpPr txBox="1"/>
          <p:nvPr/>
        </p:nvSpPr>
        <p:spPr>
          <a:xfrm>
            <a:off x="5280213" y="5599081"/>
            <a:ext cx="2734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かさい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32416A-DDE6-4D56-B8D6-4D5131BE4853}"/>
              </a:ext>
            </a:extLst>
          </p:cNvPr>
          <p:cNvSpPr txBox="1"/>
          <p:nvPr/>
        </p:nvSpPr>
        <p:spPr>
          <a:xfrm>
            <a:off x="8098818" y="5599080"/>
            <a:ext cx="2734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じしん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BBE921B-0CB4-49EF-B231-B7DFEE7644A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247" y="970207"/>
            <a:ext cx="6626384" cy="968188"/>
          </a:xfrm>
          <a:prstGeom prst="rect">
            <a:avLst/>
          </a:prstGeom>
        </p:spPr>
      </p:pic>
      <p:pic>
        <p:nvPicPr>
          <p:cNvPr id="12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6EBAEA47-87F7-452F-B423-D44997C588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79290" y="2046801"/>
            <a:ext cx="487363" cy="487363"/>
          </a:xfrm>
          <a:prstGeom prst="rect">
            <a:avLst/>
          </a:prstGeom>
        </p:spPr>
      </p:pic>
      <p:pic>
        <p:nvPicPr>
          <p:cNvPr id="13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62D87839-26E6-48F6-9571-D8FE7DEEA3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40419" y="2290480"/>
            <a:ext cx="487363" cy="487363"/>
          </a:xfrm>
          <a:prstGeom prst="rect">
            <a:avLst/>
          </a:prstGeom>
        </p:spPr>
      </p:pic>
      <p:pic>
        <p:nvPicPr>
          <p:cNvPr id="14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730706C1-3E76-4BA3-986C-3EF992DA23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01549" y="20467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5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580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947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362BEC-3490-4B78-9FD1-E9862095CE1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770"/>
            <a:ext cx="7558060" cy="525331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877277D-2027-4F15-BB58-D342F73FD0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8968" y="5486401"/>
            <a:ext cx="9574636" cy="1311830"/>
          </a:xfrm>
          <a:prstGeom prst="rect">
            <a:avLst/>
          </a:prstGeom>
        </p:spPr>
      </p:pic>
      <p:pic>
        <p:nvPicPr>
          <p:cNvPr id="9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66C584F5-515F-43A0-ADB9-AA4E3ED38B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5608" y="5486401"/>
            <a:ext cx="487363" cy="487363"/>
          </a:xfrm>
          <a:prstGeom prst="rect">
            <a:avLst/>
          </a:prstGeom>
        </p:spPr>
      </p:pic>
      <p:pic>
        <p:nvPicPr>
          <p:cNvPr id="10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94D8CE5E-9E79-4498-A31B-040A9614D4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1309" y="5898634"/>
            <a:ext cx="487363" cy="487363"/>
          </a:xfrm>
          <a:prstGeom prst="rect">
            <a:avLst/>
          </a:prstGeom>
        </p:spPr>
      </p:pic>
      <p:pic>
        <p:nvPicPr>
          <p:cNvPr id="11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8F406705-EB65-4005-81EF-2F4309472A1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66241" y="54864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5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8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4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319412" y="178833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CC84634-1D24-4FBA-A7CB-B2D3476419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78833"/>
            <a:ext cx="7375778" cy="51266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57B7FC-FE7F-4752-8F85-3F03427A791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7840" y="5400675"/>
            <a:ext cx="9281045" cy="127160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ED35614-B65A-4C9A-8499-90001CE4AC0C}"/>
              </a:ext>
            </a:extLst>
          </p:cNvPr>
          <p:cNvSpPr txBox="1"/>
          <p:nvPr/>
        </p:nvSpPr>
        <p:spPr>
          <a:xfrm>
            <a:off x="4412560" y="6210076"/>
            <a:ext cx="2008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ｃ　ｆ　ｇ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B582AE-C914-4D6E-B0CD-8B4CEE145057}"/>
              </a:ext>
            </a:extLst>
          </p:cNvPr>
          <p:cNvSpPr txBox="1"/>
          <p:nvPr/>
        </p:nvSpPr>
        <p:spPr>
          <a:xfrm>
            <a:off x="6954284" y="6181766"/>
            <a:ext cx="2008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  <a:r>
              <a:rPr lang="ja-JP" altLang="en-US" sz="2800" b="1" dirty="0">
                <a:solidFill>
                  <a:srgbClr val="FF0000"/>
                </a:solidFill>
              </a:rPr>
              <a:t>　　</a:t>
            </a:r>
            <a:r>
              <a:rPr lang="en-US" altLang="ja-JP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374982-EE4A-4D19-91D2-952EB5FA02D4}"/>
              </a:ext>
            </a:extLst>
          </p:cNvPr>
          <p:cNvSpPr txBox="1"/>
          <p:nvPr/>
        </p:nvSpPr>
        <p:spPr>
          <a:xfrm>
            <a:off x="9417000" y="6217628"/>
            <a:ext cx="224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b</a:t>
            </a:r>
            <a:r>
              <a:rPr lang="ja-JP" altLang="en-US" sz="2800" b="1" dirty="0">
                <a:solidFill>
                  <a:srgbClr val="FF0000"/>
                </a:solidFill>
              </a:rPr>
              <a:t>　</a:t>
            </a:r>
            <a:r>
              <a:rPr lang="en-US" altLang="ja-JP" sz="2800" b="1" dirty="0">
                <a:solidFill>
                  <a:srgbClr val="FF0000"/>
                </a:solidFill>
              </a:rPr>
              <a:t>d</a:t>
            </a:r>
            <a:r>
              <a:rPr lang="ja-JP" altLang="en-US" sz="2800" b="1" dirty="0">
                <a:solidFill>
                  <a:srgbClr val="FF0000"/>
                </a:solidFill>
              </a:rPr>
              <a:t>　</a:t>
            </a:r>
            <a:r>
              <a:rPr lang="en-US" altLang="ja-JP" sz="2800" b="1" dirty="0">
                <a:solidFill>
                  <a:srgbClr val="FF0000"/>
                </a:solidFill>
              </a:rPr>
              <a:t>h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1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F2E78AB3-6F41-4250-8A90-3BEF33020A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76973" y="5485364"/>
            <a:ext cx="487363" cy="487363"/>
          </a:xfrm>
          <a:prstGeom prst="rect">
            <a:avLst/>
          </a:prstGeom>
        </p:spPr>
      </p:pic>
      <p:pic>
        <p:nvPicPr>
          <p:cNvPr id="12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0D88C97C-1AF9-48D5-8B73-703138DE32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18535" y="5733014"/>
            <a:ext cx="487363" cy="487363"/>
          </a:xfrm>
          <a:prstGeom prst="rect">
            <a:avLst/>
          </a:prstGeom>
        </p:spPr>
      </p:pic>
      <p:pic>
        <p:nvPicPr>
          <p:cNvPr id="13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C3C77A65-1C87-4C3B-A80F-A6CC6BAF7AE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59592" y="53775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4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5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58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947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D265B3A-92B1-4A0C-8EEE-8860D5A1C4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903" y="643624"/>
            <a:ext cx="10930193" cy="427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79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E8CB1F-2E8F-478D-8386-07133B667A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91" y="551329"/>
            <a:ext cx="10536617" cy="6001871"/>
          </a:xfrm>
          <a:prstGeom prst="rect">
            <a:avLst/>
          </a:prstGeom>
        </p:spPr>
      </p:pic>
      <p:pic>
        <p:nvPicPr>
          <p:cNvPr id="6" name="Z_[16-02]_kiku1">
            <a:hlinkClick r:id="" action="ppaction://media"/>
            <a:extLst>
              <a:ext uri="{FF2B5EF4-FFF2-40B4-BE49-F238E27FC236}">
                <a16:creationId xmlns:a16="http://schemas.microsoft.com/office/drawing/2014/main" id="{644EB321-7323-4593-8059-7A63E385B5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77113" y="1092402"/>
            <a:ext cx="487363" cy="487363"/>
          </a:xfrm>
          <a:prstGeom prst="rect">
            <a:avLst/>
          </a:prstGeom>
        </p:spPr>
      </p:pic>
      <p:pic>
        <p:nvPicPr>
          <p:cNvPr id="7" name="Z_[16-03]_kiku2">
            <a:hlinkClick r:id="" action="ppaction://media"/>
            <a:extLst>
              <a:ext uri="{FF2B5EF4-FFF2-40B4-BE49-F238E27FC236}">
                <a16:creationId xmlns:a16="http://schemas.microsoft.com/office/drawing/2014/main" id="{F035F0C8-42AF-4612-A32D-7DD131A83D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77112" y="44012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8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C4B2891-3741-4AD5-9E34-4244D6AA42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642" y="742389"/>
            <a:ext cx="10166715" cy="4706471"/>
          </a:xfrm>
          <a:prstGeom prst="rect">
            <a:avLst/>
          </a:prstGeom>
        </p:spPr>
      </p:pic>
      <p:pic>
        <p:nvPicPr>
          <p:cNvPr id="6" name="Z_[16-04]_kiku3">
            <a:hlinkClick r:id="" action="ppaction://media"/>
            <a:extLst>
              <a:ext uri="{FF2B5EF4-FFF2-40B4-BE49-F238E27FC236}">
                <a16:creationId xmlns:a16="http://schemas.microsoft.com/office/drawing/2014/main" id="{F37CD5FA-D701-41E9-9427-C59AF9B89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4721" y="1655188"/>
            <a:ext cx="517479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1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C5FF92-8F8D-44DE-9D65-F34C70B6A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6350" y="76201"/>
            <a:ext cx="9505950" cy="6612833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5B05285-66D7-44B3-A7A4-BDE9C3F158AC}"/>
              </a:ext>
            </a:extLst>
          </p:cNvPr>
          <p:cNvSpPr/>
          <p:nvPr/>
        </p:nvSpPr>
        <p:spPr>
          <a:xfrm>
            <a:off x="1349828" y="828675"/>
            <a:ext cx="9283338" cy="10096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289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8109DE-A24F-4F31-810D-468B3231F6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797" y="552449"/>
            <a:ext cx="10566406" cy="19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77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8109DE-A24F-4F31-810D-468B3231F6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11097"/>
          <a:stretch/>
        </p:blipFill>
        <p:spPr>
          <a:xfrm>
            <a:off x="3964420" y="695324"/>
            <a:ext cx="8227580" cy="61626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D1DD066-333C-4EC8-931E-2B3A6CC8AA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371" y="860497"/>
            <a:ext cx="3844563" cy="748145"/>
          </a:xfrm>
          <a:prstGeom prst="rect">
            <a:avLst/>
          </a:prstGeom>
        </p:spPr>
      </p:pic>
      <p:pic>
        <p:nvPicPr>
          <p:cNvPr id="5" name="Z_[16-05]_kotoba1">
            <a:hlinkClick r:id="" action="ppaction://media"/>
            <a:extLst>
              <a:ext uri="{FF2B5EF4-FFF2-40B4-BE49-F238E27FC236}">
                <a16:creationId xmlns:a16="http://schemas.microsoft.com/office/drawing/2014/main" id="{B79B7F73-7DC3-4987-8C0F-7EBEE17D57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7671" y="1530133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3D81BA-E12A-4B94-90D6-BFB469ED4F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" t="-139" r="75348" b="90151"/>
          <a:stretch/>
        </p:blipFill>
        <p:spPr>
          <a:xfrm>
            <a:off x="135371" y="139410"/>
            <a:ext cx="1974949" cy="68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2475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30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CE8BF4B-FB4D-4F8C-AF1F-FCEDC3483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8188"/>
            <a:ext cx="12192000" cy="284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2C99971-EAA6-4EAA-8EA1-3F09E527B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30" b="83591"/>
          <a:stretch/>
        </p:blipFill>
        <p:spPr bwMode="auto">
          <a:xfrm>
            <a:off x="447675" y="238125"/>
            <a:ext cx="207034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1E275DB-A6E0-47A9-9903-7FA37010C37A}"/>
              </a:ext>
            </a:extLst>
          </p:cNvPr>
          <p:cNvSpPr txBox="1"/>
          <p:nvPr/>
        </p:nvSpPr>
        <p:spPr>
          <a:xfrm>
            <a:off x="535823" y="5107544"/>
            <a:ext cx="22415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មួកការពារ/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ពាក់មួកសុវត្ថិភាព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BC8B68-4275-4046-862A-628B97FBC93B}"/>
              </a:ext>
            </a:extLst>
          </p:cNvPr>
          <p:cNvSpPr txBox="1"/>
          <p:nvPr/>
        </p:nvSpPr>
        <p:spPr>
          <a:xfrm>
            <a:off x="3971925" y="5107544"/>
            <a:ext cx="14797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បើកទ្វារ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8E29A23-35E7-47CB-AA12-7F34A9815966}"/>
              </a:ext>
            </a:extLst>
          </p:cNvPr>
          <p:cNvSpPr txBox="1"/>
          <p:nvPr/>
        </p:nvSpPr>
        <p:spPr>
          <a:xfrm>
            <a:off x="7255946" y="5107544"/>
            <a:ext cx="29008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ពន្លត់ភ្លើង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79EACF4-3DC6-4A33-A0BC-45F6A413AD6C}"/>
              </a:ext>
            </a:extLst>
          </p:cNvPr>
          <p:cNvSpPr txBox="1"/>
          <p:nvPr/>
        </p:nvSpPr>
        <p:spPr>
          <a:xfrm>
            <a:off x="9732101" y="5107543"/>
            <a:ext cx="2459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ឡានពន្លត់អគ្គិភ័យ/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តេទៅលេខ១១៩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50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E3B67ED1-44BB-47F5-827A-F68E7E34C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30" b="83591"/>
          <a:stretch/>
        </p:blipFill>
        <p:spPr bwMode="auto">
          <a:xfrm>
            <a:off x="447675" y="238125"/>
            <a:ext cx="207034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FF1E37B-82BB-4980-A6B8-F08803F79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7238"/>
            <a:ext cx="12192000" cy="280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6D4389-BAA9-4154-B493-A02EDD0F8460}"/>
              </a:ext>
            </a:extLst>
          </p:cNvPr>
          <p:cNvSpPr txBox="1"/>
          <p:nvPr/>
        </p:nvSpPr>
        <p:spPr>
          <a:xfrm>
            <a:off x="990470" y="4964113"/>
            <a:ext cx="1362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ប្រមូលផ្ដុំ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77322-FB5A-4854-B646-6EBE192E32DF}"/>
              </a:ext>
            </a:extLst>
          </p:cNvPr>
          <p:cNvSpPr txBox="1"/>
          <p:nvPr/>
        </p:nvSpPr>
        <p:spPr>
          <a:xfrm>
            <a:off x="4035055" y="4964113"/>
            <a:ext cx="16668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តម្រៀបជួរ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A96294E-0C27-4890-85B7-4F6B21099936}"/>
              </a:ext>
            </a:extLst>
          </p:cNvPr>
          <p:cNvSpPr txBox="1"/>
          <p:nvPr/>
        </p:nvSpPr>
        <p:spPr>
          <a:xfrm>
            <a:off x="7102105" y="4964113"/>
            <a:ext cx="20478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ការហៅឈ្មោះ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745B2A-9104-48C4-AF0F-5238CC8CCB24}"/>
              </a:ext>
            </a:extLst>
          </p:cNvPr>
          <p:cNvSpPr txBox="1"/>
          <p:nvPr/>
        </p:nvSpPr>
        <p:spPr>
          <a:xfrm>
            <a:off x="10112005" y="4964113"/>
            <a:ext cx="20478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រាយការណ៍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819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A05471E-C0DD-4858-B679-81EE753C2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30" b="83591"/>
          <a:stretch/>
        </p:blipFill>
        <p:spPr bwMode="auto">
          <a:xfrm>
            <a:off x="447675" y="238125"/>
            <a:ext cx="207034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1C474B3-66E3-4535-83C0-FBCB5C97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25"/>
            <a:ext cx="12192000" cy="30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7035BB4-3941-4F72-A6F9-36335D0F5CB1}"/>
              </a:ext>
            </a:extLst>
          </p:cNvPr>
          <p:cNvSpPr txBox="1"/>
          <p:nvPr/>
        </p:nvSpPr>
        <p:spPr>
          <a:xfrm>
            <a:off x="257175" y="4815721"/>
            <a:ext cx="25717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ជូនដំណឹងទៅអ្នកដទៃ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10BFA8-B48D-4865-B47C-FD6230313DD7}"/>
              </a:ext>
            </a:extLst>
          </p:cNvPr>
          <p:cNvSpPr txBox="1"/>
          <p:nvPr/>
        </p:nvSpPr>
        <p:spPr>
          <a:xfrm>
            <a:off x="3227362" y="4815721"/>
            <a:ext cx="29734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បន្ទាបខ្លួន/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អង្គុយចោងហោង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1FEB88E-D820-4C94-99F9-6764278BC396}"/>
              </a:ext>
            </a:extLst>
          </p:cNvPr>
          <p:cNvSpPr txBox="1"/>
          <p:nvPr/>
        </p:nvSpPr>
        <p:spPr>
          <a:xfrm>
            <a:off x="5657850" y="4815721"/>
            <a:ext cx="266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យកកន្សែងដៃខ្ទប់មាត់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9F2C435-18B1-4C37-BFD5-5E1018D51689}"/>
              </a:ext>
            </a:extLst>
          </p:cNvPr>
          <p:cNvSpPr txBox="1"/>
          <p:nvPr/>
        </p:nvSpPr>
        <p:spPr>
          <a:xfrm>
            <a:off x="8324850" y="4815721"/>
            <a:ext cx="42322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ឧបករណ៍ជូនដំណឹងអគ្គិភ័យបន្លឺឡើង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506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8109DE-A24F-4F31-810D-468B3231F6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11097"/>
          <a:stretch/>
        </p:blipFill>
        <p:spPr>
          <a:xfrm>
            <a:off x="3964420" y="695324"/>
            <a:ext cx="8227580" cy="6162675"/>
          </a:xfrm>
          <a:prstGeom prst="rect">
            <a:avLst/>
          </a:prstGeom>
        </p:spPr>
      </p:pic>
      <p:pic>
        <p:nvPicPr>
          <p:cNvPr id="5" name="Z_[16-05]_kotoba1">
            <a:hlinkClick r:id="" action="ppaction://media"/>
            <a:extLst>
              <a:ext uri="{FF2B5EF4-FFF2-40B4-BE49-F238E27FC236}">
                <a16:creationId xmlns:a16="http://schemas.microsoft.com/office/drawing/2014/main" id="{B79B7F73-7DC3-4987-8C0F-7EBEE17D57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3689" y="1660154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3D81BA-E12A-4B94-90D6-BFB469ED4F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" t="-139" r="75348" b="90151"/>
          <a:stretch/>
        </p:blipFill>
        <p:spPr>
          <a:xfrm>
            <a:off x="135371" y="139410"/>
            <a:ext cx="1974949" cy="68608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6BA5AD6-CAE3-449D-B78B-A7375BA66B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371" y="874390"/>
            <a:ext cx="3284104" cy="7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800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30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8109DE-A24F-4F31-810D-468B3231F6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11097"/>
          <a:stretch/>
        </p:blipFill>
        <p:spPr>
          <a:xfrm>
            <a:off x="3964420" y="695324"/>
            <a:ext cx="8227580" cy="616267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93D81BA-E12A-4B94-90D6-BFB469ED4F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" t="-139" r="75348" b="90151"/>
          <a:stretch/>
        </p:blipFill>
        <p:spPr>
          <a:xfrm>
            <a:off x="135371" y="139410"/>
            <a:ext cx="1974949" cy="68608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3495793-90F5-4D6A-B862-16D3885041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25048"/>
            <a:ext cx="4015011" cy="735106"/>
          </a:xfrm>
          <a:prstGeom prst="rect">
            <a:avLst/>
          </a:prstGeom>
        </p:spPr>
      </p:pic>
      <p:pic>
        <p:nvPicPr>
          <p:cNvPr id="9" name="Z_[16-06]_kotoba2">
            <a:hlinkClick r:id="" action="ppaction://media"/>
            <a:extLst>
              <a:ext uri="{FF2B5EF4-FFF2-40B4-BE49-F238E27FC236}">
                <a16:creationId xmlns:a16="http://schemas.microsoft.com/office/drawing/2014/main" id="{CE9FD37A-7089-4E00-8CBF-F5E795D193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61519" y="1416472"/>
            <a:ext cx="487363" cy="487363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01D2481B-8AC6-49F8-BAD2-79D004717808}"/>
              </a:ext>
            </a:extLst>
          </p:cNvPr>
          <p:cNvSpPr txBox="1"/>
          <p:nvPr/>
        </p:nvSpPr>
        <p:spPr>
          <a:xfrm>
            <a:off x="569733" y="1902496"/>
            <a:ext cx="18108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(      )</a:t>
            </a:r>
          </a:p>
          <a:p>
            <a:endParaRPr lang="en-US" sz="2000" b="1" dirty="0"/>
          </a:p>
          <a:p>
            <a:r>
              <a:rPr lang="en-US" sz="2000" b="1" dirty="0"/>
              <a:t>2. (      )</a:t>
            </a:r>
          </a:p>
          <a:p>
            <a:endParaRPr lang="en-US" sz="2000" b="1" dirty="0"/>
          </a:p>
          <a:p>
            <a:r>
              <a:rPr lang="en-US" sz="2000" b="1" dirty="0"/>
              <a:t>3. (      )</a:t>
            </a:r>
          </a:p>
          <a:p>
            <a:endParaRPr lang="en-US" sz="2000" b="1" dirty="0"/>
          </a:p>
          <a:p>
            <a:r>
              <a:rPr lang="en-US" sz="2000" b="1" dirty="0"/>
              <a:t>4. (      )</a:t>
            </a:r>
          </a:p>
          <a:p>
            <a:endParaRPr lang="en-US" sz="2000" b="1" dirty="0"/>
          </a:p>
          <a:p>
            <a:r>
              <a:rPr lang="en-US" sz="2000" b="1" dirty="0"/>
              <a:t>5. (      ) </a:t>
            </a:r>
          </a:p>
          <a:p>
            <a:endParaRPr lang="en-US" sz="2000" b="1" dirty="0"/>
          </a:p>
          <a:p>
            <a:r>
              <a:rPr lang="en-US" sz="2000" b="1" dirty="0"/>
              <a:t>6</a:t>
            </a:r>
            <a:r>
              <a:rPr lang="en-US" altLang="ja-JP" sz="2000" b="1" dirty="0"/>
              <a:t>. (      ) </a:t>
            </a:r>
            <a:endParaRPr lang="en-US" sz="2000" b="1" dirty="0"/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BD8165B8-2B15-4DDE-B809-C141BC48D729}"/>
              </a:ext>
            </a:extLst>
          </p:cNvPr>
          <p:cNvSpPr txBox="1"/>
          <p:nvPr/>
        </p:nvSpPr>
        <p:spPr>
          <a:xfrm>
            <a:off x="2175910" y="1904043"/>
            <a:ext cx="14746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7. (      )</a:t>
            </a:r>
          </a:p>
          <a:p>
            <a:endParaRPr lang="en-US" sz="2000" b="1" dirty="0"/>
          </a:p>
          <a:p>
            <a:r>
              <a:rPr lang="en-US" sz="2000" b="1" dirty="0"/>
              <a:t>8. (      )</a:t>
            </a:r>
          </a:p>
          <a:p>
            <a:endParaRPr lang="en-US" sz="2000" b="1" dirty="0"/>
          </a:p>
          <a:p>
            <a:r>
              <a:rPr lang="en-US" sz="2000" b="1" dirty="0"/>
              <a:t>9. (      )</a:t>
            </a:r>
          </a:p>
          <a:p>
            <a:endParaRPr lang="en-US" sz="2000" b="1" dirty="0"/>
          </a:p>
          <a:p>
            <a:r>
              <a:rPr lang="en-US" altLang="ja-JP" sz="2000" b="1" dirty="0"/>
              <a:t>10. (      )</a:t>
            </a:r>
          </a:p>
          <a:p>
            <a:endParaRPr lang="en-US" sz="2000" b="1" dirty="0"/>
          </a:p>
          <a:p>
            <a:r>
              <a:rPr lang="en-US" altLang="ja-JP" sz="2000" b="1" dirty="0"/>
              <a:t>11. (      )</a:t>
            </a:r>
          </a:p>
          <a:p>
            <a:endParaRPr lang="en-US" sz="2000" b="1" dirty="0"/>
          </a:p>
          <a:p>
            <a:r>
              <a:rPr lang="en-US" altLang="ja-JP" sz="2000" b="1" dirty="0"/>
              <a:t>12. (      )</a:t>
            </a:r>
          </a:p>
        </p:txBody>
      </p:sp>
    </p:spTree>
    <p:extLst>
      <p:ext uri="{BB962C8B-B14F-4D97-AF65-F5344CB8AC3E}">
        <p14:creationId xmlns:p14="http://schemas.microsoft.com/office/powerpoint/2010/main" val="287148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14300" y="104775"/>
            <a:ext cx="11925300" cy="6667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8E8AD72-490D-4017-A6C4-EC894D5681F0}"/>
              </a:ext>
            </a:extLst>
          </p:cNvPr>
          <p:cNvSpPr txBox="1"/>
          <p:nvPr/>
        </p:nvSpPr>
        <p:spPr>
          <a:xfrm>
            <a:off x="569733" y="1902496"/>
            <a:ext cx="18108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(      )</a:t>
            </a:r>
          </a:p>
          <a:p>
            <a:endParaRPr lang="en-US" sz="2000" b="1" dirty="0"/>
          </a:p>
          <a:p>
            <a:r>
              <a:rPr lang="en-US" sz="2000" b="1" dirty="0"/>
              <a:t>2. (      )</a:t>
            </a:r>
          </a:p>
          <a:p>
            <a:endParaRPr lang="en-US" sz="2000" b="1" dirty="0"/>
          </a:p>
          <a:p>
            <a:r>
              <a:rPr lang="en-US" sz="2000" b="1" dirty="0"/>
              <a:t>3. (      )</a:t>
            </a:r>
          </a:p>
          <a:p>
            <a:endParaRPr lang="en-US" sz="2000" b="1" dirty="0"/>
          </a:p>
          <a:p>
            <a:r>
              <a:rPr lang="en-US" sz="2000" b="1" dirty="0"/>
              <a:t>4. (      )</a:t>
            </a:r>
          </a:p>
          <a:p>
            <a:endParaRPr lang="en-US" sz="2000" b="1" dirty="0"/>
          </a:p>
          <a:p>
            <a:r>
              <a:rPr lang="en-US" sz="2000" b="1" dirty="0"/>
              <a:t>5. (      ) </a:t>
            </a:r>
          </a:p>
          <a:p>
            <a:endParaRPr lang="en-US" sz="2000" b="1" dirty="0"/>
          </a:p>
          <a:p>
            <a:r>
              <a:rPr lang="en-US" sz="2000" b="1" dirty="0"/>
              <a:t>6</a:t>
            </a:r>
            <a:r>
              <a:rPr lang="en-US" altLang="ja-JP" sz="2000" b="1" dirty="0"/>
              <a:t>. (      ) </a:t>
            </a:r>
            <a:endParaRPr lang="en-US" sz="2000" b="1" dirty="0"/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E2AEADE6-74A6-48F8-A8D3-EC9CE7AFE977}"/>
              </a:ext>
            </a:extLst>
          </p:cNvPr>
          <p:cNvSpPr txBox="1"/>
          <p:nvPr/>
        </p:nvSpPr>
        <p:spPr>
          <a:xfrm>
            <a:off x="2175910" y="1904043"/>
            <a:ext cx="14746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7. (      )</a:t>
            </a:r>
          </a:p>
          <a:p>
            <a:endParaRPr lang="en-US" sz="2000" b="1" dirty="0"/>
          </a:p>
          <a:p>
            <a:r>
              <a:rPr lang="en-US" sz="2000" b="1" dirty="0"/>
              <a:t>8. (      )</a:t>
            </a:r>
          </a:p>
          <a:p>
            <a:endParaRPr lang="en-US" sz="2000" b="1" dirty="0"/>
          </a:p>
          <a:p>
            <a:r>
              <a:rPr lang="en-US" sz="2000" b="1" dirty="0"/>
              <a:t>9. (      )</a:t>
            </a:r>
          </a:p>
          <a:p>
            <a:endParaRPr lang="en-US" sz="2000" b="1" dirty="0"/>
          </a:p>
          <a:p>
            <a:r>
              <a:rPr lang="en-US" altLang="ja-JP" sz="2000" b="1" dirty="0"/>
              <a:t>10. (      )</a:t>
            </a:r>
          </a:p>
          <a:p>
            <a:endParaRPr lang="en-US" sz="2000" b="1" dirty="0"/>
          </a:p>
          <a:p>
            <a:r>
              <a:rPr lang="en-US" altLang="ja-JP" sz="2000" b="1" dirty="0"/>
              <a:t>11. (      )</a:t>
            </a:r>
          </a:p>
          <a:p>
            <a:endParaRPr lang="en-US" sz="2000" b="1" dirty="0"/>
          </a:p>
          <a:p>
            <a:r>
              <a:rPr lang="en-US" altLang="ja-JP" sz="2000" b="1" dirty="0"/>
              <a:t>12. (      )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B4241C5F-4DA6-42F8-8B34-3580BC25C0D6}"/>
              </a:ext>
            </a:extLst>
          </p:cNvPr>
          <p:cNvSpPr txBox="1"/>
          <p:nvPr/>
        </p:nvSpPr>
        <p:spPr>
          <a:xfrm>
            <a:off x="905905" y="1823314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8E415743-B209-4DA7-A4E3-5F7F5DC6E988}"/>
              </a:ext>
            </a:extLst>
          </p:cNvPr>
          <p:cNvSpPr txBox="1"/>
          <p:nvPr/>
        </p:nvSpPr>
        <p:spPr>
          <a:xfrm>
            <a:off x="905905" y="2425716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6D6FC232-05F0-460F-A3A6-5A5E1B75B304}"/>
              </a:ext>
            </a:extLst>
          </p:cNvPr>
          <p:cNvSpPr txBox="1"/>
          <p:nvPr/>
        </p:nvSpPr>
        <p:spPr>
          <a:xfrm>
            <a:off x="905905" y="3028118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63469F3F-19AC-4B48-A85F-B0914F1A3603}"/>
              </a:ext>
            </a:extLst>
          </p:cNvPr>
          <p:cNvSpPr txBox="1"/>
          <p:nvPr/>
        </p:nvSpPr>
        <p:spPr>
          <a:xfrm>
            <a:off x="920562" y="3647455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D4372207-260D-41AB-B304-A3C1E22A748A}"/>
              </a:ext>
            </a:extLst>
          </p:cNvPr>
          <p:cNvSpPr txBox="1"/>
          <p:nvPr/>
        </p:nvSpPr>
        <p:spPr>
          <a:xfrm>
            <a:off x="913848" y="4266792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ADFC897B-64A2-41C6-B14C-68E034F4D761}"/>
              </a:ext>
            </a:extLst>
          </p:cNvPr>
          <p:cNvSpPr txBox="1"/>
          <p:nvPr/>
        </p:nvSpPr>
        <p:spPr>
          <a:xfrm>
            <a:off x="905904" y="4876039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09550AD-1CC8-4464-BC0F-2A87EC0D4156}"/>
              </a:ext>
            </a:extLst>
          </p:cNvPr>
          <p:cNvSpPr txBox="1"/>
          <p:nvPr/>
        </p:nvSpPr>
        <p:spPr>
          <a:xfrm>
            <a:off x="2529714" y="1823314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0670DE-66AD-446F-9EA4-FDBDCB727508}"/>
              </a:ext>
            </a:extLst>
          </p:cNvPr>
          <p:cNvSpPr txBox="1"/>
          <p:nvPr/>
        </p:nvSpPr>
        <p:spPr>
          <a:xfrm>
            <a:off x="2529714" y="2425716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D3FE69D2-B9FF-4E72-AD05-786A83C4FCD4}"/>
              </a:ext>
            </a:extLst>
          </p:cNvPr>
          <p:cNvSpPr txBox="1"/>
          <p:nvPr/>
        </p:nvSpPr>
        <p:spPr>
          <a:xfrm>
            <a:off x="2529714" y="3028118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18E42C65-CF80-4B04-A629-C4D531DF9F55}"/>
              </a:ext>
            </a:extLst>
          </p:cNvPr>
          <p:cNvSpPr txBox="1"/>
          <p:nvPr/>
        </p:nvSpPr>
        <p:spPr>
          <a:xfrm>
            <a:off x="2662304" y="3669502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8FCDF162-CFBB-45A8-A9CC-C30CECDBD627}"/>
              </a:ext>
            </a:extLst>
          </p:cNvPr>
          <p:cNvSpPr txBox="1"/>
          <p:nvPr/>
        </p:nvSpPr>
        <p:spPr>
          <a:xfrm>
            <a:off x="2655590" y="4288839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8166D8C0-FB08-4143-BB2D-056458EF0808}"/>
              </a:ext>
            </a:extLst>
          </p:cNvPr>
          <p:cNvSpPr txBox="1"/>
          <p:nvPr/>
        </p:nvSpPr>
        <p:spPr>
          <a:xfrm>
            <a:off x="2647646" y="4898086"/>
            <a:ext cx="668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l</a:t>
            </a:r>
          </a:p>
        </p:txBody>
      </p:sp>
      <p:pic>
        <p:nvPicPr>
          <p:cNvPr id="22" name="Z_[16-06]_kotoba2">
            <a:hlinkClick r:id="" action="ppaction://media"/>
            <a:extLst>
              <a:ext uri="{FF2B5EF4-FFF2-40B4-BE49-F238E27FC236}">
                <a16:creationId xmlns:a16="http://schemas.microsoft.com/office/drawing/2014/main" id="{FEF2D89C-B875-427C-9618-3B0EDC4743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17004" y="1597561"/>
            <a:ext cx="487363" cy="48736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5FA3B7D7-E0BC-44DE-B52C-5063828B1D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" t="-139" r="75348" b="90151"/>
          <a:stretch/>
        </p:blipFill>
        <p:spPr>
          <a:xfrm>
            <a:off x="260678" y="121659"/>
            <a:ext cx="1974949" cy="686089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C2B8C92-4E07-42F8-A04C-E1E8C145BD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11097" r="935"/>
          <a:stretch/>
        </p:blipFill>
        <p:spPr>
          <a:xfrm>
            <a:off x="4052087" y="741925"/>
            <a:ext cx="7975212" cy="603035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1CAAA884-115F-456C-8C8E-2290EAC9BA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701" y="853538"/>
            <a:ext cx="3868069" cy="70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6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7503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A50B16-D236-425C-8CF2-883BECB49C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485776"/>
            <a:ext cx="6503292" cy="184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85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7C0444-D659-4DBE-925A-735366CC19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521" y="4119281"/>
            <a:ext cx="6126824" cy="273871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19527C-869F-4197-973F-0A90D985D5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9638" y="1261018"/>
            <a:ext cx="5902362" cy="552156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10840A9-9D29-4BA2-A411-ACCD04600B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521" y="1336436"/>
            <a:ext cx="5820479" cy="2587883"/>
          </a:xfrm>
          <a:prstGeom prst="rect">
            <a:avLst/>
          </a:prstGeom>
        </p:spPr>
      </p:pic>
      <p:pic>
        <p:nvPicPr>
          <p:cNvPr id="8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E06B8F42-FB14-406F-BF87-929BF54E5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3554" y="424322"/>
            <a:ext cx="531584" cy="48736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74592BF-B1FC-473E-A324-F874575A1CD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66" y="44958"/>
            <a:ext cx="5294412" cy="12460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714D79-6766-413B-8922-7922F6357F2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" r="1543"/>
          <a:stretch/>
        </p:blipFill>
        <p:spPr>
          <a:xfrm>
            <a:off x="5695950" y="203890"/>
            <a:ext cx="5638800" cy="103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6388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30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47556" y="184811"/>
            <a:ext cx="11896888" cy="65588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7A2E3B1-5232-4B24-8AB8-93AEC216E5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3920866"/>
            <a:ext cx="6126824" cy="273871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D25E6DF-D749-4E02-BD9D-C2FB2F6CD2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246094"/>
            <a:ext cx="5801377" cy="54270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DDB946-B5B9-4B77-89B1-A03FE34611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521" y="1246094"/>
            <a:ext cx="5820479" cy="25878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13F3541-4499-47D1-BF03-FA6B2CA0DA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521" y="198415"/>
            <a:ext cx="5805132" cy="1032336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53778EA6-DDBC-4C2C-B8CA-20A2D6BB491E}"/>
              </a:ext>
            </a:extLst>
          </p:cNvPr>
          <p:cNvSpPr/>
          <p:nvPr/>
        </p:nvSpPr>
        <p:spPr>
          <a:xfrm>
            <a:off x="3792071" y="1783978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C9B3CDD5-734D-4F97-AA32-725408DC9FAC}"/>
              </a:ext>
            </a:extLst>
          </p:cNvPr>
          <p:cNvSpPr/>
          <p:nvPr/>
        </p:nvSpPr>
        <p:spPr>
          <a:xfrm>
            <a:off x="1156447" y="4527179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1DB64190-1FAC-41CD-839C-74FF8B47A651}"/>
              </a:ext>
            </a:extLst>
          </p:cNvPr>
          <p:cNvSpPr/>
          <p:nvPr/>
        </p:nvSpPr>
        <p:spPr>
          <a:xfrm>
            <a:off x="6952129" y="1833723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46D8810-93A7-45F5-8D8D-326734D1FA51}"/>
              </a:ext>
            </a:extLst>
          </p:cNvPr>
          <p:cNvSpPr/>
          <p:nvPr/>
        </p:nvSpPr>
        <p:spPr>
          <a:xfrm>
            <a:off x="9637059" y="4583991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F2EAFB7B-7262-40E9-889D-CF5ADFC1D2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77765" y="4785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1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30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70340A2-5A4B-47EA-AD2A-18508285A8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389" y="712693"/>
            <a:ext cx="10865222" cy="27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72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8892AA-FD49-4CF7-9DC7-B85BED25FB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8" t="24634" r="85815" b="57911"/>
          <a:stretch/>
        </p:blipFill>
        <p:spPr>
          <a:xfrm>
            <a:off x="1485900" y="121478"/>
            <a:ext cx="1209675" cy="4003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8D04317-D9EB-4727-B8B9-1AD30D5384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286" y="3771433"/>
            <a:ext cx="5092577" cy="28879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202DDC8-8CF0-4505-9E0F-19F0E04844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2703" y="641486"/>
            <a:ext cx="2799229" cy="13228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9149145-F740-4901-A1AE-0AC797FFE7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133" y="3771433"/>
            <a:ext cx="5943597" cy="1393254"/>
          </a:xfrm>
          <a:prstGeom prst="rect">
            <a:avLst/>
          </a:prstGeom>
        </p:spPr>
      </p:pic>
      <p:pic>
        <p:nvPicPr>
          <p:cNvPr id="11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F722733F-C64A-458D-8E60-D22DE2E4E8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9605" y="114514"/>
            <a:ext cx="487363" cy="48736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B798DE8-7A10-48FB-A735-71E06F89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3" r="1930"/>
          <a:stretch/>
        </p:blipFill>
        <p:spPr>
          <a:xfrm>
            <a:off x="67794" y="641486"/>
            <a:ext cx="5761505" cy="232230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12FC185-0A13-4E82-BC33-4915733337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8" r="82319" b="79091"/>
          <a:stretch/>
        </p:blipFill>
        <p:spPr>
          <a:xfrm>
            <a:off x="0" y="81869"/>
            <a:ext cx="1485900" cy="47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7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1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8A741F-0316-4879-AC6C-11F402FD18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5851" y="992085"/>
            <a:ext cx="8166848" cy="53500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D7ACAD-5877-4FE1-AD38-8015D84F2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377" y="48237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FB5D0CCC-BCBC-4054-A688-9E9B290820E6}"/>
              </a:ext>
            </a:extLst>
          </p:cNvPr>
          <p:cNvSpPr/>
          <p:nvPr/>
        </p:nvSpPr>
        <p:spPr>
          <a:xfrm>
            <a:off x="8275967" y="227824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0109D846-A52D-490C-ACF2-17C0C6094737}"/>
              </a:ext>
            </a:extLst>
          </p:cNvPr>
          <p:cNvSpPr txBox="1"/>
          <p:nvPr/>
        </p:nvSpPr>
        <p:spPr>
          <a:xfrm>
            <a:off x="8419022" y="515835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>
                <a:effectLst/>
                <a:latin typeface="Roboto" panose="02000000000000000000" pitchFamily="2" charset="0"/>
                <a:hlinkClick r:id="rId4"/>
              </a:rPr>
              <a:t>https://youtu.be/diYA0igOGyc</a:t>
            </a:r>
            <a:endParaRPr lang="en-US" altLang="ja-JP" b="0" i="0" u="none" strike="noStrike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582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18C6F83-A0F5-4BAB-87A2-AF970010B6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9475" y="918881"/>
            <a:ext cx="9693049" cy="5020237"/>
          </a:xfrm>
          <a:prstGeom prst="rect">
            <a:avLst/>
          </a:prstGeom>
        </p:spPr>
      </p:pic>
      <p:pic>
        <p:nvPicPr>
          <p:cNvPr id="4" name="Z_[16-08]_kiku2">
            <a:hlinkClick r:id="" action="ppaction://media"/>
            <a:extLst>
              <a:ext uri="{FF2B5EF4-FFF2-40B4-BE49-F238E27FC236}">
                <a16:creationId xmlns:a16="http://schemas.microsoft.com/office/drawing/2014/main" id="{AE165581-DC73-4589-9CCD-18F85F5F8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4302" y="9771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6123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5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CF0D9A4-AEA5-4846-A1B1-5991704510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9475" y="918881"/>
            <a:ext cx="9693049" cy="502023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018FE6-5C33-44F3-9B4A-DCF7D9AE37C6}"/>
              </a:ext>
            </a:extLst>
          </p:cNvPr>
          <p:cNvSpPr txBox="1"/>
          <p:nvPr/>
        </p:nvSpPr>
        <p:spPr>
          <a:xfrm>
            <a:off x="2102829" y="5334006"/>
            <a:ext cx="190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c</a:t>
            </a:r>
            <a:r>
              <a:rPr lang="ja-JP" altLang="en-US" sz="2800" b="1" dirty="0">
                <a:solidFill>
                  <a:srgbClr val="FF0000"/>
                </a:solidFill>
              </a:rPr>
              <a:t>　　</a:t>
            </a:r>
            <a:r>
              <a:rPr lang="en-US" altLang="ja-JP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9C322A2-C87D-4A90-A7B0-F5EDDFC26F66}"/>
              </a:ext>
            </a:extLst>
          </p:cNvPr>
          <p:cNvSpPr txBox="1"/>
          <p:nvPr/>
        </p:nvSpPr>
        <p:spPr>
          <a:xfrm>
            <a:off x="4191603" y="5334006"/>
            <a:ext cx="190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c</a:t>
            </a:r>
            <a:r>
              <a:rPr lang="ja-JP" altLang="en-US" sz="2800" b="1" dirty="0">
                <a:solidFill>
                  <a:srgbClr val="FF0000"/>
                </a:solidFill>
              </a:rPr>
              <a:t>　　</a:t>
            </a:r>
            <a:r>
              <a:rPr lang="en-US" altLang="ja-JP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FE1E4D-E318-4EBF-B9E6-E4ECFD8412FC}"/>
              </a:ext>
            </a:extLst>
          </p:cNvPr>
          <p:cNvSpPr txBox="1"/>
          <p:nvPr/>
        </p:nvSpPr>
        <p:spPr>
          <a:xfrm>
            <a:off x="6098653" y="5334005"/>
            <a:ext cx="190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c</a:t>
            </a:r>
            <a:r>
              <a:rPr lang="ja-JP" altLang="en-US" sz="2800" b="1" dirty="0">
                <a:solidFill>
                  <a:srgbClr val="FF0000"/>
                </a:solidFill>
              </a:rPr>
              <a:t>　　</a:t>
            </a:r>
            <a:r>
              <a:rPr lang="en-US" altLang="ja-JP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7A8F508-4140-409D-A19E-5ADD70DACFA4}"/>
              </a:ext>
            </a:extLst>
          </p:cNvPr>
          <p:cNvSpPr txBox="1"/>
          <p:nvPr/>
        </p:nvSpPr>
        <p:spPr>
          <a:xfrm>
            <a:off x="8178119" y="5334005"/>
            <a:ext cx="190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</a:p>
        </p:txBody>
      </p:sp>
      <p:pic>
        <p:nvPicPr>
          <p:cNvPr id="9" name="Z_[16-08]_kiku2">
            <a:hlinkClick r:id="" action="ppaction://media"/>
            <a:extLst>
              <a:ext uri="{FF2B5EF4-FFF2-40B4-BE49-F238E27FC236}">
                <a16:creationId xmlns:a16="http://schemas.microsoft.com/office/drawing/2014/main" id="{2B6C26EE-60CD-4097-A6BE-3746E307DF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4302" y="9771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3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52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3726C41-2A18-4934-9F44-EC708247F6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239" y="497541"/>
            <a:ext cx="10817521" cy="26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60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3FD2916-9B90-4DDD-9CE3-5668714132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6772" y="304800"/>
            <a:ext cx="9338455" cy="6248399"/>
          </a:xfrm>
          <a:prstGeom prst="rect">
            <a:avLst/>
          </a:prstGeom>
        </p:spPr>
      </p:pic>
      <p:pic>
        <p:nvPicPr>
          <p:cNvPr id="5" name="Z_[16-08]_kiku2">
            <a:hlinkClick r:id="" action="ppaction://media"/>
            <a:extLst>
              <a:ext uri="{FF2B5EF4-FFF2-40B4-BE49-F238E27FC236}">
                <a16:creationId xmlns:a16="http://schemas.microsoft.com/office/drawing/2014/main" id="{8F87563B-85F6-4F69-BDFE-125E4026EB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6042" y="13730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4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38B556-C739-4754-ABA8-29676FB8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294" y="515001"/>
            <a:ext cx="8480611" cy="582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22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03D356-0AE9-4861-AE08-DE1634A2C1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310" y="996763"/>
            <a:ext cx="9882980" cy="3550024"/>
          </a:xfrm>
          <a:prstGeom prst="rect">
            <a:avLst/>
          </a:prstGeom>
        </p:spPr>
      </p:pic>
      <p:pic>
        <p:nvPicPr>
          <p:cNvPr id="4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94AD3FB0-872D-4E44-B9D6-6FBCD535A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47517" y="11131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3876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0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16FFE4-4252-4A33-A404-5F562C6428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310" y="1084543"/>
            <a:ext cx="9882980" cy="3550024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3637491C-E3D2-44F0-B773-54E56352DB8E}"/>
              </a:ext>
            </a:extLst>
          </p:cNvPr>
          <p:cNvSpPr/>
          <p:nvPr/>
        </p:nvSpPr>
        <p:spPr>
          <a:xfrm>
            <a:off x="6096000" y="2038350"/>
            <a:ext cx="371475" cy="3496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EE399083-ADDA-448E-B142-3C5B3C83EB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61792" y="1084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3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CBBA09-9A67-4585-888E-387C9B891B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912" y="756957"/>
            <a:ext cx="11006775" cy="258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13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5CA71E-F644-4742-A51C-24E781EC70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341" y="899271"/>
            <a:ext cx="11429868" cy="4087908"/>
          </a:xfrm>
          <a:prstGeom prst="rect">
            <a:avLst/>
          </a:prstGeom>
        </p:spPr>
      </p:pic>
      <p:pic>
        <p:nvPicPr>
          <p:cNvPr id="5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6DD7A95A-DF81-41E6-8654-51A0E66399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53772" y="17128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C03869-7EC8-469E-9DB1-508F0AC849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835" y="368468"/>
            <a:ext cx="8247529" cy="547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247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482A30-CB6B-4539-B017-B130BBFFFC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979" y="729036"/>
            <a:ext cx="10122042" cy="5015753"/>
          </a:xfrm>
          <a:prstGeom prst="rect">
            <a:avLst/>
          </a:prstGeom>
        </p:spPr>
      </p:pic>
      <p:pic>
        <p:nvPicPr>
          <p:cNvPr id="4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F06A5038-79A1-41A8-BE19-DFBEC1D6EB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09125" y="8695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7167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8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188B30-C10A-4C37-8106-0B23963E81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979" y="921123"/>
            <a:ext cx="10122042" cy="501575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3D421F-51F7-4D7E-85A2-48345BAEBD98}"/>
              </a:ext>
            </a:extLst>
          </p:cNvPr>
          <p:cNvSpPr txBox="1"/>
          <p:nvPr/>
        </p:nvSpPr>
        <p:spPr>
          <a:xfrm>
            <a:off x="3686801" y="5342970"/>
            <a:ext cx="97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22AC5F-80DD-4615-ACDA-1A416A706ED5}"/>
              </a:ext>
            </a:extLst>
          </p:cNvPr>
          <p:cNvSpPr txBox="1"/>
          <p:nvPr/>
        </p:nvSpPr>
        <p:spPr>
          <a:xfrm>
            <a:off x="4977718" y="5336246"/>
            <a:ext cx="1080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BB12234-1C9D-428D-B8FE-344DFDA69537}"/>
              </a:ext>
            </a:extLst>
          </p:cNvPr>
          <p:cNvSpPr txBox="1"/>
          <p:nvPr/>
        </p:nvSpPr>
        <p:spPr>
          <a:xfrm>
            <a:off x="6356552" y="5336245"/>
            <a:ext cx="97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5AF1E6F-557F-45E3-A328-EFE3D6E40532}"/>
              </a:ext>
            </a:extLst>
          </p:cNvPr>
          <p:cNvSpPr txBox="1"/>
          <p:nvPr/>
        </p:nvSpPr>
        <p:spPr>
          <a:xfrm>
            <a:off x="7629540" y="5318317"/>
            <a:ext cx="105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</a:t>
            </a:r>
          </a:p>
        </p:txBody>
      </p:sp>
      <p:pic>
        <p:nvPicPr>
          <p:cNvPr id="9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2CCBAE37-53EE-4F43-9C5F-5A7124B80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61525" y="10419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9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83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6CDA34-59B2-4119-8BA4-D7E5DB49D2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624" y="479613"/>
            <a:ext cx="6798624" cy="30793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AC55379-3A70-48B2-95C1-CD2C24DACB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7535" y="1177782"/>
            <a:ext cx="5634841" cy="5393347"/>
          </a:xfrm>
          <a:prstGeom prst="rect">
            <a:avLst/>
          </a:prstGeom>
        </p:spPr>
      </p:pic>
      <p:pic>
        <p:nvPicPr>
          <p:cNvPr id="7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F10BD8AA-0E1D-4DA5-B635-EC809EC14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51958" y="4796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3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5060719-B8CD-47C5-BC00-3CD01AFD11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624" y="479613"/>
            <a:ext cx="6798624" cy="30793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A84CE92-2DB6-491F-86EC-6EB5F4CA4E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7535" y="1177782"/>
            <a:ext cx="5634841" cy="53933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7338B092-0FB9-424C-89C2-B422DE0C69F4}"/>
              </a:ext>
            </a:extLst>
          </p:cNvPr>
          <p:cNvSpPr/>
          <p:nvPr/>
        </p:nvSpPr>
        <p:spPr>
          <a:xfrm>
            <a:off x="1622611" y="1669677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4AF5A8C6-7478-4CD7-A051-D055A0B6DD39}"/>
              </a:ext>
            </a:extLst>
          </p:cNvPr>
          <p:cNvSpPr/>
          <p:nvPr/>
        </p:nvSpPr>
        <p:spPr>
          <a:xfrm>
            <a:off x="9771530" y="1723467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F5C6C4FA-F1DB-4578-AB02-9EE1F366542A}"/>
              </a:ext>
            </a:extLst>
          </p:cNvPr>
          <p:cNvSpPr/>
          <p:nvPr/>
        </p:nvSpPr>
        <p:spPr>
          <a:xfrm>
            <a:off x="7094458" y="4560768"/>
            <a:ext cx="295835" cy="3137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E47D4A41-3F00-4A0D-9AB2-7EC802562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90293" y="4444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7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83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92B51A-0B9A-49AC-A377-CE89474EC0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143" y="653863"/>
            <a:ext cx="11275714" cy="26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75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6999AB-10E7-43EF-B92C-50D94489DA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249" y="689722"/>
            <a:ext cx="10673502" cy="4392705"/>
          </a:xfrm>
          <a:prstGeom prst="rect">
            <a:avLst/>
          </a:prstGeom>
        </p:spPr>
      </p:pic>
      <p:pic>
        <p:nvPicPr>
          <p:cNvPr id="5" name="Z_[16-10]_kiku4">
            <a:hlinkClick r:id="" action="ppaction://media"/>
            <a:extLst>
              <a:ext uri="{FF2B5EF4-FFF2-40B4-BE49-F238E27FC236}">
                <a16:creationId xmlns:a16="http://schemas.microsoft.com/office/drawing/2014/main" id="{68E8FB28-72B8-43E6-AAA5-35214AF3D6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10189" y="14741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6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1E13086F-6D4C-4E5D-B35B-0BAA9DA419A8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523145F-BCDC-4335-A9EA-BD9BD7EDB5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5821" r="4609" b="-1299"/>
          <a:stretch/>
        </p:blipFill>
        <p:spPr>
          <a:xfrm>
            <a:off x="1433739" y="1544704"/>
            <a:ext cx="9043762" cy="4678855"/>
          </a:xfrm>
          <a:prstGeom prst="rect">
            <a:avLst/>
          </a:prstGeom>
        </p:spPr>
      </p:pic>
      <p:pic>
        <p:nvPicPr>
          <p:cNvPr id="4" name="Z_[16-11]_katachi">
            <a:hlinkClick r:id="" action="ppaction://media"/>
            <a:extLst>
              <a:ext uri="{FF2B5EF4-FFF2-40B4-BE49-F238E27FC236}">
                <a16:creationId xmlns:a16="http://schemas.microsoft.com/office/drawing/2014/main" id="{898EB704-13EA-4994-938D-C10D921CCA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38720" y="1655687"/>
            <a:ext cx="487363" cy="48736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A7F5FFA-0D41-4189-A5FF-A7F72FEF1C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483799"/>
            <a:ext cx="2433020" cy="11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674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AFC14D-B0FA-4A49-A6C8-5F3C08FF5C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7" t="27291" r="7742" b="-318"/>
          <a:stretch/>
        </p:blipFill>
        <p:spPr>
          <a:xfrm>
            <a:off x="1152526" y="1597543"/>
            <a:ext cx="8566402" cy="459685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9258CA-28AE-4A17-9EF0-D639E6339E2A}"/>
              </a:ext>
            </a:extLst>
          </p:cNvPr>
          <p:cNvSpPr txBox="1"/>
          <p:nvPr/>
        </p:nvSpPr>
        <p:spPr>
          <a:xfrm>
            <a:off x="3204948" y="2687009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開けて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FF0931-EF24-4F5B-965A-CFAF3429D57A}"/>
              </a:ext>
            </a:extLst>
          </p:cNvPr>
          <p:cNvSpPr txBox="1"/>
          <p:nvPr/>
        </p:nvSpPr>
        <p:spPr>
          <a:xfrm>
            <a:off x="3740106" y="3179532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かぶって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27DB24-878C-43E2-8311-9C8692DE2111}"/>
              </a:ext>
            </a:extLst>
          </p:cNvPr>
          <p:cNvSpPr txBox="1"/>
          <p:nvPr/>
        </p:nvSpPr>
        <p:spPr>
          <a:xfrm>
            <a:off x="2637370" y="3665140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低くして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71644F-4BE7-47F9-87B5-EB5601BBFE3C}"/>
              </a:ext>
            </a:extLst>
          </p:cNvPr>
          <p:cNvSpPr txBox="1"/>
          <p:nvPr/>
        </p:nvSpPr>
        <p:spPr>
          <a:xfrm>
            <a:off x="3137119" y="4174375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7E0BAD3-7F63-47C9-A364-C42635D1E972}"/>
              </a:ext>
            </a:extLst>
          </p:cNvPr>
          <p:cNvSpPr txBox="1"/>
          <p:nvPr/>
        </p:nvSpPr>
        <p:spPr>
          <a:xfrm>
            <a:off x="2104145" y="4708271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げ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130D26-31AA-4E10-8D35-9A9A7146074B}"/>
              </a:ext>
            </a:extLst>
          </p:cNvPr>
          <p:cNvSpPr txBox="1"/>
          <p:nvPr/>
        </p:nvSpPr>
        <p:spPr>
          <a:xfrm>
            <a:off x="5435727" y="4713424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れ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E1CCE58-1B83-4C43-BBD3-2C6123B4A257}"/>
              </a:ext>
            </a:extLst>
          </p:cNvPr>
          <p:cNvSpPr txBox="1"/>
          <p:nvPr/>
        </p:nvSpPr>
        <p:spPr>
          <a:xfrm>
            <a:off x="6934266" y="5655790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ように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12" name="Z_[16-11]_katachi">
            <a:hlinkClick r:id="" action="ppaction://media"/>
            <a:extLst>
              <a:ext uri="{FF2B5EF4-FFF2-40B4-BE49-F238E27FC236}">
                <a16:creationId xmlns:a16="http://schemas.microsoft.com/office/drawing/2014/main" id="{89BC223C-EA91-4E0F-B6EF-1BCE409208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29195" y="2180478"/>
            <a:ext cx="487363" cy="487363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A963E659-507A-4B2F-85D4-F3A78458E604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E4980B2-1834-4A29-BBE1-9C6AF24E7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483799"/>
            <a:ext cx="2433020" cy="11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82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23145F-BCDC-4335-A9EA-BD9BD7EDB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894" y="963146"/>
            <a:ext cx="11156212" cy="116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912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48D4B13-932E-4BAF-9573-F7BE12B78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70" y="121319"/>
            <a:ext cx="11832905" cy="6615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06072A8-0F47-454B-8746-300D6B6B72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39203"/>
          <a:stretch/>
        </p:blipFill>
        <p:spPr>
          <a:xfrm>
            <a:off x="197170" y="1869406"/>
            <a:ext cx="8600484" cy="453139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AA3C95E-E3D3-47D6-A4A3-48C038A68F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4405" y="4679530"/>
            <a:ext cx="3350425" cy="148339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F6E8FBA-6D20-4D1C-8E66-76F93427B7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18231" r="62442" b="61630"/>
          <a:stretch/>
        </p:blipFill>
        <p:spPr>
          <a:xfrm>
            <a:off x="5090869" y="202531"/>
            <a:ext cx="3299261" cy="16668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23C1E35-8163-4337-9DB7-60A806C1DA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92" b="81769"/>
          <a:stretch/>
        </p:blipFill>
        <p:spPr>
          <a:xfrm>
            <a:off x="197170" y="121319"/>
            <a:ext cx="4588262" cy="12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791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D19BAF-9467-4381-A40F-F0D06AA8A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70" y="121319"/>
            <a:ext cx="11832905" cy="6615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E60B04F-27E4-49F8-9783-D79DBB9C4B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3650" y="258065"/>
            <a:ext cx="7729151" cy="634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20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23145F-BCDC-4335-A9EA-BD9BD7EDB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736" y="629887"/>
            <a:ext cx="10454528" cy="13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19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0318C9F-9057-4B73-A4BD-4089565EB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70" y="121319"/>
            <a:ext cx="11832905" cy="6615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4407FF4-4EE4-4F19-8DC4-71FD281D78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350" y="243397"/>
            <a:ext cx="9591062" cy="63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63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23145F-BCDC-4335-A9EA-BD9BD7EDB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192" y="420781"/>
            <a:ext cx="9509765" cy="13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274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8892AA-FD49-4CF7-9DC7-B85BED25FB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8" t="24634" r="85815" b="57911"/>
          <a:stretch/>
        </p:blipFill>
        <p:spPr>
          <a:xfrm>
            <a:off x="1485900" y="121478"/>
            <a:ext cx="1209675" cy="4003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8D04317-D9EB-4727-B8B9-1AD30D5384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286" y="3771433"/>
            <a:ext cx="5092577" cy="28879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202DDC8-8CF0-4505-9E0F-19F0E04844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2703" y="641486"/>
            <a:ext cx="2799229" cy="13228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9149145-F740-4901-A1AE-0AC797FFE7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133" y="3771433"/>
            <a:ext cx="5943597" cy="1393254"/>
          </a:xfrm>
          <a:prstGeom prst="rect">
            <a:avLst/>
          </a:prstGeom>
        </p:spPr>
      </p:pic>
      <p:pic>
        <p:nvPicPr>
          <p:cNvPr id="11" name="Z_[16-07]_kiku1">
            <a:hlinkClick r:id="" action="ppaction://media"/>
            <a:extLst>
              <a:ext uri="{FF2B5EF4-FFF2-40B4-BE49-F238E27FC236}">
                <a16:creationId xmlns:a16="http://schemas.microsoft.com/office/drawing/2014/main" id="{F722733F-C64A-458D-8E60-D22DE2E4E8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9605" y="114514"/>
            <a:ext cx="487363" cy="48736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B798DE8-7A10-48FB-A735-71E06F89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3" r="1930"/>
          <a:stretch/>
        </p:blipFill>
        <p:spPr>
          <a:xfrm>
            <a:off x="67794" y="641486"/>
            <a:ext cx="5761505" cy="232230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12FC185-0A13-4E82-BC33-4915733337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8" r="82319" b="79091"/>
          <a:stretch/>
        </p:blipFill>
        <p:spPr>
          <a:xfrm>
            <a:off x="0" y="81869"/>
            <a:ext cx="1485900" cy="47954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D73E7BE-74CB-458E-8EA4-C22791893F8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t="38284"/>
          <a:stretch/>
        </p:blipFill>
        <p:spPr>
          <a:xfrm>
            <a:off x="4902440" y="5654539"/>
            <a:ext cx="7231290" cy="112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3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1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5CA71E-F644-4742-A51C-24E781EC70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66" y="937371"/>
            <a:ext cx="11429868" cy="4087908"/>
          </a:xfrm>
          <a:prstGeom prst="rect">
            <a:avLst/>
          </a:prstGeom>
        </p:spPr>
      </p:pic>
      <p:pic>
        <p:nvPicPr>
          <p:cNvPr id="5" name="Z_[16-09]_kiku3">
            <a:hlinkClick r:id="" action="ppaction://media"/>
            <a:extLst>
              <a:ext uri="{FF2B5EF4-FFF2-40B4-BE49-F238E27FC236}">
                <a16:creationId xmlns:a16="http://schemas.microsoft.com/office/drawing/2014/main" id="{7889BE7C-2135-4ED3-A5F2-5EBE2944B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2847" y="1693750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0706A8D-5F97-4D03-8C14-777452FCF1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84"/>
          <a:stretch/>
        </p:blipFill>
        <p:spPr>
          <a:xfrm>
            <a:off x="3173888" y="5418280"/>
            <a:ext cx="9018112" cy="134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9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C5FF92-8F8D-44DE-9D65-F34C70B6A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2551" y="-4141"/>
            <a:ext cx="9131674" cy="6728791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5B05285-66D7-44B3-A7A4-BDE9C3F158AC}"/>
              </a:ext>
            </a:extLst>
          </p:cNvPr>
          <p:cNvSpPr/>
          <p:nvPr/>
        </p:nvSpPr>
        <p:spPr>
          <a:xfrm>
            <a:off x="1436914" y="1827680"/>
            <a:ext cx="8882743" cy="9233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9546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183E26C-A30C-49B7-BA1F-E3A08A411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427" y="699246"/>
            <a:ext cx="10806495" cy="250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205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9779ED-72E6-4B1C-A1EE-0B4B6EEA7A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75" y="564776"/>
            <a:ext cx="5437654" cy="35785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8E2B968-1D56-49D1-8636-8AAD02AF87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7290" y="1990165"/>
            <a:ext cx="4646875" cy="40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857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3D7792-3B22-4111-9E72-F36630792A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9301" y="106238"/>
            <a:ext cx="7761193" cy="6645523"/>
          </a:xfrm>
          <a:prstGeom prst="rect">
            <a:avLst/>
          </a:prstGeom>
        </p:spPr>
      </p:pic>
      <p:pic>
        <p:nvPicPr>
          <p:cNvPr id="4" name="Z_[16-12]_kiku1">
            <a:hlinkClick r:id="" action="ppaction://media"/>
            <a:extLst>
              <a:ext uri="{FF2B5EF4-FFF2-40B4-BE49-F238E27FC236}">
                <a16:creationId xmlns:a16="http://schemas.microsoft.com/office/drawing/2014/main" id="{327F9199-B46B-468B-831D-5F2353EF38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80494" y="5757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294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0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0EDCA9-F6A2-4043-9017-9A7C3F16B2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7718" y="304799"/>
            <a:ext cx="7422775" cy="635575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6FCC877-D7EF-41F1-A545-FDC52EAC0F52}"/>
              </a:ext>
            </a:extLst>
          </p:cNvPr>
          <p:cNvSpPr txBox="1"/>
          <p:nvPr/>
        </p:nvSpPr>
        <p:spPr>
          <a:xfrm>
            <a:off x="3845859" y="3482675"/>
            <a:ext cx="53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×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8846B4-B33C-4BCA-BDF0-180EBBA139A8}"/>
              </a:ext>
            </a:extLst>
          </p:cNvPr>
          <p:cNvSpPr txBox="1"/>
          <p:nvPr/>
        </p:nvSpPr>
        <p:spPr>
          <a:xfrm>
            <a:off x="7628964" y="3544230"/>
            <a:ext cx="537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181FEB8-A15C-4759-B107-857BE39D6D90}"/>
              </a:ext>
            </a:extLst>
          </p:cNvPr>
          <p:cNvSpPr txBox="1"/>
          <p:nvPr/>
        </p:nvSpPr>
        <p:spPr>
          <a:xfrm>
            <a:off x="3845859" y="6259959"/>
            <a:ext cx="537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369980-336E-47FE-81C4-8802AD0878C6}"/>
              </a:ext>
            </a:extLst>
          </p:cNvPr>
          <p:cNvSpPr txBox="1"/>
          <p:nvPr/>
        </p:nvSpPr>
        <p:spPr>
          <a:xfrm>
            <a:off x="7628964" y="6198404"/>
            <a:ext cx="53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×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Z_[16-12]_kiku1">
            <a:hlinkClick r:id="" action="ppaction://media"/>
            <a:extLst>
              <a:ext uri="{FF2B5EF4-FFF2-40B4-BE49-F238E27FC236}">
                <a16:creationId xmlns:a16="http://schemas.microsoft.com/office/drawing/2014/main" id="{241600BE-EA8F-4DB8-A077-DE3A08F816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80494" y="5757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6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07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CA8120-939F-4C43-9495-5492621094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8876" y="44000"/>
            <a:ext cx="6937002" cy="6769999"/>
          </a:xfrm>
          <a:prstGeom prst="rect">
            <a:avLst/>
          </a:prstGeom>
        </p:spPr>
      </p:pic>
      <p:pic>
        <p:nvPicPr>
          <p:cNvPr id="4" name="Z_[16-13]_kiku2">
            <a:hlinkClick r:id="" action="ppaction://media"/>
            <a:extLst>
              <a:ext uri="{FF2B5EF4-FFF2-40B4-BE49-F238E27FC236}">
                <a16:creationId xmlns:a16="http://schemas.microsoft.com/office/drawing/2014/main" id="{BAAF8BC6-E314-4964-B127-25CA19082F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20113" y="3406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8678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4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C86E0D-9DC5-4723-A89A-580C90C2B3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4224" y="340658"/>
            <a:ext cx="6463553" cy="630794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8846B4-B33C-4BCA-BDF0-180EBBA139A8}"/>
              </a:ext>
            </a:extLst>
          </p:cNvPr>
          <p:cNvSpPr txBox="1"/>
          <p:nvPr/>
        </p:nvSpPr>
        <p:spPr>
          <a:xfrm>
            <a:off x="7628964" y="3294577"/>
            <a:ext cx="537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〇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181FEB8-A15C-4759-B107-857BE39D6D90}"/>
              </a:ext>
            </a:extLst>
          </p:cNvPr>
          <p:cNvSpPr txBox="1"/>
          <p:nvPr/>
        </p:nvSpPr>
        <p:spPr>
          <a:xfrm>
            <a:off x="4204447" y="6321514"/>
            <a:ext cx="537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369980-336E-47FE-81C4-8802AD0878C6}"/>
              </a:ext>
            </a:extLst>
          </p:cNvPr>
          <p:cNvSpPr txBox="1"/>
          <p:nvPr/>
        </p:nvSpPr>
        <p:spPr>
          <a:xfrm>
            <a:off x="7628964" y="6255732"/>
            <a:ext cx="53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×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9475777-553E-4F8F-A2F8-52D036AC70FD}"/>
              </a:ext>
            </a:extLst>
          </p:cNvPr>
          <p:cNvSpPr txBox="1"/>
          <p:nvPr/>
        </p:nvSpPr>
        <p:spPr>
          <a:xfrm>
            <a:off x="4204447" y="3330437"/>
            <a:ext cx="537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〇</a:t>
            </a:r>
          </a:p>
        </p:txBody>
      </p:sp>
      <p:pic>
        <p:nvPicPr>
          <p:cNvPr id="13" name="Z_[16-13]_kiku2">
            <a:hlinkClick r:id="" action="ppaction://media"/>
            <a:extLst>
              <a:ext uri="{FF2B5EF4-FFF2-40B4-BE49-F238E27FC236}">
                <a16:creationId xmlns:a16="http://schemas.microsoft.com/office/drawing/2014/main" id="{4928EA62-728F-4F3E-8E38-7F774BC5EB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20113" y="3406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8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45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745562-3895-4D06-95D1-D28AACB58B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150" y="541338"/>
            <a:ext cx="10854547" cy="333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32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FB1A53-64D7-4833-B3D9-0C7813CAE1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0" y="129988"/>
            <a:ext cx="9986680" cy="6598024"/>
          </a:xfrm>
          <a:prstGeom prst="rect">
            <a:avLst/>
          </a:prstGeom>
        </p:spPr>
      </p:pic>
      <p:pic>
        <p:nvPicPr>
          <p:cNvPr id="5" name="Z_[16-12]_kiku1">
            <a:hlinkClick r:id="" action="ppaction://media"/>
            <a:extLst>
              <a:ext uri="{FF2B5EF4-FFF2-40B4-BE49-F238E27FC236}">
                <a16:creationId xmlns:a16="http://schemas.microsoft.com/office/drawing/2014/main" id="{E591080A-CA76-4080-8940-D88D1C9689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7200" y="7831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4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BF8913F-5041-495D-B386-459F77E735F4}"/>
              </a:ext>
            </a:extLst>
          </p:cNvPr>
          <p:cNvGrpSpPr/>
          <p:nvPr/>
        </p:nvGrpSpPr>
        <p:grpSpPr>
          <a:xfrm>
            <a:off x="2129118" y="250171"/>
            <a:ext cx="7933764" cy="6357657"/>
            <a:chOff x="3603812" y="1201271"/>
            <a:chExt cx="4840941" cy="351416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0C54716-923F-4C7F-BD45-89A614261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03812" y="1201271"/>
              <a:ext cx="4840941" cy="1255058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2039F50-D35B-4D20-AFA5-3D0E134A1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03812" y="2456329"/>
              <a:ext cx="4840941" cy="2259107"/>
            </a:xfrm>
            <a:prstGeom prst="rect">
              <a:avLst/>
            </a:prstGeom>
          </p:spPr>
        </p:pic>
      </p:grpSp>
      <p:pic>
        <p:nvPicPr>
          <p:cNvPr id="7" name="Z_[16-13]_kiku2">
            <a:hlinkClick r:id="" action="ppaction://media"/>
            <a:extLst>
              <a:ext uri="{FF2B5EF4-FFF2-40B4-BE49-F238E27FC236}">
                <a16:creationId xmlns:a16="http://schemas.microsoft.com/office/drawing/2014/main" id="{14B2B715-8EC9-4594-88E4-E0FF3BB57B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31536" y="6894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3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6D8B8E0C-365A-4F27-ACEC-B544B3FD4899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EAA2A70-9A48-4F59-BE04-9DF872B764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0" t="29406" r="19643" b="-1733"/>
          <a:stretch/>
        </p:blipFill>
        <p:spPr>
          <a:xfrm>
            <a:off x="1228725" y="1681214"/>
            <a:ext cx="7832165" cy="4542034"/>
          </a:xfrm>
          <a:prstGeom prst="rect">
            <a:avLst/>
          </a:prstGeom>
        </p:spPr>
      </p:pic>
      <p:pic>
        <p:nvPicPr>
          <p:cNvPr id="4" name="Z_[16-15]_katachi">
            <a:hlinkClick r:id="" action="ppaction://media"/>
            <a:extLst>
              <a:ext uri="{FF2B5EF4-FFF2-40B4-BE49-F238E27FC236}">
                <a16:creationId xmlns:a16="http://schemas.microsoft.com/office/drawing/2014/main" id="{8FB0E5F1-6BBD-4251-B4B0-48D0260DCC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60890" y="1814606"/>
            <a:ext cx="487363" cy="48736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C489CB5-3BAD-4D17-948B-DF9E030FE1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8077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8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37F60D-3CD3-4829-900D-0DFBE641FA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t="29900" r="17863"/>
          <a:stretch/>
        </p:blipFill>
        <p:spPr>
          <a:xfrm>
            <a:off x="1310778" y="1655686"/>
            <a:ext cx="8237475" cy="448197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5A8692-9B21-4E83-AFC9-41DB21B00D53}"/>
              </a:ext>
            </a:extLst>
          </p:cNvPr>
          <p:cNvSpPr txBox="1"/>
          <p:nvPr/>
        </p:nvSpPr>
        <p:spPr>
          <a:xfrm>
            <a:off x="3540452" y="3439180"/>
            <a:ext cx="207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なくなります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5D23002-70AD-4028-987B-B652A223BBD7}"/>
              </a:ext>
            </a:extLst>
          </p:cNvPr>
          <p:cNvSpPr txBox="1"/>
          <p:nvPr/>
        </p:nvSpPr>
        <p:spPr>
          <a:xfrm>
            <a:off x="3190225" y="3978177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なくなる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A586B5D-FC1F-4022-A180-2F10794B4632}"/>
              </a:ext>
            </a:extLst>
          </p:cNvPr>
          <p:cNvSpPr txBox="1"/>
          <p:nvPr/>
        </p:nvSpPr>
        <p:spPr>
          <a:xfrm>
            <a:off x="6611660" y="3948158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なくなる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E60709-0B18-4783-BAA5-175BB265DD77}"/>
              </a:ext>
            </a:extLst>
          </p:cNvPr>
          <p:cNvSpPr txBox="1"/>
          <p:nvPr/>
        </p:nvSpPr>
        <p:spPr>
          <a:xfrm>
            <a:off x="4933884" y="5027302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たら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79A32B-456B-4864-BB50-C6D237223B85}"/>
              </a:ext>
            </a:extLst>
          </p:cNvPr>
          <p:cNvSpPr txBox="1"/>
          <p:nvPr/>
        </p:nvSpPr>
        <p:spPr>
          <a:xfrm>
            <a:off x="3340473" y="5566299"/>
            <a:ext cx="1593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ても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10" name="Z_[16-15]_katachi">
            <a:hlinkClick r:id="" action="ppaction://media"/>
            <a:extLst>
              <a:ext uri="{FF2B5EF4-FFF2-40B4-BE49-F238E27FC236}">
                <a16:creationId xmlns:a16="http://schemas.microsoft.com/office/drawing/2014/main" id="{EB811D41-3E96-491A-B11F-D46EA389E4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27869" y="1814606"/>
            <a:ext cx="487363" cy="487363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F6629B91-6565-49F4-B3C9-BA515D8B5D87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663CF3F6-B074-4C94-9BBD-9CC95BC48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9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88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AA2A70-9A48-4F59-BE04-9DF872B76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2890" y="695408"/>
            <a:ext cx="9886220" cy="117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7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C6D9B-B600-41DC-8044-B50A96484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6" y="104775"/>
            <a:ext cx="11844574" cy="6601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09F011F-6C0D-43B4-913E-1ABABDF223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00"/>
          <a:stretch/>
        </p:blipFill>
        <p:spPr>
          <a:xfrm>
            <a:off x="281196" y="180593"/>
            <a:ext cx="8922671" cy="61440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4A9BD92-BAF0-414E-956E-928402405C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" t="79445" r="6501" b="1615"/>
          <a:stretch/>
        </p:blipFill>
        <p:spPr>
          <a:xfrm>
            <a:off x="4986546" y="152018"/>
            <a:ext cx="7014954" cy="134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441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AA2A70-9A48-4F59-BE04-9DF872B76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776" y="803516"/>
            <a:ext cx="9190990" cy="108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328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4675219-A628-4185-931F-B5CB87CFE2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762" y="0"/>
            <a:ext cx="11566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753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B314DC9-78BF-4DC2-AFFF-012DF9F1A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6" y="104775"/>
            <a:ext cx="11844574" cy="6601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2523275-D9C6-44E2-81C9-8FD660D295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8762" y="256598"/>
            <a:ext cx="9134475" cy="634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805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AA2A70-9A48-4F59-BE04-9DF872B76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300" y="564259"/>
            <a:ext cx="8067675" cy="106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21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FB1A53-64D7-4833-B3D9-0C7813CAE1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0" y="129988"/>
            <a:ext cx="9986680" cy="6598024"/>
          </a:xfrm>
          <a:prstGeom prst="rect">
            <a:avLst/>
          </a:prstGeom>
        </p:spPr>
      </p:pic>
      <p:pic>
        <p:nvPicPr>
          <p:cNvPr id="5" name="Z_[16-12]_kiku1">
            <a:hlinkClick r:id="" action="ppaction://media"/>
            <a:extLst>
              <a:ext uri="{FF2B5EF4-FFF2-40B4-BE49-F238E27FC236}">
                <a16:creationId xmlns:a16="http://schemas.microsoft.com/office/drawing/2014/main" id="{9B393CF7-4E1D-40CD-BFDB-52F3E543B1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7200" y="7831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39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BF8913F-5041-495D-B386-459F77E735F4}"/>
              </a:ext>
            </a:extLst>
          </p:cNvPr>
          <p:cNvGrpSpPr/>
          <p:nvPr/>
        </p:nvGrpSpPr>
        <p:grpSpPr>
          <a:xfrm>
            <a:off x="2129118" y="147917"/>
            <a:ext cx="7933764" cy="6562165"/>
            <a:chOff x="3603812" y="1201271"/>
            <a:chExt cx="4840941" cy="351416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0C54716-923F-4C7F-BD45-89A614261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03812" y="1201271"/>
              <a:ext cx="4840941" cy="1255058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2039F50-D35B-4D20-AFA5-3D0E134A1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03812" y="2456329"/>
              <a:ext cx="4840941" cy="2259107"/>
            </a:xfrm>
            <a:prstGeom prst="rect">
              <a:avLst/>
            </a:prstGeom>
          </p:spPr>
        </p:pic>
      </p:grpSp>
      <p:pic>
        <p:nvPicPr>
          <p:cNvPr id="8" name="Z_[16-13]_kiku2">
            <a:hlinkClick r:id="" action="ppaction://media"/>
            <a:extLst>
              <a:ext uri="{FF2B5EF4-FFF2-40B4-BE49-F238E27FC236}">
                <a16:creationId xmlns:a16="http://schemas.microsoft.com/office/drawing/2014/main" id="{8541E1AD-55B2-4777-BC2E-2B5E389B6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31536" y="6894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C5FF92-8F8D-44DE-9D65-F34C70B6A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7777" y="149867"/>
            <a:ext cx="9169773" cy="6378971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5B05285-66D7-44B3-A7A4-BDE9C3F158AC}"/>
              </a:ext>
            </a:extLst>
          </p:cNvPr>
          <p:cNvSpPr/>
          <p:nvPr/>
        </p:nvSpPr>
        <p:spPr>
          <a:xfrm>
            <a:off x="1811382" y="2781301"/>
            <a:ext cx="8934995" cy="10197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2045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28063B3-C010-416D-8CE0-1AF418401C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531" y="1268506"/>
            <a:ext cx="11214937" cy="216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302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04C091-F3DC-4408-B57B-C91B9B3AC2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1512" y="69476"/>
            <a:ext cx="8905298" cy="6719047"/>
          </a:xfrm>
          <a:prstGeom prst="rect">
            <a:avLst/>
          </a:prstGeom>
        </p:spPr>
      </p:pic>
      <p:pic>
        <p:nvPicPr>
          <p:cNvPr id="4" name="Z_[16-16]_kotoba1-1">
            <a:hlinkClick r:id="" action="ppaction://media"/>
            <a:extLst>
              <a:ext uri="{FF2B5EF4-FFF2-40B4-BE49-F238E27FC236}">
                <a16:creationId xmlns:a16="http://schemas.microsoft.com/office/drawing/2014/main" id="{8BBEE8A1-C783-4546-83B9-79FDEB0024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78602" y="5520115"/>
            <a:ext cx="487363" cy="487363"/>
          </a:xfrm>
          <a:prstGeom prst="rect">
            <a:avLst/>
          </a:prstGeom>
        </p:spPr>
      </p:pic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14B69970-1523-4603-9D5A-7F998C53CF01}"/>
              </a:ext>
            </a:extLst>
          </p:cNvPr>
          <p:cNvSpPr/>
          <p:nvPr/>
        </p:nvSpPr>
        <p:spPr>
          <a:xfrm>
            <a:off x="1761720" y="5395735"/>
            <a:ext cx="4604245" cy="736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839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7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04C091-F3DC-4408-B57B-C91B9B3AC2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t="19048"/>
          <a:stretch/>
        </p:blipFill>
        <p:spPr>
          <a:xfrm>
            <a:off x="500666" y="1685925"/>
            <a:ext cx="11190668" cy="3238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6BB3CAE-BB0D-44E7-ADD9-134AFE5E1D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24" b="89044"/>
          <a:stretch/>
        </p:blipFill>
        <p:spPr>
          <a:xfrm>
            <a:off x="257512" y="445388"/>
            <a:ext cx="2428538" cy="82693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A81F5DE-FCF3-4DCA-A383-7372662ED77A}"/>
              </a:ext>
            </a:extLst>
          </p:cNvPr>
          <p:cNvSpPr txBox="1"/>
          <p:nvPr/>
        </p:nvSpPr>
        <p:spPr>
          <a:xfrm>
            <a:off x="1162050" y="4924425"/>
            <a:ext cx="116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ទឹកដាច់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39F214-FB39-4047-A243-631DBBE928E6}"/>
              </a:ext>
            </a:extLst>
          </p:cNvPr>
          <p:cNvSpPr txBox="1"/>
          <p:nvPr/>
        </p:nvSpPr>
        <p:spPr>
          <a:xfrm>
            <a:off x="4257674" y="4924425"/>
            <a:ext cx="14192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ដាច់ភ្លើង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12289BD-6699-4C00-9773-836517C19097}"/>
              </a:ext>
            </a:extLst>
          </p:cNvPr>
          <p:cNvSpPr txBox="1"/>
          <p:nvPr/>
        </p:nvSpPr>
        <p:spPr>
          <a:xfrm>
            <a:off x="7126779" y="4879687"/>
            <a:ext cx="1573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ដាច់ហ្គាស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B2A7A92-A53A-49EE-9024-744CA0DDC20D}"/>
              </a:ext>
            </a:extLst>
          </p:cNvPr>
          <p:cNvSpPr txBox="1"/>
          <p:nvPr/>
        </p:nvSpPr>
        <p:spPr>
          <a:xfrm>
            <a:off x="9420225" y="4924425"/>
            <a:ext cx="25456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ធ្វើចរាចរណ៍មិនបាន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16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04C091-F3DC-4408-B57B-C91B9B3AC2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-386" r="23520" b="-227"/>
          <a:stretch/>
        </p:blipFill>
        <p:spPr>
          <a:xfrm>
            <a:off x="2219325" y="2132253"/>
            <a:ext cx="8618814" cy="265030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E91E4A9-28CF-4791-986B-D6D4C73C8C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t="19048" r="83284" b="67857"/>
          <a:stretch/>
        </p:blipFill>
        <p:spPr>
          <a:xfrm>
            <a:off x="923925" y="1341497"/>
            <a:ext cx="1847850" cy="5238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AB10594-EB8B-4369-A81D-69ED32F7D2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24" b="89044"/>
          <a:stretch/>
        </p:blipFill>
        <p:spPr>
          <a:xfrm>
            <a:off x="448012" y="247678"/>
            <a:ext cx="2428538" cy="82693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DE8C7E8-7B0A-4F8D-B57D-1B4B8A879359}"/>
              </a:ext>
            </a:extLst>
          </p:cNvPr>
          <p:cNvSpPr txBox="1"/>
          <p:nvPr/>
        </p:nvSpPr>
        <p:spPr>
          <a:xfrm>
            <a:off x="2647406" y="4864770"/>
            <a:ext cx="2115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ទៅកន្លែងគេចខ្លួន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0A635B-5E50-4173-87A7-0C27F7DAB9A9}"/>
              </a:ext>
            </a:extLst>
          </p:cNvPr>
          <p:cNvSpPr txBox="1"/>
          <p:nvPr/>
        </p:nvSpPr>
        <p:spPr>
          <a:xfrm>
            <a:off x="5148435" y="4864770"/>
            <a:ext cx="31401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រថយន្តផ្គត់ផ្គង់ទឹកមកដល់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1B0F7D-96FB-40B4-9053-DFFF3001D692}"/>
              </a:ext>
            </a:extLst>
          </p:cNvPr>
          <p:cNvSpPr txBox="1"/>
          <p:nvPr/>
        </p:nvSpPr>
        <p:spPr>
          <a:xfrm>
            <a:off x="8560526" y="4864770"/>
            <a:ext cx="34983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មានស្ដង់ចែកអាហារ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5321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04C091-F3DC-4408-B57B-C91B9B3AC2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759" y="51547"/>
            <a:ext cx="8905298" cy="6719047"/>
          </a:xfrm>
          <a:prstGeom prst="rect">
            <a:avLst/>
          </a:prstGeom>
        </p:spPr>
      </p:pic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14B69970-1523-4603-9D5A-7F998C53CF01}"/>
              </a:ext>
            </a:extLst>
          </p:cNvPr>
          <p:cNvSpPr/>
          <p:nvPr/>
        </p:nvSpPr>
        <p:spPr>
          <a:xfrm>
            <a:off x="1698968" y="6070329"/>
            <a:ext cx="4472440" cy="736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_[16-16]_kotoba1-1">
            <a:hlinkClick r:id="" action="ppaction://media"/>
            <a:extLst>
              <a:ext uri="{FF2B5EF4-FFF2-40B4-BE49-F238E27FC236}">
                <a16:creationId xmlns:a16="http://schemas.microsoft.com/office/drawing/2014/main" id="{67B76ED1-7242-44C2-9855-2E32241CB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70720" y="61947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6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04C091-F3DC-4408-B57B-C91B9B3AC2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2242" y="210671"/>
            <a:ext cx="9507516" cy="562535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D2D9AE8-D7B2-4E56-88D5-B80E03E81F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5482" y="210671"/>
            <a:ext cx="4567856" cy="86061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78418B-AEDC-405C-A2F6-A859A86AC015}"/>
              </a:ext>
            </a:extLst>
          </p:cNvPr>
          <p:cNvSpPr txBox="1"/>
          <p:nvPr/>
        </p:nvSpPr>
        <p:spPr>
          <a:xfrm>
            <a:off x="1171913" y="6104964"/>
            <a:ext cx="1046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1.  (         )       2 .  (         )     3 .  (         )    4 .  (         )    5 .  (         )    6 .  (         )   7 .  (         ) </a:t>
            </a:r>
            <a:endParaRPr kumimoji="1" lang="ja-JP" altLang="en-US" b="1" dirty="0"/>
          </a:p>
        </p:txBody>
      </p:sp>
      <p:pic>
        <p:nvPicPr>
          <p:cNvPr id="7" name="Z_[16-17]_kotoba1-2">
            <a:hlinkClick r:id="" action="ppaction://media"/>
            <a:extLst>
              <a:ext uri="{FF2B5EF4-FFF2-40B4-BE49-F238E27FC236}">
                <a16:creationId xmlns:a16="http://schemas.microsoft.com/office/drawing/2014/main" id="{23D73EC8-7945-4684-A787-B7A4210E26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6348" y="2799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8167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4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11D27E-4314-433E-BF6D-7F34F38DF6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2242" y="210671"/>
            <a:ext cx="9507516" cy="56253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2BF6D69-767F-4552-8F34-89461274EC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5482" y="210671"/>
            <a:ext cx="4567856" cy="86061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9450BB-188C-4EAE-AF30-A1FD9D4F2BEE}"/>
              </a:ext>
            </a:extLst>
          </p:cNvPr>
          <p:cNvSpPr txBox="1"/>
          <p:nvPr/>
        </p:nvSpPr>
        <p:spPr>
          <a:xfrm>
            <a:off x="1171913" y="6104964"/>
            <a:ext cx="1046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1.  (         )       2 .  (         )     3 .  (         )    4 .  (         )    5 .  (         )    6 .  (         )   7 .  (         ) </a:t>
            </a:r>
            <a:endParaRPr kumimoji="1" lang="ja-JP" altLang="en-US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2BCEA6-DD21-440F-9FBA-AA68E6C66CC0}"/>
              </a:ext>
            </a:extLst>
          </p:cNvPr>
          <p:cNvSpPr txBox="1"/>
          <p:nvPr/>
        </p:nvSpPr>
        <p:spPr>
          <a:xfrm>
            <a:off x="1730188" y="5995753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53FA58-732A-49FE-8FD8-792011665E96}"/>
              </a:ext>
            </a:extLst>
          </p:cNvPr>
          <p:cNvSpPr txBox="1"/>
          <p:nvPr/>
        </p:nvSpPr>
        <p:spPr>
          <a:xfrm>
            <a:off x="3389871" y="5971556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f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97EF98C-5971-4F73-8949-0B6A5E3C9D24}"/>
              </a:ext>
            </a:extLst>
          </p:cNvPr>
          <p:cNvSpPr txBox="1"/>
          <p:nvPr/>
        </p:nvSpPr>
        <p:spPr>
          <a:xfrm>
            <a:off x="4861296" y="5963491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E396C6D-A14C-4336-AF7D-63C2EF866C3F}"/>
              </a:ext>
            </a:extLst>
          </p:cNvPr>
          <p:cNvSpPr txBox="1"/>
          <p:nvPr/>
        </p:nvSpPr>
        <p:spPr>
          <a:xfrm>
            <a:off x="6269966" y="5979621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e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BF5834-6D1A-4CD0-AB34-1608FF2008D0}"/>
              </a:ext>
            </a:extLst>
          </p:cNvPr>
          <p:cNvSpPr txBox="1"/>
          <p:nvPr/>
        </p:nvSpPr>
        <p:spPr>
          <a:xfrm>
            <a:off x="7687603" y="5965291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1C7E9B2-B604-48D1-8B55-A8D4353ED351}"/>
              </a:ext>
            </a:extLst>
          </p:cNvPr>
          <p:cNvSpPr txBox="1"/>
          <p:nvPr/>
        </p:nvSpPr>
        <p:spPr>
          <a:xfrm>
            <a:off x="9105240" y="5973356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g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4B89F02-665C-4A16-AF0A-4BB05ADCBA2A}"/>
              </a:ext>
            </a:extLst>
          </p:cNvPr>
          <p:cNvSpPr txBox="1"/>
          <p:nvPr/>
        </p:nvSpPr>
        <p:spPr>
          <a:xfrm>
            <a:off x="10487016" y="5987686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ｄ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5" name="Z_[16-17]_kotoba1-2">
            <a:hlinkClick r:id="" action="ppaction://media"/>
            <a:extLst>
              <a:ext uri="{FF2B5EF4-FFF2-40B4-BE49-F238E27FC236}">
                <a16:creationId xmlns:a16="http://schemas.microsoft.com/office/drawing/2014/main" id="{F1417CAC-5B72-438D-A0C1-9BBF939847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6348" y="2799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7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42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74FEBE8-BC84-41F7-A71D-BCF40F36BB84}"/>
              </a:ext>
            </a:extLst>
          </p:cNvPr>
          <p:cNvGrpSpPr/>
          <p:nvPr/>
        </p:nvGrpSpPr>
        <p:grpSpPr>
          <a:xfrm>
            <a:off x="1927411" y="412376"/>
            <a:ext cx="8337177" cy="5961530"/>
            <a:chOff x="3514165" y="1515035"/>
            <a:chExt cx="4536142" cy="317350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9E10C49-712C-4D67-80B8-A3A04EF96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4165" y="1515035"/>
              <a:ext cx="4536142" cy="2187389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93F2310-01A5-4DFF-9775-265F83439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4165" y="3827929"/>
              <a:ext cx="4536142" cy="860613"/>
            </a:xfrm>
            <a:prstGeom prst="rect">
              <a:avLst/>
            </a:prstGeom>
          </p:spPr>
        </p:pic>
      </p:grpSp>
      <p:sp>
        <p:nvSpPr>
          <p:cNvPr id="7" name="Rectangle: Rounded Corners 31">
            <a:extLst>
              <a:ext uri="{FF2B5EF4-FFF2-40B4-BE49-F238E27FC236}">
                <a16:creationId xmlns:a16="http://schemas.microsoft.com/office/drawing/2014/main" id="{2398AE81-16F3-4313-BD0E-C7839BE3875A}"/>
              </a:ext>
            </a:extLst>
          </p:cNvPr>
          <p:cNvSpPr/>
          <p:nvPr/>
        </p:nvSpPr>
        <p:spPr>
          <a:xfrm>
            <a:off x="1770685" y="4813750"/>
            <a:ext cx="4472440" cy="736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_[16-18]_kotoba2-1">
            <a:hlinkClick r:id="" action="ppaction://media"/>
            <a:extLst>
              <a:ext uri="{FF2B5EF4-FFF2-40B4-BE49-F238E27FC236}">
                <a16:creationId xmlns:a16="http://schemas.microsoft.com/office/drawing/2014/main" id="{A09CB590-7600-49ED-AC39-CC81142B4C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4208" y="48361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6279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2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9E10C49-712C-4D67-80B8-A3A04EF961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935" y="1941699"/>
            <a:ext cx="10722396" cy="297460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FB184D7-60EB-4070-9B97-4DD3AFDEAA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24" b="89044"/>
          <a:stretch/>
        </p:blipFill>
        <p:spPr>
          <a:xfrm>
            <a:off x="352762" y="683513"/>
            <a:ext cx="2428538" cy="82693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9AB3839-DF75-4C70-B43C-69E7DB07D579}"/>
              </a:ext>
            </a:extLst>
          </p:cNvPr>
          <p:cNvSpPr txBox="1"/>
          <p:nvPr/>
        </p:nvSpPr>
        <p:spPr>
          <a:xfrm>
            <a:off x="697742" y="5162882"/>
            <a:ext cx="17385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023FD7-3151-45DF-882E-EA9B3EE794B4}"/>
              </a:ext>
            </a:extLst>
          </p:cNvPr>
          <p:cNvSpPr txBox="1"/>
          <p:nvPr/>
        </p:nvSpPr>
        <p:spPr>
          <a:xfrm>
            <a:off x="3587931" y="5162882"/>
            <a:ext cx="18984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អាហារបម្រុង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26AE8E0-2BA1-4620-9ED5-128C48F4C0AC}"/>
              </a:ext>
            </a:extLst>
          </p:cNvPr>
          <p:cNvSpPr txBox="1"/>
          <p:nvPr/>
        </p:nvSpPr>
        <p:spPr>
          <a:xfrm>
            <a:off x="6542732" y="5162882"/>
            <a:ext cx="1967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ពិល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84E861-B8D4-4EF3-95EC-6FB3E4B5A0D3}"/>
              </a:ext>
            </a:extLst>
          </p:cNvPr>
          <p:cNvSpPr txBox="1"/>
          <p:nvPr/>
        </p:nvSpPr>
        <p:spPr>
          <a:xfrm>
            <a:off x="9447125" y="5162882"/>
            <a:ext cx="20740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ទៀន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222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9E10C49-712C-4D67-80B8-A3A04EF961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" y="2408604"/>
            <a:ext cx="11374780" cy="25002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A526D6C-3FA9-49B7-90D1-3FF1482E7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24" b="89044"/>
          <a:stretch/>
        </p:blipFill>
        <p:spPr>
          <a:xfrm>
            <a:off x="257512" y="445388"/>
            <a:ext cx="2428538" cy="8269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0A41B8B-3A6D-4F5D-9B5B-54AFA319B6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35" b="80212"/>
          <a:stretch/>
        </p:blipFill>
        <p:spPr>
          <a:xfrm>
            <a:off x="552985" y="1748576"/>
            <a:ext cx="2990315" cy="55525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07E32B6-6BB7-4732-BE9F-011EE17DB0E4}"/>
              </a:ext>
            </a:extLst>
          </p:cNvPr>
          <p:cNvSpPr txBox="1"/>
          <p:nvPr/>
        </p:nvSpPr>
        <p:spPr>
          <a:xfrm>
            <a:off x="1143000" y="4724210"/>
            <a:ext cx="981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វិទ្យុ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5EB68A0-95B2-4288-A994-85048CA8C6C7}"/>
              </a:ext>
            </a:extLst>
          </p:cNvPr>
          <p:cNvSpPr txBox="1"/>
          <p:nvPr/>
        </p:nvSpPr>
        <p:spPr>
          <a:xfrm>
            <a:off x="3733937" y="4724210"/>
            <a:ext cx="16131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ភួយដណ្ដប់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3D70A92-B82E-40D1-8D7F-91CF10DB9EEF}"/>
              </a:ext>
            </a:extLst>
          </p:cNvPr>
          <p:cNvSpPr txBox="1"/>
          <p:nvPr/>
        </p:nvSpPr>
        <p:spPr>
          <a:xfrm>
            <a:off x="5623709" y="4770376"/>
            <a:ext cx="48265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ពូកដែលមានរាងដូចថង់ប្រើសម្រាប់គេង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4EEF144-F8E9-4D73-B4D9-CC1A48DD3339}"/>
              </a:ext>
            </a:extLst>
          </p:cNvPr>
          <p:cNvSpPr txBox="1"/>
          <p:nvPr/>
        </p:nvSpPr>
        <p:spPr>
          <a:xfrm>
            <a:off x="10450286" y="4724210"/>
            <a:ext cx="16131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ដបធុងជ័រ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972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74FEBE8-BC84-41F7-A71D-BCF40F36BB84}"/>
              </a:ext>
            </a:extLst>
          </p:cNvPr>
          <p:cNvGrpSpPr/>
          <p:nvPr/>
        </p:nvGrpSpPr>
        <p:grpSpPr>
          <a:xfrm>
            <a:off x="1927411" y="412376"/>
            <a:ext cx="8337177" cy="5961530"/>
            <a:chOff x="3514165" y="1515035"/>
            <a:chExt cx="4536142" cy="317350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9E10C49-712C-4D67-80B8-A3A04EF96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4165" y="1515035"/>
              <a:ext cx="4536142" cy="2187389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93F2310-01A5-4DFF-9775-265F83439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4165" y="3827929"/>
              <a:ext cx="4536142" cy="860613"/>
            </a:xfrm>
            <a:prstGeom prst="rect">
              <a:avLst/>
            </a:prstGeom>
          </p:spPr>
        </p:pic>
      </p:grpSp>
      <p:sp>
        <p:nvSpPr>
          <p:cNvPr id="7" name="Rectangle: Rounded Corners 31">
            <a:extLst>
              <a:ext uri="{FF2B5EF4-FFF2-40B4-BE49-F238E27FC236}">
                <a16:creationId xmlns:a16="http://schemas.microsoft.com/office/drawing/2014/main" id="{2398AE81-16F3-4313-BD0E-C7839BE3875A}"/>
              </a:ext>
            </a:extLst>
          </p:cNvPr>
          <p:cNvSpPr/>
          <p:nvPr/>
        </p:nvSpPr>
        <p:spPr>
          <a:xfrm>
            <a:off x="1761720" y="5571382"/>
            <a:ext cx="4472440" cy="736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Z_[16-18]_kotoba2-1">
            <a:hlinkClick r:id="" action="ppaction://media"/>
            <a:extLst>
              <a:ext uri="{FF2B5EF4-FFF2-40B4-BE49-F238E27FC236}">
                <a16:creationId xmlns:a16="http://schemas.microsoft.com/office/drawing/2014/main" id="{7E6E18CD-5928-476E-B30C-E8EC453B5D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08636" y="56760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7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9E10C49-712C-4D67-80B8-A3A04EF961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1" y="1084731"/>
            <a:ext cx="9428058" cy="44913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21CBF73-02E7-4606-B8FD-53BE851E8B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1366"/>
            <a:ext cx="4865423" cy="923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39C3B-DA85-4751-8F4E-540F05DFBEA6}"/>
              </a:ext>
            </a:extLst>
          </p:cNvPr>
          <p:cNvSpPr txBox="1"/>
          <p:nvPr/>
        </p:nvSpPr>
        <p:spPr>
          <a:xfrm>
            <a:off x="1136054" y="5771491"/>
            <a:ext cx="1046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1.  (         )       2 .  (         )     3 .  (         )    4 .  (         )    5 .  (         )    6 .  (         )   7 .  (         ) </a:t>
            </a:r>
            <a:endParaRPr kumimoji="1" lang="ja-JP" altLang="en-US" b="1" dirty="0"/>
          </a:p>
        </p:txBody>
      </p:sp>
      <p:pic>
        <p:nvPicPr>
          <p:cNvPr id="2" name="Z_[16-19]_kotoba2-2">
            <a:hlinkClick r:id="" action="ppaction://media"/>
            <a:extLst>
              <a:ext uri="{FF2B5EF4-FFF2-40B4-BE49-F238E27FC236}">
                <a16:creationId xmlns:a16="http://schemas.microsoft.com/office/drawing/2014/main" id="{E3B60684-936E-445B-A249-62BAE6A972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0292" y="1613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6017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4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78E97CA-3E56-46CB-B7AD-8B7D7EE157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1" y="1104256"/>
            <a:ext cx="9428058" cy="449131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7836AEB-C33D-4DE9-94F5-E5BF45633E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210817"/>
            <a:ext cx="4865423" cy="923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A3E38-2E3C-46DF-AA99-14E3D2B57A68}"/>
              </a:ext>
            </a:extLst>
          </p:cNvPr>
          <p:cNvSpPr txBox="1"/>
          <p:nvPr/>
        </p:nvSpPr>
        <p:spPr>
          <a:xfrm>
            <a:off x="1136054" y="5771491"/>
            <a:ext cx="1046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1.  (         )       2 .  (         )     3 .  (         )    4 .  (         )    5 .  (         )    6 .  (         )   7 .  (         ) </a:t>
            </a:r>
            <a:endParaRPr kumimoji="1" lang="ja-JP" altLang="en-US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BB8719-5470-4327-B491-05A2B51B60A6}"/>
              </a:ext>
            </a:extLst>
          </p:cNvPr>
          <p:cNvSpPr txBox="1"/>
          <p:nvPr/>
        </p:nvSpPr>
        <p:spPr>
          <a:xfrm>
            <a:off x="1694329" y="5662280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e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3A1667-4601-4789-8423-99FF7A3DB981}"/>
              </a:ext>
            </a:extLst>
          </p:cNvPr>
          <p:cNvSpPr txBox="1"/>
          <p:nvPr/>
        </p:nvSpPr>
        <p:spPr>
          <a:xfrm>
            <a:off x="3354012" y="5638083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5A353FD-D1D4-4005-899F-55352028F44C}"/>
              </a:ext>
            </a:extLst>
          </p:cNvPr>
          <p:cNvSpPr txBox="1"/>
          <p:nvPr/>
        </p:nvSpPr>
        <p:spPr>
          <a:xfrm>
            <a:off x="4825437" y="5630018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g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963DB20-E639-4DD7-9D6A-CB9F309DBBE6}"/>
              </a:ext>
            </a:extLst>
          </p:cNvPr>
          <p:cNvSpPr txBox="1"/>
          <p:nvPr/>
        </p:nvSpPr>
        <p:spPr>
          <a:xfrm>
            <a:off x="6004185" y="5694547"/>
            <a:ext cx="946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err="1">
                <a:solidFill>
                  <a:srgbClr val="FF0000"/>
                </a:solidFill>
              </a:rPr>
              <a:t>a,b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B8D0B0-754F-40E3-8969-693B15A19104}"/>
              </a:ext>
            </a:extLst>
          </p:cNvPr>
          <p:cNvSpPr txBox="1"/>
          <p:nvPr/>
        </p:nvSpPr>
        <p:spPr>
          <a:xfrm>
            <a:off x="7651744" y="5631818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d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FEB05E9-1DCC-45D0-A0E2-39A0CA3E8168}"/>
              </a:ext>
            </a:extLst>
          </p:cNvPr>
          <p:cNvSpPr txBox="1"/>
          <p:nvPr/>
        </p:nvSpPr>
        <p:spPr>
          <a:xfrm>
            <a:off x="9069381" y="5639883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h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9128A7B-FB55-460D-BEE2-9FAED311DD56}"/>
              </a:ext>
            </a:extLst>
          </p:cNvPr>
          <p:cNvSpPr txBox="1"/>
          <p:nvPr/>
        </p:nvSpPr>
        <p:spPr>
          <a:xfrm>
            <a:off x="10451157" y="5654213"/>
            <a:ext cx="448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f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5" name="Z_[16-19]_kotoba2-2">
            <a:hlinkClick r:id="" action="ppaction://media"/>
            <a:extLst>
              <a:ext uri="{FF2B5EF4-FFF2-40B4-BE49-F238E27FC236}">
                <a16:creationId xmlns:a16="http://schemas.microsoft.com/office/drawing/2014/main" id="{C1EB2A2D-E07E-4B37-8F84-F58FF36E3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61267" y="4076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44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5F7EB9-5BF9-411F-9246-E60573629C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414" y="558052"/>
            <a:ext cx="9735671" cy="20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72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368255-F0A0-4A7F-97ED-B2B435E824A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2050" y="186941"/>
            <a:ext cx="9905972" cy="6509134"/>
          </a:xfrm>
          <a:prstGeom prst="rect">
            <a:avLst/>
          </a:prstGeom>
        </p:spPr>
      </p:pic>
      <p:pic>
        <p:nvPicPr>
          <p:cNvPr id="4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75F89E12-BCCB-4B22-8107-6F12E505DD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94442" y="3185317"/>
            <a:ext cx="487363" cy="487363"/>
          </a:xfrm>
          <a:prstGeom prst="rect">
            <a:avLst/>
          </a:prstGeom>
        </p:spPr>
      </p:pic>
      <p:pic>
        <p:nvPicPr>
          <p:cNvPr id="5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287B9EBB-2572-418B-9456-1AE2C1C545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06836" y="3489133"/>
            <a:ext cx="487363" cy="487363"/>
          </a:xfrm>
          <a:prstGeom prst="rect">
            <a:avLst/>
          </a:prstGeom>
        </p:spPr>
      </p:pic>
      <p:pic>
        <p:nvPicPr>
          <p:cNvPr id="6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272FAF74-E60D-4CD8-864D-373DFBA6E6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07977" y="3185316"/>
            <a:ext cx="487363" cy="487363"/>
          </a:xfrm>
          <a:prstGeom prst="rect">
            <a:avLst/>
          </a:prstGeom>
        </p:spPr>
      </p:pic>
      <p:pic>
        <p:nvPicPr>
          <p:cNvPr id="7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EFED6451-9792-448D-8228-DCA82647524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22719" y="34986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60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93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1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01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790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9C4F073-7F53-4950-AA74-A2B8147ADFF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9338" y="433609"/>
            <a:ext cx="9117106" cy="5990777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BBC7680-3BCF-4A75-911F-F2085C75A0F9}"/>
              </a:ext>
            </a:extLst>
          </p:cNvPr>
          <p:cNvSpPr txBox="1"/>
          <p:nvPr/>
        </p:nvSpPr>
        <p:spPr>
          <a:xfrm>
            <a:off x="3307975" y="5545739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AF913B2-C3CA-4BFD-939C-96B5297E93B8}"/>
              </a:ext>
            </a:extLst>
          </p:cNvPr>
          <p:cNvSpPr txBox="1"/>
          <p:nvPr/>
        </p:nvSpPr>
        <p:spPr>
          <a:xfrm>
            <a:off x="5118846" y="5545739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c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2E51DE-BCB8-4B06-B8A7-A83477C47CB5}"/>
              </a:ext>
            </a:extLst>
          </p:cNvPr>
          <p:cNvSpPr txBox="1"/>
          <p:nvPr/>
        </p:nvSpPr>
        <p:spPr>
          <a:xfrm>
            <a:off x="6981263" y="5545738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d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218228B-34A0-447F-8BDD-90E0C5B2C932}"/>
              </a:ext>
            </a:extLst>
          </p:cNvPr>
          <p:cNvSpPr txBox="1"/>
          <p:nvPr/>
        </p:nvSpPr>
        <p:spPr>
          <a:xfrm>
            <a:off x="8751791" y="5545737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2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ABEA22BA-ACD5-4596-9348-8AAF57018B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94442" y="3185317"/>
            <a:ext cx="487363" cy="487363"/>
          </a:xfrm>
          <a:prstGeom prst="rect">
            <a:avLst/>
          </a:prstGeom>
        </p:spPr>
      </p:pic>
      <p:pic>
        <p:nvPicPr>
          <p:cNvPr id="13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A420E42F-ED3D-4143-8F8E-6A43D680B1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3227" y="3486147"/>
            <a:ext cx="487363" cy="487363"/>
          </a:xfrm>
          <a:prstGeom prst="rect">
            <a:avLst/>
          </a:prstGeom>
        </p:spPr>
      </p:pic>
      <p:pic>
        <p:nvPicPr>
          <p:cNvPr id="24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C5CEA948-6F02-4653-93F6-7F08C4239F4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46052" y="3185317"/>
            <a:ext cx="487363" cy="487363"/>
          </a:xfrm>
          <a:prstGeom prst="rect">
            <a:avLst/>
          </a:prstGeom>
        </p:spPr>
      </p:pic>
      <p:pic>
        <p:nvPicPr>
          <p:cNvPr id="25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A82EDB75-2DB0-471E-8E0F-8EC17FAB52F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36812" y="3428997"/>
            <a:ext cx="487363" cy="487363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D16906E-5B3C-4329-B48A-B9FA536FF870}"/>
              </a:ext>
            </a:extLst>
          </p:cNvPr>
          <p:cNvSpPr txBox="1"/>
          <p:nvPr/>
        </p:nvSpPr>
        <p:spPr>
          <a:xfrm>
            <a:off x="3307975" y="5976624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オ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544328E-C75A-40F6-9CF7-213EE37BF4A4}"/>
              </a:ext>
            </a:extLst>
          </p:cNvPr>
          <p:cNvSpPr txBox="1"/>
          <p:nvPr/>
        </p:nvSpPr>
        <p:spPr>
          <a:xfrm>
            <a:off x="5116231" y="5962148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イ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59AB2B5-8AEB-40B3-9BE2-21114B0B8EA1}"/>
              </a:ext>
            </a:extLst>
          </p:cNvPr>
          <p:cNvSpPr txBox="1"/>
          <p:nvPr/>
        </p:nvSpPr>
        <p:spPr>
          <a:xfrm>
            <a:off x="6972417" y="5992354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CC73355-EEED-467E-9C93-4E2C05B231E5}"/>
              </a:ext>
            </a:extLst>
          </p:cNvPr>
          <p:cNvSpPr txBox="1"/>
          <p:nvPr/>
        </p:nvSpPr>
        <p:spPr>
          <a:xfrm>
            <a:off x="8789519" y="5990449"/>
            <a:ext cx="18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ア　ウ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1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93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710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012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7904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9" grpId="0"/>
      <p:bldP spid="20" grpId="0"/>
      <p:bldP spid="22" grpId="0"/>
      <p:bldP spid="23" grpId="0"/>
      <p:bldP spid="26" grpId="0"/>
      <p:bldP spid="27" grpId="0"/>
      <p:bldP spid="28" grpId="0"/>
      <p:bldP spid="2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14BD413-E382-4863-979D-7B87FB745F3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573" y="1047545"/>
            <a:ext cx="10698853" cy="3666565"/>
          </a:xfrm>
          <a:prstGeom prst="rect">
            <a:avLst/>
          </a:prstGeom>
        </p:spPr>
      </p:pic>
      <p:pic>
        <p:nvPicPr>
          <p:cNvPr id="8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10144808-440E-4AC4-9977-A548820E29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72361" y="1858787"/>
            <a:ext cx="487363" cy="487363"/>
          </a:xfrm>
          <a:prstGeom prst="rect">
            <a:avLst/>
          </a:prstGeom>
        </p:spPr>
      </p:pic>
      <p:pic>
        <p:nvPicPr>
          <p:cNvPr id="9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05AE7587-DFC7-47C7-8401-3489BC973A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47667" y="2239787"/>
            <a:ext cx="487363" cy="487363"/>
          </a:xfrm>
          <a:prstGeom prst="rect">
            <a:avLst/>
          </a:prstGeom>
        </p:spPr>
      </p:pic>
      <p:pic>
        <p:nvPicPr>
          <p:cNvPr id="10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49B3963E-6561-4D54-83E1-1CB6DD38453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79291" y="1907824"/>
            <a:ext cx="487363" cy="487363"/>
          </a:xfrm>
          <a:prstGeom prst="rect">
            <a:avLst/>
          </a:prstGeom>
        </p:spPr>
      </p:pic>
      <p:pic>
        <p:nvPicPr>
          <p:cNvPr id="11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0C996E4B-90D9-42E4-AB52-E1F46D63EE6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40105" y="22397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3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0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01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90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833284B-25BB-4497-84C1-98C41A68D6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573" y="1595717"/>
            <a:ext cx="10698853" cy="3666565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BBC7680-3BCF-4A75-911F-F2085C75A0F9}"/>
              </a:ext>
            </a:extLst>
          </p:cNvPr>
          <p:cNvSpPr txBox="1"/>
          <p:nvPr/>
        </p:nvSpPr>
        <p:spPr>
          <a:xfrm>
            <a:off x="3166407" y="3182327"/>
            <a:ext cx="206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あ</a:t>
            </a: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いているか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6E300FB-767D-473F-BAD5-07A12FC95618}"/>
              </a:ext>
            </a:extLst>
          </p:cNvPr>
          <p:cNvSpPr txBox="1"/>
          <p:nvPr/>
        </p:nvSpPr>
        <p:spPr>
          <a:xfrm>
            <a:off x="5087674" y="3182327"/>
            <a:ext cx="1423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食べもの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91F996B-9BC9-44C3-A395-B7FD599DCC46}"/>
              </a:ext>
            </a:extLst>
          </p:cNvPr>
          <p:cNvSpPr txBox="1"/>
          <p:nvPr/>
        </p:nvSpPr>
        <p:spPr>
          <a:xfrm>
            <a:off x="7539257" y="3182327"/>
            <a:ext cx="1786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売っているもの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053E73C-CF0C-42C4-BF7A-288B2E31D8B7}"/>
              </a:ext>
            </a:extLst>
          </p:cNvPr>
          <p:cNvSpPr txBox="1"/>
          <p:nvPr/>
        </p:nvSpPr>
        <p:spPr>
          <a:xfrm>
            <a:off x="9112520" y="3022772"/>
            <a:ext cx="190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</a:rPr>
              <a:t>ポリタンクやペットボトル</a:t>
            </a:r>
            <a:endParaRPr lang="en-US" altLang="ja-JP" b="1" dirty="0">
              <a:solidFill>
                <a:srgbClr val="FF0000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pic>
        <p:nvPicPr>
          <p:cNvPr id="14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7DF598C9-C505-47A4-BE4B-7B853D6E46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00311" y="2407082"/>
            <a:ext cx="487363" cy="487363"/>
          </a:xfrm>
          <a:prstGeom prst="rect">
            <a:avLst/>
          </a:prstGeom>
        </p:spPr>
      </p:pic>
      <p:pic>
        <p:nvPicPr>
          <p:cNvPr id="15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7230D116-9A50-4F60-8CE9-6DC72188E3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9465" y="2779090"/>
            <a:ext cx="487363" cy="487363"/>
          </a:xfrm>
          <a:prstGeom prst="rect">
            <a:avLst/>
          </a:prstGeom>
        </p:spPr>
      </p:pic>
      <p:pic>
        <p:nvPicPr>
          <p:cNvPr id="16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C603736E-D816-47E8-8829-9B6582F7554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99869" y="2451284"/>
            <a:ext cx="487363" cy="487363"/>
          </a:xfrm>
          <a:prstGeom prst="rect">
            <a:avLst/>
          </a:prstGeom>
        </p:spPr>
      </p:pic>
      <p:pic>
        <p:nvPicPr>
          <p:cNvPr id="17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AC2AF721-EF69-44B2-BF1D-995033A979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64182" y="2754300"/>
            <a:ext cx="487363" cy="48736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8D09DA-5965-41D3-95CE-EA20A914EF87}"/>
              </a:ext>
            </a:extLst>
          </p:cNvPr>
          <p:cNvSpPr txBox="1"/>
          <p:nvPr/>
        </p:nvSpPr>
        <p:spPr>
          <a:xfrm>
            <a:off x="9542283" y="3937575"/>
            <a:ext cx="1073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なら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ぶ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6566D12-0B2E-4F83-9050-C41F7048234A}"/>
              </a:ext>
            </a:extLst>
          </p:cNvPr>
          <p:cNvSpPr txBox="1"/>
          <p:nvPr/>
        </p:nvSpPr>
        <p:spPr>
          <a:xfrm>
            <a:off x="5087674" y="3593096"/>
            <a:ext cx="1423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飲み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もの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D6AAD3-3700-4D2E-8018-1E8292D0169A}"/>
              </a:ext>
            </a:extLst>
          </p:cNvPr>
          <p:cNvSpPr txBox="1"/>
          <p:nvPr/>
        </p:nvSpPr>
        <p:spPr>
          <a:xfrm>
            <a:off x="5087674" y="3979077"/>
            <a:ext cx="1423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もうふ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86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93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710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601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904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9" grpId="0"/>
      <p:bldP spid="27" grpId="0"/>
      <p:bldP spid="28" grpId="0"/>
      <p:bldP spid="29" grpId="0"/>
      <p:bldP spid="18" grpId="0"/>
      <p:bldP spid="13" grpId="0"/>
      <p:bldP spid="2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E2807A-0B35-42F4-A98F-F908D1DFD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561" y="1201270"/>
            <a:ext cx="11705478" cy="29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225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A126D0-E7A9-403E-B439-AAEA8F12A0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975" y="295835"/>
            <a:ext cx="10208050" cy="6266329"/>
          </a:xfrm>
          <a:prstGeom prst="rect">
            <a:avLst/>
          </a:prstGeom>
        </p:spPr>
      </p:pic>
      <p:pic>
        <p:nvPicPr>
          <p:cNvPr id="5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E99A5239-15AF-4DA6-B582-2518B42450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77106" y="9134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03729B-E899-4621-A24A-51397F7F12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08" y="207075"/>
            <a:ext cx="8815950" cy="194445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19C22AB-A70B-4818-ADE4-ED2AE27A19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295" y="1573530"/>
            <a:ext cx="8641976" cy="5069317"/>
          </a:xfrm>
          <a:prstGeom prst="rect">
            <a:avLst/>
          </a:prstGeom>
        </p:spPr>
      </p:pic>
      <p:pic>
        <p:nvPicPr>
          <p:cNvPr id="7" name="Z_[16-21]_kiku2">
            <a:hlinkClick r:id="" action="ppaction://media"/>
            <a:extLst>
              <a:ext uri="{FF2B5EF4-FFF2-40B4-BE49-F238E27FC236}">
                <a16:creationId xmlns:a16="http://schemas.microsoft.com/office/drawing/2014/main" id="{F0C984C1-2CF7-427B-8568-7B1A1E4A13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17238" y="7626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8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41F8B54-9DE2-466B-B24B-46EC99DAE3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7411" y="115719"/>
            <a:ext cx="8337177" cy="6626561"/>
          </a:xfrm>
          <a:prstGeom prst="rect">
            <a:avLst/>
          </a:prstGeom>
        </p:spPr>
      </p:pic>
      <p:pic>
        <p:nvPicPr>
          <p:cNvPr id="5" name="Z_[16-22]_kiku3">
            <a:hlinkClick r:id="" action="ppaction://media"/>
            <a:extLst>
              <a:ext uri="{FF2B5EF4-FFF2-40B4-BE49-F238E27FC236}">
                <a16:creationId xmlns:a16="http://schemas.microsoft.com/office/drawing/2014/main" id="{2D208537-33AE-4797-BFE4-0F6FFDF83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1247" y="7060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6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3D2C3C-1CC3-41C2-95A2-CE510E58F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661183"/>
            <a:ext cx="5277839" cy="33964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C6AC2BC-B936-4119-BFD9-E0FAEF2BED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93" r="5430"/>
          <a:stretch/>
        </p:blipFill>
        <p:spPr>
          <a:xfrm>
            <a:off x="6534150" y="661183"/>
            <a:ext cx="5657850" cy="149959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7131C3-C77B-42C2-8AC2-2F1CA225A4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0"/>
            <a:ext cx="1627348" cy="485775"/>
          </a:xfrm>
          <a:prstGeom prst="rect">
            <a:avLst/>
          </a:prstGeom>
        </p:spPr>
      </p:pic>
      <p:pic>
        <p:nvPicPr>
          <p:cNvPr id="7" name="Z_[16-23]_kiku4">
            <a:hlinkClick r:id="" action="ppaction://media"/>
            <a:extLst>
              <a:ext uri="{FF2B5EF4-FFF2-40B4-BE49-F238E27FC236}">
                <a16:creationId xmlns:a16="http://schemas.microsoft.com/office/drawing/2014/main" id="{3BB6CC45-2021-4DF1-8E5E-146E1A6ACE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53185" y="86116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E903A9-48AD-4093-ACB6-C2F1A1D2B2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17" b="40070"/>
          <a:stretch/>
        </p:blipFill>
        <p:spPr>
          <a:xfrm>
            <a:off x="314343" y="4057648"/>
            <a:ext cx="6371220" cy="254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97F8B3C-DFA3-41B6-9813-B404B1674A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" t="49697" r="24293"/>
          <a:stretch/>
        </p:blipFill>
        <p:spPr>
          <a:xfrm>
            <a:off x="1238250" y="2171700"/>
            <a:ext cx="8769642" cy="2034428"/>
          </a:xfrm>
          <a:prstGeom prst="rect">
            <a:avLst/>
          </a:prstGeom>
        </p:spPr>
      </p:pic>
      <p:pic>
        <p:nvPicPr>
          <p:cNvPr id="6" name="Z_[16-24]_katachi">
            <a:hlinkClick r:id="" action="ppaction://media"/>
            <a:extLst>
              <a:ext uri="{FF2B5EF4-FFF2-40B4-BE49-F238E27FC236}">
                <a16:creationId xmlns:a16="http://schemas.microsoft.com/office/drawing/2014/main" id="{43AB4C28-A167-4438-AEF3-56C66E3835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64210" y="2373779"/>
            <a:ext cx="487363" cy="4873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FC5857-9E28-4CEB-88D2-48AD66780D15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DD299C71-1FEA-4DB0-979F-39B13A88C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8004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9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938FE22-6668-4A77-9B2F-D19D1A90FA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8" t="45632" r="17810"/>
          <a:stretch/>
        </p:blipFill>
        <p:spPr>
          <a:xfrm>
            <a:off x="1500805" y="1994369"/>
            <a:ext cx="9711602" cy="225466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6F12B1F-6EB0-4E8B-A416-D6F63FF1A593}"/>
              </a:ext>
            </a:extLst>
          </p:cNvPr>
          <p:cNvSpPr txBox="1"/>
          <p:nvPr/>
        </p:nvSpPr>
        <p:spPr>
          <a:xfrm>
            <a:off x="4465053" y="3615018"/>
            <a:ext cx="1891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かどうか</a:t>
            </a:r>
          </a:p>
        </p:txBody>
      </p:sp>
      <p:pic>
        <p:nvPicPr>
          <p:cNvPr id="6" name="Z_[16-24]_katachi">
            <a:hlinkClick r:id="" action="ppaction://media"/>
            <a:extLst>
              <a:ext uri="{FF2B5EF4-FFF2-40B4-BE49-F238E27FC236}">
                <a16:creationId xmlns:a16="http://schemas.microsoft.com/office/drawing/2014/main" id="{9B9F1B23-A71A-4F8E-B23C-A44BA9AF4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2184" y="2354729"/>
            <a:ext cx="487363" cy="487363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8B6306DD-1E01-4394-B17D-0C6E5FBA5C66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C7C6C8D5-C288-4EE6-97AF-09B411B11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1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97F8B3C-DFA3-41B6-9813-B404B1674A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944" y="911155"/>
            <a:ext cx="9591031" cy="124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1348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BDDB719-2BAB-4E01-B530-7CB72814C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5" y="161090"/>
            <a:ext cx="12001750" cy="6535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0F06C7C-AE38-48EB-B8AC-C4833639CC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90" b="22961"/>
          <a:stretch/>
        </p:blipFill>
        <p:spPr>
          <a:xfrm>
            <a:off x="323214" y="457199"/>
            <a:ext cx="9716136" cy="585119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3821D4-DC76-4752-B0CE-29BEAC1798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" t="79351" r="29377"/>
          <a:stretch/>
        </p:blipFill>
        <p:spPr>
          <a:xfrm>
            <a:off x="6686675" y="457199"/>
            <a:ext cx="5410200" cy="136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979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97F8B3C-DFA3-41B6-9813-B404B1674A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125" y="950105"/>
            <a:ext cx="8474296" cy="113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1355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A126D0-E7A9-403E-B439-AAEA8F12A0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975" y="295835"/>
            <a:ext cx="10208050" cy="6266329"/>
          </a:xfrm>
          <a:prstGeom prst="rect">
            <a:avLst/>
          </a:prstGeom>
        </p:spPr>
      </p:pic>
      <p:pic>
        <p:nvPicPr>
          <p:cNvPr id="5" name="Z_[16-20]_kiku1">
            <a:hlinkClick r:id="" action="ppaction://media"/>
            <a:extLst>
              <a:ext uri="{FF2B5EF4-FFF2-40B4-BE49-F238E27FC236}">
                <a16:creationId xmlns:a16="http://schemas.microsoft.com/office/drawing/2014/main" id="{2A34B6F3-CDC0-4BD4-843A-AAF57F9E81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77106" y="9134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4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40B976-70CB-4F3F-9AB4-0C9D405345B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4314" y="502024"/>
            <a:ext cx="8102890" cy="621460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AB6A4A-FD3E-4119-99B3-376C8EA5187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9" y="831657"/>
            <a:ext cx="4363801" cy="665448"/>
          </a:xfrm>
          <a:prstGeom prst="rect">
            <a:avLst/>
          </a:prstGeom>
        </p:spPr>
      </p:pic>
      <p:pic>
        <p:nvPicPr>
          <p:cNvPr id="8" name="Z_[16-25]_hanasu1">
            <a:hlinkClick r:id="" action="ppaction://media"/>
            <a:extLst>
              <a:ext uri="{FF2B5EF4-FFF2-40B4-BE49-F238E27FC236}">
                <a16:creationId xmlns:a16="http://schemas.microsoft.com/office/drawing/2014/main" id="{4517694F-C699-4CEB-B8DD-9A8348A255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36050" y="502024"/>
            <a:ext cx="487363" cy="487363"/>
          </a:xfrm>
          <a:prstGeom prst="rect">
            <a:avLst/>
          </a:prstGeom>
        </p:spPr>
      </p:pic>
      <p:pic>
        <p:nvPicPr>
          <p:cNvPr id="9" name="Z_[16-26]_hanasu2-1">
            <a:hlinkClick r:id="" action="ppaction://media"/>
            <a:extLst>
              <a:ext uri="{FF2B5EF4-FFF2-40B4-BE49-F238E27FC236}">
                <a16:creationId xmlns:a16="http://schemas.microsoft.com/office/drawing/2014/main" id="{B2FA3584-16CD-45F5-BAB2-0A77090426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60047" y="4609716"/>
            <a:ext cx="487363" cy="487363"/>
          </a:xfrm>
          <a:prstGeom prst="rect">
            <a:avLst/>
          </a:prstGeom>
        </p:spPr>
      </p:pic>
      <p:pic>
        <p:nvPicPr>
          <p:cNvPr id="10" name="Z_[16-27]_hanasu2-2">
            <a:hlinkClick r:id="" action="ppaction://media"/>
            <a:extLst>
              <a:ext uri="{FF2B5EF4-FFF2-40B4-BE49-F238E27FC236}">
                <a16:creationId xmlns:a16="http://schemas.microsoft.com/office/drawing/2014/main" id="{DC4B29B1-637A-4425-81E9-17BBD61FA7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60047" y="5219079"/>
            <a:ext cx="487363" cy="48736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189EF46-F069-4FEB-B69A-6518F5882AC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100917" cy="65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2773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9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5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40B976-70CB-4F3F-9AB4-0C9D405345B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t="10981"/>
          <a:stretch/>
        </p:blipFill>
        <p:spPr>
          <a:xfrm>
            <a:off x="4813780" y="691634"/>
            <a:ext cx="7346346" cy="578939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AB6A4A-FD3E-4119-99B3-376C8EA5187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768" y="751132"/>
            <a:ext cx="4667504" cy="621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855EDE-9D21-4B70-829D-3CFE11706E0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9" y="4408217"/>
            <a:ext cx="4621307" cy="2272551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1A87A4C3-C673-47BC-808D-A54C147636DD}"/>
              </a:ext>
            </a:extLst>
          </p:cNvPr>
          <p:cNvSpPr/>
          <p:nvPr/>
        </p:nvSpPr>
        <p:spPr>
          <a:xfrm>
            <a:off x="136302" y="4285129"/>
            <a:ext cx="4667504" cy="244518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0" name="Z_[16-25]_hanasu1">
            <a:hlinkClick r:id="" action="ppaction://media"/>
            <a:extLst>
              <a:ext uri="{FF2B5EF4-FFF2-40B4-BE49-F238E27FC236}">
                <a16:creationId xmlns:a16="http://schemas.microsoft.com/office/drawing/2014/main" id="{04A9B789-34E8-4FAE-8728-A02203E04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90774" y="691634"/>
            <a:ext cx="487363" cy="487363"/>
          </a:xfrm>
          <a:prstGeom prst="rect">
            <a:avLst/>
          </a:prstGeom>
        </p:spPr>
      </p:pic>
      <p:pic>
        <p:nvPicPr>
          <p:cNvPr id="11" name="Z_[16-26]_hanasu2-1">
            <a:hlinkClick r:id="" action="ppaction://media"/>
            <a:extLst>
              <a:ext uri="{FF2B5EF4-FFF2-40B4-BE49-F238E27FC236}">
                <a16:creationId xmlns:a16="http://schemas.microsoft.com/office/drawing/2014/main" id="{C9447D8B-7432-4B8B-B830-FB6D427873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13864" y="4514368"/>
            <a:ext cx="487363" cy="487363"/>
          </a:xfrm>
          <a:prstGeom prst="rect">
            <a:avLst/>
          </a:prstGeom>
        </p:spPr>
      </p:pic>
      <p:pic>
        <p:nvPicPr>
          <p:cNvPr id="12" name="Z_[16-27]_hanasu2-2">
            <a:hlinkClick r:id="" action="ppaction://media"/>
            <a:extLst>
              <a:ext uri="{FF2B5EF4-FFF2-40B4-BE49-F238E27FC236}">
                <a16:creationId xmlns:a16="http://schemas.microsoft.com/office/drawing/2014/main" id="{641DB0FF-6FDB-490F-BB66-D8752D481F8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13863" y="5001731"/>
            <a:ext cx="487363" cy="48736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149BF3F-0ED8-4EA4-BF04-74EBD3F4FDA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16" b="90159"/>
          <a:stretch/>
        </p:blipFill>
        <p:spPr>
          <a:xfrm>
            <a:off x="161259" y="157704"/>
            <a:ext cx="5096287" cy="6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5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5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DAB6A4A-FD3E-4119-99B3-376C8EA51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31" y="878242"/>
            <a:ext cx="4063471" cy="682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C98C7B8-1248-48D5-B2F2-66BDF7F864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125" y="2540788"/>
            <a:ext cx="3713397" cy="171744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C3B3BF8-C6AD-4D31-A27B-0811506438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127" y="4586692"/>
            <a:ext cx="3713395" cy="17174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750D002-256E-4E5B-810A-1A7D53DECC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t="10981"/>
          <a:stretch/>
        </p:blipFill>
        <p:spPr>
          <a:xfrm>
            <a:off x="4814049" y="797699"/>
            <a:ext cx="7346346" cy="578939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F43CEA-4C98-487A-B142-999A70CC9F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16" b="90159"/>
          <a:stretch/>
        </p:blipFill>
        <p:spPr>
          <a:xfrm>
            <a:off x="161259" y="157704"/>
            <a:ext cx="5096287" cy="6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143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40B976-70CB-4F3F-9AB4-0C9D40534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" t="10856"/>
          <a:stretch/>
        </p:blipFill>
        <p:spPr>
          <a:xfrm>
            <a:off x="142875" y="1076324"/>
            <a:ext cx="7250206" cy="576990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AB6A4A-FD3E-4119-99B3-376C8EA51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0656" y="275109"/>
            <a:ext cx="6951344" cy="18646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7BC3CCF-4B5B-45A5-B296-11C14111B8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10" b="89976"/>
          <a:stretch/>
        </p:blipFill>
        <p:spPr>
          <a:xfrm>
            <a:off x="93359" y="103101"/>
            <a:ext cx="5147297" cy="64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134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C5FF92-8F8D-44DE-9D65-F34C70B6A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9651" y="167309"/>
            <a:ext cx="9131673" cy="6352467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5B05285-66D7-44B3-A7A4-BDE9C3F158AC}"/>
              </a:ext>
            </a:extLst>
          </p:cNvPr>
          <p:cNvSpPr/>
          <p:nvPr/>
        </p:nvSpPr>
        <p:spPr>
          <a:xfrm>
            <a:off x="1541416" y="3752851"/>
            <a:ext cx="8900161" cy="75818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5604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208907-2F93-4F36-9F50-B201FA546F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842" y="735667"/>
            <a:ext cx="11536658" cy="216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138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BBFCB7-5FBC-4B04-AD5F-975841C555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030" y="486774"/>
            <a:ext cx="8634045" cy="229452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BF2F3FC-384A-4F4F-B25D-6A11747894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741" y="3543300"/>
            <a:ext cx="1146451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271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9718023-3700-44CB-9550-3E3F6DEC7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8564" y="0"/>
            <a:ext cx="7140091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EB6D995-3C26-4B98-A447-0195CABF38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976" y="170330"/>
            <a:ext cx="4139733" cy="74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2147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323E3D5-3145-49B6-B0D7-C06A193DAA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1293" y="227893"/>
            <a:ext cx="6580095" cy="632012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A944298-7FE8-4E16-BC4D-5151CC65B4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710" y="295836"/>
            <a:ext cx="4139733" cy="74407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88E476-241F-4394-AF24-69B69EC35DCF}"/>
              </a:ext>
            </a:extLst>
          </p:cNvPr>
          <p:cNvSpPr txBox="1"/>
          <p:nvPr/>
        </p:nvSpPr>
        <p:spPr>
          <a:xfrm>
            <a:off x="323710" y="941311"/>
            <a:ext cx="44733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・ひじょうもちだしひん 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・大きなじしんなどさいがいが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　おこってひなんするときに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　もって行くもの</a:t>
            </a:r>
          </a:p>
        </p:txBody>
      </p:sp>
    </p:spTree>
    <p:extLst>
      <p:ext uri="{BB962C8B-B14F-4D97-AF65-F5344CB8AC3E}">
        <p14:creationId xmlns:p14="http://schemas.microsoft.com/office/powerpoint/2010/main" val="147939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A194F80-5D80-474E-8433-000C7A0050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996137" cy="160468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9718023-3700-44CB-9550-3E3F6DEC77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1909" y="0"/>
            <a:ext cx="7140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0800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44280" y="210958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4179DDE-1B7E-46AD-858E-386EE917EF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966" y="223502"/>
            <a:ext cx="4851591" cy="15582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5471826-4AF8-407F-A23A-3137122C0F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6557" y="223502"/>
            <a:ext cx="6700820" cy="643608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082669-BBA6-433E-A382-AA51758AF07B}"/>
              </a:ext>
            </a:extLst>
          </p:cNvPr>
          <p:cNvSpPr txBox="1"/>
          <p:nvPr/>
        </p:nvSpPr>
        <p:spPr>
          <a:xfrm>
            <a:off x="1055744" y="1794301"/>
            <a:ext cx="3883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すぐにもちだせるところ</a:t>
            </a:r>
          </a:p>
        </p:txBody>
      </p:sp>
    </p:spTree>
    <p:extLst>
      <p:ext uri="{BB962C8B-B14F-4D97-AF65-F5344CB8AC3E}">
        <p14:creationId xmlns:p14="http://schemas.microsoft.com/office/powerpoint/2010/main" val="227759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9718023-3700-44CB-9550-3E3F6DEC7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1909" y="0"/>
            <a:ext cx="7140091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A194F80-5D80-474E-8433-000C7A0050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925" y="803700"/>
            <a:ext cx="5229225" cy="8357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56B33E2-FE1F-4D15-909A-1BA0B1AFF2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08"/>
          <a:stretch/>
        </p:blipFill>
        <p:spPr>
          <a:xfrm>
            <a:off x="0" y="128017"/>
            <a:ext cx="4486276" cy="67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130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39726F-61AB-4211-889E-22097A6470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3999" y="306722"/>
            <a:ext cx="6563378" cy="630407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B4F36D9-525A-44EE-9152-35CB82CAB1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0"/>
          <a:stretch/>
        </p:blipFill>
        <p:spPr>
          <a:xfrm>
            <a:off x="294623" y="999680"/>
            <a:ext cx="5325128" cy="87538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8598499-4013-4698-8F56-05CA02FB1C0B}"/>
              </a:ext>
            </a:extLst>
          </p:cNvPr>
          <p:cNvSpPr txBox="1"/>
          <p:nvPr/>
        </p:nvSpPr>
        <p:spPr>
          <a:xfrm>
            <a:off x="358588" y="2102465"/>
            <a:ext cx="49754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しょうみきげんやしようきげんが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きれていないか、でんちがきれていないかをチェックする。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BBC29E9-01ED-4392-BE11-10277D1016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08"/>
          <a:stretch/>
        </p:blipFill>
        <p:spPr>
          <a:xfrm>
            <a:off x="294623" y="306722"/>
            <a:ext cx="4996137" cy="7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5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9718023-3700-44CB-9550-3E3F6DEC7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1909" y="0"/>
            <a:ext cx="7140091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A194F80-5D80-474E-8433-000C7A0050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755" y="1061310"/>
            <a:ext cx="4714154" cy="99664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15ABD4C-29FC-46F7-8D40-9262263103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08"/>
          <a:stretch/>
        </p:blipFill>
        <p:spPr>
          <a:xfrm>
            <a:off x="55772" y="214313"/>
            <a:ext cx="4996137" cy="7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7601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87B634-385B-4EE2-BDE2-7DB758CBFD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8186" y="282982"/>
            <a:ext cx="6599192" cy="63384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06FBD0C-18EC-4D6C-8B83-4F5DCBD82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98415"/>
            <a:ext cx="5003563" cy="105783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EB8588-1564-4FF7-A77A-E97A8AD75CF0}"/>
              </a:ext>
            </a:extLst>
          </p:cNvPr>
          <p:cNvSpPr txBox="1"/>
          <p:nvPr/>
        </p:nvSpPr>
        <p:spPr>
          <a:xfrm>
            <a:off x="570379" y="1500114"/>
            <a:ext cx="49350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3</a:t>
            </a:r>
            <a:r>
              <a:rPr lang="ja-JP" altLang="en-US" sz="2400" b="1" dirty="0">
                <a:solidFill>
                  <a:srgbClr val="FF0000"/>
                </a:solidFill>
              </a:rPr>
              <a:t>日間ぐらいせいかつできるりょう</a:t>
            </a:r>
          </a:p>
        </p:txBody>
      </p:sp>
    </p:spTree>
    <p:extLst>
      <p:ext uri="{BB962C8B-B14F-4D97-AF65-F5344CB8AC3E}">
        <p14:creationId xmlns:p14="http://schemas.microsoft.com/office/powerpoint/2010/main" val="64447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76619F6-9C45-4359-AE0C-B37B76E1A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9141" y="268941"/>
            <a:ext cx="8453717" cy="649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2527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007AAB6-703C-455D-9C4E-5052B7FDCA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5912" y="198415"/>
            <a:ext cx="8406946" cy="646117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EB8588-1564-4FF7-A77A-E97A8AD75CF0}"/>
              </a:ext>
            </a:extLst>
          </p:cNvPr>
          <p:cNvSpPr txBox="1"/>
          <p:nvPr/>
        </p:nvSpPr>
        <p:spPr>
          <a:xfrm>
            <a:off x="3388660" y="5788045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ｄ</a:t>
            </a:r>
            <a:endParaRPr lang="en-US" altLang="ja-JP" sz="2400" b="1" dirty="0">
              <a:solidFill>
                <a:srgbClr val="FF0000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9373153-B013-4CF9-BDC0-480F6148B3AD}"/>
              </a:ext>
            </a:extLst>
          </p:cNvPr>
          <p:cNvSpPr txBox="1"/>
          <p:nvPr/>
        </p:nvSpPr>
        <p:spPr>
          <a:xfrm>
            <a:off x="5082988" y="5788044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ｂ</a:t>
            </a:r>
            <a:endParaRPr lang="en-US" altLang="ja-JP" sz="2400" b="1" dirty="0">
              <a:solidFill>
                <a:srgbClr val="FF0000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58E5F0-4DC3-4160-B897-01CA40539A05}"/>
              </a:ext>
            </a:extLst>
          </p:cNvPr>
          <p:cNvSpPr txBox="1"/>
          <p:nvPr/>
        </p:nvSpPr>
        <p:spPr>
          <a:xfrm>
            <a:off x="6774049" y="5788044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a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B331D3-0B5A-44AC-9158-090613DB588C}"/>
              </a:ext>
            </a:extLst>
          </p:cNvPr>
          <p:cNvSpPr txBox="1"/>
          <p:nvPr/>
        </p:nvSpPr>
        <p:spPr>
          <a:xfrm>
            <a:off x="8468377" y="5808316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c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2E14F2C-AF15-4BE3-8F51-EFE94DB69EEA}"/>
              </a:ext>
            </a:extLst>
          </p:cNvPr>
          <p:cNvSpPr txBox="1"/>
          <p:nvPr/>
        </p:nvSpPr>
        <p:spPr>
          <a:xfrm>
            <a:off x="3425180" y="6140646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71A70E6-CD06-4997-94A0-7206B4F5CD10}"/>
              </a:ext>
            </a:extLst>
          </p:cNvPr>
          <p:cNvSpPr txBox="1"/>
          <p:nvPr/>
        </p:nvSpPr>
        <p:spPr>
          <a:xfrm>
            <a:off x="5059604" y="6140645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ア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838E656-6FDC-4EEA-806A-712E9C354A73}"/>
              </a:ext>
            </a:extLst>
          </p:cNvPr>
          <p:cNvSpPr txBox="1"/>
          <p:nvPr/>
        </p:nvSpPr>
        <p:spPr>
          <a:xfrm>
            <a:off x="6810569" y="6161890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0164AA-5540-480C-8A92-C438A7451624}"/>
              </a:ext>
            </a:extLst>
          </p:cNvPr>
          <p:cNvSpPr txBox="1"/>
          <p:nvPr/>
        </p:nvSpPr>
        <p:spPr>
          <a:xfrm>
            <a:off x="8444993" y="6163755"/>
            <a:ext cx="1694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イ</a:t>
            </a:r>
          </a:p>
        </p:txBody>
      </p:sp>
    </p:spTree>
    <p:extLst>
      <p:ext uri="{BB962C8B-B14F-4D97-AF65-F5344CB8AC3E}">
        <p14:creationId xmlns:p14="http://schemas.microsoft.com/office/powerpoint/2010/main" val="126506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0C9DE2-9323-4577-8D65-CB0B5F9A6B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739" y="260537"/>
            <a:ext cx="11464518" cy="15822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0B793B9-47A8-4056-92CB-5F608145CB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700" y="2342088"/>
            <a:ext cx="9720055" cy="177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588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C5FF92-8F8D-44DE-9D65-F34C70B6A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7776" y="376323"/>
            <a:ext cx="8776447" cy="6105353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5B05285-66D7-44B3-A7A4-BDE9C3F158AC}"/>
              </a:ext>
            </a:extLst>
          </p:cNvPr>
          <p:cNvSpPr/>
          <p:nvPr/>
        </p:nvSpPr>
        <p:spPr>
          <a:xfrm>
            <a:off x="1811383" y="4563035"/>
            <a:ext cx="8516983" cy="9233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12896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532</Words>
  <Application>Microsoft Office PowerPoint</Application>
  <PresentationFormat>ワイド画面</PresentationFormat>
  <Paragraphs>184</Paragraphs>
  <Slides>124</Slides>
  <Notes>1</Notes>
  <HiddenSlides>0</HiddenSlides>
  <MMClips>86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124</vt:i4>
      </vt:variant>
    </vt:vector>
  </HeadingPairs>
  <TitlesOfParts>
    <vt:vector size="132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49</cp:revision>
  <dcterms:created xsi:type="dcterms:W3CDTF">2021-07-15T05:10:44Z</dcterms:created>
  <dcterms:modified xsi:type="dcterms:W3CDTF">2023-04-26T10:21:05Z</dcterms:modified>
</cp:coreProperties>
</file>