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3"/>
  </p:notesMasterIdLst>
  <p:sldIdLst>
    <p:sldId id="256" r:id="rId3"/>
    <p:sldId id="268" r:id="rId4"/>
    <p:sldId id="286" r:id="rId5"/>
    <p:sldId id="288" r:id="rId6"/>
    <p:sldId id="287" r:id="rId7"/>
    <p:sldId id="285" r:id="rId8"/>
    <p:sldId id="269" r:id="rId9"/>
    <p:sldId id="350" r:id="rId10"/>
    <p:sldId id="270" r:id="rId11"/>
    <p:sldId id="265" r:id="rId12"/>
    <p:sldId id="271" r:id="rId13"/>
    <p:sldId id="272" r:id="rId14"/>
    <p:sldId id="273" r:id="rId15"/>
    <p:sldId id="274" r:id="rId16"/>
    <p:sldId id="290" r:id="rId17"/>
    <p:sldId id="275" r:id="rId18"/>
    <p:sldId id="293" r:id="rId19"/>
    <p:sldId id="276" r:id="rId20"/>
    <p:sldId id="294" r:id="rId21"/>
    <p:sldId id="291" r:id="rId22"/>
    <p:sldId id="277" r:id="rId23"/>
    <p:sldId id="295" r:id="rId24"/>
    <p:sldId id="278" r:id="rId25"/>
    <p:sldId id="296" r:id="rId26"/>
    <p:sldId id="292" r:id="rId27"/>
    <p:sldId id="279" r:id="rId28"/>
    <p:sldId id="280" r:id="rId29"/>
    <p:sldId id="257" r:id="rId30"/>
    <p:sldId id="281" r:id="rId31"/>
    <p:sldId id="297" r:id="rId32"/>
    <p:sldId id="303" r:id="rId33"/>
    <p:sldId id="298" r:id="rId34"/>
    <p:sldId id="304" r:id="rId35"/>
    <p:sldId id="299" r:id="rId36"/>
    <p:sldId id="305" r:id="rId37"/>
    <p:sldId id="282" r:id="rId38"/>
    <p:sldId id="301" r:id="rId39"/>
    <p:sldId id="302" r:id="rId40"/>
    <p:sldId id="351" r:id="rId41"/>
    <p:sldId id="313" r:id="rId42"/>
    <p:sldId id="312" r:id="rId43"/>
    <p:sldId id="314" r:id="rId44"/>
    <p:sldId id="346" r:id="rId45"/>
    <p:sldId id="306" r:id="rId46"/>
    <p:sldId id="308" r:id="rId47"/>
    <p:sldId id="316" r:id="rId48"/>
    <p:sldId id="315" r:id="rId49"/>
    <p:sldId id="317" r:id="rId50"/>
    <p:sldId id="310" r:id="rId51"/>
    <p:sldId id="309" r:id="rId52"/>
    <p:sldId id="311" r:id="rId53"/>
    <p:sldId id="325" r:id="rId54"/>
    <p:sldId id="318" r:id="rId55"/>
    <p:sldId id="327" r:id="rId56"/>
    <p:sldId id="326" r:id="rId57"/>
    <p:sldId id="348" r:id="rId58"/>
    <p:sldId id="347" r:id="rId59"/>
    <p:sldId id="319" r:id="rId60"/>
    <p:sldId id="331" r:id="rId61"/>
    <p:sldId id="330" r:id="rId62"/>
    <p:sldId id="283" r:id="rId63"/>
    <p:sldId id="320" r:id="rId64"/>
    <p:sldId id="321" r:id="rId65"/>
    <p:sldId id="332" r:id="rId66"/>
    <p:sldId id="333" r:id="rId67"/>
    <p:sldId id="322" r:id="rId68"/>
    <p:sldId id="323" r:id="rId69"/>
    <p:sldId id="334" r:id="rId70"/>
    <p:sldId id="324" r:id="rId71"/>
    <p:sldId id="342" r:id="rId72"/>
    <p:sldId id="335" r:id="rId73"/>
    <p:sldId id="336" r:id="rId74"/>
    <p:sldId id="337" r:id="rId75"/>
    <p:sldId id="289" r:id="rId76"/>
    <p:sldId id="343" r:id="rId77"/>
    <p:sldId id="338" r:id="rId78"/>
    <p:sldId id="344" r:id="rId79"/>
    <p:sldId id="345" r:id="rId80"/>
    <p:sldId id="284" r:id="rId81"/>
    <p:sldId id="352" r:id="rId8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94660"/>
  </p:normalViewPr>
  <p:slideViewPr>
    <p:cSldViewPr snapToGrid="0">
      <p:cViewPr varScale="1">
        <p:scale>
          <a:sx n="80" d="100"/>
          <a:sy n="80" d="100"/>
        </p:scale>
        <p:origin x="7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notesMaster" Target="notesMasters/notesMaster1.xml"/><Relationship Id="rId88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6F2EFB4-6E7C-4B76-9A9E-6A584E08AC18}"/>
    <pc:docChg chg="modSld">
      <pc:chgData name="Takehara Kazuyo" userId="6c1305eccc517997" providerId="LiveId" clId="{D6F2EFB4-6E7C-4B76-9A9E-6A584E08AC18}" dt="2023-04-26T10:05:26.469" v="20" actId="1076"/>
      <pc:docMkLst>
        <pc:docMk/>
      </pc:docMkLst>
      <pc:sldChg chg="modSp mod">
        <pc:chgData name="Takehara Kazuyo" userId="6c1305eccc517997" providerId="LiveId" clId="{D6F2EFB4-6E7C-4B76-9A9E-6A584E08AC18}" dt="2023-04-26T09:59:56.317" v="0" actId="403"/>
        <pc:sldMkLst>
          <pc:docMk/>
          <pc:sldMk cId="265142232" sldId="286"/>
        </pc:sldMkLst>
        <pc:spChg chg="mod">
          <ac:chgData name="Takehara Kazuyo" userId="6c1305eccc517997" providerId="LiveId" clId="{D6F2EFB4-6E7C-4B76-9A9E-6A584E08AC18}" dt="2023-04-26T09:59:56.317" v="0" actId="403"/>
          <ac:spMkLst>
            <pc:docMk/>
            <pc:sldMk cId="265142232" sldId="286"/>
            <ac:spMk id="6" creationId="{FDD660F2-8CED-49DE-9C78-B2B65270F46D}"/>
          </ac:spMkLst>
        </pc:spChg>
        <pc:spChg chg="mod">
          <ac:chgData name="Takehara Kazuyo" userId="6c1305eccc517997" providerId="LiveId" clId="{D6F2EFB4-6E7C-4B76-9A9E-6A584E08AC18}" dt="2023-04-26T09:59:56.317" v="0" actId="403"/>
          <ac:spMkLst>
            <pc:docMk/>
            <pc:sldMk cId="265142232" sldId="286"/>
            <ac:spMk id="8" creationId="{6AACC2BC-1164-4005-9DFA-7DD7BD5DBAAD}"/>
          </ac:spMkLst>
        </pc:spChg>
        <pc:spChg chg="mod">
          <ac:chgData name="Takehara Kazuyo" userId="6c1305eccc517997" providerId="LiveId" clId="{D6F2EFB4-6E7C-4B76-9A9E-6A584E08AC18}" dt="2023-04-26T09:59:56.317" v="0" actId="403"/>
          <ac:spMkLst>
            <pc:docMk/>
            <pc:sldMk cId="265142232" sldId="286"/>
            <ac:spMk id="10" creationId="{E7CD85B8-DF2D-4CB6-898E-8D7680C48EDB}"/>
          </ac:spMkLst>
        </pc:spChg>
        <pc:spChg chg="mod">
          <ac:chgData name="Takehara Kazuyo" userId="6c1305eccc517997" providerId="LiveId" clId="{D6F2EFB4-6E7C-4B76-9A9E-6A584E08AC18}" dt="2023-04-26T09:59:56.317" v="0" actId="403"/>
          <ac:spMkLst>
            <pc:docMk/>
            <pc:sldMk cId="265142232" sldId="286"/>
            <ac:spMk id="12" creationId="{BEDF509C-B055-4203-8E7D-A7F514DB4064}"/>
          </ac:spMkLst>
        </pc:spChg>
      </pc:sldChg>
      <pc:sldChg chg="modSp mod">
        <pc:chgData name="Takehara Kazuyo" userId="6c1305eccc517997" providerId="LiveId" clId="{D6F2EFB4-6E7C-4B76-9A9E-6A584E08AC18}" dt="2023-04-26T10:00:13.874" v="5" actId="403"/>
        <pc:sldMkLst>
          <pc:docMk/>
          <pc:sldMk cId="3307057148" sldId="287"/>
        </pc:sldMkLst>
        <pc:spChg chg="mod">
          <ac:chgData name="Takehara Kazuyo" userId="6c1305eccc517997" providerId="LiveId" clId="{D6F2EFB4-6E7C-4B76-9A9E-6A584E08AC18}" dt="2023-04-26T10:00:13.874" v="5" actId="403"/>
          <ac:spMkLst>
            <pc:docMk/>
            <pc:sldMk cId="3307057148" sldId="287"/>
            <ac:spMk id="6" creationId="{CA099F3B-501C-403F-952A-AB89119FF6E8}"/>
          </ac:spMkLst>
        </pc:spChg>
        <pc:spChg chg="mod">
          <ac:chgData name="Takehara Kazuyo" userId="6c1305eccc517997" providerId="LiveId" clId="{D6F2EFB4-6E7C-4B76-9A9E-6A584E08AC18}" dt="2023-04-26T10:00:13.874" v="5" actId="403"/>
          <ac:spMkLst>
            <pc:docMk/>
            <pc:sldMk cId="3307057148" sldId="287"/>
            <ac:spMk id="8" creationId="{0725039E-0668-4D53-B2F1-347499578F2F}"/>
          </ac:spMkLst>
        </pc:spChg>
        <pc:spChg chg="mod">
          <ac:chgData name="Takehara Kazuyo" userId="6c1305eccc517997" providerId="LiveId" clId="{D6F2EFB4-6E7C-4B76-9A9E-6A584E08AC18}" dt="2023-04-26T10:00:13.874" v="5" actId="403"/>
          <ac:spMkLst>
            <pc:docMk/>
            <pc:sldMk cId="3307057148" sldId="287"/>
            <ac:spMk id="10" creationId="{38D9B451-8805-497A-B714-375EF6E09736}"/>
          </ac:spMkLst>
        </pc:spChg>
        <pc:spChg chg="mod">
          <ac:chgData name="Takehara Kazuyo" userId="6c1305eccc517997" providerId="LiveId" clId="{D6F2EFB4-6E7C-4B76-9A9E-6A584E08AC18}" dt="2023-04-26T10:00:13.874" v="5" actId="403"/>
          <ac:spMkLst>
            <pc:docMk/>
            <pc:sldMk cId="3307057148" sldId="287"/>
            <ac:spMk id="12" creationId="{657EBEAB-8DD5-467F-8201-DE6DF1372EF2}"/>
          </ac:spMkLst>
        </pc:spChg>
      </pc:sldChg>
      <pc:sldChg chg="modSp mod">
        <pc:chgData name="Takehara Kazuyo" userId="6c1305eccc517997" providerId="LiveId" clId="{D6F2EFB4-6E7C-4B76-9A9E-6A584E08AC18}" dt="2023-04-26T10:00:09.730" v="4" actId="1076"/>
        <pc:sldMkLst>
          <pc:docMk/>
          <pc:sldMk cId="77899394" sldId="288"/>
        </pc:sldMkLst>
        <pc:spChg chg="mod">
          <ac:chgData name="Takehara Kazuyo" userId="6c1305eccc517997" providerId="LiveId" clId="{D6F2EFB4-6E7C-4B76-9A9E-6A584E08AC18}" dt="2023-04-26T10:00:00.458" v="1" actId="403"/>
          <ac:spMkLst>
            <pc:docMk/>
            <pc:sldMk cId="77899394" sldId="288"/>
            <ac:spMk id="6" creationId="{C3BBABC5-0B97-4194-8195-125D6FB2AE8B}"/>
          </ac:spMkLst>
        </pc:spChg>
        <pc:spChg chg="mod">
          <ac:chgData name="Takehara Kazuyo" userId="6c1305eccc517997" providerId="LiveId" clId="{D6F2EFB4-6E7C-4B76-9A9E-6A584E08AC18}" dt="2023-04-26T10:00:00.458" v="1" actId="403"/>
          <ac:spMkLst>
            <pc:docMk/>
            <pc:sldMk cId="77899394" sldId="288"/>
            <ac:spMk id="8" creationId="{E80276D6-BF3F-483C-90C5-AC46E25DC5B2}"/>
          </ac:spMkLst>
        </pc:spChg>
        <pc:spChg chg="mod">
          <ac:chgData name="Takehara Kazuyo" userId="6c1305eccc517997" providerId="LiveId" clId="{D6F2EFB4-6E7C-4B76-9A9E-6A584E08AC18}" dt="2023-04-26T10:00:06.955" v="3" actId="1076"/>
          <ac:spMkLst>
            <pc:docMk/>
            <pc:sldMk cId="77899394" sldId="288"/>
            <ac:spMk id="10" creationId="{3C68C0E6-9A20-4166-A8EC-EDD669FAACC3}"/>
          </ac:spMkLst>
        </pc:spChg>
        <pc:spChg chg="mod">
          <ac:chgData name="Takehara Kazuyo" userId="6c1305eccc517997" providerId="LiveId" clId="{D6F2EFB4-6E7C-4B76-9A9E-6A584E08AC18}" dt="2023-04-26T10:00:09.730" v="4" actId="1076"/>
          <ac:spMkLst>
            <pc:docMk/>
            <pc:sldMk cId="77899394" sldId="288"/>
            <ac:spMk id="12" creationId="{50945D34-6690-49CA-BA15-FED301433170}"/>
          </ac:spMkLst>
        </pc:spChg>
      </pc:sldChg>
      <pc:sldChg chg="modSp mod">
        <pc:chgData name="Takehara Kazuyo" userId="6c1305eccc517997" providerId="LiveId" clId="{D6F2EFB4-6E7C-4B76-9A9E-6A584E08AC18}" dt="2023-04-26T10:04:42.928" v="10" actId="1076"/>
        <pc:sldMkLst>
          <pc:docMk/>
          <pc:sldMk cId="2507861824" sldId="319"/>
        </pc:sldMkLst>
        <pc:picChg chg="mod">
          <ac:chgData name="Takehara Kazuyo" userId="6c1305eccc517997" providerId="LiveId" clId="{D6F2EFB4-6E7C-4B76-9A9E-6A584E08AC18}" dt="2023-04-26T10:04:32.248" v="9" actId="1076"/>
          <ac:picMkLst>
            <pc:docMk/>
            <pc:sldMk cId="2507861824" sldId="319"/>
            <ac:picMk id="6" creationId="{CC689C2A-CD0E-4266-B49F-0E0084267B04}"/>
          </ac:picMkLst>
        </pc:picChg>
        <pc:picChg chg="mod">
          <ac:chgData name="Takehara Kazuyo" userId="6c1305eccc517997" providerId="LiveId" clId="{D6F2EFB4-6E7C-4B76-9A9E-6A584E08AC18}" dt="2023-04-26T10:04:42.928" v="10" actId="1076"/>
          <ac:picMkLst>
            <pc:docMk/>
            <pc:sldMk cId="2507861824" sldId="319"/>
            <ac:picMk id="7" creationId="{2151536E-B0CC-4F94-9DB7-FD2BB2D6096B}"/>
          </ac:picMkLst>
        </pc:picChg>
        <pc:picChg chg="mod">
          <ac:chgData name="Takehara Kazuyo" userId="6c1305eccc517997" providerId="LiveId" clId="{D6F2EFB4-6E7C-4B76-9A9E-6A584E08AC18}" dt="2023-04-26T10:04:21.641" v="8" actId="1076"/>
          <ac:picMkLst>
            <pc:docMk/>
            <pc:sldMk cId="2507861824" sldId="319"/>
            <ac:picMk id="8" creationId="{EDE4CBBB-1AFA-45CE-A65E-E14A3493A9A4}"/>
          </ac:picMkLst>
        </pc:picChg>
      </pc:sldChg>
      <pc:sldChg chg="modSp mod">
        <pc:chgData name="Takehara Kazuyo" userId="6c1305eccc517997" providerId="LiveId" clId="{D6F2EFB4-6E7C-4B76-9A9E-6A584E08AC18}" dt="2023-04-26T10:04:52.677" v="13" actId="1076"/>
        <pc:sldMkLst>
          <pc:docMk/>
          <pc:sldMk cId="1747121817" sldId="331"/>
        </pc:sldMkLst>
        <pc:picChg chg="mod">
          <ac:chgData name="Takehara Kazuyo" userId="6c1305eccc517997" providerId="LiveId" clId="{D6F2EFB4-6E7C-4B76-9A9E-6A584E08AC18}" dt="2023-04-26T10:04:52.677" v="13" actId="1076"/>
          <ac:picMkLst>
            <pc:docMk/>
            <pc:sldMk cId="1747121817" sldId="331"/>
            <ac:picMk id="10" creationId="{FEBD134B-AD94-410E-9356-62292BB37EF4}"/>
          </ac:picMkLst>
        </pc:picChg>
        <pc:picChg chg="mod">
          <ac:chgData name="Takehara Kazuyo" userId="6c1305eccc517997" providerId="LiveId" clId="{D6F2EFB4-6E7C-4B76-9A9E-6A584E08AC18}" dt="2023-04-26T10:04:50.215" v="12" actId="1076"/>
          <ac:picMkLst>
            <pc:docMk/>
            <pc:sldMk cId="1747121817" sldId="331"/>
            <ac:picMk id="11" creationId="{7566DDD4-4FBE-452A-ADB9-A64D31FED0B0}"/>
          </ac:picMkLst>
        </pc:picChg>
        <pc:picChg chg="mod">
          <ac:chgData name="Takehara Kazuyo" userId="6c1305eccc517997" providerId="LiveId" clId="{D6F2EFB4-6E7C-4B76-9A9E-6A584E08AC18}" dt="2023-04-26T10:04:47.594" v="11" actId="1076"/>
          <ac:picMkLst>
            <pc:docMk/>
            <pc:sldMk cId="1747121817" sldId="331"/>
            <ac:picMk id="12" creationId="{5F5B2D8F-9C8B-4B5D-8AED-1E9CD99822D4}"/>
          </ac:picMkLst>
        </pc:picChg>
      </pc:sldChg>
      <pc:sldChg chg="modSp mod">
        <pc:chgData name="Takehara Kazuyo" userId="6c1305eccc517997" providerId="LiveId" clId="{D6F2EFB4-6E7C-4B76-9A9E-6A584E08AC18}" dt="2023-04-26T10:05:11.072" v="15" actId="14100"/>
        <pc:sldMkLst>
          <pc:docMk/>
          <pc:sldMk cId="3724595887" sldId="332"/>
        </pc:sldMkLst>
        <pc:spChg chg="mod">
          <ac:chgData name="Takehara Kazuyo" userId="6c1305eccc517997" providerId="LiveId" clId="{D6F2EFB4-6E7C-4B76-9A9E-6A584E08AC18}" dt="2023-04-26T10:05:07.429" v="14" actId="403"/>
          <ac:spMkLst>
            <pc:docMk/>
            <pc:sldMk cId="3724595887" sldId="332"/>
            <ac:spMk id="5" creationId="{FD1A70F9-4C08-4A10-8622-C019050D642A}"/>
          </ac:spMkLst>
        </pc:spChg>
        <pc:spChg chg="mod">
          <ac:chgData name="Takehara Kazuyo" userId="6c1305eccc517997" providerId="LiveId" clId="{D6F2EFB4-6E7C-4B76-9A9E-6A584E08AC18}" dt="2023-04-26T10:05:07.429" v="14" actId="403"/>
          <ac:spMkLst>
            <pc:docMk/>
            <pc:sldMk cId="3724595887" sldId="332"/>
            <ac:spMk id="7" creationId="{F011A0EB-AD50-40DE-9C1B-B54C8A8A16C4}"/>
          </ac:spMkLst>
        </pc:spChg>
        <pc:spChg chg="mod">
          <ac:chgData name="Takehara Kazuyo" userId="6c1305eccc517997" providerId="LiveId" clId="{D6F2EFB4-6E7C-4B76-9A9E-6A584E08AC18}" dt="2023-04-26T10:05:07.429" v="14" actId="403"/>
          <ac:spMkLst>
            <pc:docMk/>
            <pc:sldMk cId="3724595887" sldId="332"/>
            <ac:spMk id="9" creationId="{FEBD163A-3996-4F4B-9F42-7BBF465E0869}"/>
          </ac:spMkLst>
        </pc:spChg>
        <pc:spChg chg="mod">
          <ac:chgData name="Takehara Kazuyo" userId="6c1305eccc517997" providerId="LiveId" clId="{D6F2EFB4-6E7C-4B76-9A9E-6A584E08AC18}" dt="2023-04-26T10:05:11.072" v="15" actId="14100"/>
          <ac:spMkLst>
            <pc:docMk/>
            <pc:sldMk cId="3724595887" sldId="332"/>
            <ac:spMk id="11" creationId="{8B54EE2A-015F-4938-BC8C-34CD8BB49857}"/>
          </ac:spMkLst>
        </pc:spChg>
      </pc:sldChg>
      <pc:sldChg chg="modSp mod">
        <pc:chgData name="Takehara Kazuyo" userId="6c1305eccc517997" providerId="LiveId" clId="{D6F2EFB4-6E7C-4B76-9A9E-6A584E08AC18}" dt="2023-04-26T10:05:26.469" v="20" actId="1076"/>
        <pc:sldMkLst>
          <pc:docMk/>
          <pc:sldMk cId="2518640266" sldId="333"/>
        </pc:sldMkLst>
        <pc:spChg chg="mod">
          <ac:chgData name="Takehara Kazuyo" userId="6c1305eccc517997" providerId="LiveId" clId="{D6F2EFB4-6E7C-4B76-9A9E-6A584E08AC18}" dt="2023-04-26T10:05:18.613" v="17" actId="1076"/>
          <ac:spMkLst>
            <pc:docMk/>
            <pc:sldMk cId="2518640266" sldId="333"/>
            <ac:spMk id="5" creationId="{93B3F648-998D-4442-A904-2B508BFBB1E9}"/>
          </ac:spMkLst>
        </pc:spChg>
        <pc:spChg chg="mod">
          <ac:chgData name="Takehara Kazuyo" userId="6c1305eccc517997" providerId="LiveId" clId="{D6F2EFB4-6E7C-4B76-9A9E-6A584E08AC18}" dt="2023-04-26T10:05:20.896" v="18" actId="14100"/>
          <ac:spMkLst>
            <pc:docMk/>
            <pc:sldMk cId="2518640266" sldId="333"/>
            <ac:spMk id="7" creationId="{9DA19380-57B5-4F0D-9261-3A05E83FC5CD}"/>
          </ac:spMkLst>
        </pc:spChg>
        <pc:spChg chg="mod">
          <ac:chgData name="Takehara Kazuyo" userId="6c1305eccc517997" providerId="LiveId" clId="{D6F2EFB4-6E7C-4B76-9A9E-6A584E08AC18}" dt="2023-04-26T10:05:24.170" v="19" actId="1076"/>
          <ac:spMkLst>
            <pc:docMk/>
            <pc:sldMk cId="2518640266" sldId="333"/>
            <ac:spMk id="9" creationId="{2A80F1E0-CB18-4AAC-A340-2E502FBFF543}"/>
          </ac:spMkLst>
        </pc:spChg>
        <pc:spChg chg="mod">
          <ac:chgData name="Takehara Kazuyo" userId="6c1305eccc517997" providerId="LiveId" clId="{D6F2EFB4-6E7C-4B76-9A9E-6A584E08AC18}" dt="2023-04-26T10:05:26.469" v="20" actId="1076"/>
          <ac:spMkLst>
            <pc:docMk/>
            <pc:sldMk cId="2518640266" sldId="333"/>
            <ac:spMk id="11" creationId="{CB782447-693F-4EAA-866E-2C9E7A61FD0D}"/>
          </ac:spMkLst>
        </pc:spChg>
      </pc:sldChg>
    </pc:docChg>
  </pc:docChgLst>
  <pc:docChgLst>
    <pc:chgData name="Takehara Kazuyo" userId="6c1305eccc517997" providerId="LiveId" clId="{8AE25E20-AA6E-40F1-9850-B1931FDB8D27}"/>
    <pc:docChg chg="undo custSel addSld delSld modSld sldOrd">
      <pc:chgData name="Takehara Kazuyo" userId="6c1305eccc517997" providerId="LiveId" clId="{8AE25E20-AA6E-40F1-9850-B1931FDB8D27}" dt="2021-07-22T09:24:55.462" v="2245"/>
      <pc:docMkLst>
        <pc:docMk/>
      </pc:docMkLst>
      <pc:sldChg chg="addSp modSp mod">
        <pc:chgData name="Takehara Kazuyo" userId="6c1305eccc517997" providerId="LiveId" clId="{8AE25E20-AA6E-40F1-9850-B1931FDB8D27}" dt="2021-07-19T09:22:23.469" v="1755" actId="1076"/>
        <pc:sldMkLst>
          <pc:docMk/>
          <pc:sldMk cId="3775721562" sldId="256"/>
        </pc:sldMkLst>
        <pc:picChg chg="add mod">
          <ac:chgData name="Takehara Kazuyo" userId="6c1305eccc517997" providerId="LiveId" clId="{8AE25E20-AA6E-40F1-9850-B1931FDB8D27}" dt="2021-07-19T09:22:23.469" v="1755" actId="1076"/>
          <ac:picMkLst>
            <pc:docMk/>
            <pc:sldMk cId="3775721562" sldId="256"/>
            <ac:picMk id="5" creationId="{15E3D416-7762-4DD6-A2DB-7050254DD0E7}"/>
          </ac:picMkLst>
        </pc:picChg>
      </pc:sldChg>
      <pc:sldChg chg="ord">
        <pc:chgData name="Takehara Kazuyo" userId="6c1305eccc517997" providerId="LiveId" clId="{8AE25E20-AA6E-40F1-9850-B1931FDB8D27}" dt="2021-07-17T10:10:17.825" v="393"/>
        <pc:sldMkLst>
          <pc:docMk/>
          <pc:sldMk cId="491284359" sldId="257"/>
        </pc:sldMkLst>
      </pc:sldChg>
      <pc:sldChg chg="addSp delSp modSp mod ord delAnim modAnim">
        <pc:chgData name="Takehara Kazuyo" userId="6c1305eccc517997" providerId="LiveId" clId="{8AE25E20-AA6E-40F1-9850-B1931FDB8D27}" dt="2021-07-20T07:01:17.131" v="1765"/>
        <pc:sldMkLst>
          <pc:docMk/>
          <pc:sldMk cId="3139811172" sldId="265"/>
        </pc:sldMkLst>
        <pc:spChg chg="add mod">
          <ac:chgData name="Takehara Kazuyo" userId="6c1305eccc517997" providerId="LiveId" clId="{8AE25E20-AA6E-40F1-9850-B1931FDB8D27}" dt="2021-07-17T09:43:37.275" v="53" actId="1076"/>
          <ac:spMkLst>
            <pc:docMk/>
            <pc:sldMk cId="3139811172" sldId="265"/>
            <ac:spMk id="2" creationId="{17CC51FA-380F-4B97-A48F-65DFAF48C0F6}"/>
          </ac:spMkLst>
        </pc:spChg>
        <pc:spChg chg="add mod">
          <ac:chgData name="Takehara Kazuyo" userId="6c1305eccc517997" providerId="LiveId" clId="{8AE25E20-AA6E-40F1-9850-B1931FDB8D27}" dt="2021-07-17T09:44:09.236" v="76" actId="1076"/>
          <ac:spMkLst>
            <pc:docMk/>
            <pc:sldMk cId="3139811172" sldId="265"/>
            <ac:spMk id="6" creationId="{318707E2-240E-400A-8FDF-2D4F04D60C70}"/>
          </ac:spMkLst>
        </pc:spChg>
        <pc:spChg chg="add mod">
          <ac:chgData name="Takehara Kazuyo" userId="6c1305eccc517997" providerId="LiveId" clId="{8AE25E20-AA6E-40F1-9850-B1931FDB8D27}" dt="2021-07-17T09:44:16.984" v="95" actId="20577"/>
          <ac:spMkLst>
            <pc:docMk/>
            <pc:sldMk cId="3139811172" sldId="265"/>
            <ac:spMk id="7" creationId="{EB65E195-B3F4-4CC3-8B8D-1496F8267B42}"/>
          </ac:spMkLst>
        </pc:spChg>
        <pc:picChg chg="add mod">
          <ac:chgData name="Takehara Kazuyo" userId="6c1305eccc517997" providerId="LiveId" clId="{8AE25E20-AA6E-40F1-9850-B1931FDB8D27}" dt="2021-07-17T09:42:35.302" v="16"/>
          <ac:picMkLst>
            <pc:docMk/>
            <pc:sldMk cId="3139811172" sldId="265"/>
            <ac:picMk id="3" creationId="{DEEC46C0-DDAD-4E77-8368-BB6802A568CC}"/>
          </ac:picMkLst>
        </pc:picChg>
        <pc:picChg chg="add del mod">
          <ac:chgData name="Takehara Kazuyo" userId="6c1305eccc517997" providerId="LiveId" clId="{8AE25E20-AA6E-40F1-9850-B1931FDB8D27}" dt="2021-07-20T07:01:06.667" v="1762" actId="478"/>
          <ac:picMkLst>
            <pc:docMk/>
            <pc:sldMk cId="3139811172" sldId="265"/>
            <ac:picMk id="4" creationId="{0196AE60-45AD-4096-9FE9-E5AA2A45743A}"/>
          </ac:picMkLst>
        </pc:picChg>
        <pc:picChg chg="add mod">
          <ac:chgData name="Takehara Kazuyo" userId="6c1305eccc517997" providerId="LiveId" clId="{8AE25E20-AA6E-40F1-9850-B1931FDB8D27}" dt="2021-07-20T07:01:06.988" v="1763"/>
          <ac:picMkLst>
            <pc:docMk/>
            <pc:sldMk cId="3139811172" sldId="265"/>
            <ac:picMk id="8" creationId="{70ADDCA6-0BDF-4B64-94AF-A50ADD77775B}"/>
          </ac:picMkLst>
        </pc:picChg>
      </pc:sldChg>
      <pc:sldChg chg="del">
        <pc:chgData name="Takehara Kazuyo" userId="6c1305eccc517997" providerId="LiveId" clId="{8AE25E20-AA6E-40F1-9850-B1931FDB8D27}" dt="2021-07-17T11:26:33.146" v="1730" actId="2696"/>
        <pc:sldMkLst>
          <pc:docMk/>
          <pc:sldMk cId="1009975322" sldId="266"/>
        </pc:sldMkLst>
      </pc:sldChg>
      <pc:sldChg chg="del">
        <pc:chgData name="Takehara Kazuyo" userId="6c1305eccc517997" providerId="LiveId" clId="{8AE25E20-AA6E-40F1-9850-B1931FDB8D27}" dt="2021-07-19T09:22:54.151" v="1756" actId="2696"/>
        <pc:sldMkLst>
          <pc:docMk/>
          <pc:sldMk cId="2856495794" sldId="267"/>
        </pc:sldMkLst>
      </pc:sldChg>
      <pc:sldChg chg="modAnim">
        <pc:chgData name="Takehara Kazuyo" userId="6c1305eccc517997" providerId="LiveId" clId="{8AE25E20-AA6E-40F1-9850-B1931FDB8D27}" dt="2021-07-20T07:00:36.097" v="1757"/>
        <pc:sldMkLst>
          <pc:docMk/>
          <pc:sldMk cId="1835957391" sldId="268"/>
        </pc:sldMkLst>
      </pc:sldChg>
      <pc:sldChg chg="modSp mod">
        <pc:chgData name="Takehara Kazuyo" userId="6c1305eccc517997" providerId="LiveId" clId="{8AE25E20-AA6E-40F1-9850-B1931FDB8D27}" dt="2021-07-17T09:41:17.851" v="4" actId="1076"/>
        <pc:sldMkLst>
          <pc:docMk/>
          <pc:sldMk cId="1016629116" sldId="269"/>
        </pc:sldMkLst>
        <pc:picChg chg="mod modCrop">
          <ac:chgData name="Takehara Kazuyo" userId="6c1305eccc517997" providerId="LiveId" clId="{8AE25E20-AA6E-40F1-9850-B1931FDB8D27}" dt="2021-07-17T09:41:17.851" v="4" actId="1076"/>
          <ac:picMkLst>
            <pc:docMk/>
            <pc:sldMk cId="1016629116" sldId="269"/>
            <ac:picMk id="3" creationId="{DAD6FC38-F70A-4305-BE82-87F494A4D1DC}"/>
          </ac:picMkLst>
        </pc:picChg>
      </pc:sldChg>
      <pc:sldChg chg="addSp modSp mod modAnim">
        <pc:chgData name="Takehara Kazuyo" userId="6c1305eccc517997" providerId="LiveId" clId="{8AE25E20-AA6E-40F1-9850-B1931FDB8D27}" dt="2021-07-20T07:01:00.016" v="1761"/>
        <pc:sldMkLst>
          <pc:docMk/>
          <pc:sldMk cId="402910918" sldId="270"/>
        </pc:sldMkLst>
        <pc:picChg chg="add mod modCrop">
          <ac:chgData name="Takehara Kazuyo" userId="6c1305eccc517997" providerId="LiveId" clId="{8AE25E20-AA6E-40F1-9850-B1931FDB8D27}" dt="2021-07-17T09:41:58.783" v="10" actId="1076"/>
          <ac:picMkLst>
            <pc:docMk/>
            <pc:sldMk cId="402910918" sldId="270"/>
            <ac:picMk id="3" creationId="{09DAA069-06D4-4E68-9EDA-338AD285D0C4}"/>
          </ac:picMkLst>
        </pc:picChg>
        <pc:picChg chg="add mod">
          <ac:chgData name="Takehara Kazuyo" userId="6c1305eccc517997" providerId="LiveId" clId="{8AE25E20-AA6E-40F1-9850-B1931FDB8D27}" dt="2021-07-17T09:42:17.179" v="12" actId="1076"/>
          <ac:picMkLst>
            <pc:docMk/>
            <pc:sldMk cId="402910918" sldId="270"/>
            <ac:picMk id="4" creationId="{DE9BB04E-FF60-4466-A607-EA2269FF2C54}"/>
          </ac:picMkLst>
        </pc:picChg>
      </pc:sldChg>
      <pc:sldChg chg="addSp modSp mod">
        <pc:chgData name="Takehara Kazuyo" userId="6c1305eccc517997" providerId="LiveId" clId="{8AE25E20-AA6E-40F1-9850-B1931FDB8D27}" dt="2021-07-17T09:45:00.803" v="101" actId="1076"/>
        <pc:sldMkLst>
          <pc:docMk/>
          <pc:sldMk cId="1605604689" sldId="271"/>
        </pc:sldMkLst>
        <pc:picChg chg="add mod modCrop">
          <ac:chgData name="Takehara Kazuyo" userId="6c1305eccc517997" providerId="LiveId" clId="{8AE25E20-AA6E-40F1-9850-B1931FDB8D27}" dt="2021-07-17T09:45:00.803" v="101" actId="1076"/>
          <ac:picMkLst>
            <pc:docMk/>
            <pc:sldMk cId="1605604689" sldId="271"/>
            <ac:picMk id="3" creationId="{2EC7A1D2-9903-475B-9124-08D465F3094B}"/>
          </ac:picMkLst>
        </pc:picChg>
      </pc:sldChg>
      <pc:sldChg chg="addSp delSp modSp mod delAnim modAnim">
        <pc:chgData name="Takehara Kazuyo" userId="6c1305eccc517997" providerId="LiveId" clId="{8AE25E20-AA6E-40F1-9850-B1931FDB8D27}" dt="2021-07-20T07:01:28.761" v="1768" actId="1076"/>
        <pc:sldMkLst>
          <pc:docMk/>
          <pc:sldMk cId="3934303164" sldId="272"/>
        </pc:sldMkLst>
        <pc:picChg chg="add mod modCrop">
          <ac:chgData name="Takehara Kazuyo" userId="6c1305eccc517997" providerId="LiveId" clId="{8AE25E20-AA6E-40F1-9850-B1931FDB8D27}" dt="2021-07-17T09:46:27.744" v="107" actId="12788"/>
          <ac:picMkLst>
            <pc:docMk/>
            <pc:sldMk cId="3934303164" sldId="272"/>
            <ac:picMk id="3" creationId="{ACA3993B-2634-422A-AC8C-C42ABDDA1BCC}"/>
          </ac:picMkLst>
        </pc:picChg>
        <pc:picChg chg="add del mod">
          <ac:chgData name="Takehara Kazuyo" userId="6c1305eccc517997" providerId="LiveId" clId="{8AE25E20-AA6E-40F1-9850-B1931FDB8D27}" dt="2021-07-20T07:01:24.036" v="1766" actId="478"/>
          <ac:picMkLst>
            <pc:docMk/>
            <pc:sldMk cId="3934303164" sldId="272"/>
            <ac:picMk id="4" creationId="{5FF504A9-1CE8-430F-939B-5ACBFEBC96CF}"/>
          </ac:picMkLst>
        </pc:picChg>
        <pc:picChg chg="add mod">
          <ac:chgData name="Takehara Kazuyo" userId="6c1305eccc517997" providerId="LiveId" clId="{8AE25E20-AA6E-40F1-9850-B1931FDB8D27}" dt="2021-07-20T07:01:28.761" v="1768" actId="1076"/>
          <ac:picMkLst>
            <pc:docMk/>
            <pc:sldMk cId="3934303164" sldId="272"/>
            <ac:picMk id="5" creationId="{090A7790-8566-4B5D-9597-3AC51FD8246D}"/>
          </ac:picMkLst>
        </pc:picChg>
      </pc:sldChg>
      <pc:sldChg chg="addSp modSp mod">
        <pc:chgData name="Takehara Kazuyo" userId="6c1305eccc517997" providerId="LiveId" clId="{8AE25E20-AA6E-40F1-9850-B1931FDB8D27}" dt="2021-07-17T10:00:23.736" v="309" actId="1076"/>
        <pc:sldMkLst>
          <pc:docMk/>
          <pc:sldMk cId="2092905704" sldId="273"/>
        </pc:sldMkLst>
        <pc:picChg chg="add mod modCrop">
          <ac:chgData name="Takehara Kazuyo" userId="6c1305eccc517997" providerId="LiveId" clId="{8AE25E20-AA6E-40F1-9850-B1931FDB8D27}" dt="2021-07-17T10:00:19.764" v="307" actId="1076"/>
          <ac:picMkLst>
            <pc:docMk/>
            <pc:sldMk cId="2092905704" sldId="273"/>
            <ac:picMk id="3" creationId="{9B1E49FF-181E-43EF-B28C-03ECB54CD379}"/>
          </ac:picMkLst>
        </pc:picChg>
        <pc:picChg chg="add mod modCrop">
          <ac:chgData name="Takehara Kazuyo" userId="6c1305eccc517997" providerId="LiveId" clId="{8AE25E20-AA6E-40F1-9850-B1931FDB8D27}" dt="2021-07-17T10:00:23.736" v="309" actId="1076"/>
          <ac:picMkLst>
            <pc:docMk/>
            <pc:sldMk cId="2092905704" sldId="273"/>
            <ac:picMk id="4" creationId="{487E94E3-0B3E-4976-9910-3AD3648C65FC}"/>
          </ac:picMkLst>
        </pc:picChg>
      </pc:sldChg>
      <pc:sldChg chg="addSp modSp mod modAnim">
        <pc:chgData name="Takehara Kazuyo" userId="6c1305eccc517997" providerId="LiveId" clId="{8AE25E20-AA6E-40F1-9850-B1931FDB8D27}" dt="2021-07-20T07:01:45.372" v="1769"/>
        <pc:sldMkLst>
          <pc:docMk/>
          <pc:sldMk cId="3549808967" sldId="274"/>
        </pc:sldMkLst>
        <pc:picChg chg="add mod modCrop">
          <ac:chgData name="Takehara Kazuyo" userId="6c1305eccc517997" providerId="LiveId" clId="{8AE25E20-AA6E-40F1-9850-B1931FDB8D27}" dt="2021-07-17T09:49:00.169" v="134" actId="14100"/>
          <ac:picMkLst>
            <pc:docMk/>
            <pc:sldMk cId="3549808967" sldId="274"/>
            <ac:picMk id="3" creationId="{A6893B2E-FAB3-4F7B-B62D-A33050BC301B}"/>
          </ac:picMkLst>
        </pc:picChg>
        <pc:picChg chg="add mod">
          <ac:chgData name="Takehara Kazuyo" userId="6c1305eccc517997" providerId="LiveId" clId="{8AE25E20-AA6E-40F1-9850-B1931FDB8D27}" dt="2021-07-17T09:48:09.564" v="123" actId="1076"/>
          <ac:picMkLst>
            <pc:docMk/>
            <pc:sldMk cId="3549808967" sldId="274"/>
            <ac:picMk id="4" creationId="{80D5D3F4-C7C9-48A3-BB7C-3F02D71CDD13}"/>
          </ac:picMkLst>
        </pc:picChg>
      </pc:sldChg>
      <pc:sldChg chg="addSp modSp mod ord">
        <pc:chgData name="Takehara Kazuyo" userId="6c1305eccc517997" providerId="LiveId" clId="{8AE25E20-AA6E-40F1-9850-B1931FDB8D27}" dt="2021-07-17T09:51:30.419" v="183" actId="1076"/>
        <pc:sldMkLst>
          <pc:docMk/>
          <pc:sldMk cId="3458527926" sldId="275"/>
        </pc:sldMkLst>
        <pc:picChg chg="add mod modCrop">
          <ac:chgData name="Takehara Kazuyo" userId="6c1305eccc517997" providerId="LiveId" clId="{8AE25E20-AA6E-40F1-9850-B1931FDB8D27}" dt="2021-07-17T09:51:30.419" v="183" actId="1076"/>
          <ac:picMkLst>
            <pc:docMk/>
            <pc:sldMk cId="3458527926" sldId="275"/>
            <ac:picMk id="3" creationId="{DF5E5572-1E43-464E-89CB-BCAF676B6315}"/>
          </ac:picMkLst>
        </pc:picChg>
      </pc:sldChg>
      <pc:sldChg chg="addSp modSp mod ord">
        <pc:chgData name="Takehara Kazuyo" userId="6c1305eccc517997" providerId="LiveId" clId="{8AE25E20-AA6E-40F1-9850-B1931FDB8D27}" dt="2021-07-17T09:53:12.813" v="202" actId="1076"/>
        <pc:sldMkLst>
          <pc:docMk/>
          <pc:sldMk cId="62067536" sldId="276"/>
        </pc:sldMkLst>
        <pc:picChg chg="add mod modCrop">
          <ac:chgData name="Takehara Kazuyo" userId="6c1305eccc517997" providerId="LiveId" clId="{8AE25E20-AA6E-40F1-9850-B1931FDB8D27}" dt="2021-07-17T09:53:12.813" v="202" actId="1076"/>
          <ac:picMkLst>
            <pc:docMk/>
            <pc:sldMk cId="62067536" sldId="276"/>
            <ac:picMk id="3" creationId="{5DE81FB4-D359-4B85-B3A7-2B89BB37DC0D}"/>
          </ac:picMkLst>
        </pc:picChg>
      </pc:sldChg>
      <pc:sldChg chg="addSp modSp mod ord">
        <pc:chgData name="Takehara Kazuyo" userId="6c1305eccc517997" providerId="LiveId" clId="{8AE25E20-AA6E-40F1-9850-B1931FDB8D27}" dt="2021-07-17T09:56:13.930" v="269" actId="1076"/>
        <pc:sldMkLst>
          <pc:docMk/>
          <pc:sldMk cId="1588999685" sldId="277"/>
        </pc:sldMkLst>
        <pc:picChg chg="add mod modCrop">
          <ac:chgData name="Takehara Kazuyo" userId="6c1305eccc517997" providerId="LiveId" clId="{8AE25E20-AA6E-40F1-9850-B1931FDB8D27}" dt="2021-07-17T09:56:13.930" v="269" actId="1076"/>
          <ac:picMkLst>
            <pc:docMk/>
            <pc:sldMk cId="1588999685" sldId="277"/>
            <ac:picMk id="3" creationId="{E7C94890-F3E4-4BC2-9EBC-B7F27F50AC9B}"/>
          </ac:picMkLst>
        </pc:picChg>
      </pc:sldChg>
      <pc:sldChg chg="addSp modSp mod ord">
        <pc:chgData name="Takehara Kazuyo" userId="6c1305eccc517997" providerId="LiveId" clId="{8AE25E20-AA6E-40F1-9850-B1931FDB8D27}" dt="2021-07-17T10:00:36.052" v="310" actId="1076"/>
        <pc:sldMkLst>
          <pc:docMk/>
          <pc:sldMk cId="3098499937" sldId="278"/>
        </pc:sldMkLst>
        <pc:picChg chg="add mod modCrop">
          <ac:chgData name="Takehara Kazuyo" userId="6c1305eccc517997" providerId="LiveId" clId="{8AE25E20-AA6E-40F1-9850-B1931FDB8D27}" dt="2021-07-17T10:00:36.052" v="310" actId="1076"/>
          <ac:picMkLst>
            <pc:docMk/>
            <pc:sldMk cId="3098499937" sldId="278"/>
            <ac:picMk id="3" creationId="{86B45A2A-490F-49B8-A673-CE6E19D2F41D}"/>
          </ac:picMkLst>
        </pc:picChg>
        <pc:picChg chg="add mod modCrop">
          <ac:chgData name="Takehara Kazuyo" userId="6c1305eccc517997" providerId="LiveId" clId="{8AE25E20-AA6E-40F1-9850-B1931FDB8D27}" dt="2021-07-17T09:59:39.316" v="300" actId="14100"/>
          <ac:picMkLst>
            <pc:docMk/>
            <pc:sldMk cId="3098499937" sldId="278"/>
            <ac:picMk id="4" creationId="{983E3962-CF47-4B26-AF86-815831EB1F04}"/>
          </ac:picMkLst>
        </pc:picChg>
      </pc:sldChg>
      <pc:sldChg chg="addSp modSp mod">
        <pc:chgData name="Takehara Kazuyo" userId="6c1305eccc517997" providerId="LiveId" clId="{8AE25E20-AA6E-40F1-9850-B1931FDB8D27}" dt="2021-07-17T10:03:25.899" v="350" actId="1076"/>
        <pc:sldMkLst>
          <pc:docMk/>
          <pc:sldMk cId="1740840892" sldId="279"/>
        </pc:sldMkLst>
        <pc:picChg chg="add mod modCrop">
          <ac:chgData name="Takehara Kazuyo" userId="6c1305eccc517997" providerId="LiveId" clId="{8AE25E20-AA6E-40F1-9850-B1931FDB8D27}" dt="2021-07-17T10:03:25.899" v="350" actId="1076"/>
          <ac:picMkLst>
            <pc:docMk/>
            <pc:sldMk cId="1740840892" sldId="279"/>
            <ac:picMk id="3" creationId="{70CFCFD7-998F-40EA-BAF7-A11563808325}"/>
          </ac:picMkLst>
        </pc:picChg>
      </pc:sldChg>
      <pc:sldChg chg="addSp delSp modSp mod delAnim modAnim">
        <pc:chgData name="Takehara Kazuyo" userId="6c1305eccc517997" providerId="LiveId" clId="{8AE25E20-AA6E-40F1-9850-B1931FDB8D27}" dt="2021-07-20T07:03:26.171" v="1792" actId="1076"/>
        <pc:sldMkLst>
          <pc:docMk/>
          <pc:sldMk cId="46221056" sldId="280"/>
        </pc:sldMkLst>
        <pc:picChg chg="add mod modCrop">
          <ac:chgData name="Takehara Kazuyo" userId="6c1305eccc517997" providerId="LiveId" clId="{8AE25E20-AA6E-40F1-9850-B1931FDB8D27}" dt="2021-07-17T10:08:46.391" v="384" actId="1076"/>
          <ac:picMkLst>
            <pc:docMk/>
            <pc:sldMk cId="46221056" sldId="280"/>
            <ac:picMk id="3" creationId="{B84361D4-D7AC-4D23-AA3A-1E4977C233C3}"/>
          </ac:picMkLst>
        </pc:picChg>
        <pc:picChg chg="add mod modCrop">
          <ac:chgData name="Takehara Kazuyo" userId="6c1305eccc517997" providerId="LiveId" clId="{8AE25E20-AA6E-40F1-9850-B1931FDB8D27}" dt="2021-07-17T10:08:50.811" v="385" actId="14100"/>
          <ac:picMkLst>
            <pc:docMk/>
            <pc:sldMk cId="46221056" sldId="280"/>
            <ac:picMk id="5" creationId="{328FE30D-222D-48FC-B19C-236A081A3B31}"/>
          </ac:picMkLst>
        </pc:picChg>
        <pc:picChg chg="add del">
          <ac:chgData name="Takehara Kazuyo" userId="6c1305eccc517997" providerId="LiveId" clId="{8AE25E20-AA6E-40F1-9850-B1931FDB8D27}" dt="2021-07-17T10:06:33.538" v="368" actId="22"/>
          <ac:picMkLst>
            <pc:docMk/>
            <pc:sldMk cId="46221056" sldId="280"/>
            <ac:picMk id="7" creationId="{2F9B1D96-626F-4D63-8FCB-24B735DFCA7A}"/>
          </ac:picMkLst>
        </pc:picChg>
        <pc:picChg chg="add mod">
          <ac:chgData name="Takehara Kazuyo" userId="6c1305eccc517997" providerId="LiveId" clId="{8AE25E20-AA6E-40F1-9850-B1931FDB8D27}" dt="2021-07-20T07:03:26.171" v="1792" actId="1076"/>
          <ac:picMkLst>
            <pc:docMk/>
            <pc:sldMk cId="46221056" sldId="280"/>
            <ac:picMk id="7" creationId="{3286C10B-F72A-4547-A82A-8EDCD15DD9AC}"/>
          </ac:picMkLst>
        </pc:picChg>
        <pc:picChg chg="add mod modCrop">
          <ac:chgData name="Takehara Kazuyo" userId="6c1305eccc517997" providerId="LiveId" clId="{8AE25E20-AA6E-40F1-9850-B1931FDB8D27}" dt="2021-07-17T10:08:41.380" v="383" actId="14100"/>
          <ac:picMkLst>
            <pc:docMk/>
            <pc:sldMk cId="46221056" sldId="280"/>
            <ac:picMk id="8" creationId="{3C35677D-2589-41EC-A1A9-59C9FA50E5D7}"/>
          </ac:picMkLst>
        </pc:picChg>
        <pc:picChg chg="add mod modCrop">
          <ac:chgData name="Takehara Kazuyo" userId="6c1305eccc517997" providerId="LiveId" clId="{8AE25E20-AA6E-40F1-9850-B1931FDB8D27}" dt="2021-07-17T10:09:32.591" v="389" actId="14100"/>
          <ac:picMkLst>
            <pc:docMk/>
            <pc:sldMk cId="46221056" sldId="280"/>
            <ac:picMk id="9" creationId="{91DB4934-C31F-4087-BC6A-B2820361F635}"/>
          </ac:picMkLst>
        </pc:picChg>
        <pc:picChg chg="add del mod">
          <ac:chgData name="Takehara Kazuyo" userId="6c1305eccc517997" providerId="LiveId" clId="{8AE25E20-AA6E-40F1-9850-B1931FDB8D27}" dt="2021-07-20T07:03:20.839" v="1790" actId="478"/>
          <ac:picMkLst>
            <pc:docMk/>
            <pc:sldMk cId="46221056" sldId="280"/>
            <ac:picMk id="10" creationId="{5AA22F9F-8907-4F04-BF23-68C09CF6CC51}"/>
          </ac:picMkLst>
        </pc:picChg>
      </pc:sldChg>
      <pc:sldChg chg="addSp modSp mod">
        <pc:chgData name="Takehara Kazuyo" userId="6c1305eccc517997" providerId="LiveId" clId="{8AE25E20-AA6E-40F1-9850-B1931FDB8D27}" dt="2021-07-17T10:10:43.426" v="399" actId="1076"/>
        <pc:sldMkLst>
          <pc:docMk/>
          <pc:sldMk cId="4263396373" sldId="281"/>
        </pc:sldMkLst>
        <pc:picChg chg="add mod modCrop">
          <ac:chgData name="Takehara Kazuyo" userId="6c1305eccc517997" providerId="LiveId" clId="{8AE25E20-AA6E-40F1-9850-B1931FDB8D27}" dt="2021-07-17T10:10:43.426" v="399" actId="1076"/>
          <ac:picMkLst>
            <pc:docMk/>
            <pc:sldMk cId="4263396373" sldId="281"/>
            <ac:picMk id="3" creationId="{8DE5EBB2-40C2-444F-BE49-6725492E12F9}"/>
          </ac:picMkLst>
        </pc:picChg>
      </pc:sldChg>
      <pc:sldChg chg="ord">
        <pc:chgData name="Takehara Kazuyo" userId="6c1305eccc517997" providerId="LiveId" clId="{8AE25E20-AA6E-40F1-9850-B1931FDB8D27}" dt="2021-07-17T10:34:09.360" v="995"/>
        <pc:sldMkLst>
          <pc:docMk/>
          <pc:sldMk cId="1205228405" sldId="282"/>
        </pc:sldMkLst>
      </pc:sldChg>
      <pc:sldChg chg="ord">
        <pc:chgData name="Takehara Kazuyo" userId="6c1305eccc517997" providerId="LiveId" clId="{8AE25E20-AA6E-40F1-9850-B1931FDB8D27}" dt="2021-07-17T11:02:15.121" v="1370"/>
        <pc:sldMkLst>
          <pc:docMk/>
          <pc:sldMk cId="459266244" sldId="283"/>
        </pc:sldMkLst>
      </pc:sldChg>
      <pc:sldChg chg="addSp delSp modSp mod delAnim modAnim">
        <pc:chgData name="Takehara Kazuyo" userId="6c1305eccc517997" providerId="LiveId" clId="{8AE25E20-AA6E-40F1-9850-B1931FDB8D27}" dt="2021-07-20T07:00:47.262" v="1760" actId="1076"/>
        <pc:sldMkLst>
          <pc:docMk/>
          <pc:sldMk cId="1392765454" sldId="285"/>
        </pc:sldMkLst>
        <pc:picChg chg="add mod">
          <ac:chgData name="Takehara Kazuyo" userId="6c1305eccc517997" providerId="LiveId" clId="{8AE25E20-AA6E-40F1-9850-B1931FDB8D27}" dt="2021-07-20T07:00:47.262" v="1760" actId="1076"/>
          <ac:picMkLst>
            <pc:docMk/>
            <pc:sldMk cId="1392765454" sldId="285"/>
            <ac:picMk id="5" creationId="{656AD7E4-1076-4539-9863-9731F6FADFB1}"/>
          </ac:picMkLst>
        </pc:picChg>
        <pc:picChg chg="del">
          <ac:chgData name="Takehara Kazuyo" userId="6c1305eccc517997" providerId="LiveId" clId="{8AE25E20-AA6E-40F1-9850-B1931FDB8D27}" dt="2021-07-20T07:00:43.844" v="1758" actId="478"/>
          <ac:picMkLst>
            <pc:docMk/>
            <pc:sldMk cId="1392765454" sldId="285"/>
            <ac:picMk id="6" creationId="{9AF543F6-C700-4637-B450-ED43893FA83C}"/>
          </ac:picMkLst>
        </pc:picChg>
      </pc:sldChg>
      <pc:sldChg chg="addSp delSp modSp add mod ord delAnim modAnim">
        <pc:chgData name="Takehara Kazuyo" userId="6c1305eccc517997" providerId="LiveId" clId="{8AE25E20-AA6E-40F1-9850-B1931FDB8D27}" dt="2021-07-20T07:22:20.840" v="2231"/>
        <pc:sldMkLst>
          <pc:docMk/>
          <pc:sldMk cId="1803298710" sldId="289"/>
        </pc:sldMkLst>
        <pc:spChg chg="add mod">
          <ac:chgData name="Takehara Kazuyo" userId="6c1305eccc517997" providerId="LiveId" clId="{8AE25E20-AA6E-40F1-9850-B1931FDB8D27}" dt="2021-07-17T11:23:28.308" v="1686" actId="20577"/>
          <ac:spMkLst>
            <pc:docMk/>
            <pc:sldMk cId="1803298710" sldId="289"/>
            <ac:spMk id="2" creationId="{2B1DC2DE-0B77-4AC1-9904-36FB57A343DF}"/>
          </ac:spMkLst>
        </pc:spChg>
        <pc:spChg chg="add mod">
          <ac:chgData name="Takehara Kazuyo" userId="6c1305eccc517997" providerId="LiveId" clId="{8AE25E20-AA6E-40F1-9850-B1931FDB8D27}" dt="2021-07-17T11:23:34.804" v="1690" actId="20577"/>
          <ac:spMkLst>
            <pc:docMk/>
            <pc:sldMk cId="1803298710" sldId="289"/>
            <ac:spMk id="6" creationId="{CA8939F9-BEF6-4598-BA7B-BF1FB782F99B}"/>
          </ac:spMkLst>
        </pc:spChg>
        <pc:spChg chg="add mod">
          <ac:chgData name="Takehara Kazuyo" userId="6c1305eccc517997" providerId="LiveId" clId="{8AE25E20-AA6E-40F1-9850-B1931FDB8D27}" dt="2021-07-17T11:23:38.234" v="1694" actId="20577"/>
          <ac:spMkLst>
            <pc:docMk/>
            <pc:sldMk cId="1803298710" sldId="289"/>
            <ac:spMk id="7" creationId="{86139618-421F-4A0B-B1D9-AD1BEA99ABA2}"/>
          </ac:spMkLst>
        </pc:spChg>
        <pc:picChg chg="add mod">
          <ac:chgData name="Takehara Kazuyo" userId="6c1305eccc517997" providerId="LiveId" clId="{8AE25E20-AA6E-40F1-9850-B1931FDB8D27}" dt="2021-07-17T11:22:20.414" v="1657"/>
          <ac:picMkLst>
            <pc:docMk/>
            <pc:sldMk cId="1803298710" sldId="289"/>
            <ac:picMk id="3" creationId="{C1117764-3DDC-4086-B8FF-6AF1B39C1C04}"/>
          </ac:picMkLst>
        </pc:picChg>
        <pc:picChg chg="add del mod">
          <ac:chgData name="Takehara Kazuyo" userId="6c1305eccc517997" providerId="LiveId" clId="{8AE25E20-AA6E-40F1-9850-B1931FDB8D27}" dt="2021-07-20T07:22:13.594" v="2228" actId="478"/>
          <ac:picMkLst>
            <pc:docMk/>
            <pc:sldMk cId="1803298710" sldId="289"/>
            <ac:picMk id="4" creationId="{913924AC-26D8-4B1F-B4B5-5EA269E052B6}"/>
          </ac:picMkLst>
        </pc:picChg>
        <pc:picChg chg="add mod">
          <ac:chgData name="Takehara Kazuyo" userId="6c1305eccc517997" providerId="LiveId" clId="{8AE25E20-AA6E-40F1-9850-B1931FDB8D27}" dt="2021-07-20T07:22:13.857" v="2229"/>
          <ac:picMkLst>
            <pc:docMk/>
            <pc:sldMk cId="1803298710" sldId="289"/>
            <ac:picMk id="8" creationId="{72FC675F-719D-41D0-B150-75A5B73FFBDC}"/>
          </ac:picMkLst>
        </pc:picChg>
      </pc:sldChg>
      <pc:sldChg chg="addSp delSp modSp mod delAnim modAnim">
        <pc:chgData name="Takehara Kazuyo" userId="6c1305eccc517997" providerId="LiveId" clId="{8AE25E20-AA6E-40F1-9850-B1931FDB8D27}" dt="2021-07-20T07:02:01.752" v="1773"/>
        <pc:sldMkLst>
          <pc:docMk/>
          <pc:sldMk cId="1633587548" sldId="290"/>
        </pc:sldMkLst>
        <pc:spChg chg="add mod">
          <ac:chgData name="Takehara Kazuyo" userId="6c1305eccc517997" providerId="LiveId" clId="{8AE25E20-AA6E-40F1-9850-B1931FDB8D27}" dt="2021-07-17T09:50:50.027" v="176" actId="1076"/>
          <ac:spMkLst>
            <pc:docMk/>
            <pc:sldMk cId="1633587548" sldId="290"/>
            <ac:spMk id="5" creationId="{D8EC33D0-E8F4-49A8-8FD7-83ACBA5579F5}"/>
          </ac:spMkLst>
        </pc:spChg>
        <pc:spChg chg="add mod">
          <ac:chgData name="Takehara Kazuyo" userId="6c1305eccc517997" providerId="LiveId" clId="{8AE25E20-AA6E-40F1-9850-B1931FDB8D27}" dt="2021-07-17T09:50:53.572" v="177" actId="1076"/>
          <ac:spMkLst>
            <pc:docMk/>
            <pc:sldMk cId="1633587548" sldId="290"/>
            <ac:spMk id="6" creationId="{16EB3716-32C0-428A-8EBA-F1DD83854932}"/>
          </ac:spMkLst>
        </pc:spChg>
        <pc:spChg chg="add mod">
          <ac:chgData name="Takehara Kazuyo" userId="6c1305eccc517997" providerId="LiveId" clId="{8AE25E20-AA6E-40F1-9850-B1931FDB8D27}" dt="2021-07-17T09:50:35.370" v="162" actId="14100"/>
          <ac:spMkLst>
            <pc:docMk/>
            <pc:sldMk cId="1633587548" sldId="290"/>
            <ac:spMk id="7" creationId="{F9050C07-B435-4AD3-824B-E7CD785EF2AB}"/>
          </ac:spMkLst>
        </pc:spChg>
        <pc:picChg chg="add mod">
          <ac:chgData name="Takehara Kazuyo" userId="6c1305eccc517997" providerId="LiveId" clId="{8AE25E20-AA6E-40F1-9850-B1931FDB8D27}" dt="2021-07-17T09:48:51.845" v="132" actId="14100"/>
          <ac:picMkLst>
            <pc:docMk/>
            <pc:sldMk cId="1633587548" sldId="290"/>
            <ac:picMk id="3" creationId="{DF12B02C-E4FE-4062-800D-00F309BDFD56}"/>
          </ac:picMkLst>
        </pc:picChg>
        <pc:picChg chg="add del mod">
          <ac:chgData name="Takehara Kazuyo" userId="6c1305eccc517997" providerId="LiveId" clId="{8AE25E20-AA6E-40F1-9850-B1931FDB8D27}" dt="2021-07-20T07:01:51.425" v="1770" actId="478"/>
          <ac:picMkLst>
            <pc:docMk/>
            <pc:sldMk cId="1633587548" sldId="290"/>
            <ac:picMk id="4" creationId="{B97BCF2B-3673-4CE5-8AE7-BD6091AC12E7}"/>
          </ac:picMkLst>
        </pc:picChg>
        <pc:picChg chg="add mod">
          <ac:chgData name="Takehara Kazuyo" userId="6c1305eccc517997" providerId="LiveId" clId="{8AE25E20-AA6E-40F1-9850-B1931FDB8D27}" dt="2021-07-20T07:01:51.731" v="1771"/>
          <ac:picMkLst>
            <pc:docMk/>
            <pc:sldMk cId="1633587548" sldId="290"/>
            <ac:picMk id="8" creationId="{EB2845DB-8C8D-45B6-BD3C-00138C2B102E}"/>
          </ac:picMkLst>
        </pc:picChg>
      </pc:sldChg>
      <pc:sldChg chg="add del">
        <pc:chgData name="Takehara Kazuyo" userId="6c1305eccc517997" providerId="LiveId" clId="{8AE25E20-AA6E-40F1-9850-B1931FDB8D27}" dt="2021-07-17T09:48:26.223" v="126" actId="2696"/>
        <pc:sldMkLst>
          <pc:docMk/>
          <pc:sldMk cId="3767403615" sldId="290"/>
        </pc:sldMkLst>
      </pc:sldChg>
      <pc:sldChg chg="add del">
        <pc:chgData name="Takehara Kazuyo" userId="6c1305eccc517997" providerId="LiveId" clId="{8AE25E20-AA6E-40F1-9850-B1931FDB8D27}" dt="2021-07-17T09:48:26.223" v="126" actId="2696"/>
        <pc:sldMkLst>
          <pc:docMk/>
          <pc:sldMk cId="1708224832" sldId="291"/>
        </pc:sldMkLst>
      </pc:sldChg>
      <pc:sldChg chg="addSp delSp modSp mod delAnim modAnim">
        <pc:chgData name="Takehara Kazuyo" userId="6c1305eccc517997" providerId="LiveId" clId="{8AE25E20-AA6E-40F1-9850-B1931FDB8D27}" dt="2021-07-20T07:02:36.702" v="1781"/>
        <pc:sldMkLst>
          <pc:docMk/>
          <pc:sldMk cId="3830754288" sldId="291"/>
        </pc:sldMkLst>
        <pc:spChg chg="add mod">
          <ac:chgData name="Takehara Kazuyo" userId="6c1305eccc517997" providerId="LiveId" clId="{8AE25E20-AA6E-40F1-9850-B1931FDB8D27}" dt="2021-07-17T09:54:47.059" v="228" actId="20577"/>
          <ac:spMkLst>
            <pc:docMk/>
            <pc:sldMk cId="3830754288" sldId="291"/>
            <ac:spMk id="6" creationId="{F92E810E-A637-4F7E-BA49-F654A784BCC2}"/>
          </ac:spMkLst>
        </pc:spChg>
        <pc:spChg chg="add mod">
          <ac:chgData name="Takehara Kazuyo" userId="6c1305eccc517997" providerId="LiveId" clId="{8AE25E20-AA6E-40F1-9850-B1931FDB8D27}" dt="2021-07-17T09:55:21.247" v="260" actId="6549"/>
          <ac:spMkLst>
            <pc:docMk/>
            <pc:sldMk cId="3830754288" sldId="291"/>
            <ac:spMk id="7" creationId="{0C683D84-BA63-422B-B71A-8A1EDF43DEAA}"/>
          </ac:spMkLst>
        </pc:spChg>
        <pc:spChg chg="add mod">
          <ac:chgData name="Takehara Kazuyo" userId="6c1305eccc517997" providerId="LiveId" clId="{8AE25E20-AA6E-40F1-9850-B1931FDB8D27}" dt="2021-07-17T09:55:11.134" v="252" actId="20577"/>
          <ac:spMkLst>
            <pc:docMk/>
            <pc:sldMk cId="3830754288" sldId="291"/>
            <ac:spMk id="8" creationId="{952035F2-7A10-445E-9987-7B6A71ECDC4D}"/>
          </ac:spMkLst>
        </pc:spChg>
        <pc:picChg chg="add mod">
          <ac:chgData name="Takehara Kazuyo" userId="6c1305eccc517997" providerId="LiveId" clId="{8AE25E20-AA6E-40F1-9850-B1931FDB8D27}" dt="2021-07-17T09:53:49.709" v="210"/>
          <ac:picMkLst>
            <pc:docMk/>
            <pc:sldMk cId="3830754288" sldId="291"/>
            <ac:picMk id="3" creationId="{F06A3B2E-D9ED-4174-AE3D-33FEC43BB623}"/>
          </ac:picMkLst>
        </pc:picChg>
        <pc:picChg chg="add del mod">
          <ac:chgData name="Takehara Kazuyo" userId="6c1305eccc517997" providerId="LiveId" clId="{8AE25E20-AA6E-40F1-9850-B1931FDB8D27}" dt="2021-07-17T09:54:12.835" v="214"/>
          <ac:picMkLst>
            <pc:docMk/>
            <pc:sldMk cId="3830754288" sldId="291"/>
            <ac:picMk id="4" creationId="{E401BAF1-43D3-43CE-BAB9-4249EFA2A853}"/>
          </ac:picMkLst>
        </pc:picChg>
        <pc:picChg chg="add del mod">
          <ac:chgData name="Takehara Kazuyo" userId="6c1305eccc517997" providerId="LiveId" clId="{8AE25E20-AA6E-40F1-9850-B1931FDB8D27}" dt="2021-07-20T07:02:26.891" v="1778" actId="478"/>
          <ac:picMkLst>
            <pc:docMk/>
            <pc:sldMk cId="3830754288" sldId="291"/>
            <ac:picMk id="5" creationId="{0C52AF54-9433-40FC-AA6F-3B9B5B1775C9}"/>
          </ac:picMkLst>
        </pc:picChg>
        <pc:picChg chg="add mod">
          <ac:chgData name="Takehara Kazuyo" userId="6c1305eccc517997" providerId="LiveId" clId="{8AE25E20-AA6E-40F1-9850-B1931FDB8D27}" dt="2021-07-20T07:02:27.263" v="1779"/>
          <ac:picMkLst>
            <pc:docMk/>
            <pc:sldMk cId="3830754288" sldId="291"/>
            <ac:picMk id="9" creationId="{095930A8-C157-4667-ACE9-7C8A8F433919}"/>
          </ac:picMkLst>
        </pc:picChg>
      </pc:sldChg>
      <pc:sldChg chg="add del replId">
        <pc:chgData name="Takehara Kazuyo" userId="6c1305eccc517997" providerId="LiveId" clId="{8AE25E20-AA6E-40F1-9850-B1931FDB8D27}" dt="2021-07-17T09:48:26.223" v="126" actId="2696"/>
        <pc:sldMkLst>
          <pc:docMk/>
          <pc:sldMk cId="1430644253" sldId="292"/>
        </pc:sldMkLst>
      </pc:sldChg>
      <pc:sldChg chg="addSp delSp modSp mod delAnim modAnim">
        <pc:chgData name="Takehara Kazuyo" userId="6c1305eccc517997" providerId="LiveId" clId="{8AE25E20-AA6E-40F1-9850-B1931FDB8D27}" dt="2021-07-20T07:03:15.276" v="1789"/>
        <pc:sldMkLst>
          <pc:docMk/>
          <pc:sldMk cId="2277543506" sldId="292"/>
        </pc:sldMkLst>
        <pc:spChg chg="add mod">
          <ac:chgData name="Takehara Kazuyo" userId="6c1305eccc517997" providerId="LiveId" clId="{8AE25E20-AA6E-40F1-9850-B1931FDB8D27}" dt="2021-07-17T10:01:41.013" v="325" actId="1076"/>
          <ac:spMkLst>
            <pc:docMk/>
            <pc:sldMk cId="2277543506" sldId="292"/>
            <ac:spMk id="5" creationId="{A35F213D-BDBC-41FB-8B94-3935A742F8E3}"/>
          </ac:spMkLst>
        </pc:spChg>
        <pc:spChg chg="add mod">
          <ac:chgData name="Takehara Kazuyo" userId="6c1305eccc517997" providerId="LiveId" clId="{8AE25E20-AA6E-40F1-9850-B1931FDB8D27}" dt="2021-07-17T10:02:12.767" v="338" actId="20577"/>
          <ac:spMkLst>
            <pc:docMk/>
            <pc:sldMk cId="2277543506" sldId="292"/>
            <ac:spMk id="6" creationId="{08633217-69C0-476E-AB6E-AD38D42A1CFC}"/>
          </ac:spMkLst>
        </pc:spChg>
        <pc:spChg chg="add mod">
          <ac:chgData name="Takehara Kazuyo" userId="6c1305eccc517997" providerId="LiveId" clId="{8AE25E20-AA6E-40F1-9850-B1931FDB8D27}" dt="2021-07-17T10:02:32.725" v="343" actId="20577"/>
          <ac:spMkLst>
            <pc:docMk/>
            <pc:sldMk cId="2277543506" sldId="292"/>
            <ac:spMk id="7" creationId="{744550DE-CA91-4265-9212-915ABBA81901}"/>
          </ac:spMkLst>
        </pc:spChg>
        <pc:spChg chg="add mod">
          <ac:chgData name="Takehara Kazuyo" userId="6c1305eccc517997" providerId="LiveId" clId="{8AE25E20-AA6E-40F1-9850-B1931FDB8D27}" dt="2021-07-17T10:02:17.187" v="340" actId="20577"/>
          <ac:spMkLst>
            <pc:docMk/>
            <pc:sldMk cId="2277543506" sldId="292"/>
            <ac:spMk id="8" creationId="{D1265269-904A-4A36-B74B-A9453E444DA6}"/>
          </ac:spMkLst>
        </pc:spChg>
        <pc:spChg chg="add mod">
          <ac:chgData name="Takehara Kazuyo" userId="6c1305eccc517997" providerId="LiveId" clId="{8AE25E20-AA6E-40F1-9850-B1931FDB8D27}" dt="2021-07-17T10:02:19.637" v="341" actId="20577"/>
          <ac:spMkLst>
            <pc:docMk/>
            <pc:sldMk cId="2277543506" sldId="292"/>
            <ac:spMk id="9" creationId="{FB5DEC5C-829A-4E3D-8FDF-73CAC1EF97FE}"/>
          </ac:spMkLst>
        </pc:spChg>
        <pc:spChg chg="add mod">
          <ac:chgData name="Takehara Kazuyo" userId="6c1305eccc517997" providerId="LiveId" clId="{8AE25E20-AA6E-40F1-9850-B1931FDB8D27}" dt="2021-07-17T10:02:42.685" v="345" actId="20577"/>
          <ac:spMkLst>
            <pc:docMk/>
            <pc:sldMk cId="2277543506" sldId="292"/>
            <ac:spMk id="10" creationId="{C1F4FED4-4076-456F-B3EB-0B98308F50A6}"/>
          </ac:spMkLst>
        </pc:spChg>
        <pc:picChg chg="add mod">
          <ac:chgData name="Takehara Kazuyo" userId="6c1305eccc517997" providerId="LiveId" clId="{8AE25E20-AA6E-40F1-9850-B1931FDB8D27}" dt="2021-07-17T09:58:40.320" v="293"/>
          <ac:picMkLst>
            <pc:docMk/>
            <pc:sldMk cId="2277543506" sldId="292"/>
            <ac:picMk id="3" creationId="{D3594592-629E-41FC-B71F-3BE4CC3F39CA}"/>
          </ac:picMkLst>
        </pc:picChg>
        <pc:picChg chg="add del mod">
          <ac:chgData name="Takehara Kazuyo" userId="6c1305eccc517997" providerId="LiveId" clId="{8AE25E20-AA6E-40F1-9850-B1931FDB8D27}" dt="2021-07-20T07:03:05.585" v="1786" actId="478"/>
          <ac:picMkLst>
            <pc:docMk/>
            <pc:sldMk cId="2277543506" sldId="292"/>
            <ac:picMk id="4" creationId="{D9D50E55-5FB6-4718-A046-1BB559B80619}"/>
          </ac:picMkLst>
        </pc:picChg>
        <pc:picChg chg="add mod">
          <ac:chgData name="Takehara Kazuyo" userId="6c1305eccc517997" providerId="LiveId" clId="{8AE25E20-AA6E-40F1-9850-B1931FDB8D27}" dt="2021-07-20T07:03:05.891" v="1787"/>
          <ac:picMkLst>
            <pc:docMk/>
            <pc:sldMk cId="2277543506" sldId="292"/>
            <ac:picMk id="11" creationId="{50C18B8E-9A7A-4E2C-9D29-005A7F913A14}"/>
          </ac:picMkLst>
        </pc:picChg>
      </pc:sldChg>
      <pc:sldChg chg="addSp delSp modSp add mod delAnim modAnim">
        <pc:chgData name="Takehara Kazuyo" userId="6c1305eccc517997" providerId="LiveId" clId="{8AE25E20-AA6E-40F1-9850-B1931FDB8D27}" dt="2021-07-20T07:02:09.540" v="1776" actId="1076"/>
        <pc:sldMkLst>
          <pc:docMk/>
          <pc:sldMk cId="1388677477" sldId="293"/>
        </pc:sldMkLst>
        <pc:picChg chg="del">
          <ac:chgData name="Takehara Kazuyo" userId="6c1305eccc517997" providerId="LiveId" clId="{8AE25E20-AA6E-40F1-9850-B1931FDB8D27}" dt="2021-07-17T09:51:35.894" v="185" actId="478"/>
          <ac:picMkLst>
            <pc:docMk/>
            <pc:sldMk cId="1388677477" sldId="293"/>
            <ac:picMk id="3" creationId="{DF5E5572-1E43-464E-89CB-BCAF676B6315}"/>
          </ac:picMkLst>
        </pc:picChg>
        <pc:picChg chg="add mod modCrop">
          <ac:chgData name="Takehara Kazuyo" userId="6c1305eccc517997" providerId="LiveId" clId="{8AE25E20-AA6E-40F1-9850-B1931FDB8D27}" dt="2021-07-17T09:52:08.887" v="191" actId="1076"/>
          <ac:picMkLst>
            <pc:docMk/>
            <pc:sldMk cId="1388677477" sldId="293"/>
            <ac:picMk id="4" creationId="{6D5E2D8D-67F6-41A8-9782-C9B61203BFA2}"/>
          </ac:picMkLst>
        </pc:picChg>
        <pc:picChg chg="add del mod">
          <ac:chgData name="Takehara Kazuyo" userId="6c1305eccc517997" providerId="LiveId" clId="{8AE25E20-AA6E-40F1-9850-B1931FDB8D27}" dt="2021-07-20T07:02:05.775" v="1774" actId="478"/>
          <ac:picMkLst>
            <pc:docMk/>
            <pc:sldMk cId="1388677477" sldId="293"/>
            <ac:picMk id="5" creationId="{3E51EDA1-BA71-4BC2-B28A-5C6638CEEBAD}"/>
          </ac:picMkLst>
        </pc:picChg>
        <pc:picChg chg="add mod">
          <ac:chgData name="Takehara Kazuyo" userId="6c1305eccc517997" providerId="LiveId" clId="{8AE25E20-AA6E-40F1-9850-B1931FDB8D27}" dt="2021-07-20T07:02:09.540" v="1776" actId="1076"/>
          <ac:picMkLst>
            <pc:docMk/>
            <pc:sldMk cId="1388677477" sldId="293"/>
            <ac:picMk id="6" creationId="{727EBF6B-EF93-4468-ABE1-A8FABBF9A47F}"/>
          </ac:picMkLst>
        </pc:picChg>
      </pc:sldChg>
      <pc:sldChg chg="addSp modSp add mod modAnim">
        <pc:chgData name="Takehara Kazuyo" userId="6c1305eccc517997" providerId="LiveId" clId="{8AE25E20-AA6E-40F1-9850-B1931FDB8D27}" dt="2021-07-20T07:02:20.980" v="1777"/>
        <pc:sldMkLst>
          <pc:docMk/>
          <pc:sldMk cId="185652593" sldId="294"/>
        </pc:sldMkLst>
        <pc:picChg chg="add mod">
          <ac:chgData name="Takehara Kazuyo" userId="6c1305eccc517997" providerId="LiveId" clId="{8AE25E20-AA6E-40F1-9850-B1931FDB8D27}" dt="2021-07-17T09:54:07.568" v="212" actId="1076"/>
          <ac:picMkLst>
            <pc:docMk/>
            <pc:sldMk cId="185652593" sldId="294"/>
            <ac:picMk id="2" creationId="{D9370051-4BCB-4675-9F11-D82D6B723882}"/>
          </ac:picMkLst>
        </pc:picChg>
        <pc:picChg chg="mod modCrop">
          <ac:chgData name="Takehara Kazuyo" userId="6c1305eccc517997" providerId="LiveId" clId="{8AE25E20-AA6E-40F1-9850-B1931FDB8D27}" dt="2021-07-17T09:53:43.667" v="209" actId="1076"/>
          <ac:picMkLst>
            <pc:docMk/>
            <pc:sldMk cId="185652593" sldId="294"/>
            <ac:picMk id="3" creationId="{5DE81FB4-D359-4B85-B3A7-2B89BB37DC0D}"/>
          </ac:picMkLst>
        </pc:picChg>
      </pc:sldChg>
      <pc:sldChg chg="addSp delSp modSp add mod delAnim modAnim">
        <pc:chgData name="Takehara Kazuyo" userId="6c1305eccc517997" providerId="LiveId" clId="{8AE25E20-AA6E-40F1-9850-B1931FDB8D27}" dt="2021-07-20T07:02:45.661" v="1784" actId="1076"/>
        <pc:sldMkLst>
          <pc:docMk/>
          <pc:sldMk cId="2508413787" sldId="295"/>
        </pc:sldMkLst>
        <pc:picChg chg="add mod modCrop">
          <ac:chgData name="Takehara Kazuyo" userId="6c1305eccc517997" providerId="LiveId" clId="{8AE25E20-AA6E-40F1-9850-B1931FDB8D27}" dt="2021-07-17T09:57:03.536" v="275" actId="1076"/>
          <ac:picMkLst>
            <pc:docMk/>
            <pc:sldMk cId="2508413787" sldId="295"/>
            <ac:picMk id="3" creationId="{1ED7D87B-7331-4BF3-9BF9-B86B5928B0BD}"/>
          </ac:picMkLst>
        </pc:picChg>
        <pc:picChg chg="add del mod">
          <ac:chgData name="Takehara Kazuyo" userId="6c1305eccc517997" providerId="LiveId" clId="{8AE25E20-AA6E-40F1-9850-B1931FDB8D27}" dt="2021-07-20T07:02:41.993" v="1782" actId="478"/>
          <ac:picMkLst>
            <pc:docMk/>
            <pc:sldMk cId="2508413787" sldId="295"/>
            <ac:picMk id="4" creationId="{58038072-9267-457E-B82D-44283485A96A}"/>
          </ac:picMkLst>
        </pc:picChg>
        <pc:picChg chg="add mod">
          <ac:chgData name="Takehara Kazuyo" userId="6c1305eccc517997" providerId="LiveId" clId="{8AE25E20-AA6E-40F1-9850-B1931FDB8D27}" dt="2021-07-20T07:02:45.661" v="1784" actId="1076"/>
          <ac:picMkLst>
            <pc:docMk/>
            <pc:sldMk cId="2508413787" sldId="295"/>
            <ac:picMk id="5" creationId="{7D9E82B5-0E44-41BC-99C5-E1DED7CF35E6}"/>
          </ac:picMkLst>
        </pc:picChg>
      </pc:sldChg>
      <pc:sldChg chg="addSp modSp add mod modAnim">
        <pc:chgData name="Takehara Kazuyo" userId="6c1305eccc517997" providerId="LiveId" clId="{8AE25E20-AA6E-40F1-9850-B1931FDB8D27}" dt="2021-07-20T07:02:58.809" v="1785"/>
        <pc:sldMkLst>
          <pc:docMk/>
          <pc:sldMk cId="785727292" sldId="296"/>
        </pc:sldMkLst>
        <pc:picChg chg="add mod modCrop">
          <ac:chgData name="Takehara Kazuyo" userId="6c1305eccc517997" providerId="LiveId" clId="{8AE25E20-AA6E-40F1-9850-B1931FDB8D27}" dt="2021-07-17T09:58:36.033" v="292" actId="1076"/>
          <ac:picMkLst>
            <pc:docMk/>
            <pc:sldMk cId="785727292" sldId="296"/>
            <ac:picMk id="3" creationId="{47EEA5E3-108B-4B38-9B6F-6C60D032469A}"/>
          </ac:picMkLst>
        </pc:picChg>
        <pc:picChg chg="add mod">
          <ac:chgData name="Takehara Kazuyo" userId="6c1305eccc517997" providerId="LiveId" clId="{8AE25E20-AA6E-40F1-9850-B1931FDB8D27}" dt="2021-07-17T10:00:52.733" v="312" actId="1076"/>
          <ac:picMkLst>
            <pc:docMk/>
            <pc:sldMk cId="785727292" sldId="296"/>
            <ac:picMk id="4" creationId="{4778ECBD-0999-42FA-95D9-F42AB6C68DC4}"/>
          </ac:picMkLst>
        </pc:picChg>
      </pc:sldChg>
      <pc:sldChg chg="addSp modSp add mod">
        <pc:chgData name="Takehara Kazuyo" userId="6c1305eccc517997" providerId="LiveId" clId="{8AE25E20-AA6E-40F1-9850-B1931FDB8D27}" dt="2021-07-17T10:15:10.770" v="495" actId="1076"/>
        <pc:sldMkLst>
          <pc:docMk/>
          <pc:sldMk cId="1550751596" sldId="297"/>
        </pc:sldMkLst>
        <pc:spChg chg="add mod">
          <ac:chgData name="Takehara Kazuyo" userId="6c1305eccc517997" providerId="LiveId" clId="{8AE25E20-AA6E-40F1-9850-B1931FDB8D27}" dt="2021-07-17T10:15:10.770" v="495" actId="1076"/>
          <ac:spMkLst>
            <pc:docMk/>
            <pc:sldMk cId="1550751596" sldId="297"/>
            <ac:spMk id="5" creationId="{F53D950C-4BAA-4A98-9FCF-A32A6B2B4659}"/>
          </ac:spMkLst>
        </pc:spChg>
        <pc:picChg chg="add mod modCrop">
          <ac:chgData name="Takehara Kazuyo" userId="6c1305eccc517997" providerId="LiveId" clId="{8AE25E20-AA6E-40F1-9850-B1931FDB8D27}" dt="2021-07-17T10:13:42.540" v="408" actId="14100"/>
          <ac:picMkLst>
            <pc:docMk/>
            <pc:sldMk cId="1550751596" sldId="297"/>
            <ac:picMk id="3" creationId="{760393F3-B66A-4D69-AD95-A28CDA8DC4B7}"/>
          </ac:picMkLst>
        </pc:picChg>
        <pc:picChg chg="add mod modCrop">
          <ac:chgData name="Takehara Kazuyo" userId="6c1305eccc517997" providerId="LiveId" clId="{8AE25E20-AA6E-40F1-9850-B1931FDB8D27}" dt="2021-07-17T10:14:12.773" v="413" actId="14100"/>
          <ac:picMkLst>
            <pc:docMk/>
            <pc:sldMk cId="1550751596" sldId="297"/>
            <ac:picMk id="4" creationId="{A9AE1DAA-10B0-4FA9-B6EB-D9EBA381BBCF}"/>
          </ac:picMkLst>
        </pc:picChg>
      </pc:sldChg>
      <pc:sldChg chg="addSp modSp add mod replId">
        <pc:chgData name="Takehara Kazuyo" userId="6c1305eccc517997" providerId="LiveId" clId="{8AE25E20-AA6E-40F1-9850-B1931FDB8D27}" dt="2021-07-17T10:21:24.740" v="559" actId="1076"/>
        <pc:sldMkLst>
          <pc:docMk/>
          <pc:sldMk cId="3431399378" sldId="298"/>
        </pc:sldMkLst>
        <pc:picChg chg="add mod modCrop">
          <ac:chgData name="Takehara Kazuyo" userId="6c1305eccc517997" providerId="LiveId" clId="{8AE25E20-AA6E-40F1-9850-B1931FDB8D27}" dt="2021-07-17T10:21:24.740" v="559" actId="1076"/>
          <ac:picMkLst>
            <pc:docMk/>
            <pc:sldMk cId="3431399378" sldId="298"/>
            <ac:picMk id="3" creationId="{45BFA63C-49E7-42C8-8FC0-9FA502A0D083}"/>
          </ac:picMkLst>
        </pc:picChg>
        <pc:picChg chg="add mod">
          <ac:chgData name="Takehara Kazuyo" userId="6c1305eccc517997" providerId="LiveId" clId="{8AE25E20-AA6E-40F1-9850-B1931FDB8D27}" dt="2021-07-17T10:18:10.143" v="533" actId="1076"/>
          <ac:picMkLst>
            <pc:docMk/>
            <pc:sldMk cId="3431399378" sldId="298"/>
            <ac:picMk id="4" creationId="{2E990A93-4322-470D-84ED-32DB7D97DF27}"/>
          </ac:picMkLst>
        </pc:picChg>
      </pc:sldChg>
      <pc:sldChg chg="addSp modSp add mod">
        <pc:chgData name="Takehara Kazuyo" userId="6c1305eccc517997" providerId="LiveId" clId="{8AE25E20-AA6E-40F1-9850-B1931FDB8D27}" dt="2021-07-17T10:27:01.405" v="651" actId="1076"/>
        <pc:sldMkLst>
          <pc:docMk/>
          <pc:sldMk cId="212892520" sldId="299"/>
        </pc:sldMkLst>
        <pc:spChg chg="add mod">
          <ac:chgData name="Takehara Kazuyo" userId="6c1305eccc517997" providerId="LiveId" clId="{8AE25E20-AA6E-40F1-9850-B1931FDB8D27}" dt="2021-07-17T10:26:48.661" v="648" actId="20577"/>
          <ac:spMkLst>
            <pc:docMk/>
            <pc:sldMk cId="212892520" sldId="299"/>
            <ac:spMk id="7" creationId="{60E2BA8A-C274-4FF1-9807-7AB9667A0059}"/>
          </ac:spMkLst>
        </pc:spChg>
        <pc:spChg chg="add mod">
          <ac:chgData name="Takehara Kazuyo" userId="6c1305eccc517997" providerId="LiveId" clId="{8AE25E20-AA6E-40F1-9850-B1931FDB8D27}" dt="2021-07-17T10:27:01.405" v="651" actId="1076"/>
          <ac:spMkLst>
            <pc:docMk/>
            <pc:sldMk cId="212892520" sldId="299"/>
            <ac:spMk id="8" creationId="{F3CC603D-4051-4FBB-B60D-28D904931F87}"/>
          </ac:spMkLst>
        </pc:spChg>
        <pc:picChg chg="add mod modCrop">
          <ac:chgData name="Takehara Kazuyo" userId="6c1305eccc517997" providerId="LiveId" clId="{8AE25E20-AA6E-40F1-9850-B1931FDB8D27}" dt="2021-07-17T10:23:04.869" v="571" actId="14100"/>
          <ac:picMkLst>
            <pc:docMk/>
            <pc:sldMk cId="212892520" sldId="299"/>
            <ac:picMk id="3" creationId="{4E2D0673-12E5-4BCD-89F7-38AF89CDA389}"/>
          </ac:picMkLst>
        </pc:picChg>
        <pc:picChg chg="add mod">
          <ac:chgData name="Takehara Kazuyo" userId="6c1305eccc517997" providerId="LiveId" clId="{8AE25E20-AA6E-40F1-9850-B1931FDB8D27}" dt="2021-07-17T10:22:30.224" v="566" actId="1076"/>
          <ac:picMkLst>
            <pc:docMk/>
            <pc:sldMk cId="212892520" sldId="299"/>
            <ac:picMk id="4" creationId="{A8106A48-EC6E-42D7-AB7A-C7B2376048E9}"/>
          </ac:picMkLst>
        </pc:picChg>
        <pc:picChg chg="add mod modCrop">
          <ac:chgData name="Takehara Kazuyo" userId="6c1305eccc517997" providerId="LiveId" clId="{8AE25E20-AA6E-40F1-9850-B1931FDB8D27}" dt="2021-07-17T10:26:02.967" v="589" actId="732"/>
          <ac:picMkLst>
            <pc:docMk/>
            <pc:sldMk cId="212892520" sldId="299"/>
            <ac:picMk id="5" creationId="{D47D4D43-A324-42FB-868A-7262923E185D}"/>
          </ac:picMkLst>
        </pc:picChg>
        <pc:picChg chg="add mod modCrop">
          <ac:chgData name="Takehara Kazuyo" userId="6c1305eccc517997" providerId="LiveId" clId="{8AE25E20-AA6E-40F1-9850-B1931FDB8D27}" dt="2021-07-17T10:26:52.849" v="649" actId="1076"/>
          <ac:picMkLst>
            <pc:docMk/>
            <pc:sldMk cId="212892520" sldId="299"/>
            <ac:picMk id="6" creationId="{2A5025C9-0696-4859-8B49-20048A6B6286}"/>
          </ac:picMkLst>
        </pc:picChg>
      </pc:sldChg>
      <pc:sldChg chg="addSp modSp add mod ord replId">
        <pc:chgData name="Takehara Kazuyo" userId="6c1305eccc517997" providerId="LiveId" clId="{8AE25E20-AA6E-40F1-9850-B1931FDB8D27}" dt="2021-07-22T09:24:55.462" v="2245"/>
        <pc:sldMkLst>
          <pc:docMk/>
          <pc:sldMk cId="1981807643" sldId="300"/>
        </pc:sldMkLst>
        <pc:picChg chg="add mod modCrop">
          <ac:chgData name="Takehara Kazuyo" userId="6c1305eccc517997" providerId="LiveId" clId="{8AE25E20-AA6E-40F1-9850-B1931FDB8D27}" dt="2021-07-17T10:33:54.650" v="993" actId="1076"/>
          <ac:picMkLst>
            <pc:docMk/>
            <pc:sldMk cId="1981807643" sldId="300"/>
            <ac:picMk id="3" creationId="{5060AFC9-5564-4228-81AD-EAB31264242D}"/>
          </ac:picMkLst>
        </pc:picChg>
      </pc:sldChg>
      <pc:sldChg chg="addSp modSp add mod replId">
        <pc:chgData name="Takehara Kazuyo" userId="6c1305eccc517997" providerId="LiveId" clId="{8AE25E20-AA6E-40F1-9850-B1931FDB8D27}" dt="2021-07-17T10:34:38.485" v="1003" actId="1076"/>
        <pc:sldMkLst>
          <pc:docMk/>
          <pc:sldMk cId="4065630158" sldId="301"/>
        </pc:sldMkLst>
        <pc:picChg chg="add mod modCrop">
          <ac:chgData name="Takehara Kazuyo" userId="6c1305eccc517997" providerId="LiveId" clId="{8AE25E20-AA6E-40F1-9850-B1931FDB8D27}" dt="2021-07-17T10:34:38.485" v="1003" actId="1076"/>
          <ac:picMkLst>
            <pc:docMk/>
            <pc:sldMk cId="4065630158" sldId="301"/>
            <ac:picMk id="3" creationId="{9BBB62DF-71A2-4256-877D-03EBBF1F187D}"/>
          </ac:picMkLst>
        </pc:picChg>
      </pc:sldChg>
      <pc:sldChg chg="addSp modSp add mod replId modAnim">
        <pc:chgData name="Takehara Kazuyo" userId="6c1305eccc517997" providerId="LiveId" clId="{8AE25E20-AA6E-40F1-9850-B1931FDB8D27}" dt="2021-07-20T07:16:36.828" v="2170"/>
        <pc:sldMkLst>
          <pc:docMk/>
          <pc:sldMk cId="3358182200" sldId="302"/>
        </pc:sldMkLst>
        <pc:picChg chg="add mod modCrop">
          <ac:chgData name="Takehara Kazuyo" userId="6c1305eccc517997" providerId="LiveId" clId="{8AE25E20-AA6E-40F1-9850-B1931FDB8D27}" dt="2021-07-17T10:36:14.421" v="1019" actId="1076"/>
          <ac:picMkLst>
            <pc:docMk/>
            <pc:sldMk cId="3358182200" sldId="302"/>
            <ac:picMk id="3" creationId="{18CDC743-9D67-482E-B16F-632CD102AE2A}"/>
          </ac:picMkLst>
        </pc:picChg>
        <pc:picChg chg="add mod">
          <ac:chgData name="Takehara Kazuyo" userId="6c1305eccc517997" providerId="LiveId" clId="{8AE25E20-AA6E-40F1-9850-B1931FDB8D27}" dt="2021-07-17T10:36:56.092" v="1022" actId="1076"/>
          <ac:picMkLst>
            <pc:docMk/>
            <pc:sldMk cId="3358182200" sldId="302"/>
            <ac:picMk id="4" creationId="{9524803A-25BC-4840-B347-D0E9C0F7714A}"/>
          </ac:picMkLst>
        </pc:picChg>
      </pc:sldChg>
      <pc:sldChg chg="addSp modSp mod modAnim">
        <pc:chgData name="Takehara Kazuyo" userId="6c1305eccc517997" providerId="LiveId" clId="{8AE25E20-AA6E-40F1-9850-B1931FDB8D27}" dt="2021-07-20T07:03:33.190" v="1793"/>
        <pc:sldMkLst>
          <pc:docMk/>
          <pc:sldMk cId="2325730483" sldId="303"/>
        </pc:sldMkLst>
        <pc:spChg chg="add mod">
          <ac:chgData name="Takehara Kazuyo" userId="6c1305eccc517997" providerId="LiveId" clId="{8AE25E20-AA6E-40F1-9850-B1931FDB8D27}" dt="2021-07-17T10:26:28.375" v="594" actId="207"/>
          <ac:spMkLst>
            <pc:docMk/>
            <pc:sldMk cId="2325730483" sldId="303"/>
            <ac:spMk id="5" creationId="{354C4135-275C-438C-96DE-0CB5D156EAFB}"/>
          </ac:spMkLst>
        </pc:spChg>
        <pc:picChg chg="add mod">
          <ac:chgData name="Takehara Kazuyo" userId="6c1305eccc517997" providerId="LiveId" clId="{8AE25E20-AA6E-40F1-9850-B1931FDB8D27}" dt="2021-07-17T10:15:55.612" v="502" actId="14100"/>
          <ac:picMkLst>
            <pc:docMk/>
            <pc:sldMk cId="2325730483" sldId="303"/>
            <ac:picMk id="3" creationId="{F4E30DAA-9695-4A36-9E93-0F57F76356C5}"/>
          </ac:picMkLst>
        </pc:picChg>
        <pc:picChg chg="add mod">
          <ac:chgData name="Takehara Kazuyo" userId="6c1305eccc517997" providerId="LiveId" clId="{8AE25E20-AA6E-40F1-9850-B1931FDB8D27}" dt="2021-07-17T10:15:47.395" v="499" actId="14100"/>
          <ac:picMkLst>
            <pc:docMk/>
            <pc:sldMk cId="2325730483" sldId="303"/>
            <ac:picMk id="4" creationId="{4C5E7ABA-9EAA-4C39-A237-9C03DDA59EBC}"/>
          </ac:picMkLst>
        </pc:picChg>
      </pc:sldChg>
      <pc:sldChg chg="addSp delSp modSp mod modAnim">
        <pc:chgData name="Takehara Kazuyo" userId="6c1305eccc517997" providerId="LiveId" clId="{8AE25E20-AA6E-40F1-9850-B1931FDB8D27}" dt="2021-07-20T09:05:33.096" v="2239"/>
        <pc:sldMkLst>
          <pc:docMk/>
          <pc:sldMk cId="1565553640" sldId="304"/>
        </pc:sldMkLst>
        <pc:spChg chg="add mod">
          <ac:chgData name="Takehara Kazuyo" userId="6c1305eccc517997" providerId="LiveId" clId="{8AE25E20-AA6E-40F1-9850-B1931FDB8D27}" dt="2021-07-20T07:13:47.196" v="2151" actId="207"/>
          <ac:spMkLst>
            <pc:docMk/>
            <pc:sldMk cId="1565553640" sldId="304"/>
            <ac:spMk id="2" creationId="{9657A277-875D-419E-8CED-6CC94C5EDA5C}"/>
          </ac:spMkLst>
        </pc:spChg>
        <pc:spChg chg="add mod">
          <ac:chgData name="Takehara Kazuyo" userId="6c1305eccc517997" providerId="LiveId" clId="{8AE25E20-AA6E-40F1-9850-B1931FDB8D27}" dt="2021-07-20T07:10:37.366" v="2098" actId="1076"/>
          <ac:spMkLst>
            <pc:docMk/>
            <pc:sldMk cId="1565553640" sldId="304"/>
            <ac:spMk id="4" creationId="{351C6F2D-DA36-426B-9A68-23C3BDE34512}"/>
          </ac:spMkLst>
        </pc:spChg>
        <pc:spChg chg="add mod">
          <ac:chgData name="Takehara Kazuyo" userId="6c1305eccc517997" providerId="LiveId" clId="{8AE25E20-AA6E-40F1-9850-B1931FDB8D27}" dt="2021-07-20T07:12:37.179" v="2144" actId="208"/>
          <ac:spMkLst>
            <pc:docMk/>
            <pc:sldMk cId="1565553640" sldId="304"/>
            <ac:spMk id="7" creationId="{C104E1D2-EE8D-4264-BE25-79473CAB1665}"/>
          </ac:spMkLst>
        </pc:spChg>
        <pc:spChg chg="add mod">
          <ac:chgData name="Takehara Kazuyo" userId="6c1305eccc517997" providerId="LiveId" clId="{8AE25E20-AA6E-40F1-9850-B1931FDB8D27}" dt="2021-07-20T07:13:07.651" v="2147" actId="208"/>
          <ac:spMkLst>
            <pc:docMk/>
            <pc:sldMk cId="1565553640" sldId="304"/>
            <ac:spMk id="8" creationId="{D61B3BF0-B2DE-4BBD-8965-E3422447DB11}"/>
          </ac:spMkLst>
        </pc:spChg>
        <pc:spChg chg="add mod">
          <ac:chgData name="Takehara Kazuyo" userId="6c1305eccc517997" providerId="LiveId" clId="{8AE25E20-AA6E-40F1-9850-B1931FDB8D27}" dt="2021-07-20T07:13:07.651" v="2147" actId="208"/>
          <ac:spMkLst>
            <pc:docMk/>
            <pc:sldMk cId="1565553640" sldId="304"/>
            <ac:spMk id="9" creationId="{BAB0E6D1-50B0-43E4-BDFF-024699F446F4}"/>
          </ac:spMkLst>
        </pc:spChg>
        <pc:spChg chg="add mod">
          <ac:chgData name="Takehara Kazuyo" userId="6c1305eccc517997" providerId="LiveId" clId="{8AE25E20-AA6E-40F1-9850-B1931FDB8D27}" dt="2021-07-20T07:13:29.520" v="2149" actId="208"/>
          <ac:spMkLst>
            <pc:docMk/>
            <pc:sldMk cId="1565553640" sldId="304"/>
            <ac:spMk id="10" creationId="{55000A3C-8A30-4A0C-B8B1-096F6D070D20}"/>
          </ac:spMkLst>
        </pc:spChg>
        <pc:spChg chg="add mod">
          <ac:chgData name="Takehara Kazuyo" userId="6c1305eccc517997" providerId="LiveId" clId="{8AE25E20-AA6E-40F1-9850-B1931FDB8D27}" dt="2021-07-20T07:12:46.641" v="2145" actId="208"/>
          <ac:spMkLst>
            <pc:docMk/>
            <pc:sldMk cId="1565553640" sldId="304"/>
            <ac:spMk id="11" creationId="{39B75251-4EAB-494E-BFEF-33C264CAB205}"/>
          </ac:spMkLst>
        </pc:spChg>
        <pc:spChg chg="add mod">
          <ac:chgData name="Takehara Kazuyo" userId="6c1305eccc517997" providerId="LiveId" clId="{8AE25E20-AA6E-40F1-9850-B1931FDB8D27}" dt="2021-07-20T07:13:07.651" v="2147" actId="208"/>
          <ac:spMkLst>
            <pc:docMk/>
            <pc:sldMk cId="1565553640" sldId="304"/>
            <ac:spMk id="12" creationId="{3230C580-484B-4305-ADB6-FF1889FCDB01}"/>
          </ac:spMkLst>
        </pc:spChg>
        <pc:spChg chg="add mod">
          <ac:chgData name="Takehara Kazuyo" userId="6c1305eccc517997" providerId="LiveId" clId="{8AE25E20-AA6E-40F1-9850-B1931FDB8D27}" dt="2021-07-20T07:13:07.651" v="2147" actId="208"/>
          <ac:spMkLst>
            <pc:docMk/>
            <pc:sldMk cId="1565553640" sldId="304"/>
            <ac:spMk id="13" creationId="{68C8B6FD-0C43-4252-905C-6B6035087AB7}"/>
          </ac:spMkLst>
        </pc:spChg>
        <pc:spChg chg="add mod">
          <ac:chgData name="Takehara Kazuyo" userId="6c1305eccc517997" providerId="LiveId" clId="{8AE25E20-AA6E-40F1-9850-B1931FDB8D27}" dt="2021-07-20T07:09:15.862" v="2065" actId="1076"/>
          <ac:spMkLst>
            <pc:docMk/>
            <pc:sldMk cId="1565553640" sldId="304"/>
            <ac:spMk id="14" creationId="{223F6176-5BA0-4502-91AE-D64D528E4AE5}"/>
          </ac:spMkLst>
        </pc:spChg>
        <pc:spChg chg="add mod">
          <ac:chgData name="Takehara Kazuyo" userId="6c1305eccc517997" providerId="LiveId" clId="{8AE25E20-AA6E-40F1-9850-B1931FDB8D27}" dt="2021-07-20T07:15:12.663" v="2164" actId="207"/>
          <ac:spMkLst>
            <pc:docMk/>
            <pc:sldMk cId="1565553640" sldId="304"/>
            <ac:spMk id="16" creationId="{AA00B046-F434-420A-8A2B-251C62CCA122}"/>
          </ac:spMkLst>
        </pc:spChg>
        <pc:spChg chg="add mod">
          <ac:chgData name="Takehara Kazuyo" userId="6c1305eccc517997" providerId="LiveId" clId="{8AE25E20-AA6E-40F1-9850-B1931FDB8D27}" dt="2021-07-20T07:12:53.205" v="2146" actId="207"/>
          <ac:spMkLst>
            <pc:docMk/>
            <pc:sldMk cId="1565553640" sldId="304"/>
            <ac:spMk id="17" creationId="{0BA32177-8BF4-4945-B44B-22AF41867804}"/>
          </ac:spMkLst>
        </pc:spChg>
        <pc:spChg chg="add mod">
          <ac:chgData name="Takehara Kazuyo" userId="6c1305eccc517997" providerId="LiveId" clId="{8AE25E20-AA6E-40F1-9850-B1931FDB8D27}" dt="2021-07-20T07:13:16.229" v="2148" actId="207"/>
          <ac:spMkLst>
            <pc:docMk/>
            <pc:sldMk cId="1565553640" sldId="304"/>
            <ac:spMk id="18" creationId="{CB783186-837B-4E0D-BA85-192B8A43FEF0}"/>
          </ac:spMkLst>
        </pc:spChg>
        <pc:spChg chg="add mod">
          <ac:chgData name="Takehara Kazuyo" userId="6c1305eccc517997" providerId="LiveId" clId="{8AE25E20-AA6E-40F1-9850-B1931FDB8D27}" dt="2021-07-20T07:16:00.632" v="2168" actId="2085"/>
          <ac:spMkLst>
            <pc:docMk/>
            <pc:sldMk cId="1565553640" sldId="304"/>
            <ac:spMk id="19" creationId="{2256BA1F-8811-450A-9F54-5F970667AFBD}"/>
          </ac:spMkLst>
        </pc:spChg>
        <pc:spChg chg="add mod">
          <ac:chgData name="Takehara Kazuyo" userId="6c1305eccc517997" providerId="LiveId" clId="{8AE25E20-AA6E-40F1-9850-B1931FDB8D27}" dt="2021-07-20T07:13:16.229" v="2148" actId="207"/>
          <ac:spMkLst>
            <pc:docMk/>
            <pc:sldMk cId="1565553640" sldId="304"/>
            <ac:spMk id="20" creationId="{2A3AD26E-0CAE-4D3C-AB22-A7997CB2198E}"/>
          </ac:spMkLst>
        </pc:spChg>
        <pc:spChg chg="mod">
          <ac:chgData name="Takehara Kazuyo" userId="6c1305eccc517997" providerId="LiveId" clId="{8AE25E20-AA6E-40F1-9850-B1931FDB8D27}" dt="2021-07-17T10:18:46.336" v="539" actId="1076"/>
          <ac:spMkLst>
            <pc:docMk/>
            <pc:sldMk cId="1565553640" sldId="304"/>
            <ac:spMk id="21" creationId="{7301CD19-1B64-46D0-AEF3-72CC8CA8EEDB}"/>
          </ac:spMkLst>
        </pc:spChg>
        <pc:spChg chg="add mod">
          <ac:chgData name="Takehara Kazuyo" userId="6c1305eccc517997" providerId="LiveId" clId="{8AE25E20-AA6E-40F1-9850-B1931FDB8D27}" dt="2021-07-20T07:13:16.229" v="2148" actId="207"/>
          <ac:spMkLst>
            <pc:docMk/>
            <pc:sldMk cId="1565553640" sldId="304"/>
            <ac:spMk id="22" creationId="{725A476A-A492-4FEA-A824-4F9822402214}"/>
          </ac:spMkLst>
        </pc:spChg>
        <pc:spChg chg="add mod">
          <ac:chgData name="Takehara Kazuyo" userId="6c1305eccc517997" providerId="LiveId" clId="{8AE25E20-AA6E-40F1-9850-B1931FDB8D27}" dt="2021-07-20T07:12:53.205" v="2146" actId="207"/>
          <ac:spMkLst>
            <pc:docMk/>
            <pc:sldMk cId="1565553640" sldId="304"/>
            <ac:spMk id="23" creationId="{C0A77676-8EC8-4EAE-81EF-B11AFE2E68D0}"/>
          </ac:spMkLst>
        </pc:spChg>
        <pc:picChg chg="add mod ord">
          <ac:chgData name="Takehara Kazuyo" userId="6c1305eccc517997" providerId="LiveId" clId="{8AE25E20-AA6E-40F1-9850-B1931FDB8D27}" dt="2021-07-17T10:20:49.234" v="556" actId="166"/>
          <ac:picMkLst>
            <pc:docMk/>
            <pc:sldMk cId="1565553640" sldId="304"/>
            <ac:picMk id="3" creationId="{74C28B72-13AA-4B64-8963-E070B5AC8A61}"/>
          </ac:picMkLst>
        </pc:picChg>
        <pc:picChg chg="add del mod">
          <ac:chgData name="Takehara Kazuyo" userId="6c1305eccc517997" providerId="LiveId" clId="{8AE25E20-AA6E-40F1-9850-B1931FDB8D27}" dt="2021-07-17T10:18:58.877" v="542" actId="478"/>
          <ac:picMkLst>
            <pc:docMk/>
            <pc:sldMk cId="1565553640" sldId="304"/>
            <ac:picMk id="4" creationId="{16D13665-4036-4FD5-99B7-B92452AB8F99}"/>
          </ac:picMkLst>
        </pc:picChg>
        <pc:picChg chg="add del mod ord modCrop">
          <ac:chgData name="Takehara Kazuyo" userId="6c1305eccc517997" providerId="LiveId" clId="{8AE25E20-AA6E-40F1-9850-B1931FDB8D27}" dt="2021-07-20T07:13:55.313" v="2152" actId="478"/>
          <ac:picMkLst>
            <pc:docMk/>
            <pc:sldMk cId="1565553640" sldId="304"/>
            <ac:picMk id="5" creationId="{20E84215-8575-4657-A819-E8799CB52BB9}"/>
          </ac:picMkLst>
        </pc:picChg>
        <pc:picChg chg="add mod">
          <ac:chgData name="Takehara Kazuyo" userId="6c1305eccc517997" providerId="LiveId" clId="{8AE25E20-AA6E-40F1-9850-B1931FDB8D27}" dt="2021-07-20T07:07:18.273" v="2030" actId="1076"/>
          <ac:picMkLst>
            <pc:docMk/>
            <pc:sldMk cId="1565553640" sldId="304"/>
            <ac:picMk id="6" creationId="{CE9B2EF1-46CC-45BA-B1F3-120D210F7ABA}"/>
          </ac:picMkLst>
        </pc:picChg>
      </pc:sldChg>
      <pc:sldChg chg="addSp delSp modSp mod modAnim">
        <pc:chgData name="Takehara Kazuyo" userId="6c1305eccc517997" providerId="LiveId" clId="{8AE25E20-AA6E-40F1-9850-B1931FDB8D27}" dt="2021-07-20T07:14:49.927" v="2162"/>
        <pc:sldMkLst>
          <pc:docMk/>
          <pc:sldMk cId="1915863796" sldId="305"/>
        </pc:sldMkLst>
        <pc:spChg chg="add mod">
          <ac:chgData name="Takehara Kazuyo" userId="6c1305eccc517997" providerId="LiveId" clId="{8AE25E20-AA6E-40F1-9850-B1931FDB8D27}" dt="2021-07-20T07:14:27.827" v="2157" actId="2085"/>
          <ac:spMkLst>
            <pc:docMk/>
            <pc:sldMk cId="1915863796" sldId="305"/>
            <ac:spMk id="2" creationId="{7E3D6735-6EE7-467A-81F6-299F040E20D5}"/>
          </ac:spMkLst>
        </pc:spChg>
        <pc:spChg chg="add mod">
          <ac:chgData name="Takehara Kazuyo" userId="6c1305eccc517997" providerId="LiveId" clId="{8AE25E20-AA6E-40F1-9850-B1931FDB8D27}" dt="2021-07-17T10:31:59.136" v="871" actId="20577"/>
          <ac:spMkLst>
            <pc:docMk/>
            <pc:sldMk cId="1915863796" sldId="305"/>
            <ac:spMk id="10" creationId="{3149731C-00A5-49D1-8A90-AE91AF33C36F}"/>
          </ac:spMkLst>
        </pc:spChg>
        <pc:spChg chg="add mod">
          <ac:chgData name="Takehara Kazuyo" userId="6c1305eccc517997" providerId="LiveId" clId="{8AE25E20-AA6E-40F1-9850-B1931FDB8D27}" dt="2021-07-17T10:33:02.029" v="985" actId="20577"/>
          <ac:spMkLst>
            <pc:docMk/>
            <pc:sldMk cId="1915863796" sldId="305"/>
            <ac:spMk id="11" creationId="{DABC5934-0808-4ABB-BAA4-1D7C7C65A40E}"/>
          </ac:spMkLst>
        </pc:spChg>
        <pc:spChg chg="add del">
          <ac:chgData name="Takehara Kazuyo" userId="6c1305eccc517997" providerId="LiveId" clId="{8AE25E20-AA6E-40F1-9850-B1931FDB8D27}" dt="2021-07-17T10:28:33.083" v="664" actId="478"/>
          <ac:spMkLst>
            <pc:docMk/>
            <pc:sldMk cId="1915863796" sldId="305"/>
            <ac:spMk id="13" creationId="{0A20F7BC-8D9D-45FD-A5B6-8C2681FEB551}"/>
          </ac:spMkLst>
        </pc:spChg>
        <pc:spChg chg="mod">
          <ac:chgData name="Takehara Kazuyo" userId="6c1305eccc517997" providerId="LiveId" clId="{8AE25E20-AA6E-40F1-9850-B1931FDB8D27}" dt="2021-07-17T10:32:15.669" v="874" actId="1076"/>
          <ac:spMkLst>
            <pc:docMk/>
            <pc:sldMk cId="1915863796" sldId="305"/>
            <ac:spMk id="21" creationId="{7301CD19-1B64-46D0-AEF3-72CC8CA8EEDB}"/>
          </ac:spMkLst>
        </pc:spChg>
        <pc:picChg chg="add mod ord">
          <ac:chgData name="Takehara Kazuyo" userId="6c1305eccc517997" providerId="LiveId" clId="{8AE25E20-AA6E-40F1-9850-B1931FDB8D27}" dt="2021-07-17T10:24:38.871" v="582" actId="166"/>
          <ac:picMkLst>
            <pc:docMk/>
            <pc:sldMk cId="1915863796" sldId="305"/>
            <ac:picMk id="3" creationId="{79511867-B259-444C-BE26-6DEA91A37580}"/>
          </ac:picMkLst>
        </pc:picChg>
        <pc:picChg chg="add del mod">
          <ac:chgData name="Takehara Kazuyo" userId="6c1305eccc517997" providerId="LiveId" clId="{8AE25E20-AA6E-40F1-9850-B1931FDB8D27}" dt="2021-07-17T10:28:02.683" v="659" actId="478"/>
          <ac:picMkLst>
            <pc:docMk/>
            <pc:sldMk cId="1915863796" sldId="305"/>
            <ac:picMk id="4" creationId="{FE55E038-3DED-4D6E-A9D7-4F091747E597}"/>
          </ac:picMkLst>
        </pc:picChg>
        <pc:picChg chg="add del mod">
          <ac:chgData name="Takehara Kazuyo" userId="6c1305eccc517997" providerId="LiveId" clId="{8AE25E20-AA6E-40F1-9850-B1931FDB8D27}" dt="2021-07-17T10:27:14.981" v="652" actId="478"/>
          <ac:picMkLst>
            <pc:docMk/>
            <pc:sldMk cId="1915863796" sldId="305"/>
            <ac:picMk id="5" creationId="{939AAD38-3E18-427D-80F3-4E0A1C32DF76}"/>
          </ac:picMkLst>
        </pc:picChg>
        <pc:picChg chg="add mod modCrop">
          <ac:chgData name="Takehara Kazuyo" userId="6c1305eccc517997" providerId="LiveId" clId="{8AE25E20-AA6E-40F1-9850-B1931FDB8D27}" dt="2021-07-17T10:33:13.902" v="987" actId="1076"/>
          <ac:picMkLst>
            <pc:docMk/>
            <pc:sldMk cId="1915863796" sldId="305"/>
            <ac:picMk id="6" creationId="{2FAE1B41-BCD8-4893-B4DC-738274CBA505}"/>
          </ac:picMkLst>
        </pc:picChg>
        <pc:picChg chg="add mod modCrop">
          <ac:chgData name="Takehara Kazuyo" userId="6c1305eccc517997" providerId="LiveId" clId="{8AE25E20-AA6E-40F1-9850-B1931FDB8D27}" dt="2021-07-17T10:27:23.917" v="654" actId="732"/>
          <ac:picMkLst>
            <pc:docMk/>
            <pc:sldMk cId="1915863796" sldId="305"/>
            <ac:picMk id="8" creationId="{92E7A47A-7635-46CC-A524-7E03BD825690}"/>
          </ac:picMkLst>
        </pc:picChg>
        <pc:picChg chg="add mod modCrop">
          <ac:chgData name="Takehara Kazuyo" userId="6c1305eccc517997" providerId="LiveId" clId="{8AE25E20-AA6E-40F1-9850-B1931FDB8D27}" dt="2021-07-17T10:32:11.955" v="872" actId="1076"/>
          <ac:picMkLst>
            <pc:docMk/>
            <pc:sldMk cId="1915863796" sldId="305"/>
            <ac:picMk id="9" creationId="{7E3C9807-5142-4FD6-AF0A-B2299F8B9290}"/>
          </ac:picMkLst>
        </pc:picChg>
        <pc:picChg chg="add del mod modCrop">
          <ac:chgData name="Takehara Kazuyo" userId="6c1305eccc517997" providerId="LiveId" clId="{8AE25E20-AA6E-40F1-9850-B1931FDB8D27}" dt="2021-07-17T10:33:05.601" v="986" actId="478"/>
          <ac:picMkLst>
            <pc:docMk/>
            <pc:sldMk cId="1915863796" sldId="305"/>
            <ac:picMk id="14" creationId="{2312710E-78CB-499D-BF69-E27883A3D2A1}"/>
          </ac:picMkLst>
        </pc:picChg>
      </pc:sldChg>
      <pc:sldChg chg="addSp modSp add mod modAnim">
        <pc:chgData name="Takehara Kazuyo" userId="6c1305eccc517997" providerId="LiveId" clId="{8AE25E20-AA6E-40F1-9850-B1931FDB8D27}" dt="2021-07-20T07:19:24.648" v="2205"/>
        <pc:sldMkLst>
          <pc:docMk/>
          <pc:sldMk cId="4199838268" sldId="306"/>
        </pc:sldMkLst>
        <pc:picChg chg="add mod modCrop">
          <ac:chgData name="Takehara Kazuyo" userId="6c1305eccc517997" providerId="LiveId" clId="{8AE25E20-AA6E-40F1-9850-B1931FDB8D27}" dt="2021-07-17T10:44:40.936" v="1154" actId="1036"/>
          <ac:picMkLst>
            <pc:docMk/>
            <pc:sldMk cId="4199838268" sldId="306"/>
            <ac:picMk id="3" creationId="{CC27456A-32F8-45BA-9DEF-FC258B73CB1D}"/>
          </ac:picMkLst>
        </pc:picChg>
        <pc:picChg chg="add mod modCrop">
          <ac:chgData name="Takehara Kazuyo" userId="6c1305eccc517997" providerId="LiveId" clId="{8AE25E20-AA6E-40F1-9850-B1931FDB8D27}" dt="2021-07-17T10:44:40.936" v="1154" actId="1036"/>
          <ac:picMkLst>
            <pc:docMk/>
            <pc:sldMk cId="4199838268" sldId="306"/>
            <ac:picMk id="4" creationId="{24C78CD8-F716-4131-9DDF-FC6572207C8B}"/>
          </ac:picMkLst>
        </pc:picChg>
        <pc:picChg chg="add mod modCrop">
          <ac:chgData name="Takehara Kazuyo" userId="6c1305eccc517997" providerId="LiveId" clId="{8AE25E20-AA6E-40F1-9850-B1931FDB8D27}" dt="2021-07-17T10:43:02.603" v="1129" actId="14100"/>
          <ac:picMkLst>
            <pc:docMk/>
            <pc:sldMk cId="4199838268" sldId="306"/>
            <ac:picMk id="6" creationId="{603A79E9-05E6-4B9D-9A91-FBC62052EEED}"/>
          </ac:picMkLst>
        </pc:picChg>
        <pc:picChg chg="add mod">
          <ac:chgData name="Takehara Kazuyo" userId="6c1305eccc517997" providerId="LiveId" clId="{8AE25E20-AA6E-40F1-9850-B1931FDB8D27}" dt="2021-07-17T10:43:14.154" v="1131" actId="1076"/>
          <ac:picMkLst>
            <pc:docMk/>
            <pc:sldMk cId="4199838268" sldId="306"/>
            <ac:picMk id="7" creationId="{54085273-DFFA-4E32-9E85-549561E4606D}"/>
          </ac:picMkLst>
        </pc:picChg>
        <pc:picChg chg="add mod modCrop">
          <ac:chgData name="Takehara Kazuyo" userId="6c1305eccc517997" providerId="LiveId" clId="{8AE25E20-AA6E-40F1-9850-B1931FDB8D27}" dt="2021-07-17T10:44:40.936" v="1154" actId="1036"/>
          <ac:picMkLst>
            <pc:docMk/>
            <pc:sldMk cId="4199838268" sldId="306"/>
            <ac:picMk id="9" creationId="{DB0F3C47-3F93-4008-8202-3681A6907F54}"/>
          </ac:picMkLst>
        </pc:picChg>
      </pc:sldChg>
      <pc:sldChg chg="addSp modSp add mod ord replId">
        <pc:chgData name="Takehara Kazuyo" userId="6c1305eccc517997" providerId="LiveId" clId="{8AE25E20-AA6E-40F1-9850-B1931FDB8D27}" dt="2021-07-17T10:45:16.387" v="1162"/>
        <pc:sldMkLst>
          <pc:docMk/>
          <pc:sldMk cId="1755974427" sldId="307"/>
        </pc:sldMkLst>
        <pc:picChg chg="add mod modCrop">
          <ac:chgData name="Takehara Kazuyo" userId="6c1305eccc517997" providerId="LiveId" clId="{8AE25E20-AA6E-40F1-9850-B1931FDB8D27}" dt="2021-07-17T10:45:10.242" v="1160" actId="1076"/>
          <ac:picMkLst>
            <pc:docMk/>
            <pc:sldMk cId="1755974427" sldId="307"/>
            <ac:picMk id="3" creationId="{F20B46B3-4931-425B-A1D7-49CD6DDDAE18}"/>
          </ac:picMkLst>
        </pc:picChg>
      </pc:sldChg>
      <pc:sldChg chg="addSp modSp add mod modAnim">
        <pc:chgData name="Takehara Kazuyo" userId="6c1305eccc517997" providerId="LiveId" clId="{8AE25E20-AA6E-40F1-9850-B1931FDB8D27}" dt="2021-07-20T07:17:30.552" v="2184"/>
        <pc:sldMkLst>
          <pc:docMk/>
          <pc:sldMk cId="3203714704" sldId="308"/>
        </pc:sldMkLst>
        <pc:picChg chg="add mod modCrop">
          <ac:chgData name="Takehara Kazuyo" userId="6c1305eccc517997" providerId="LiveId" clId="{8AE25E20-AA6E-40F1-9850-B1931FDB8D27}" dt="2021-07-17T10:46:05.422" v="1169" actId="1076"/>
          <ac:picMkLst>
            <pc:docMk/>
            <pc:sldMk cId="3203714704" sldId="308"/>
            <ac:picMk id="3" creationId="{D30A7F23-F442-4731-A546-54837462097B}"/>
          </ac:picMkLst>
        </pc:picChg>
        <pc:picChg chg="add mod">
          <ac:chgData name="Takehara Kazuyo" userId="6c1305eccc517997" providerId="LiveId" clId="{8AE25E20-AA6E-40F1-9850-B1931FDB8D27}" dt="2021-07-17T10:46:33.244" v="1172" actId="1076"/>
          <ac:picMkLst>
            <pc:docMk/>
            <pc:sldMk cId="3203714704" sldId="308"/>
            <ac:picMk id="4" creationId="{9365F2C1-FFEC-4AD6-A88D-9499C2252B84}"/>
          </ac:picMkLst>
        </pc:picChg>
      </pc:sldChg>
      <pc:sldChg chg="addSp modSp add mod replId modAnim">
        <pc:chgData name="Takehara Kazuyo" userId="6c1305eccc517997" providerId="LiveId" clId="{8AE25E20-AA6E-40F1-9850-B1931FDB8D27}" dt="2021-07-20T07:19:14.400" v="2204"/>
        <pc:sldMkLst>
          <pc:docMk/>
          <pc:sldMk cId="3028593704" sldId="309"/>
        </pc:sldMkLst>
        <pc:picChg chg="add mod modCrop">
          <ac:chgData name="Takehara Kazuyo" userId="6c1305eccc517997" providerId="LiveId" clId="{8AE25E20-AA6E-40F1-9850-B1931FDB8D27}" dt="2021-07-17T10:51:05.796" v="1220" actId="14100"/>
          <ac:picMkLst>
            <pc:docMk/>
            <pc:sldMk cId="3028593704" sldId="309"/>
            <ac:picMk id="3" creationId="{C22A0BD1-26EC-4BDD-A564-E4B695ADE069}"/>
          </ac:picMkLst>
        </pc:picChg>
        <pc:picChg chg="add mod modCrop">
          <ac:chgData name="Takehara Kazuyo" userId="6c1305eccc517997" providerId="LiveId" clId="{8AE25E20-AA6E-40F1-9850-B1931FDB8D27}" dt="2021-07-17T10:51:11.095" v="1221" actId="1076"/>
          <ac:picMkLst>
            <pc:docMk/>
            <pc:sldMk cId="3028593704" sldId="309"/>
            <ac:picMk id="4" creationId="{F857A57E-92AD-4537-BEF6-0D49A0EABCF0}"/>
          </ac:picMkLst>
        </pc:picChg>
        <pc:picChg chg="add mod modCrop">
          <ac:chgData name="Takehara Kazuyo" userId="6c1305eccc517997" providerId="LiveId" clId="{8AE25E20-AA6E-40F1-9850-B1931FDB8D27}" dt="2021-07-17T10:51:47.162" v="1226" actId="14100"/>
          <ac:picMkLst>
            <pc:docMk/>
            <pc:sldMk cId="3028593704" sldId="309"/>
            <ac:picMk id="6" creationId="{CAE16F7B-79B0-4D4D-850D-3AF35E252480}"/>
          </ac:picMkLst>
        </pc:picChg>
        <pc:picChg chg="add mod">
          <ac:chgData name="Takehara Kazuyo" userId="6c1305eccc517997" providerId="LiveId" clId="{8AE25E20-AA6E-40F1-9850-B1931FDB8D27}" dt="2021-07-17T10:52:07.652" v="1232" actId="1076"/>
          <ac:picMkLst>
            <pc:docMk/>
            <pc:sldMk cId="3028593704" sldId="309"/>
            <ac:picMk id="7" creationId="{D8CBBA80-C5EF-4E61-9B2F-A3C4E1F32ABB}"/>
          </ac:picMkLst>
        </pc:picChg>
      </pc:sldChg>
      <pc:sldChg chg="addSp modSp add mod ord replId">
        <pc:chgData name="Takehara Kazuyo" userId="6c1305eccc517997" providerId="LiveId" clId="{8AE25E20-AA6E-40F1-9850-B1931FDB8D27}" dt="2021-07-17T10:52:45.312" v="1241"/>
        <pc:sldMkLst>
          <pc:docMk/>
          <pc:sldMk cId="4072180312" sldId="310"/>
        </pc:sldMkLst>
        <pc:picChg chg="add mod modCrop">
          <ac:chgData name="Takehara Kazuyo" userId="6c1305eccc517997" providerId="LiveId" clId="{8AE25E20-AA6E-40F1-9850-B1931FDB8D27}" dt="2021-07-17T10:52:43.235" v="1239" actId="1076"/>
          <ac:picMkLst>
            <pc:docMk/>
            <pc:sldMk cId="4072180312" sldId="310"/>
            <ac:picMk id="3" creationId="{A3C1820F-D6F7-4DD0-9532-4E394AC8E25F}"/>
          </ac:picMkLst>
        </pc:picChg>
      </pc:sldChg>
      <pc:sldChg chg="addSp modSp add mod replId modAnim">
        <pc:chgData name="Takehara Kazuyo" userId="6c1305eccc517997" providerId="LiveId" clId="{8AE25E20-AA6E-40F1-9850-B1931FDB8D27}" dt="2021-07-20T07:18:16.092" v="2196"/>
        <pc:sldMkLst>
          <pc:docMk/>
          <pc:sldMk cId="2099985691" sldId="311"/>
        </pc:sldMkLst>
        <pc:picChg chg="add mod modCrop">
          <ac:chgData name="Takehara Kazuyo" userId="6c1305eccc517997" providerId="LiveId" clId="{8AE25E20-AA6E-40F1-9850-B1931FDB8D27}" dt="2021-07-17T10:53:23.535" v="1250" actId="1076"/>
          <ac:picMkLst>
            <pc:docMk/>
            <pc:sldMk cId="2099985691" sldId="311"/>
            <ac:picMk id="3" creationId="{18881BDC-8ECA-446B-98CD-E813C180B448}"/>
          </ac:picMkLst>
        </pc:picChg>
        <pc:picChg chg="add mod">
          <ac:chgData name="Takehara Kazuyo" userId="6c1305eccc517997" providerId="LiveId" clId="{8AE25E20-AA6E-40F1-9850-B1931FDB8D27}" dt="2021-07-17T11:00:09.986" v="1348" actId="1076"/>
          <ac:picMkLst>
            <pc:docMk/>
            <pc:sldMk cId="2099985691" sldId="311"/>
            <ac:picMk id="4" creationId="{091BF73F-DB02-4D1C-A76D-9935298A33CF}"/>
          </ac:picMkLst>
        </pc:picChg>
      </pc:sldChg>
      <pc:sldChg chg="addSp delSp modSp add mod ord delAnim modAnim">
        <pc:chgData name="Takehara Kazuyo" userId="6c1305eccc517997" providerId="LiveId" clId="{8AE25E20-AA6E-40F1-9850-B1931FDB8D27}" dt="2021-07-20T07:17:00.705" v="2178" actId="1076"/>
        <pc:sldMkLst>
          <pc:docMk/>
          <pc:sldMk cId="213461741" sldId="312"/>
        </pc:sldMkLst>
        <pc:picChg chg="mod modCrop">
          <ac:chgData name="Takehara Kazuyo" userId="6c1305eccc517997" providerId="LiveId" clId="{8AE25E20-AA6E-40F1-9850-B1931FDB8D27}" dt="2021-07-17T10:37:57.090" v="1035" actId="1076"/>
          <ac:picMkLst>
            <pc:docMk/>
            <pc:sldMk cId="213461741" sldId="312"/>
            <ac:picMk id="3" creationId="{18CDC743-9D67-482E-B16F-632CD102AE2A}"/>
          </ac:picMkLst>
        </pc:picChg>
        <pc:picChg chg="add del mod">
          <ac:chgData name="Takehara Kazuyo" userId="6c1305eccc517997" providerId="LiveId" clId="{8AE25E20-AA6E-40F1-9850-B1931FDB8D27}" dt="2021-07-20T07:16:54.119" v="2174" actId="478"/>
          <ac:picMkLst>
            <pc:docMk/>
            <pc:sldMk cId="213461741" sldId="312"/>
            <ac:picMk id="4" creationId="{6C52668A-160E-4D03-849D-DBBF239D0AA3}"/>
          </ac:picMkLst>
        </pc:picChg>
        <pc:picChg chg="add mod">
          <ac:chgData name="Takehara Kazuyo" userId="6c1305eccc517997" providerId="LiveId" clId="{8AE25E20-AA6E-40F1-9850-B1931FDB8D27}" dt="2021-07-20T07:17:00.705" v="2178" actId="1076"/>
          <ac:picMkLst>
            <pc:docMk/>
            <pc:sldMk cId="213461741" sldId="312"/>
            <ac:picMk id="5" creationId="{7F395FE2-4CA8-46CA-9B5E-F0401DE6F033}"/>
          </ac:picMkLst>
        </pc:picChg>
      </pc:sldChg>
      <pc:sldChg chg="addSp delSp modSp mod delAnim modAnim">
        <pc:chgData name="Takehara Kazuyo" userId="6c1305eccc517997" providerId="LiveId" clId="{8AE25E20-AA6E-40F1-9850-B1931FDB8D27}" dt="2021-07-20T07:16:47.005" v="2173"/>
        <pc:sldMkLst>
          <pc:docMk/>
          <pc:sldMk cId="1909344088" sldId="313"/>
        </pc:sldMkLst>
        <pc:spChg chg="add mod">
          <ac:chgData name="Takehara Kazuyo" userId="6c1305eccc517997" providerId="LiveId" clId="{8AE25E20-AA6E-40F1-9850-B1931FDB8D27}" dt="2021-07-17T10:48:08.673" v="1198" actId="14100"/>
          <ac:spMkLst>
            <pc:docMk/>
            <pc:sldMk cId="1909344088" sldId="313"/>
            <ac:spMk id="2" creationId="{1B076D91-5F65-410B-88AE-01006831802B}"/>
          </ac:spMkLst>
        </pc:spChg>
        <pc:picChg chg="add mod">
          <ac:chgData name="Takehara Kazuyo" userId="6c1305eccc517997" providerId="LiveId" clId="{8AE25E20-AA6E-40F1-9850-B1931FDB8D27}" dt="2021-07-17T10:36:39.274" v="1020"/>
          <ac:picMkLst>
            <pc:docMk/>
            <pc:sldMk cId="1909344088" sldId="313"/>
            <ac:picMk id="3" creationId="{A5883EA6-8D25-45DC-90B7-03EB88975908}"/>
          </ac:picMkLst>
        </pc:picChg>
        <pc:picChg chg="add del mod">
          <ac:chgData name="Takehara Kazuyo" userId="6c1305eccc517997" providerId="LiveId" clId="{8AE25E20-AA6E-40F1-9850-B1931FDB8D27}" dt="2021-07-20T07:16:43.238" v="2171" actId="478"/>
          <ac:picMkLst>
            <pc:docMk/>
            <pc:sldMk cId="1909344088" sldId="313"/>
            <ac:picMk id="4" creationId="{6BFAAF0B-6302-4420-9900-DA92F8953B1E}"/>
          </ac:picMkLst>
        </pc:picChg>
        <pc:picChg chg="add mod">
          <ac:chgData name="Takehara Kazuyo" userId="6c1305eccc517997" providerId="LiveId" clId="{8AE25E20-AA6E-40F1-9850-B1931FDB8D27}" dt="2021-07-20T07:16:43.616" v="2172"/>
          <ac:picMkLst>
            <pc:docMk/>
            <pc:sldMk cId="1909344088" sldId="313"/>
            <ac:picMk id="6" creationId="{AE572708-BAEF-47BD-BF62-2C7B14F25137}"/>
          </ac:picMkLst>
        </pc:picChg>
      </pc:sldChg>
      <pc:sldChg chg="addSp delSp modSp add mod delAnim modAnim">
        <pc:chgData name="Takehara Kazuyo" userId="6c1305eccc517997" providerId="LiveId" clId="{8AE25E20-AA6E-40F1-9850-B1931FDB8D27}" dt="2021-07-20T09:06:26.471" v="2241"/>
        <pc:sldMkLst>
          <pc:docMk/>
          <pc:sldMk cId="399299451" sldId="314"/>
        </pc:sldMkLst>
        <pc:spChg chg="del">
          <ac:chgData name="Takehara Kazuyo" userId="6c1305eccc517997" providerId="LiveId" clId="{8AE25E20-AA6E-40F1-9850-B1931FDB8D27}" dt="2021-07-17T10:38:16.477" v="1040" actId="478"/>
          <ac:spMkLst>
            <pc:docMk/>
            <pc:sldMk cId="399299451" sldId="314"/>
            <ac:spMk id="2" creationId="{1B076D91-5F65-410B-88AE-01006831802B}"/>
          </ac:spMkLst>
        </pc:spChg>
        <pc:spChg chg="add mod">
          <ac:chgData name="Takehara Kazuyo" userId="6c1305eccc517997" providerId="LiveId" clId="{8AE25E20-AA6E-40F1-9850-B1931FDB8D27}" dt="2021-07-17T10:39:35.829" v="1098" actId="1036"/>
          <ac:spMkLst>
            <pc:docMk/>
            <pc:sldMk cId="399299451" sldId="314"/>
            <ac:spMk id="7" creationId="{432C4994-8C6F-4CE7-9F5A-2D68198E864D}"/>
          </ac:spMkLst>
        </pc:spChg>
        <pc:spChg chg="add mod">
          <ac:chgData name="Takehara Kazuyo" userId="6c1305eccc517997" providerId="LiveId" clId="{8AE25E20-AA6E-40F1-9850-B1931FDB8D27}" dt="2021-07-17T10:39:55.986" v="1106" actId="20577"/>
          <ac:spMkLst>
            <pc:docMk/>
            <pc:sldMk cId="399299451" sldId="314"/>
            <ac:spMk id="8" creationId="{5CA7ABB3-773E-4421-97B8-3787CA9FC41A}"/>
          </ac:spMkLst>
        </pc:spChg>
        <pc:spChg chg="add mod">
          <ac:chgData name="Takehara Kazuyo" userId="6c1305eccc517997" providerId="LiveId" clId="{8AE25E20-AA6E-40F1-9850-B1931FDB8D27}" dt="2021-07-17T10:39:57.842" v="1107" actId="20577"/>
          <ac:spMkLst>
            <pc:docMk/>
            <pc:sldMk cId="399299451" sldId="314"/>
            <ac:spMk id="9" creationId="{8B7EF86B-4B7C-427E-81E9-DC7EEFEABF0D}"/>
          </ac:spMkLst>
        </pc:spChg>
        <pc:spChg chg="add mod">
          <ac:chgData name="Takehara Kazuyo" userId="6c1305eccc517997" providerId="LiveId" clId="{8AE25E20-AA6E-40F1-9850-B1931FDB8D27}" dt="2021-07-17T10:39:53.277" v="1105" actId="20577"/>
          <ac:spMkLst>
            <pc:docMk/>
            <pc:sldMk cId="399299451" sldId="314"/>
            <ac:spMk id="10" creationId="{2D86BF2E-EACA-4C27-BE84-91F23ECE8AB3}"/>
          </ac:spMkLst>
        </pc:spChg>
        <pc:picChg chg="del">
          <ac:chgData name="Takehara Kazuyo" userId="6c1305eccc517997" providerId="LiveId" clId="{8AE25E20-AA6E-40F1-9850-B1931FDB8D27}" dt="2021-07-17T10:38:15.156" v="1039" actId="478"/>
          <ac:picMkLst>
            <pc:docMk/>
            <pc:sldMk cId="399299451" sldId="314"/>
            <ac:picMk id="3" creationId="{A5883EA6-8D25-45DC-90B7-03EB88975908}"/>
          </ac:picMkLst>
        </pc:picChg>
        <pc:picChg chg="del mod ord">
          <ac:chgData name="Takehara Kazuyo" userId="6c1305eccc517997" providerId="LiveId" clId="{8AE25E20-AA6E-40F1-9850-B1931FDB8D27}" dt="2021-07-20T07:17:05.399" v="2179" actId="478"/>
          <ac:picMkLst>
            <pc:docMk/>
            <pc:sldMk cId="399299451" sldId="314"/>
            <ac:picMk id="4" creationId="{6BFAAF0B-6302-4420-9900-DA92F8953B1E}"/>
          </ac:picMkLst>
        </pc:picChg>
        <pc:picChg chg="add mod">
          <ac:chgData name="Takehara Kazuyo" userId="6c1305eccc517997" providerId="LiveId" clId="{8AE25E20-AA6E-40F1-9850-B1931FDB8D27}" dt="2021-07-17T10:46:45.264" v="1175" actId="1076"/>
          <ac:picMkLst>
            <pc:docMk/>
            <pc:sldMk cId="399299451" sldId="314"/>
            <ac:picMk id="6" creationId="{30AB9521-F51E-4B0A-A5BB-4EF328B6A2DA}"/>
          </ac:picMkLst>
        </pc:picChg>
        <pc:picChg chg="add mod">
          <ac:chgData name="Takehara Kazuyo" userId="6c1305eccc517997" providerId="LiveId" clId="{8AE25E20-AA6E-40F1-9850-B1931FDB8D27}" dt="2021-07-20T07:17:09.573" v="2181" actId="1076"/>
          <ac:picMkLst>
            <pc:docMk/>
            <pc:sldMk cId="399299451" sldId="314"/>
            <ac:picMk id="11" creationId="{AF73C1BD-28B0-422B-AD47-D8B52C12CC42}"/>
          </ac:picMkLst>
        </pc:picChg>
      </pc:sldChg>
      <pc:sldChg chg="addSp delSp modSp add mod ord delAnim modAnim">
        <pc:chgData name="Takehara Kazuyo" userId="6c1305eccc517997" providerId="LiveId" clId="{8AE25E20-AA6E-40F1-9850-B1931FDB8D27}" dt="2021-07-20T07:17:55.879" v="2191" actId="1076"/>
        <pc:sldMkLst>
          <pc:docMk/>
          <pc:sldMk cId="1604692193" sldId="315"/>
        </pc:sldMkLst>
        <pc:picChg chg="mod modCrop">
          <ac:chgData name="Takehara Kazuyo" userId="6c1305eccc517997" providerId="LiveId" clId="{8AE25E20-AA6E-40F1-9850-B1931FDB8D27}" dt="2021-07-17T10:47:46.269" v="1192" actId="1076"/>
          <ac:picMkLst>
            <pc:docMk/>
            <pc:sldMk cId="1604692193" sldId="315"/>
            <ac:picMk id="3" creationId="{D30A7F23-F442-4731-A546-54837462097B}"/>
          </ac:picMkLst>
        </pc:picChg>
        <pc:picChg chg="add del mod">
          <ac:chgData name="Takehara Kazuyo" userId="6c1305eccc517997" providerId="LiveId" clId="{8AE25E20-AA6E-40F1-9850-B1931FDB8D27}" dt="2021-07-20T07:17:52.022" v="2189" actId="478"/>
          <ac:picMkLst>
            <pc:docMk/>
            <pc:sldMk cId="1604692193" sldId="315"/>
            <ac:picMk id="4" creationId="{85592A60-8728-44E2-801D-2CFB6AB81DA1}"/>
          </ac:picMkLst>
        </pc:picChg>
        <pc:picChg chg="add mod">
          <ac:chgData name="Takehara Kazuyo" userId="6c1305eccc517997" providerId="LiveId" clId="{8AE25E20-AA6E-40F1-9850-B1931FDB8D27}" dt="2021-07-20T07:17:55.879" v="2191" actId="1076"/>
          <ac:picMkLst>
            <pc:docMk/>
            <pc:sldMk cId="1604692193" sldId="315"/>
            <ac:picMk id="5" creationId="{E5D79877-7349-4EFD-B514-23AB3260A2C3}"/>
          </ac:picMkLst>
        </pc:picChg>
      </pc:sldChg>
      <pc:sldChg chg="addSp delSp modSp mod delAnim modAnim">
        <pc:chgData name="Takehara Kazuyo" userId="6c1305eccc517997" providerId="LiveId" clId="{8AE25E20-AA6E-40F1-9850-B1931FDB8D27}" dt="2021-07-20T09:06:51.636" v="2243"/>
        <pc:sldMkLst>
          <pc:docMk/>
          <pc:sldMk cId="4254562810" sldId="316"/>
        </pc:sldMkLst>
        <pc:spChg chg="add mod">
          <ac:chgData name="Takehara Kazuyo" userId="6c1305eccc517997" providerId="LiveId" clId="{8AE25E20-AA6E-40F1-9850-B1931FDB8D27}" dt="2021-07-17T10:47:23.568" v="1187" actId="1036"/>
          <ac:spMkLst>
            <pc:docMk/>
            <pc:sldMk cId="4254562810" sldId="316"/>
            <ac:spMk id="5" creationId="{DD2DA176-742D-41E2-9264-C6C9D41F7BFD}"/>
          </ac:spMkLst>
        </pc:spChg>
        <pc:spChg chg="add mod">
          <ac:chgData name="Takehara Kazuyo" userId="6c1305eccc517997" providerId="LiveId" clId="{8AE25E20-AA6E-40F1-9850-B1931FDB8D27}" dt="2021-07-17T10:47:23.568" v="1187" actId="1036"/>
          <ac:spMkLst>
            <pc:docMk/>
            <pc:sldMk cId="4254562810" sldId="316"/>
            <ac:spMk id="6" creationId="{F0B3A0A8-186B-4EAC-BFE5-274568638BAE}"/>
          </ac:spMkLst>
        </pc:spChg>
        <pc:spChg chg="add mod">
          <ac:chgData name="Takehara Kazuyo" userId="6c1305eccc517997" providerId="LiveId" clId="{8AE25E20-AA6E-40F1-9850-B1931FDB8D27}" dt="2021-07-17T10:47:23.568" v="1187" actId="1036"/>
          <ac:spMkLst>
            <pc:docMk/>
            <pc:sldMk cId="4254562810" sldId="316"/>
            <ac:spMk id="7" creationId="{6C943704-496A-4F4A-92B8-1EAF52E50015}"/>
          </ac:spMkLst>
        </pc:spChg>
        <pc:spChg chg="add mod">
          <ac:chgData name="Takehara Kazuyo" userId="6c1305eccc517997" providerId="LiveId" clId="{8AE25E20-AA6E-40F1-9850-B1931FDB8D27}" dt="2021-07-17T10:47:23.568" v="1187" actId="1036"/>
          <ac:spMkLst>
            <pc:docMk/>
            <pc:sldMk cId="4254562810" sldId="316"/>
            <ac:spMk id="8" creationId="{0B892C41-97DF-49ED-80D4-F08AC6F935EF}"/>
          </ac:spMkLst>
        </pc:spChg>
        <pc:picChg chg="add mod">
          <ac:chgData name="Takehara Kazuyo" userId="6c1305eccc517997" providerId="LiveId" clId="{8AE25E20-AA6E-40F1-9850-B1931FDB8D27}" dt="2021-07-17T10:46:18.803" v="1170"/>
          <ac:picMkLst>
            <pc:docMk/>
            <pc:sldMk cId="4254562810" sldId="316"/>
            <ac:picMk id="3" creationId="{866A25ED-B5E2-4261-BA4E-E9CC33B26715}"/>
          </ac:picMkLst>
        </pc:picChg>
        <pc:picChg chg="add del mod">
          <ac:chgData name="Takehara Kazuyo" userId="6c1305eccc517997" providerId="LiveId" clId="{8AE25E20-AA6E-40F1-9850-B1931FDB8D27}" dt="2021-07-20T07:17:37.228" v="2185" actId="478"/>
          <ac:picMkLst>
            <pc:docMk/>
            <pc:sldMk cId="4254562810" sldId="316"/>
            <ac:picMk id="4" creationId="{33CC33D5-206F-4650-977B-76950E607F9D}"/>
          </ac:picMkLst>
        </pc:picChg>
        <pc:picChg chg="add mod">
          <ac:chgData name="Takehara Kazuyo" userId="6c1305eccc517997" providerId="LiveId" clId="{8AE25E20-AA6E-40F1-9850-B1931FDB8D27}" dt="2021-07-20T07:17:37.586" v="2186"/>
          <ac:picMkLst>
            <pc:docMk/>
            <pc:sldMk cId="4254562810" sldId="316"/>
            <ac:picMk id="9" creationId="{FE4BD357-1CDC-4C70-BC28-E64304E633DE}"/>
          </ac:picMkLst>
        </pc:picChg>
      </pc:sldChg>
      <pc:sldChg chg="addSp delSp modSp add mod delAnim modAnim">
        <pc:chgData name="Takehara Kazuyo" userId="6c1305eccc517997" providerId="LiveId" clId="{8AE25E20-AA6E-40F1-9850-B1931FDB8D27}" dt="2021-07-20T07:18:06.320" v="2195"/>
        <pc:sldMkLst>
          <pc:docMk/>
          <pc:sldMk cId="1043163120" sldId="317"/>
        </pc:sldMkLst>
        <pc:spChg chg="del">
          <ac:chgData name="Takehara Kazuyo" userId="6c1305eccc517997" providerId="LiveId" clId="{8AE25E20-AA6E-40F1-9850-B1931FDB8D27}" dt="2021-07-17T10:47:57.138" v="1196" actId="478"/>
          <ac:spMkLst>
            <pc:docMk/>
            <pc:sldMk cId="1043163120" sldId="317"/>
            <ac:spMk id="5" creationId="{DD2DA176-742D-41E2-9264-C6C9D41F7BFD}"/>
          </ac:spMkLst>
        </pc:spChg>
        <pc:spChg chg="del">
          <ac:chgData name="Takehara Kazuyo" userId="6c1305eccc517997" providerId="LiveId" clId="{8AE25E20-AA6E-40F1-9850-B1931FDB8D27}" dt="2021-07-17T10:47:57.138" v="1196" actId="478"/>
          <ac:spMkLst>
            <pc:docMk/>
            <pc:sldMk cId="1043163120" sldId="317"/>
            <ac:spMk id="6" creationId="{F0B3A0A8-186B-4EAC-BFE5-274568638BAE}"/>
          </ac:spMkLst>
        </pc:spChg>
        <pc:spChg chg="del">
          <ac:chgData name="Takehara Kazuyo" userId="6c1305eccc517997" providerId="LiveId" clId="{8AE25E20-AA6E-40F1-9850-B1931FDB8D27}" dt="2021-07-17T10:47:57.138" v="1196" actId="478"/>
          <ac:spMkLst>
            <pc:docMk/>
            <pc:sldMk cId="1043163120" sldId="317"/>
            <ac:spMk id="7" creationId="{6C943704-496A-4F4A-92B8-1EAF52E50015}"/>
          </ac:spMkLst>
        </pc:spChg>
        <pc:spChg chg="del">
          <ac:chgData name="Takehara Kazuyo" userId="6c1305eccc517997" providerId="LiveId" clId="{8AE25E20-AA6E-40F1-9850-B1931FDB8D27}" dt="2021-07-17T10:47:57.138" v="1196" actId="478"/>
          <ac:spMkLst>
            <pc:docMk/>
            <pc:sldMk cId="1043163120" sldId="317"/>
            <ac:spMk id="8" creationId="{0B892C41-97DF-49ED-80D4-F08AC6F935EF}"/>
          </ac:spMkLst>
        </pc:spChg>
        <pc:spChg chg="add mod">
          <ac:chgData name="Takehara Kazuyo" userId="6c1305eccc517997" providerId="LiveId" clId="{8AE25E20-AA6E-40F1-9850-B1931FDB8D27}" dt="2021-07-17T10:48:26.989" v="1203" actId="1038"/>
          <ac:spMkLst>
            <pc:docMk/>
            <pc:sldMk cId="1043163120" sldId="317"/>
            <ac:spMk id="10" creationId="{3AF692D5-AFDA-46B2-BE31-E9AF9DE58D2F}"/>
          </ac:spMkLst>
        </pc:spChg>
        <pc:picChg chg="del">
          <ac:chgData name="Takehara Kazuyo" userId="6c1305eccc517997" providerId="LiveId" clId="{8AE25E20-AA6E-40F1-9850-B1931FDB8D27}" dt="2021-07-17T10:47:57.138" v="1196" actId="478"/>
          <ac:picMkLst>
            <pc:docMk/>
            <pc:sldMk cId="1043163120" sldId="317"/>
            <ac:picMk id="3" creationId="{866A25ED-B5E2-4261-BA4E-E9CC33B26715}"/>
          </ac:picMkLst>
        </pc:picChg>
        <pc:picChg chg="del">
          <ac:chgData name="Takehara Kazuyo" userId="6c1305eccc517997" providerId="LiveId" clId="{8AE25E20-AA6E-40F1-9850-B1931FDB8D27}" dt="2021-07-17T10:47:57.138" v="1196" actId="478"/>
          <ac:picMkLst>
            <pc:docMk/>
            <pc:sldMk cId="1043163120" sldId="317"/>
            <ac:picMk id="4" creationId="{33CC33D5-206F-4650-977B-76950E607F9D}"/>
          </ac:picMkLst>
        </pc:picChg>
        <pc:picChg chg="add mod">
          <ac:chgData name="Takehara Kazuyo" userId="6c1305eccc517997" providerId="LiveId" clId="{8AE25E20-AA6E-40F1-9850-B1931FDB8D27}" dt="2021-07-20T07:18:03.096" v="2194" actId="1076"/>
          <ac:picMkLst>
            <pc:docMk/>
            <pc:sldMk cId="1043163120" sldId="317"/>
            <ac:picMk id="6" creationId="{F1AC4EC7-5ACB-486C-BD6A-DED85F4BF558}"/>
          </ac:picMkLst>
        </pc:picChg>
        <pc:picChg chg="add mod">
          <ac:chgData name="Takehara Kazuyo" userId="6c1305eccc517997" providerId="LiveId" clId="{8AE25E20-AA6E-40F1-9850-B1931FDB8D27}" dt="2021-07-17T10:48:01.142" v="1197"/>
          <ac:picMkLst>
            <pc:docMk/>
            <pc:sldMk cId="1043163120" sldId="317"/>
            <ac:picMk id="9" creationId="{D24AA184-FE60-440F-8911-5A90B06C707E}"/>
          </ac:picMkLst>
        </pc:picChg>
        <pc:picChg chg="add del mod">
          <ac:chgData name="Takehara Kazuyo" userId="6c1305eccc517997" providerId="LiveId" clId="{8AE25E20-AA6E-40F1-9850-B1931FDB8D27}" dt="2021-07-20T07:17:59.091" v="2192" actId="478"/>
          <ac:picMkLst>
            <pc:docMk/>
            <pc:sldMk cId="1043163120" sldId="317"/>
            <ac:picMk id="11" creationId="{5CC337D4-748E-4233-BFB8-165E058EB041}"/>
          </ac:picMkLst>
        </pc:picChg>
      </pc:sldChg>
      <pc:sldChg chg="addSp delSp modSp add mod">
        <pc:chgData name="Takehara Kazuyo" userId="6c1305eccc517997" providerId="LiveId" clId="{8AE25E20-AA6E-40F1-9850-B1931FDB8D27}" dt="2021-07-17T11:30:14.255" v="1737" actId="1076"/>
        <pc:sldMkLst>
          <pc:docMk/>
          <pc:sldMk cId="203629329" sldId="318"/>
        </pc:sldMkLst>
        <pc:spChg chg="add del mod">
          <ac:chgData name="Takehara Kazuyo" userId="6c1305eccc517997" providerId="LiveId" clId="{8AE25E20-AA6E-40F1-9850-B1931FDB8D27}" dt="2021-07-17T10:54:43.833" v="1302" actId="478"/>
          <ac:spMkLst>
            <pc:docMk/>
            <pc:sldMk cId="203629329" sldId="318"/>
            <ac:spMk id="2" creationId="{CF9BC5CA-52B9-43AD-8A69-C43446AE8558}"/>
          </ac:spMkLst>
        </pc:spChg>
        <pc:picChg chg="add del mod modCrop">
          <ac:chgData name="Takehara Kazuyo" userId="6c1305eccc517997" providerId="LiveId" clId="{8AE25E20-AA6E-40F1-9850-B1931FDB8D27}" dt="2021-07-17T11:29:34.487" v="1731" actId="478"/>
          <ac:picMkLst>
            <pc:docMk/>
            <pc:sldMk cId="203629329" sldId="318"/>
            <ac:picMk id="4" creationId="{0A4CB75E-EB70-4447-8E38-99976C1BD6C2}"/>
          </ac:picMkLst>
        </pc:picChg>
        <pc:picChg chg="add mod modCrop">
          <ac:chgData name="Takehara Kazuyo" userId="6c1305eccc517997" providerId="LiveId" clId="{8AE25E20-AA6E-40F1-9850-B1931FDB8D27}" dt="2021-07-17T11:30:14.255" v="1737" actId="1076"/>
          <ac:picMkLst>
            <pc:docMk/>
            <pc:sldMk cId="203629329" sldId="318"/>
            <ac:picMk id="6" creationId="{F8F22AC7-5467-4963-A855-75DA6B2F1EAD}"/>
          </ac:picMkLst>
        </pc:picChg>
      </pc:sldChg>
      <pc:sldChg chg="addSp modSp add mod modAnim">
        <pc:chgData name="Takehara Kazuyo" userId="6c1305eccc517997" providerId="LiveId" clId="{8AE25E20-AA6E-40F1-9850-B1931FDB8D27}" dt="2021-07-20T07:20:02.273" v="2208"/>
        <pc:sldMkLst>
          <pc:docMk/>
          <pc:sldMk cId="2507861824" sldId="319"/>
        </pc:sldMkLst>
        <pc:picChg chg="add mod modCrop">
          <ac:chgData name="Takehara Kazuyo" userId="6c1305eccc517997" providerId="LiveId" clId="{8AE25E20-AA6E-40F1-9850-B1931FDB8D27}" dt="2021-07-17T10:57:52.187" v="1329" actId="1076"/>
          <ac:picMkLst>
            <pc:docMk/>
            <pc:sldMk cId="2507861824" sldId="319"/>
            <ac:picMk id="3" creationId="{EFCC462A-E9B5-41C8-B434-58DE99627C43}"/>
          </ac:picMkLst>
        </pc:picChg>
        <pc:picChg chg="add mod modCrop">
          <ac:chgData name="Takehara Kazuyo" userId="6c1305eccc517997" providerId="LiveId" clId="{8AE25E20-AA6E-40F1-9850-B1931FDB8D27}" dt="2021-07-17T10:58:57.990" v="1340" actId="1076"/>
          <ac:picMkLst>
            <pc:docMk/>
            <pc:sldMk cId="2507861824" sldId="319"/>
            <ac:picMk id="5" creationId="{D4E1808A-DB93-4FD1-B5EF-7447BCA13662}"/>
          </ac:picMkLst>
        </pc:picChg>
        <pc:picChg chg="add mod">
          <ac:chgData name="Takehara Kazuyo" userId="6c1305eccc517997" providerId="LiveId" clId="{8AE25E20-AA6E-40F1-9850-B1931FDB8D27}" dt="2021-07-17T10:59:23.069" v="1342" actId="1076"/>
          <ac:picMkLst>
            <pc:docMk/>
            <pc:sldMk cId="2507861824" sldId="319"/>
            <ac:picMk id="6" creationId="{CC689C2A-CD0E-4266-B49F-0E0084267B04}"/>
          </ac:picMkLst>
        </pc:picChg>
        <pc:picChg chg="add mod">
          <ac:chgData name="Takehara Kazuyo" userId="6c1305eccc517997" providerId="LiveId" clId="{8AE25E20-AA6E-40F1-9850-B1931FDB8D27}" dt="2021-07-17T10:59:35.476" v="1344" actId="1076"/>
          <ac:picMkLst>
            <pc:docMk/>
            <pc:sldMk cId="2507861824" sldId="319"/>
            <ac:picMk id="7" creationId="{2151536E-B0CC-4F94-9DB7-FD2BB2D6096B}"/>
          </ac:picMkLst>
        </pc:picChg>
        <pc:picChg chg="add mod">
          <ac:chgData name="Takehara Kazuyo" userId="6c1305eccc517997" providerId="LiveId" clId="{8AE25E20-AA6E-40F1-9850-B1931FDB8D27}" dt="2021-07-17T10:59:51.881" v="1346" actId="1076"/>
          <ac:picMkLst>
            <pc:docMk/>
            <pc:sldMk cId="2507861824" sldId="319"/>
            <ac:picMk id="8" creationId="{EDE4CBBB-1AFA-45CE-A65E-E14A3493A9A4}"/>
          </ac:picMkLst>
        </pc:picChg>
      </pc:sldChg>
      <pc:sldChg chg="addSp modSp add mod replId">
        <pc:chgData name="Takehara Kazuyo" userId="6c1305eccc517997" providerId="LiveId" clId="{8AE25E20-AA6E-40F1-9850-B1931FDB8D27}" dt="2021-07-17T11:02:37.924" v="1376" actId="1076"/>
        <pc:sldMkLst>
          <pc:docMk/>
          <pc:sldMk cId="1181375881" sldId="320"/>
        </pc:sldMkLst>
        <pc:picChg chg="add mod modCrop">
          <ac:chgData name="Takehara Kazuyo" userId="6c1305eccc517997" providerId="LiveId" clId="{8AE25E20-AA6E-40F1-9850-B1931FDB8D27}" dt="2021-07-17T11:02:37.924" v="1376" actId="1076"/>
          <ac:picMkLst>
            <pc:docMk/>
            <pc:sldMk cId="1181375881" sldId="320"/>
            <ac:picMk id="3" creationId="{9869FE2B-0305-45D3-8985-F7064BE37EC2}"/>
          </ac:picMkLst>
        </pc:picChg>
      </pc:sldChg>
      <pc:sldChg chg="addSp modSp add mod modAnim">
        <pc:chgData name="Takehara Kazuyo" userId="6c1305eccc517997" providerId="LiveId" clId="{8AE25E20-AA6E-40F1-9850-B1931FDB8D27}" dt="2021-07-20T07:20:30.850" v="2211"/>
        <pc:sldMkLst>
          <pc:docMk/>
          <pc:sldMk cId="4002640013" sldId="321"/>
        </pc:sldMkLst>
        <pc:picChg chg="add mod modCrop">
          <ac:chgData name="Takehara Kazuyo" userId="6c1305eccc517997" providerId="LiveId" clId="{8AE25E20-AA6E-40F1-9850-B1931FDB8D27}" dt="2021-07-17T11:03:14.574" v="1382" actId="12788"/>
          <ac:picMkLst>
            <pc:docMk/>
            <pc:sldMk cId="4002640013" sldId="321"/>
            <ac:picMk id="3" creationId="{4F605CE0-B4C6-4E44-B68C-6C254C698DF4}"/>
          </ac:picMkLst>
        </pc:picChg>
        <pc:picChg chg="add mod">
          <ac:chgData name="Takehara Kazuyo" userId="6c1305eccc517997" providerId="LiveId" clId="{8AE25E20-AA6E-40F1-9850-B1931FDB8D27}" dt="2021-07-17T11:03:33.165" v="1384" actId="1076"/>
          <ac:picMkLst>
            <pc:docMk/>
            <pc:sldMk cId="4002640013" sldId="321"/>
            <ac:picMk id="4" creationId="{BF22C5A3-102F-4308-8FB0-C1EE65381056}"/>
          </ac:picMkLst>
        </pc:picChg>
      </pc:sldChg>
      <pc:sldChg chg="addSp modSp add mod replId">
        <pc:chgData name="Takehara Kazuyo" userId="6c1305eccc517997" providerId="LiveId" clId="{8AE25E20-AA6E-40F1-9850-B1931FDB8D27}" dt="2021-07-17T11:05:26.512" v="1409" actId="1076"/>
        <pc:sldMkLst>
          <pc:docMk/>
          <pc:sldMk cId="4292287292" sldId="322"/>
        </pc:sldMkLst>
        <pc:picChg chg="add mod modCrop">
          <ac:chgData name="Takehara Kazuyo" userId="6c1305eccc517997" providerId="LiveId" clId="{8AE25E20-AA6E-40F1-9850-B1931FDB8D27}" dt="2021-07-17T11:05:15.912" v="1406" actId="732"/>
          <ac:picMkLst>
            <pc:docMk/>
            <pc:sldMk cId="4292287292" sldId="322"/>
            <ac:picMk id="3" creationId="{275BFC6C-C7EE-4FEE-A300-B8E9F1B30A02}"/>
          </ac:picMkLst>
        </pc:picChg>
        <pc:picChg chg="add mod modCrop">
          <ac:chgData name="Takehara Kazuyo" userId="6c1305eccc517997" providerId="LiveId" clId="{8AE25E20-AA6E-40F1-9850-B1931FDB8D27}" dt="2021-07-17T11:05:26.512" v="1409" actId="1076"/>
          <ac:picMkLst>
            <pc:docMk/>
            <pc:sldMk cId="4292287292" sldId="322"/>
            <ac:picMk id="4" creationId="{9B9C0845-A070-4628-8019-904683E62522}"/>
          </ac:picMkLst>
        </pc:picChg>
      </pc:sldChg>
      <pc:sldChg chg="addSp delSp modSp add mod replId modAnim">
        <pc:chgData name="Takehara Kazuyo" userId="6c1305eccc517997" providerId="LiveId" clId="{8AE25E20-AA6E-40F1-9850-B1931FDB8D27}" dt="2021-07-20T07:21:12.609" v="2212"/>
        <pc:sldMkLst>
          <pc:docMk/>
          <pc:sldMk cId="46596971" sldId="323"/>
        </pc:sldMkLst>
        <pc:picChg chg="add del mod modCrop">
          <ac:chgData name="Takehara Kazuyo" userId="6c1305eccc517997" providerId="LiveId" clId="{8AE25E20-AA6E-40F1-9850-B1931FDB8D27}" dt="2021-07-17T11:11:40.704" v="1483" actId="478"/>
          <ac:picMkLst>
            <pc:docMk/>
            <pc:sldMk cId="46596971" sldId="323"/>
            <ac:picMk id="3" creationId="{6ADB73C4-EA31-48D5-A855-9392F48E14FC}"/>
          </ac:picMkLst>
        </pc:picChg>
        <pc:picChg chg="add mod modCrop">
          <ac:chgData name="Takehara Kazuyo" userId="6c1305eccc517997" providerId="LiveId" clId="{8AE25E20-AA6E-40F1-9850-B1931FDB8D27}" dt="2021-07-17T11:11:46.099" v="1485" actId="1076"/>
          <ac:picMkLst>
            <pc:docMk/>
            <pc:sldMk cId="46596971" sldId="323"/>
            <ac:picMk id="4" creationId="{FB362E0F-C262-4E11-AC33-28C4E8040216}"/>
          </ac:picMkLst>
        </pc:picChg>
        <pc:picChg chg="add mod">
          <ac:chgData name="Takehara Kazuyo" userId="6c1305eccc517997" providerId="LiveId" clId="{8AE25E20-AA6E-40F1-9850-B1931FDB8D27}" dt="2021-07-17T11:08:15.819" v="1429" actId="1076"/>
          <ac:picMkLst>
            <pc:docMk/>
            <pc:sldMk cId="46596971" sldId="323"/>
            <ac:picMk id="5" creationId="{2AE66B4D-2C81-4537-913A-961EF02711EA}"/>
          </ac:picMkLst>
        </pc:picChg>
        <pc:picChg chg="add mod">
          <ac:chgData name="Takehara Kazuyo" userId="6c1305eccc517997" providerId="LiveId" clId="{8AE25E20-AA6E-40F1-9850-B1931FDB8D27}" dt="2021-07-17T11:11:42.042" v="1484"/>
          <ac:picMkLst>
            <pc:docMk/>
            <pc:sldMk cId="46596971" sldId="323"/>
            <ac:picMk id="6" creationId="{C3AEE2E1-D4B5-412F-BB41-875660D7950C}"/>
          </ac:picMkLst>
        </pc:picChg>
      </pc:sldChg>
      <pc:sldChg chg="addSp delSp modSp add mod replId delAnim modAnim">
        <pc:chgData name="Takehara Kazuyo" userId="6c1305eccc517997" providerId="LiveId" clId="{8AE25E20-AA6E-40F1-9850-B1931FDB8D27}" dt="2021-07-20T07:21:33.271" v="2218" actId="1076"/>
        <pc:sldMkLst>
          <pc:docMk/>
          <pc:sldMk cId="2979355445" sldId="324"/>
        </pc:sldMkLst>
        <pc:picChg chg="add mod modCrop">
          <ac:chgData name="Takehara Kazuyo" userId="6c1305eccc517997" providerId="LiveId" clId="{8AE25E20-AA6E-40F1-9850-B1931FDB8D27}" dt="2021-07-17T11:13:47.438" v="1525" actId="1076"/>
          <ac:picMkLst>
            <pc:docMk/>
            <pc:sldMk cId="2979355445" sldId="324"/>
            <ac:picMk id="3" creationId="{858D8993-2F69-4C28-A96F-F37D67A5A903}"/>
          </ac:picMkLst>
        </pc:picChg>
        <pc:picChg chg="add del mod">
          <ac:chgData name="Takehara Kazuyo" userId="6c1305eccc517997" providerId="LiveId" clId="{8AE25E20-AA6E-40F1-9850-B1931FDB8D27}" dt="2021-07-20T07:21:28.238" v="2216" actId="478"/>
          <ac:picMkLst>
            <pc:docMk/>
            <pc:sldMk cId="2979355445" sldId="324"/>
            <ac:picMk id="4" creationId="{5F6212CA-500A-40A1-B69F-2D85CD4EF6F1}"/>
          </ac:picMkLst>
        </pc:picChg>
        <pc:picChg chg="add mod">
          <ac:chgData name="Takehara Kazuyo" userId="6c1305eccc517997" providerId="LiveId" clId="{8AE25E20-AA6E-40F1-9850-B1931FDB8D27}" dt="2021-07-20T07:21:33.271" v="2218" actId="1076"/>
          <ac:picMkLst>
            <pc:docMk/>
            <pc:sldMk cId="2979355445" sldId="324"/>
            <ac:picMk id="5" creationId="{B3DD97B5-B8C3-4027-BA5B-FDCAC7D300CE}"/>
          </ac:picMkLst>
        </pc:picChg>
      </pc:sldChg>
      <pc:sldChg chg="addSp delSp modSp mod delAnim modAnim">
        <pc:chgData name="Takehara Kazuyo" userId="6c1305eccc517997" providerId="LiveId" clId="{8AE25E20-AA6E-40F1-9850-B1931FDB8D27}" dt="2021-07-20T07:18:33.110" v="2201"/>
        <pc:sldMkLst>
          <pc:docMk/>
          <pc:sldMk cId="3378577515" sldId="325"/>
        </pc:sldMkLst>
        <pc:spChg chg="add mod">
          <ac:chgData name="Takehara Kazuyo" userId="6c1305eccc517997" providerId="LiveId" clId="{8AE25E20-AA6E-40F1-9850-B1931FDB8D27}" dt="2021-07-17T10:54:02.777" v="1275" actId="403"/>
          <ac:spMkLst>
            <pc:docMk/>
            <pc:sldMk cId="3378577515" sldId="325"/>
            <ac:spMk id="2" creationId="{56B2FB7C-9CD5-4A17-981B-1C951EAFF3C6}"/>
          </ac:spMkLst>
        </pc:spChg>
        <pc:spChg chg="add mod">
          <ac:chgData name="Takehara Kazuyo" userId="6c1305eccc517997" providerId="LiveId" clId="{8AE25E20-AA6E-40F1-9850-B1931FDB8D27}" dt="2021-07-17T10:54:25.590" v="1293" actId="14100"/>
          <ac:spMkLst>
            <pc:docMk/>
            <pc:sldMk cId="3378577515" sldId="325"/>
            <ac:spMk id="5" creationId="{8C26F2C7-19D3-456D-9B04-E492C4FFCB1B}"/>
          </ac:spMkLst>
        </pc:spChg>
        <pc:spChg chg="add mod">
          <ac:chgData name="Takehara Kazuyo" userId="6c1305eccc517997" providerId="LiveId" clId="{8AE25E20-AA6E-40F1-9850-B1931FDB8D27}" dt="2021-07-17T10:54:14.567" v="1279" actId="1076"/>
          <ac:spMkLst>
            <pc:docMk/>
            <pc:sldMk cId="3378577515" sldId="325"/>
            <ac:spMk id="6" creationId="{E8D64BC3-AE45-4195-AB5D-7234988E3AA8}"/>
          </ac:spMkLst>
        </pc:spChg>
        <pc:spChg chg="add mod">
          <ac:chgData name="Takehara Kazuyo" userId="6c1305eccc517997" providerId="LiveId" clId="{8AE25E20-AA6E-40F1-9850-B1931FDB8D27}" dt="2021-07-17T10:54:34.426" v="1300" actId="6549"/>
          <ac:spMkLst>
            <pc:docMk/>
            <pc:sldMk cId="3378577515" sldId="325"/>
            <ac:spMk id="7" creationId="{A53C1C88-626E-48C5-ABBE-E156C7A6C6FD}"/>
          </ac:spMkLst>
        </pc:spChg>
        <pc:picChg chg="add mod">
          <ac:chgData name="Takehara Kazuyo" userId="6c1305eccc517997" providerId="LiveId" clId="{8AE25E20-AA6E-40F1-9850-B1931FDB8D27}" dt="2021-07-17T10:53:35.956" v="1251"/>
          <ac:picMkLst>
            <pc:docMk/>
            <pc:sldMk cId="3378577515" sldId="325"/>
            <ac:picMk id="3" creationId="{38C4B162-A11F-4CDE-97BF-1A57FCA57B15}"/>
          </ac:picMkLst>
        </pc:picChg>
        <pc:picChg chg="add del mod">
          <ac:chgData name="Takehara Kazuyo" userId="6c1305eccc517997" providerId="LiveId" clId="{8AE25E20-AA6E-40F1-9850-B1931FDB8D27}" dt="2021-07-20T07:18:21.883" v="2197" actId="478"/>
          <ac:picMkLst>
            <pc:docMk/>
            <pc:sldMk cId="3378577515" sldId="325"/>
            <ac:picMk id="8" creationId="{DF5923C7-83A2-4A77-9DA7-C8AA2771CDC9}"/>
          </ac:picMkLst>
        </pc:picChg>
        <pc:picChg chg="add mod">
          <ac:chgData name="Takehara Kazuyo" userId="6c1305eccc517997" providerId="LiveId" clId="{8AE25E20-AA6E-40F1-9850-B1931FDB8D27}" dt="2021-07-20T07:18:22.217" v="2198"/>
          <ac:picMkLst>
            <pc:docMk/>
            <pc:sldMk cId="3378577515" sldId="325"/>
            <ac:picMk id="9" creationId="{DB1C753B-9BD9-43E2-BA3B-9B7B7C932B47}"/>
          </ac:picMkLst>
        </pc:picChg>
      </pc:sldChg>
      <pc:sldChg chg="addSp delSp modSp add mod">
        <pc:chgData name="Takehara Kazuyo" userId="6c1305eccc517997" providerId="LiveId" clId="{8AE25E20-AA6E-40F1-9850-B1931FDB8D27}" dt="2021-07-17T11:30:47.467" v="1744" actId="1076"/>
        <pc:sldMkLst>
          <pc:docMk/>
          <pc:sldMk cId="2153678040" sldId="326"/>
        </pc:sldMkLst>
        <pc:picChg chg="add mod modCrop">
          <ac:chgData name="Takehara Kazuyo" userId="6c1305eccc517997" providerId="LiveId" clId="{8AE25E20-AA6E-40F1-9850-B1931FDB8D27}" dt="2021-07-17T11:30:47.467" v="1744" actId="1076"/>
          <ac:picMkLst>
            <pc:docMk/>
            <pc:sldMk cId="2153678040" sldId="326"/>
            <ac:picMk id="3" creationId="{840B2485-B651-4FBD-A88C-C58E0B75EE46}"/>
          </ac:picMkLst>
        </pc:picChg>
        <pc:picChg chg="del mod modCrop">
          <ac:chgData name="Takehara Kazuyo" userId="6c1305eccc517997" providerId="LiveId" clId="{8AE25E20-AA6E-40F1-9850-B1931FDB8D27}" dt="2021-07-17T11:30:28.245" v="1738" actId="478"/>
          <ac:picMkLst>
            <pc:docMk/>
            <pc:sldMk cId="2153678040" sldId="326"/>
            <ac:picMk id="4" creationId="{0A4CB75E-EB70-4447-8E38-99976C1BD6C2}"/>
          </ac:picMkLst>
        </pc:picChg>
      </pc:sldChg>
      <pc:sldChg chg="addSp delSp modSp add mod">
        <pc:chgData name="Takehara Kazuyo" userId="6c1305eccc517997" providerId="LiveId" clId="{8AE25E20-AA6E-40F1-9850-B1931FDB8D27}" dt="2021-07-17T11:33:50.892" v="1751" actId="12788"/>
        <pc:sldMkLst>
          <pc:docMk/>
          <pc:sldMk cId="2285271364" sldId="327"/>
        </pc:sldMkLst>
        <pc:picChg chg="add del mod modCrop">
          <ac:chgData name="Takehara Kazuyo" userId="6c1305eccc517997" providerId="LiveId" clId="{8AE25E20-AA6E-40F1-9850-B1931FDB8D27}" dt="2021-07-17T11:33:31.989" v="1745" actId="478"/>
          <ac:picMkLst>
            <pc:docMk/>
            <pc:sldMk cId="2285271364" sldId="327"/>
            <ac:picMk id="3" creationId="{7668F570-0EA5-47F9-9C12-2DE5E92F2642}"/>
          </ac:picMkLst>
        </pc:picChg>
        <pc:picChg chg="del">
          <ac:chgData name="Takehara Kazuyo" userId="6c1305eccc517997" providerId="LiveId" clId="{8AE25E20-AA6E-40F1-9850-B1931FDB8D27}" dt="2021-07-17T10:55:33.011" v="1311" actId="478"/>
          <ac:picMkLst>
            <pc:docMk/>
            <pc:sldMk cId="2285271364" sldId="327"/>
            <ac:picMk id="4" creationId="{0A4CB75E-EB70-4447-8E38-99976C1BD6C2}"/>
          </ac:picMkLst>
        </pc:picChg>
        <pc:picChg chg="add mod modCrop">
          <ac:chgData name="Takehara Kazuyo" userId="6c1305eccc517997" providerId="LiveId" clId="{8AE25E20-AA6E-40F1-9850-B1931FDB8D27}" dt="2021-07-17T11:33:50.892" v="1751" actId="12788"/>
          <ac:picMkLst>
            <pc:docMk/>
            <pc:sldMk cId="2285271364" sldId="327"/>
            <ac:picMk id="6" creationId="{031E627D-496C-4667-B69F-DCD2293AFD0E}"/>
          </ac:picMkLst>
        </pc:picChg>
      </pc:sldChg>
      <pc:sldChg chg="modAnim">
        <pc:chgData name="Takehara Kazuyo" userId="6c1305eccc517997" providerId="LiveId" clId="{8AE25E20-AA6E-40F1-9850-B1931FDB8D27}" dt="2021-07-20T07:18:47.602" v="2202"/>
        <pc:sldMkLst>
          <pc:docMk/>
          <pc:sldMk cId="2820312883" sldId="328"/>
        </pc:sldMkLst>
      </pc:sldChg>
      <pc:sldChg chg="modAnim">
        <pc:chgData name="Takehara Kazuyo" userId="6c1305eccc517997" providerId="LiveId" clId="{8AE25E20-AA6E-40F1-9850-B1931FDB8D27}" dt="2021-07-20T07:18:59.837" v="2203"/>
        <pc:sldMkLst>
          <pc:docMk/>
          <pc:sldMk cId="973909094" sldId="329"/>
        </pc:sldMkLst>
      </pc:sldChg>
      <pc:sldChg chg="modSp add mod">
        <pc:chgData name="Takehara Kazuyo" userId="6c1305eccc517997" providerId="LiveId" clId="{8AE25E20-AA6E-40F1-9850-B1931FDB8D27}" dt="2021-07-17T11:02:01.321" v="1368" actId="14100"/>
        <pc:sldMkLst>
          <pc:docMk/>
          <pc:sldMk cId="2862302102" sldId="330"/>
        </pc:sldMkLst>
        <pc:picChg chg="mod">
          <ac:chgData name="Takehara Kazuyo" userId="6c1305eccc517997" providerId="LiveId" clId="{8AE25E20-AA6E-40F1-9850-B1931FDB8D27}" dt="2021-07-17T11:01:35.668" v="1364" actId="1076"/>
          <ac:picMkLst>
            <pc:docMk/>
            <pc:sldMk cId="2862302102" sldId="330"/>
            <ac:picMk id="3" creationId="{EFCC462A-E9B5-41C8-B434-58DE99627C43}"/>
          </ac:picMkLst>
        </pc:picChg>
        <pc:picChg chg="mod modCrop">
          <ac:chgData name="Takehara Kazuyo" userId="6c1305eccc517997" providerId="LiveId" clId="{8AE25E20-AA6E-40F1-9850-B1931FDB8D27}" dt="2021-07-17T11:02:01.321" v="1368" actId="14100"/>
          <ac:picMkLst>
            <pc:docMk/>
            <pc:sldMk cId="2862302102" sldId="330"/>
            <ac:picMk id="5" creationId="{D4E1808A-DB93-4FD1-B5EF-7447BCA13662}"/>
          </ac:picMkLst>
        </pc:picChg>
      </pc:sldChg>
      <pc:sldChg chg="addSp delSp modSp add mod delAnim modAnim">
        <pc:chgData name="Takehara Kazuyo" userId="6c1305eccc517997" providerId="LiveId" clId="{8AE25E20-AA6E-40F1-9850-B1931FDB8D27}" dt="2021-07-20T07:20:14.828" v="2210"/>
        <pc:sldMkLst>
          <pc:docMk/>
          <pc:sldMk cId="1747121817" sldId="331"/>
        </pc:sldMkLst>
        <pc:spChg chg="add mod">
          <ac:chgData name="Takehara Kazuyo" userId="6c1305eccc517997" providerId="LiveId" clId="{8AE25E20-AA6E-40F1-9850-B1931FDB8D27}" dt="2021-07-17T11:01:15.746" v="1359" actId="1076"/>
          <ac:spMkLst>
            <pc:docMk/>
            <pc:sldMk cId="1747121817" sldId="331"/>
            <ac:spMk id="9" creationId="{903D324D-1459-4CF2-B8CF-67E7136C34CF}"/>
          </ac:spMkLst>
        </pc:spChg>
        <pc:picChg chg="add del mod">
          <ac:chgData name="Takehara Kazuyo" userId="6c1305eccc517997" providerId="LiveId" clId="{8AE25E20-AA6E-40F1-9850-B1931FDB8D27}" dt="2021-07-20T07:20:14.177" v="2209" actId="478"/>
          <ac:picMkLst>
            <pc:docMk/>
            <pc:sldMk cId="1747121817" sldId="331"/>
            <ac:picMk id="4" creationId="{884275CD-4443-45BA-9B17-2F72BD632701}"/>
          </ac:picMkLst>
        </pc:picChg>
        <pc:picChg chg="mod modCrop">
          <ac:chgData name="Takehara Kazuyo" userId="6c1305eccc517997" providerId="LiveId" clId="{8AE25E20-AA6E-40F1-9850-B1931FDB8D27}" dt="2021-07-17T11:00:42.240" v="1354" actId="14100"/>
          <ac:picMkLst>
            <pc:docMk/>
            <pc:sldMk cId="1747121817" sldId="331"/>
            <ac:picMk id="5" creationId="{D4E1808A-DB93-4FD1-B5EF-7447BCA13662}"/>
          </ac:picMkLst>
        </pc:picChg>
        <pc:picChg chg="add del mod">
          <ac:chgData name="Takehara Kazuyo" userId="6c1305eccc517997" providerId="LiveId" clId="{8AE25E20-AA6E-40F1-9850-B1931FDB8D27}" dt="2021-07-20T07:20:14.177" v="2209" actId="478"/>
          <ac:picMkLst>
            <pc:docMk/>
            <pc:sldMk cId="1747121817" sldId="331"/>
            <ac:picMk id="6" creationId="{2BC06C7B-E2DC-4C41-80AD-4B4DF3A3D697}"/>
          </ac:picMkLst>
        </pc:picChg>
        <pc:picChg chg="add del mod">
          <ac:chgData name="Takehara Kazuyo" userId="6c1305eccc517997" providerId="LiveId" clId="{8AE25E20-AA6E-40F1-9850-B1931FDB8D27}" dt="2021-07-20T07:20:14.177" v="2209" actId="478"/>
          <ac:picMkLst>
            <pc:docMk/>
            <pc:sldMk cId="1747121817" sldId="331"/>
            <ac:picMk id="7" creationId="{347E020A-2F54-4CF5-8649-6C3AD954FBBE}"/>
          </ac:picMkLst>
        </pc:picChg>
        <pc:picChg chg="add mod">
          <ac:chgData name="Takehara Kazuyo" userId="6c1305eccc517997" providerId="LiveId" clId="{8AE25E20-AA6E-40F1-9850-B1931FDB8D27}" dt="2021-07-17T11:01:15.746" v="1359" actId="1076"/>
          <ac:picMkLst>
            <pc:docMk/>
            <pc:sldMk cId="1747121817" sldId="331"/>
            <ac:picMk id="8" creationId="{16AB8A2A-CEA2-4F8A-8BDC-9998BBF08E64}"/>
          </ac:picMkLst>
        </pc:picChg>
        <pc:picChg chg="add mod">
          <ac:chgData name="Takehara Kazuyo" userId="6c1305eccc517997" providerId="LiveId" clId="{8AE25E20-AA6E-40F1-9850-B1931FDB8D27}" dt="2021-07-20T07:20:14.828" v="2210"/>
          <ac:picMkLst>
            <pc:docMk/>
            <pc:sldMk cId="1747121817" sldId="331"/>
            <ac:picMk id="10" creationId="{FEBD134B-AD94-410E-9356-62292BB37EF4}"/>
          </ac:picMkLst>
        </pc:picChg>
        <pc:picChg chg="add mod">
          <ac:chgData name="Takehara Kazuyo" userId="6c1305eccc517997" providerId="LiveId" clId="{8AE25E20-AA6E-40F1-9850-B1931FDB8D27}" dt="2021-07-20T07:20:14.828" v="2210"/>
          <ac:picMkLst>
            <pc:docMk/>
            <pc:sldMk cId="1747121817" sldId="331"/>
            <ac:picMk id="11" creationId="{7566DDD4-4FBE-452A-ADB9-A64D31FED0B0}"/>
          </ac:picMkLst>
        </pc:picChg>
        <pc:picChg chg="add mod">
          <ac:chgData name="Takehara Kazuyo" userId="6c1305eccc517997" providerId="LiveId" clId="{8AE25E20-AA6E-40F1-9850-B1931FDB8D27}" dt="2021-07-20T07:20:14.828" v="2210"/>
          <ac:picMkLst>
            <pc:docMk/>
            <pc:sldMk cId="1747121817" sldId="331"/>
            <ac:picMk id="12" creationId="{5F5B2D8F-9C8B-4B5D-8AED-1E9CD99822D4}"/>
          </ac:picMkLst>
        </pc:picChg>
      </pc:sldChg>
      <pc:sldChg chg="delSp modSp add mod delAnim">
        <pc:chgData name="Takehara Kazuyo" userId="6c1305eccc517997" providerId="LiveId" clId="{8AE25E20-AA6E-40F1-9850-B1931FDB8D27}" dt="2021-07-17T11:04:14.092" v="1394" actId="1076"/>
        <pc:sldMkLst>
          <pc:docMk/>
          <pc:sldMk cId="3724595887" sldId="332"/>
        </pc:sldMkLst>
        <pc:picChg chg="mod modCrop">
          <ac:chgData name="Takehara Kazuyo" userId="6c1305eccc517997" providerId="LiveId" clId="{8AE25E20-AA6E-40F1-9850-B1931FDB8D27}" dt="2021-07-17T11:04:14.092" v="1394" actId="1076"/>
          <ac:picMkLst>
            <pc:docMk/>
            <pc:sldMk cId="3724595887" sldId="332"/>
            <ac:picMk id="3" creationId="{4F605CE0-B4C6-4E44-B68C-6C254C698DF4}"/>
          </ac:picMkLst>
        </pc:picChg>
        <pc:picChg chg="del">
          <ac:chgData name="Takehara Kazuyo" userId="6c1305eccc517997" providerId="LiveId" clId="{8AE25E20-AA6E-40F1-9850-B1931FDB8D27}" dt="2021-07-17T11:03:41.249" v="1386" actId="478"/>
          <ac:picMkLst>
            <pc:docMk/>
            <pc:sldMk cId="3724595887" sldId="332"/>
            <ac:picMk id="4" creationId="{BF22C5A3-102F-4308-8FB0-C1EE65381056}"/>
          </ac:picMkLst>
        </pc:picChg>
      </pc:sldChg>
      <pc:sldChg chg="modSp add mod">
        <pc:chgData name="Takehara Kazuyo" userId="6c1305eccc517997" providerId="LiveId" clId="{8AE25E20-AA6E-40F1-9850-B1931FDB8D27}" dt="2021-07-17T11:04:29.928" v="1398" actId="1076"/>
        <pc:sldMkLst>
          <pc:docMk/>
          <pc:sldMk cId="2518640266" sldId="333"/>
        </pc:sldMkLst>
        <pc:picChg chg="mod modCrop">
          <ac:chgData name="Takehara Kazuyo" userId="6c1305eccc517997" providerId="LiveId" clId="{8AE25E20-AA6E-40F1-9850-B1931FDB8D27}" dt="2021-07-17T11:04:29.928" v="1398" actId="1076"/>
          <ac:picMkLst>
            <pc:docMk/>
            <pc:sldMk cId="2518640266" sldId="333"/>
            <ac:picMk id="3" creationId="{4F605CE0-B4C6-4E44-B68C-6C254C698DF4}"/>
          </ac:picMkLst>
        </pc:picChg>
      </pc:sldChg>
      <pc:sldChg chg="addSp delSp modSp mod delAnim modAnim">
        <pc:chgData name="Takehara Kazuyo" userId="6c1305eccc517997" providerId="LiveId" clId="{8AE25E20-AA6E-40F1-9850-B1931FDB8D27}" dt="2021-07-20T07:21:22.414" v="2215"/>
        <pc:sldMkLst>
          <pc:docMk/>
          <pc:sldMk cId="1702274860" sldId="334"/>
        </pc:sldMkLst>
        <pc:spChg chg="add del mod">
          <ac:chgData name="Takehara Kazuyo" userId="6c1305eccc517997" providerId="LiveId" clId="{8AE25E20-AA6E-40F1-9850-B1931FDB8D27}" dt="2021-07-17T11:11:24.058" v="1479" actId="478"/>
          <ac:spMkLst>
            <pc:docMk/>
            <pc:sldMk cId="1702274860" sldId="334"/>
            <ac:spMk id="2" creationId="{E69A88BA-E8F1-4E14-8981-B3E178440B0B}"/>
          </ac:spMkLst>
        </pc:spChg>
        <pc:spChg chg="add del mod">
          <ac:chgData name="Takehara Kazuyo" userId="6c1305eccc517997" providerId="LiveId" clId="{8AE25E20-AA6E-40F1-9850-B1931FDB8D27}" dt="2021-07-17T11:10:00.441" v="1460" actId="478"/>
          <ac:spMkLst>
            <pc:docMk/>
            <pc:sldMk cId="1702274860" sldId="334"/>
            <ac:spMk id="6" creationId="{3AD8802D-E430-4E1F-829C-A6A8FCE9B99D}"/>
          </ac:spMkLst>
        </pc:spChg>
        <pc:spChg chg="add del mod">
          <ac:chgData name="Takehara Kazuyo" userId="6c1305eccc517997" providerId="LiveId" clId="{8AE25E20-AA6E-40F1-9850-B1931FDB8D27}" dt="2021-07-17T11:10:00.441" v="1460" actId="478"/>
          <ac:spMkLst>
            <pc:docMk/>
            <pc:sldMk cId="1702274860" sldId="334"/>
            <ac:spMk id="7" creationId="{E780CD44-3820-4465-82D1-4AC6F1FD9AB1}"/>
          </ac:spMkLst>
        </pc:spChg>
        <pc:spChg chg="add del mod">
          <ac:chgData name="Takehara Kazuyo" userId="6c1305eccc517997" providerId="LiveId" clId="{8AE25E20-AA6E-40F1-9850-B1931FDB8D27}" dt="2021-07-17T11:10:00.441" v="1460" actId="478"/>
          <ac:spMkLst>
            <pc:docMk/>
            <pc:sldMk cId="1702274860" sldId="334"/>
            <ac:spMk id="8" creationId="{1E27884C-0CFD-49DD-824C-275457E716E7}"/>
          </ac:spMkLst>
        </pc:spChg>
        <pc:spChg chg="add del mod">
          <ac:chgData name="Takehara Kazuyo" userId="6c1305eccc517997" providerId="LiveId" clId="{8AE25E20-AA6E-40F1-9850-B1931FDB8D27}" dt="2021-07-17T11:10:00.441" v="1460" actId="478"/>
          <ac:spMkLst>
            <pc:docMk/>
            <pc:sldMk cId="1702274860" sldId="334"/>
            <ac:spMk id="9" creationId="{1E1F1C18-C4EF-44D8-A3C6-89BE166A645B}"/>
          </ac:spMkLst>
        </pc:spChg>
        <pc:spChg chg="add del mod">
          <ac:chgData name="Takehara Kazuyo" userId="6c1305eccc517997" providerId="LiveId" clId="{8AE25E20-AA6E-40F1-9850-B1931FDB8D27}" dt="2021-07-17T11:11:24.058" v="1479" actId="478"/>
          <ac:spMkLst>
            <pc:docMk/>
            <pc:sldMk cId="1702274860" sldId="334"/>
            <ac:spMk id="11" creationId="{F919902B-8C7A-4772-BF45-267787E51C65}"/>
          </ac:spMkLst>
        </pc:spChg>
        <pc:spChg chg="add del mod">
          <ac:chgData name="Takehara Kazuyo" userId="6c1305eccc517997" providerId="LiveId" clId="{8AE25E20-AA6E-40F1-9850-B1931FDB8D27}" dt="2021-07-17T11:11:24.058" v="1479" actId="478"/>
          <ac:spMkLst>
            <pc:docMk/>
            <pc:sldMk cId="1702274860" sldId="334"/>
            <ac:spMk id="12" creationId="{149CD815-F3AD-4E71-8499-0ED865B13BB2}"/>
          </ac:spMkLst>
        </pc:spChg>
        <pc:spChg chg="add del mod">
          <ac:chgData name="Takehara Kazuyo" userId="6c1305eccc517997" providerId="LiveId" clId="{8AE25E20-AA6E-40F1-9850-B1931FDB8D27}" dt="2021-07-17T11:11:24.058" v="1479" actId="478"/>
          <ac:spMkLst>
            <pc:docMk/>
            <pc:sldMk cId="1702274860" sldId="334"/>
            <ac:spMk id="13" creationId="{CC79690D-C03B-42FF-BE22-77856188D275}"/>
          </ac:spMkLst>
        </pc:spChg>
        <pc:spChg chg="add mod">
          <ac:chgData name="Takehara Kazuyo" userId="6c1305eccc517997" providerId="LiveId" clId="{8AE25E20-AA6E-40F1-9850-B1931FDB8D27}" dt="2021-07-17T11:12:33.646" v="1513" actId="20577"/>
          <ac:spMkLst>
            <pc:docMk/>
            <pc:sldMk cId="1702274860" sldId="334"/>
            <ac:spMk id="14" creationId="{DF4ED9CB-6001-4209-9794-F733A9B6590C}"/>
          </ac:spMkLst>
        </pc:spChg>
        <pc:picChg chg="add mod modCrop">
          <ac:chgData name="Takehara Kazuyo" userId="6c1305eccc517997" providerId="LiveId" clId="{8AE25E20-AA6E-40F1-9850-B1931FDB8D27}" dt="2021-07-17T11:11:36.388" v="1482" actId="1076"/>
          <ac:picMkLst>
            <pc:docMk/>
            <pc:sldMk cId="1702274860" sldId="334"/>
            <ac:picMk id="3" creationId="{94A685E2-A56B-4218-BAC6-0A0BB05E1B33}"/>
          </ac:picMkLst>
        </pc:picChg>
        <pc:picChg chg="add mod">
          <ac:chgData name="Takehara Kazuyo" userId="6c1305eccc517997" providerId="LiveId" clId="{8AE25E20-AA6E-40F1-9850-B1931FDB8D27}" dt="2021-07-17T11:11:26.685" v="1480" actId="1076"/>
          <ac:picMkLst>
            <pc:docMk/>
            <pc:sldMk cId="1702274860" sldId="334"/>
            <ac:picMk id="4" creationId="{3581605B-23DD-4CD3-BFDD-965FB12622C1}"/>
          </ac:picMkLst>
        </pc:picChg>
        <pc:picChg chg="add del mod">
          <ac:chgData name="Takehara Kazuyo" userId="6c1305eccc517997" providerId="LiveId" clId="{8AE25E20-AA6E-40F1-9850-B1931FDB8D27}" dt="2021-07-20T07:21:19.109" v="2213" actId="478"/>
          <ac:picMkLst>
            <pc:docMk/>
            <pc:sldMk cId="1702274860" sldId="334"/>
            <ac:picMk id="5" creationId="{007E5E3E-C1C2-48E1-B66E-B36C31597EB3}"/>
          </ac:picMkLst>
        </pc:picChg>
        <pc:picChg chg="add mod">
          <ac:chgData name="Takehara Kazuyo" userId="6c1305eccc517997" providerId="LiveId" clId="{8AE25E20-AA6E-40F1-9850-B1931FDB8D27}" dt="2021-07-20T07:21:19.386" v="2214"/>
          <ac:picMkLst>
            <pc:docMk/>
            <pc:sldMk cId="1702274860" sldId="334"/>
            <ac:picMk id="7" creationId="{B53F0511-22FE-422A-AB2B-1041CD907E1F}"/>
          </ac:picMkLst>
        </pc:picChg>
      </pc:sldChg>
      <pc:sldChg chg="addSp modSp add mod">
        <pc:chgData name="Takehara Kazuyo" userId="6c1305eccc517997" providerId="LiveId" clId="{8AE25E20-AA6E-40F1-9850-B1931FDB8D27}" dt="2021-07-17T11:16:22.696" v="1597" actId="1076"/>
        <pc:sldMkLst>
          <pc:docMk/>
          <pc:sldMk cId="2661758233" sldId="335"/>
        </pc:sldMkLst>
        <pc:picChg chg="add mod modCrop">
          <ac:chgData name="Takehara Kazuyo" userId="6c1305eccc517997" providerId="LiveId" clId="{8AE25E20-AA6E-40F1-9850-B1931FDB8D27}" dt="2021-07-17T11:16:22.696" v="1597" actId="1076"/>
          <ac:picMkLst>
            <pc:docMk/>
            <pc:sldMk cId="2661758233" sldId="335"/>
            <ac:picMk id="3" creationId="{3CC60F4A-240A-4C09-B905-A8E7FB5131B8}"/>
          </ac:picMkLst>
        </pc:picChg>
      </pc:sldChg>
      <pc:sldChg chg="addSp delSp modSp add mod delAnim modAnim">
        <pc:chgData name="Takehara Kazuyo" userId="6c1305eccc517997" providerId="LiveId" clId="{8AE25E20-AA6E-40F1-9850-B1931FDB8D27}" dt="2021-07-20T07:21:59.693" v="2226" actId="1076"/>
        <pc:sldMkLst>
          <pc:docMk/>
          <pc:sldMk cId="2380092927" sldId="336"/>
        </pc:sldMkLst>
        <pc:grpChg chg="add mod">
          <ac:chgData name="Takehara Kazuyo" userId="6c1305eccc517997" providerId="LiveId" clId="{8AE25E20-AA6E-40F1-9850-B1931FDB8D27}" dt="2021-07-17T11:18:53.083" v="1616" actId="164"/>
          <ac:grpSpMkLst>
            <pc:docMk/>
            <pc:sldMk cId="2380092927" sldId="336"/>
            <ac:grpSpMk id="6" creationId="{DF12033E-63E5-47F5-A7E0-A48F71A6A3AC}"/>
          </ac:grpSpMkLst>
        </pc:grpChg>
        <pc:grpChg chg="add del mod">
          <ac:chgData name="Takehara Kazuyo" userId="6c1305eccc517997" providerId="LiveId" clId="{8AE25E20-AA6E-40F1-9850-B1931FDB8D27}" dt="2021-07-17T11:18:51.737" v="1614"/>
          <ac:grpSpMkLst>
            <pc:docMk/>
            <pc:sldMk cId="2380092927" sldId="336"/>
            <ac:grpSpMk id="7" creationId="{F497039F-DA60-48AD-B6BD-EA86EF71591D}"/>
          </ac:grpSpMkLst>
        </pc:grpChg>
        <pc:picChg chg="add mod modCrop">
          <ac:chgData name="Takehara Kazuyo" userId="6c1305eccc517997" providerId="LiveId" clId="{8AE25E20-AA6E-40F1-9850-B1931FDB8D27}" dt="2021-07-17T11:20:07.421" v="1635" actId="1076"/>
          <ac:picMkLst>
            <pc:docMk/>
            <pc:sldMk cId="2380092927" sldId="336"/>
            <ac:picMk id="3" creationId="{1A160983-D173-47A8-BE7E-3570F4E85185}"/>
          </ac:picMkLst>
        </pc:picChg>
        <pc:picChg chg="add mod modCrop">
          <ac:chgData name="Takehara Kazuyo" userId="6c1305eccc517997" providerId="LiveId" clId="{8AE25E20-AA6E-40F1-9850-B1931FDB8D27}" dt="2021-07-17T11:20:03.358" v="1634" actId="1076"/>
          <ac:picMkLst>
            <pc:docMk/>
            <pc:sldMk cId="2380092927" sldId="336"/>
            <ac:picMk id="5" creationId="{6270199A-B3C0-43AA-8A69-99EF4E80D1D3}"/>
          </ac:picMkLst>
        </pc:picChg>
        <pc:picChg chg="add mod">
          <ac:chgData name="Takehara Kazuyo" userId="6c1305eccc517997" providerId="LiveId" clId="{8AE25E20-AA6E-40F1-9850-B1931FDB8D27}" dt="2021-07-20T07:21:59.693" v="2226" actId="1076"/>
          <ac:picMkLst>
            <pc:docMk/>
            <pc:sldMk cId="2380092927" sldId="336"/>
            <ac:picMk id="7" creationId="{C26274A7-D44B-40E8-8676-C09583D2A818}"/>
          </ac:picMkLst>
        </pc:picChg>
        <pc:picChg chg="mod">
          <ac:chgData name="Takehara Kazuyo" userId="6c1305eccc517997" providerId="LiveId" clId="{8AE25E20-AA6E-40F1-9850-B1931FDB8D27}" dt="2021-07-17T11:18:33.372" v="1611"/>
          <ac:picMkLst>
            <pc:docMk/>
            <pc:sldMk cId="2380092927" sldId="336"/>
            <ac:picMk id="8" creationId="{C43D9125-05C8-4DD4-A0A1-E0DC9F05B23F}"/>
          </ac:picMkLst>
        </pc:picChg>
        <pc:picChg chg="mod">
          <ac:chgData name="Takehara Kazuyo" userId="6c1305eccc517997" providerId="LiveId" clId="{8AE25E20-AA6E-40F1-9850-B1931FDB8D27}" dt="2021-07-17T11:18:33.372" v="1611"/>
          <ac:picMkLst>
            <pc:docMk/>
            <pc:sldMk cId="2380092927" sldId="336"/>
            <ac:picMk id="9" creationId="{0F23E9F0-616E-4C71-B086-7020E51E0AFB}"/>
          </ac:picMkLst>
        </pc:picChg>
        <pc:picChg chg="add mod modCrop">
          <ac:chgData name="Takehara Kazuyo" userId="6c1305eccc517997" providerId="LiveId" clId="{8AE25E20-AA6E-40F1-9850-B1931FDB8D27}" dt="2021-07-17T11:19:42.349" v="1627" actId="1076"/>
          <ac:picMkLst>
            <pc:docMk/>
            <pc:sldMk cId="2380092927" sldId="336"/>
            <ac:picMk id="10" creationId="{5F0C519A-9CE7-45AC-A17F-BC8C7EE50BC7}"/>
          </ac:picMkLst>
        </pc:picChg>
        <pc:picChg chg="add mod modCrop">
          <ac:chgData name="Takehara Kazuyo" userId="6c1305eccc517997" providerId="LiveId" clId="{8AE25E20-AA6E-40F1-9850-B1931FDB8D27}" dt="2021-07-17T11:20:48.280" v="1642" actId="14100"/>
          <ac:picMkLst>
            <pc:docMk/>
            <pc:sldMk cId="2380092927" sldId="336"/>
            <ac:picMk id="12" creationId="{72B1B4FB-4FE4-4C6E-8BC3-43EA84A77D71}"/>
          </ac:picMkLst>
        </pc:picChg>
        <pc:picChg chg="add del mod">
          <ac:chgData name="Takehara Kazuyo" userId="6c1305eccc517997" providerId="LiveId" clId="{8AE25E20-AA6E-40F1-9850-B1931FDB8D27}" dt="2021-07-20T07:21:54.962" v="2224" actId="478"/>
          <ac:picMkLst>
            <pc:docMk/>
            <pc:sldMk cId="2380092927" sldId="336"/>
            <ac:picMk id="13" creationId="{FA6F0E8F-C3A3-49FD-8753-3FF8DB96D9F0}"/>
          </ac:picMkLst>
        </pc:picChg>
      </pc:sldChg>
      <pc:sldChg chg="addSp modSp add mod replId modAnim">
        <pc:chgData name="Takehara Kazuyo" userId="6c1305eccc517997" providerId="LiveId" clId="{8AE25E20-AA6E-40F1-9850-B1931FDB8D27}" dt="2021-07-20T07:22:08.056" v="2227"/>
        <pc:sldMkLst>
          <pc:docMk/>
          <pc:sldMk cId="3539789602" sldId="337"/>
        </pc:sldMkLst>
        <pc:picChg chg="add mod modCrop">
          <ac:chgData name="Takehara Kazuyo" userId="6c1305eccc517997" providerId="LiveId" clId="{8AE25E20-AA6E-40F1-9850-B1931FDB8D27}" dt="2021-07-17T11:21:50.796" v="1652" actId="1076"/>
          <ac:picMkLst>
            <pc:docMk/>
            <pc:sldMk cId="3539789602" sldId="337"/>
            <ac:picMk id="3" creationId="{64881BEC-751A-4775-9770-C10FD7759B56}"/>
          </ac:picMkLst>
        </pc:picChg>
        <pc:picChg chg="add mod">
          <ac:chgData name="Takehara Kazuyo" userId="6c1305eccc517997" providerId="LiveId" clId="{8AE25E20-AA6E-40F1-9850-B1931FDB8D27}" dt="2021-07-17T11:22:08.295" v="1654" actId="1076"/>
          <ac:picMkLst>
            <pc:docMk/>
            <pc:sldMk cId="3539789602" sldId="337"/>
            <ac:picMk id="4" creationId="{11280419-E93C-4D47-A3BC-8CC64BF52C9D}"/>
          </ac:picMkLst>
        </pc:picChg>
      </pc:sldChg>
      <pc:sldChg chg="addSp modSp add mod ord">
        <pc:chgData name="Takehara Kazuyo" userId="6c1305eccc517997" providerId="LiveId" clId="{8AE25E20-AA6E-40F1-9850-B1931FDB8D27}" dt="2021-07-17T11:25:16.628" v="1714" actId="12788"/>
        <pc:sldMkLst>
          <pc:docMk/>
          <pc:sldMk cId="4049619192" sldId="338"/>
        </pc:sldMkLst>
        <pc:picChg chg="add mod modCrop">
          <ac:chgData name="Takehara Kazuyo" userId="6c1305eccc517997" providerId="LiveId" clId="{8AE25E20-AA6E-40F1-9850-B1931FDB8D27}" dt="2021-07-17T11:25:16.628" v="1714" actId="12788"/>
          <ac:picMkLst>
            <pc:docMk/>
            <pc:sldMk cId="4049619192" sldId="338"/>
            <ac:picMk id="3" creationId="{876D922A-BDB9-427D-B119-51B0B08EC2A9}"/>
          </ac:picMkLst>
        </pc:picChg>
      </pc:sldChg>
      <pc:sldChg chg="add del replId">
        <pc:chgData name="Takehara Kazuyo" userId="6c1305eccc517997" providerId="LiveId" clId="{8AE25E20-AA6E-40F1-9850-B1931FDB8D27}" dt="2021-07-17T11:26:29.175" v="1729" actId="2696"/>
        <pc:sldMkLst>
          <pc:docMk/>
          <pc:sldMk cId="4213242377" sldId="339"/>
        </pc:sldMkLst>
      </pc:sldChg>
      <pc:sldChg chg="add del replId">
        <pc:chgData name="Takehara Kazuyo" userId="6c1305eccc517997" providerId="LiveId" clId="{8AE25E20-AA6E-40F1-9850-B1931FDB8D27}" dt="2021-07-17T11:26:29.175" v="1729" actId="2696"/>
        <pc:sldMkLst>
          <pc:docMk/>
          <pc:sldMk cId="3763771945" sldId="340"/>
        </pc:sldMkLst>
      </pc:sldChg>
      <pc:sldChg chg="add del replId">
        <pc:chgData name="Takehara Kazuyo" userId="6c1305eccc517997" providerId="LiveId" clId="{8AE25E20-AA6E-40F1-9850-B1931FDB8D27}" dt="2021-07-17T11:26:29.175" v="1729" actId="2696"/>
        <pc:sldMkLst>
          <pc:docMk/>
          <pc:sldMk cId="437986412" sldId="341"/>
        </pc:sldMkLst>
      </pc:sldChg>
      <pc:sldChg chg="addSp delSp modSp mod delAnim modAnim">
        <pc:chgData name="Takehara Kazuyo" userId="6c1305eccc517997" providerId="LiveId" clId="{8AE25E20-AA6E-40F1-9850-B1931FDB8D27}" dt="2021-07-20T07:21:49.305" v="2223"/>
        <pc:sldMkLst>
          <pc:docMk/>
          <pc:sldMk cId="1601207223" sldId="342"/>
        </pc:sldMkLst>
        <pc:spChg chg="add mod">
          <ac:chgData name="Takehara Kazuyo" userId="6c1305eccc517997" providerId="LiveId" clId="{8AE25E20-AA6E-40F1-9850-B1931FDB8D27}" dt="2021-07-17T11:15:04.148" v="1557" actId="122"/>
          <ac:spMkLst>
            <pc:docMk/>
            <pc:sldMk cId="1601207223" sldId="342"/>
            <ac:spMk id="2" creationId="{180CA7DF-A2CE-482A-9471-B52A8667361B}"/>
          </ac:spMkLst>
        </pc:spChg>
        <pc:spChg chg="add mod">
          <ac:chgData name="Takehara Kazuyo" userId="6c1305eccc517997" providerId="LiveId" clId="{8AE25E20-AA6E-40F1-9850-B1931FDB8D27}" dt="2021-07-17T11:15:10.966" v="1559" actId="1076"/>
          <ac:spMkLst>
            <pc:docMk/>
            <pc:sldMk cId="1601207223" sldId="342"/>
            <ac:spMk id="6" creationId="{BD296937-E455-44F0-BF12-9C39F11C1A61}"/>
          </ac:spMkLst>
        </pc:spChg>
        <pc:spChg chg="add mod">
          <ac:chgData name="Takehara Kazuyo" userId="6c1305eccc517997" providerId="LiveId" clId="{8AE25E20-AA6E-40F1-9850-B1931FDB8D27}" dt="2021-07-17T11:15:16.285" v="1561" actId="1076"/>
          <ac:spMkLst>
            <pc:docMk/>
            <pc:sldMk cId="1601207223" sldId="342"/>
            <ac:spMk id="7" creationId="{E0C5FC75-E2FF-4050-AB0B-658DD82DCB48}"/>
          </ac:spMkLst>
        </pc:spChg>
        <pc:spChg chg="add mod">
          <ac:chgData name="Takehara Kazuyo" userId="6c1305eccc517997" providerId="LiveId" clId="{8AE25E20-AA6E-40F1-9850-B1931FDB8D27}" dt="2021-07-17T11:15:20.181" v="1563" actId="1076"/>
          <ac:spMkLst>
            <pc:docMk/>
            <pc:sldMk cId="1601207223" sldId="342"/>
            <ac:spMk id="8" creationId="{CF56C6EE-182C-46BA-9C04-21702D060B5C}"/>
          </ac:spMkLst>
        </pc:spChg>
        <pc:spChg chg="add mod">
          <ac:chgData name="Takehara Kazuyo" userId="6c1305eccc517997" providerId="LiveId" clId="{8AE25E20-AA6E-40F1-9850-B1931FDB8D27}" dt="2021-07-17T11:15:44.489" v="1589" actId="1037"/>
          <ac:spMkLst>
            <pc:docMk/>
            <pc:sldMk cId="1601207223" sldId="342"/>
            <ac:spMk id="9" creationId="{D72FB4C4-18F5-4BFD-AB61-1A1EF5F8FA8B}"/>
          </ac:spMkLst>
        </pc:spChg>
        <pc:spChg chg="add mod">
          <ac:chgData name="Takehara Kazuyo" userId="6c1305eccc517997" providerId="LiveId" clId="{8AE25E20-AA6E-40F1-9850-B1931FDB8D27}" dt="2021-07-17T11:15:49.630" v="1591" actId="1076"/>
          <ac:spMkLst>
            <pc:docMk/>
            <pc:sldMk cId="1601207223" sldId="342"/>
            <ac:spMk id="10" creationId="{6BD17739-8404-4357-883E-6CEAB47B669C}"/>
          </ac:spMkLst>
        </pc:spChg>
        <pc:picChg chg="add mod">
          <ac:chgData name="Takehara Kazuyo" userId="6c1305eccc517997" providerId="LiveId" clId="{8AE25E20-AA6E-40F1-9850-B1931FDB8D27}" dt="2021-07-17T11:14:20.087" v="1528"/>
          <ac:picMkLst>
            <pc:docMk/>
            <pc:sldMk cId="1601207223" sldId="342"/>
            <ac:picMk id="3" creationId="{CFCDC55B-0832-42FA-97F6-55A76816F169}"/>
          </ac:picMkLst>
        </pc:picChg>
        <pc:picChg chg="add del mod">
          <ac:chgData name="Takehara Kazuyo" userId="6c1305eccc517997" providerId="LiveId" clId="{8AE25E20-AA6E-40F1-9850-B1931FDB8D27}" dt="2021-07-20T07:21:37.616" v="2219" actId="478"/>
          <ac:picMkLst>
            <pc:docMk/>
            <pc:sldMk cId="1601207223" sldId="342"/>
            <ac:picMk id="4" creationId="{AFBB6C98-7469-4A9E-B7E1-C384AD9FF505}"/>
          </ac:picMkLst>
        </pc:picChg>
        <pc:picChg chg="add mod">
          <ac:chgData name="Takehara Kazuyo" userId="6c1305eccc517997" providerId="LiveId" clId="{8AE25E20-AA6E-40F1-9850-B1931FDB8D27}" dt="2021-07-20T07:21:40.704" v="2221" actId="1076"/>
          <ac:picMkLst>
            <pc:docMk/>
            <pc:sldMk cId="1601207223" sldId="342"/>
            <ac:picMk id="11" creationId="{28C439E5-E97B-4812-BACC-1359555080A7}"/>
          </ac:picMkLst>
        </pc:picChg>
      </pc:sldChg>
      <pc:sldChg chg="addSp delSp modSp add mod">
        <pc:chgData name="Takehara Kazuyo" userId="6c1305eccc517997" providerId="LiveId" clId="{8AE25E20-AA6E-40F1-9850-B1931FDB8D27}" dt="2021-07-17T11:24:37.938" v="1706" actId="1076"/>
        <pc:sldMkLst>
          <pc:docMk/>
          <pc:sldMk cId="3524434404" sldId="343"/>
        </pc:sldMkLst>
        <pc:picChg chg="del mod modCrop">
          <ac:chgData name="Takehara Kazuyo" userId="6c1305eccc517997" providerId="LiveId" clId="{8AE25E20-AA6E-40F1-9850-B1931FDB8D27}" dt="2021-07-17T11:24:16.488" v="1700" actId="478"/>
          <ac:picMkLst>
            <pc:docMk/>
            <pc:sldMk cId="3524434404" sldId="343"/>
            <ac:picMk id="3" creationId="{64881BEC-751A-4775-9770-C10FD7759B56}"/>
          </ac:picMkLst>
        </pc:picChg>
        <pc:picChg chg="add mod modCrop">
          <ac:chgData name="Takehara Kazuyo" userId="6c1305eccc517997" providerId="LiveId" clId="{8AE25E20-AA6E-40F1-9850-B1931FDB8D27}" dt="2021-07-17T11:24:37.938" v="1706" actId="1076"/>
          <ac:picMkLst>
            <pc:docMk/>
            <pc:sldMk cId="3524434404" sldId="343"/>
            <ac:picMk id="4" creationId="{12960DC8-A8A3-4375-8548-4BBB5833C12A}"/>
          </ac:picMkLst>
        </pc:picChg>
      </pc:sldChg>
      <pc:sldChg chg="addSp delSp modSp add mod">
        <pc:chgData name="Takehara Kazuyo" userId="6c1305eccc517997" providerId="LiveId" clId="{8AE25E20-AA6E-40F1-9850-B1931FDB8D27}" dt="2021-07-17T11:26:11.193" v="1728" actId="1076"/>
        <pc:sldMkLst>
          <pc:docMk/>
          <pc:sldMk cId="1616691585" sldId="344"/>
        </pc:sldMkLst>
        <pc:picChg chg="del mod modCrop">
          <ac:chgData name="Takehara Kazuyo" userId="6c1305eccc517997" providerId="LiveId" clId="{8AE25E20-AA6E-40F1-9850-B1931FDB8D27}" dt="2021-07-17T11:25:41.887" v="1720" actId="478"/>
          <ac:picMkLst>
            <pc:docMk/>
            <pc:sldMk cId="1616691585" sldId="344"/>
            <ac:picMk id="3" creationId="{64881BEC-751A-4775-9770-C10FD7759B56}"/>
          </ac:picMkLst>
        </pc:picChg>
        <pc:picChg chg="add del">
          <ac:chgData name="Takehara Kazuyo" userId="6c1305eccc517997" providerId="LiveId" clId="{8AE25E20-AA6E-40F1-9850-B1931FDB8D27}" dt="2021-07-17T11:25:45.248" v="1722" actId="478"/>
          <ac:picMkLst>
            <pc:docMk/>
            <pc:sldMk cId="1616691585" sldId="344"/>
            <ac:picMk id="4" creationId="{A7CC5D0A-0510-43F7-A8E2-30AE0ABCB634}"/>
          </ac:picMkLst>
        </pc:picChg>
        <pc:picChg chg="add mod modCrop">
          <ac:chgData name="Takehara Kazuyo" userId="6c1305eccc517997" providerId="LiveId" clId="{8AE25E20-AA6E-40F1-9850-B1931FDB8D27}" dt="2021-07-17T11:26:11.193" v="1728" actId="1076"/>
          <ac:picMkLst>
            <pc:docMk/>
            <pc:sldMk cId="1616691585" sldId="344"/>
            <ac:picMk id="5" creationId="{FC03481B-A681-4DC5-B9C0-087C97527A8B}"/>
          </ac:picMkLst>
        </pc:picChg>
      </pc:sldChg>
      <pc:sldChg chg="addSp delSp modSp mod delAnim modAnim">
        <pc:chgData name="Takehara Kazuyo" userId="6c1305eccc517997" providerId="LiveId" clId="{8AE25E20-AA6E-40F1-9850-B1931FDB8D27}" dt="2021-07-20T07:22:38.950" v="2236"/>
        <pc:sldMkLst>
          <pc:docMk/>
          <pc:sldMk cId="1130603687" sldId="345"/>
        </pc:sldMkLst>
        <pc:picChg chg="add del mod">
          <ac:chgData name="Takehara Kazuyo" userId="6c1305eccc517997" providerId="LiveId" clId="{8AE25E20-AA6E-40F1-9850-B1931FDB8D27}" dt="2021-07-20T07:22:33.305" v="2235" actId="478"/>
          <ac:picMkLst>
            <pc:docMk/>
            <pc:sldMk cId="1130603687" sldId="345"/>
            <ac:picMk id="7" creationId="{68B1E20A-06F9-47D3-991B-42FFBFC76F29}"/>
          </ac:picMkLst>
        </pc:picChg>
        <pc:picChg chg="add mod">
          <ac:chgData name="Takehara Kazuyo" userId="6c1305eccc517997" providerId="LiveId" clId="{8AE25E20-AA6E-40F1-9850-B1931FDB8D27}" dt="2021-07-20T07:22:38.950" v="2236"/>
          <ac:picMkLst>
            <pc:docMk/>
            <pc:sldMk cId="1130603687" sldId="345"/>
            <ac:picMk id="8" creationId="{E94AF0E9-76D6-4A3A-B85C-89DA26433FDD}"/>
          </ac:picMkLst>
        </pc:picChg>
        <pc:picChg chg="del">
          <ac:chgData name="Takehara Kazuyo" userId="6c1305eccc517997" providerId="LiveId" clId="{8AE25E20-AA6E-40F1-9850-B1931FDB8D27}" dt="2021-07-20T07:22:27.178" v="2232" actId="478"/>
          <ac:picMkLst>
            <pc:docMk/>
            <pc:sldMk cId="1130603687" sldId="345"/>
            <ac:picMk id="13" creationId="{FA6F0E8F-C3A3-49FD-8753-3FF8DB96D9F0}"/>
          </ac:picMkLst>
        </pc:picChg>
      </pc:sldChg>
    </pc:docChg>
  </pc:docChgLst>
  <pc:docChgLst>
    <pc:chgData name="Takehara Kazuyo" userId="6c1305eccc517997" providerId="LiveId" clId="{98D83744-3495-42B1-A8A7-1925AFE9CD5C}"/>
    <pc:docChg chg="undo custSel delSld modSld">
      <pc:chgData name="Takehara Kazuyo" userId="6c1305eccc517997" providerId="LiveId" clId="{98D83744-3495-42B1-A8A7-1925AFE9CD5C}" dt="2022-04-04T04:14:30.813" v="34" actId="20577"/>
      <pc:docMkLst>
        <pc:docMk/>
      </pc:docMkLst>
      <pc:sldChg chg="addSp modSp mod">
        <pc:chgData name="Takehara Kazuyo" userId="6c1305eccc517997" providerId="LiveId" clId="{98D83744-3495-42B1-A8A7-1925AFE9CD5C}" dt="2022-04-04T04:13:50.493" v="30" actId="20577"/>
        <pc:sldMkLst>
          <pc:docMk/>
          <pc:sldMk cId="2092905704" sldId="273"/>
        </pc:sldMkLst>
        <pc:spChg chg="add mod">
          <ac:chgData name="Takehara Kazuyo" userId="6c1305eccc517997" providerId="LiveId" clId="{98D83744-3495-42B1-A8A7-1925AFE9CD5C}" dt="2022-04-04T04:06:21.037" v="5"/>
          <ac:spMkLst>
            <pc:docMk/>
            <pc:sldMk cId="2092905704" sldId="273"/>
            <ac:spMk id="6" creationId="{ED87DFF9-22DE-4E6E-9AF5-88C30A870443}"/>
          </ac:spMkLst>
        </pc:spChg>
        <pc:spChg chg="add mod">
          <ac:chgData name="Takehara Kazuyo" userId="6c1305eccc517997" providerId="LiveId" clId="{98D83744-3495-42B1-A8A7-1925AFE9CD5C}" dt="2022-04-04T04:13:50.493" v="30" actId="20577"/>
          <ac:spMkLst>
            <pc:docMk/>
            <pc:sldMk cId="2092905704" sldId="273"/>
            <ac:spMk id="7" creationId="{00F31CAF-0E59-4751-B4C7-FAFEB2CBFBC3}"/>
          </ac:spMkLst>
        </pc:spChg>
        <pc:picChg chg="mod">
          <ac:chgData name="Takehara Kazuyo" userId="6c1305eccc517997" providerId="LiveId" clId="{98D83744-3495-42B1-A8A7-1925AFE9CD5C}" dt="2022-04-04T04:06:16.769" v="3" actId="1076"/>
          <ac:picMkLst>
            <pc:docMk/>
            <pc:sldMk cId="2092905704" sldId="273"/>
            <ac:picMk id="3" creationId="{9B1E49FF-181E-43EF-B28C-03ECB54CD379}"/>
          </ac:picMkLst>
        </pc:picChg>
        <pc:picChg chg="mod">
          <ac:chgData name="Takehara Kazuyo" userId="6c1305eccc517997" providerId="LiveId" clId="{98D83744-3495-42B1-A8A7-1925AFE9CD5C}" dt="2022-04-04T04:06:18.879" v="4" actId="1076"/>
          <ac:picMkLst>
            <pc:docMk/>
            <pc:sldMk cId="2092905704" sldId="273"/>
            <ac:picMk id="4" creationId="{487E94E3-0B3E-4976-9910-3AD3648C65FC}"/>
          </ac:picMkLst>
        </pc:picChg>
        <pc:picChg chg="add mod">
          <ac:chgData name="Takehara Kazuyo" userId="6c1305eccc517997" providerId="LiveId" clId="{98D83744-3495-42B1-A8A7-1925AFE9CD5C}" dt="2022-04-04T04:06:21.037" v="5"/>
          <ac:picMkLst>
            <pc:docMk/>
            <pc:sldMk cId="2092905704" sldId="273"/>
            <ac:picMk id="5" creationId="{F208DC2F-15BE-4919-B29D-ACBF82D4783D}"/>
          </ac:picMkLst>
        </pc:picChg>
      </pc:sldChg>
      <pc:sldChg chg="addSp modSp mod">
        <pc:chgData name="Takehara Kazuyo" userId="6c1305eccc517997" providerId="LiveId" clId="{98D83744-3495-42B1-A8A7-1925AFE9CD5C}" dt="2022-04-04T04:14:05.903" v="32" actId="20577"/>
        <pc:sldMkLst>
          <pc:docMk/>
          <pc:sldMk cId="62067536" sldId="276"/>
        </pc:sldMkLst>
        <pc:spChg chg="add mod">
          <ac:chgData name="Takehara Kazuyo" userId="6c1305eccc517997" providerId="LiveId" clId="{98D83744-3495-42B1-A8A7-1925AFE9CD5C}" dt="2022-04-04T04:06:29.574" v="7"/>
          <ac:spMkLst>
            <pc:docMk/>
            <pc:sldMk cId="62067536" sldId="276"/>
            <ac:spMk id="5" creationId="{F758D84B-597E-4281-BA1C-25BDEABCEBE4}"/>
          </ac:spMkLst>
        </pc:spChg>
        <pc:spChg chg="add mod">
          <ac:chgData name="Takehara Kazuyo" userId="6c1305eccc517997" providerId="LiveId" clId="{98D83744-3495-42B1-A8A7-1925AFE9CD5C}" dt="2022-04-04T04:14:05.903" v="32" actId="20577"/>
          <ac:spMkLst>
            <pc:docMk/>
            <pc:sldMk cId="62067536" sldId="276"/>
            <ac:spMk id="6" creationId="{E48D00CB-F1AD-4553-9D23-DB9F300ABB17}"/>
          </ac:spMkLst>
        </pc:spChg>
        <pc:picChg chg="mod">
          <ac:chgData name="Takehara Kazuyo" userId="6c1305eccc517997" providerId="LiveId" clId="{98D83744-3495-42B1-A8A7-1925AFE9CD5C}" dt="2022-04-04T04:06:27.941" v="6" actId="1076"/>
          <ac:picMkLst>
            <pc:docMk/>
            <pc:sldMk cId="62067536" sldId="276"/>
            <ac:picMk id="3" creationId="{5DE81FB4-D359-4B85-B3A7-2B89BB37DC0D}"/>
          </ac:picMkLst>
        </pc:picChg>
        <pc:picChg chg="add mod">
          <ac:chgData name="Takehara Kazuyo" userId="6c1305eccc517997" providerId="LiveId" clId="{98D83744-3495-42B1-A8A7-1925AFE9CD5C}" dt="2022-04-04T04:06:29.574" v="7"/>
          <ac:picMkLst>
            <pc:docMk/>
            <pc:sldMk cId="62067536" sldId="276"/>
            <ac:picMk id="4" creationId="{230B37DF-0E0A-4FDE-BDF4-E402A392A349}"/>
          </ac:picMkLst>
        </pc:picChg>
      </pc:sldChg>
      <pc:sldChg chg="addSp modSp mod">
        <pc:chgData name="Takehara Kazuyo" userId="6c1305eccc517997" providerId="LiveId" clId="{98D83744-3495-42B1-A8A7-1925AFE9CD5C}" dt="2022-04-04T04:13:31.011" v="28" actId="20577"/>
        <pc:sldMkLst>
          <pc:docMk/>
          <pc:sldMk cId="3098499937" sldId="278"/>
        </pc:sldMkLst>
        <pc:spChg chg="add mod">
          <ac:chgData name="Takehara Kazuyo" userId="6c1305eccc517997" providerId="LiveId" clId="{98D83744-3495-42B1-A8A7-1925AFE9CD5C}" dt="2022-04-04T04:06:39.115" v="10"/>
          <ac:spMkLst>
            <pc:docMk/>
            <pc:sldMk cId="3098499937" sldId="278"/>
            <ac:spMk id="6" creationId="{234093E4-DDD0-4185-96D1-128B6C3B8D14}"/>
          </ac:spMkLst>
        </pc:spChg>
        <pc:spChg chg="add mod">
          <ac:chgData name="Takehara Kazuyo" userId="6c1305eccc517997" providerId="LiveId" clId="{98D83744-3495-42B1-A8A7-1925AFE9CD5C}" dt="2022-04-04T04:13:31.011" v="28" actId="20577"/>
          <ac:spMkLst>
            <pc:docMk/>
            <pc:sldMk cId="3098499937" sldId="278"/>
            <ac:spMk id="7" creationId="{10B52708-EB2C-48CC-B34F-995E9C8AC3A4}"/>
          </ac:spMkLst>
        </pc:spChg>
        <pc:picChg chg="mod">
          <ac:chgData name="Takehara Kazuyo" userId="6c1305eccc517997" providerId="LiveId" clId="{98D83744-3495-42B1-A8A7-1925AFE9CD5C}" dt="2022-04-04T04:06:35.419" v="8" actId="1076"/>
          <ac:picMkLst>
            <pc:docMk/>
            <pc:sldMk cId="3098499937" sldId="278"/>
            <ac:picMk id="3" creationId="{86B45A2A-490F-49B8-A673-CE6E19D2F41D}"/>
          </ac:picMkLst>
        </pc:picChg>
        <pc:picChg chg="mod">
          <ac:chgData name="Takehara Kazuyo" userId="6c1305eccc517997" providerId="LiveId" clId="{98D83744-3495-42B1-A8A7-1925AFE9CD5C}" dt="2022-04-04T04:06:37.631" v="9" actId="1076"/>
          <ac:picMkLst>
            <pc:docMk/>
            <pc:sldMk cId="3098499937" sldId="278"/>
            <ac:picMk id="4" creationId="{983E3962-CF47-4B26-AF86-815831EB1F04}"/>
          </ac:picMkLst>
        </pc:picChg>
        <pc:picChg chg="add mod">
          <ac:chgData name="Takehara Kazuyo" userId="6c1305eccc517997" providerId="LiveId" clId="{98D83744-3495-42B1-A8A7-1925AFE9CD5C}" dt="2022-04-04T04:06:39.115" v="10"/>
          <ac:picMkLst>
            <pc:docMk/>
            <pc:sldMk cId="3098499937" sldId="278"/>
            <ac:picMk id="5" creationId="{FC4134A2-23CC-4043-8535-FBDA4389B10E}"/>
          </ac:picMkLst>
        </pc:picChg>
      </pc:sldChg>
      <pc:sldChg chg="addSp delSp modSp mod">
        <pc:chgData name="Takehara Kazuyo" userId="6c1305eccc517997" providerId="LiveId" clId="{98D83744-3495-42B1-A8A7-1925AFE9CD5C}" dt="2022-04-04T04:08:37.123" v="21" actId="1076"/>
        <pc:sldMkLst>
          <pc:docMk/>
          <pc:sldMk cId="3358182200" sldId="302"/>
        </pc:sldMkLst>
        <pc:spChg chg="add del mod">
          <ac:chgData name="Takehara Kazuyo" userId="6c1305eccc517997" providerId="LiveId" clId="{98D83744-3495-42B1-A8A7-1925AFE9CD5C}" dt="2022-04-04T04:08:33.811" v="20" actId="21"/>
          <ac:spMkLst>
            <pc:docMk/>
            <pc:sldMk cId="3358182200" sldId="302"/>
            <ac:spMk id="5" creationId="{260F71B1-F413-46E5-8476-AB876F4FC6EA}"/>
          </ac:spMkLst>
        </pc:spChg>
        <pc:spChg chg="add del mod">
          <ac:chgData name="Takehara Kazuyo" userId="6c1305eccc517997" providerId="LiveId" clId="{98D83744-3495-42B1-A8A7-1925AFE9CD5C}" dt="2022-04-04T04:08:33.811" v="20" actId="21"/>
          <ac:spMkLst>
            <pc:docMk/>
            <pc:sldMk cId="3358182200" sldId="302"/>
            <ac:spMk id="6" creationId="{F28407DC-1F38-4CBB-88FB-63E4ABD1A5B6}"/>
          </ac:spMkLst>
        </pc:spChg>
        <pc:picChg chg="mod">
          <ac:chgData name="Takehara Kazuyo" userId="6c1305eccc517997" providerId="LiveId" clId="{98D83744-3495-42B1-A8A7-1925AFE9CD5C}" dt="2022-04-04T04:08:37.123" v="21" actId="1076"/>
          <ac:picMkLst>
            <pc:docMk/>
            <pc:sldMk cId="3358182200" sldId="302"/>
            <ac:picMk id="3" creationId="{18CDC743-9D67-482E-B16F-632CD102AE2A}"/>
          </ac:picMkLst>
        </pc:picChg>
        <pc:picChg chg="add del mod">
          <ac:chgData name="Takehara Kazuyo" userId="6c1305eccc517997" providerId="LiveId" clId="{98D83744-3495-42B1-A8A7-1925AFE9CD5C}" dt="2022-04-04T04:08:33.811" v="20" actId="21"/>
          <ac:picMkLst>
            <pc:docMk/>
            <pc:sldMk cId="3358182200" sldId="302"/>
            <ac:picMk id="4" creationId="{535D9A53-85EC-4D95-838B-E602A585D4D3}"/>
          </ac:picMkLst>
        </pc:picChg>
      </pc:sldChg>
      <pc:sldChg chg="addSp modSp mod">
        <pc:chgData name="Takehara Kazuyo" userId="6c1305eccc517997" providerId="LiveId" clId="{98D83744-3495-42B1-A8A7-1925AFE9CD5C}" dt="2022-04-04T04:12:51.707" v="24" actId="20577"/>
        <pc:sldMkLst>
          <pc:docMk/>
          <pc:sldMk cId="3203714704" sldId="308"/>
        </pc:sldMkLst>
        <pc:spChg chg="add mod">
          <ac:chgData name="Takehara Kazuyo" userId="6c1305eccc517997" providerId="LiveId" clId="{98D83744-3495-42B1-A8A7-1925AFE9CD5C}" dt="2022-04-04T04:08:27.778" v="19"/>
          <ac:spMkLst>
            <pc:docMk/>
            <pc:sldMk cId="3203714704" sldId="308"/>
            <ac:spMk id="6" creationId="{A0C3947F-94BB-428C-852D-C570222D9C8F}"/>
          </ac:spMkLst>
        </pc:spChg>
        <pc:spChg chg="add mod">
          <ac:chgData name="Takehara Kazuyo" userId="6c1305eccc517997" providerId="LiveId" clId="{98D83744-3495-42B1-A8A7-1925AFE9CD5C}" dt="2022-04-04T04:12:51.707" v="24" actId="20577"/>
          <ac:spMkLst>
            <pc:docMk/>
            <pc:sldMk cId="3203714704" sldId="308"/>
            <ac:spMk id="7" creationId="{14E05F16-755E-4090-B69B-3DDE4592AD83}"/>
          </ac:spMkLst>
        </pc:spChg>
        <pc:picChg chg="mod">
          <ac:chgData name="Takehara Kazuyo" userId="6c1305eccc517997" providerId="LiveId" clId="{98D83744-3495-42B1-A8A7-1925AFE9CD5C}" dt="2022-04-04T04:08:26.200" v="18" actId="1076"/>
          <ac:picMkLst>
            <pc:docMk/>
            <pc:sldMk cId="3203714704" sldId="308"/>
            <ac:picMk id="3" creationId="{D30A7F23-F442-4731-A546-54837462097B}"/>
          </ac:picMkLst>
        </pc:picChg>
        <pc:picChg chg="mod">
          <ac:chgData name="Takehara Kazuyo" userId="6c1305eccc517997" providerId="LiveId" clId="{98D83744-3495-42B1-A8A7-1925AFE9CD5C}" dt="2022-04-04T04:08:26.200" v="18" actId="1076"/>
          <ac:picMkLst>
            <pc:docMk/>
            <pc:sldMk cId="3203714704" sldId="308"/>
            <ac:picMk id="4" creationId="{9365F2C1-FFEC-4AD6-A88D-9499C2252B84}"/>
          </ac:picMkLst>
        </pc:picChg>
        <pc:picChg chg="add mod">
          <ac:chgData name="Takehara Kazuyo" userId="6c1305eccc517997" providerId="LiveId" clId="{98D83744-3495-42B1-A8A7-1925AFE9CD5C}" dt="2022-04-04T04:08:27.778" v="19"/>
          <ac:picMkLst>
            <pc:docMk/>
            <pc:sldMk cId="3203714704" sldId="308"/>
            <ac:picMk id="5" creationId="{667CFBA8-47FB-433E-81DE-EB02BCA1F684}"/>
          </ac:picMkLst>
        </pc:picChg>
      </pc:sldChg>
      <pc:sldChg chg="del">
        <pc:chgData name="Takehara Kazuyo" userId="6c1305eccc517997" providerId="LiveId" clId="{98D83744-3495-42B1-A8A7-1925AFE9CD5C}" dt="2022-04-01T03:14:58.316" v="0" actId="2696"/>
        <pc:sldMkLst>
          <pc:docMk/>
          <pc:sldMk cId="1557906249" sldId="349"/>
        </pc:sldMkLst>
      </pc:sldChg>
      <pc:sldChg chg="addSp modSp mod">
        <pc:chgData name="Takehara Kazuyo" userId="6c1305eccc517997" providerId="LiveId" clId="{98D83744-3495-42B1-A8A7-1925AFE9CD5C}" dt="2022-04-04T04:14:30.813" v="34" actId="20577"/>
        <pc:sldMkLst>
          <pc:docMk/>
          <pc:sldMk cId="1813022741" sldId="350"/>
        </pc:sldMkLst>
        <pc:spChg chg="add mod">
          <ac:chgData name="Takehara Kazuyo" userId="6c1305eccc517997" providerId="LiveId" clId="{98D83744-3495-42B1-A8A7-1925AFE9CD5C}" dt="2022-04-04T04:06:10.615" v="2"/>
          <ac:spMkLst>
            <pc:docMk/>
            <pc:sldMk cId="1813022741" sldId="350"/>
            <ac:spMk id="5" creationId="{F88A8451-CB75-4A15-BAD3-1A3F7AB44CC2}"/>
          </ac:spMkLst>
        </pc:spChg>
        <pc:spChg chg="add mod">
          <ac:chgData name="Takehara Kazuyo" userId="6c1305eccc517997" providerId="LiveId" clId="{98D83744-3495-42B1-A8A7-1925AFE9CD5C}" dt="2022-04-04T04:14:30.813" v="34" actId="20577"/>
          <ac:spMkLst>
            <pc:docMk/>
            <pc:sldMk cId="1813022741" sldId="350"/>
            <ac:spMk id="6" creationId="{AD6C4414-27AD-4C03-B2DF-5A273D8923CC}"/>
          </ac:spMkLst>
        </pc:spChg>
        <pc:picChg chg="mod">
          <ac:chgData name="Takehara Kazuyo" userId="6c1305eccc517997" providerId="LiveId" clId="{98D83744-3495-42B1-A8A7-1925AFE9CD5C}" dt="2022-04-04T04:04:17.567" v="1" actId="1076"/>
          <ac:picMkLst>
            <pc:docMk/>
            <pc:sldMk cId="1813022741" sldId="350"/>
            <ac:picMk id="3" creationId="{DAD6FC38-F70A-4305-BE82-87F494A4D1DC}"/>
          </ac:picMkLst>
        </pc:picChg>
        <pc:picChg chg="add mod">
          <ac:chgData name="Takehara Kazuyo" userId="6c1305eccc517997" providerId="LiveId" clId="{98D83744-3495-42B1-A8A7-1925AFE9CD5C}" dt="2022-04-04T04:06:10.615" v="2"/>
          <ac:picMkLst>
            <pc:docMk/>
            <pc:sldMk cId="1813022741" sldId="350"/>
            <ac:picMk id="4" creationId="{DE7C5DE4-58D0-46E1-B028-F7C5678404BC}"/>
          </ac:picMkLst>
        </pc:picChg>
      </pc:sldChg>
      <pc:sldChg chg="addSp modSp mod">
        <pc:chgData name="Takehara Kazuyo" userId="6c1305eccc517997" providerId="LiveId" clId="{98D83744-3495-42B1-A8A7-1925AFE9CD5C}" dt="2022-04-04T04:13:08.882" v="26" actId="20577"/>
        <pc:sldMkLst>
          <pc:docMk/>
          <pc:sldMk cId="2570660129" sldId="351"/>
        </pc:sldMkLst>
        <pc:spChg chg="add mod">
          <ac:chgData name="Takehara Kazuyo" userId="6c1305eccc517997" providerId="LiveId" clId="{98D83744-3495-42B1-A8A7-1925AFE9CD5C}" dt="2022-04-04T04:08:40.611" v="22"/>
          <ac:spMkLst>
            <pc:docMk/>
            <pc:sldMk cId="2570660129" sldId="351"/>
            <ac:spMk id="6" creationId="{BD2AC816-A606-4388-9FCC-280D855E17A2}"/>
          </ac:spMkLst>
        </pc:spChg>
        <pc:spChg chg="add mod">
          <ac:chgData name="Takehara Kazuyo" userId="6c1305eccc517997" providerId="LiveId" clId="{98D83744-3495-42B1-A8A7-1925AFE9CD5C}" dt="2022-04-04T04:13:08.882" v="26" actId="20577"/>
          <ac:spMkLst>
            <pc:docMk/>
            <pc:sldMk cId="2570660129" sldId="351"/>
            <ac:spMk id="7" creationId="{147CEA43-1E92-41A2-B13A-F5687416DBC3}"/>
          </ac:spMkLst>
        </pc:spChg>
        <pc:picChg chg="add mod">
          <ac:chgData name="Takehara Kazuyo" userId="6c1305eccc517997" providerId="LiveId" clId="{98D83744-3495-42B1-A8A7-1925AFE9CD5C}" dt="2022-04-04T04:08:40.611" v="22"/>
          <ac:picMkLst>
            <pc:docMk/>
            <pc:sldMk cId="2570660129" sldId="351"/>
            <ac:picMk id="5" creationId="{9BF179B0-552B-42FE-A4E0-23F8D6C8EE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B4C0B-0CA9-428E-9CDD-557E5DA1BDF1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170E6-3AAC-4600-B28C-4AB3494E0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831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E5CF68-1FAA-4C1B-864E-DCF753817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B5714F1-DFDB-41BA-84BE-9DE48A3F9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33FB16-408D-4F58-8134-F8D07F95A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ED4588-23BD-4181-95CC-67375D750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25252F-B03E-4A4B-9B02-1D0F974B7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26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06A26F-57F3-4C54-B743-34A08626B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5D083C-3B9A-4760-B51E-C3BB7DDB8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50844E-CD63-4F4D-98C0-CD6855F5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AA2046-156E-401F-8668-ADA823F60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8AE387-756E-42E4-A254-04FC2CDC7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68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BF74D7-74A1-489D-B1E1-E332EB635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288179-0771-4E2C-BBC6-E08431614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776C0E-1FD9-49D0-9C6D-FAB533949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FBC4C7-1EEA-48DA-AF18-030BA5E26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2A9073-2E24-4006-8DF2-69B426EA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57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7FBF2A-DE04-4AB6-9194-5B3E5F1A1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9DFF61-7864-4C8C-BCD5-A0CF8B23C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16EB138-3800-484D-8D77-2EE221A25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42E311C-A914-43AC-8B9B-C4771302F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E0346E-FA75-405F-90AC-BB1A8B077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1637B2-C5F1-4126-8D9D-DC9B10A6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89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B98266-8DAF-4D7E-BCD9-905D1A0AB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59305D1-5AFB-42C3-B60B-B77248BF6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FB130DD-16FD-4DD6-85BB-E303585B1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CAFC5DF-C743-493F-952A-B20177557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FAE806D-0D9E-4E38-9930-C777F7E33A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A5FED86-BEE2-431E-9CEC-B7296D141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2DD5729-BF75-451D-822C-CE4E7674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EBB0C28-3613-469B-98E8-D8F850D50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02B683-D912-4F95-AA1C-B8D45FFED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0948BE1-06E9-4CAB-9F21-0EC8C487B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F3DBA84-2EE9-4AC6-B0B0-A9B0D851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495CDE9-B1B0-4CA2-BE3C-31C15FBC4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29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0CD5059-C397-458C-9AA6-0557F27B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33E9258-9438-48CC-AFCD-350B7B49C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9FF693-9725-4DC2-81A5-03BFDA906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890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6C05C8-9411-4CC7-A634-98E99D3B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7EA2A90-8279-4E0A-A397-49D167986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1EFA2E-4ABC-46F7-B588-7CFA16EB1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1F43C5F-9142-4F2D-AD2E-FD83EFC30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8F90C76-A96F-46C7-A5B0-06AB44626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90E562-491F-4129-A748-D592EC48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16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38E6EC-15AF-4EB4-8800-1398303C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D3C1BFC-B792-4921-9F31-634557573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EAF3AE8-114B-472F-9104-958A13B71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8D84F44-AC10-494B-A182-4573139A5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2B598A-9923-4AC4-B230-29F0812A6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85D5D60-4053-440A-BAD2-425A9E82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273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04A6FE-B965-4D6B-8038-72E98BE88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B09CB9-C415-45C0-97DC-EAF0767C7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AD4C72-6A18-4B89-8DD2-0173FAB65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21DA85-570E-450B-AF47-877D3BC1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C5D078-22A7-4449-BDB3-FD9E20736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670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3B15CF6-0E8F-43C9-A83E-66E903ED1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F848BF-8235-4B59-B8EC-C5981572C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5F4903-D798-4AC8-A3EC-3FFE2103E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F773E8-8A6F-41FD-B138-520F57FE3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B10087-53E8-4051-9B25-457A7D96C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816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27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16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49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28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76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1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39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31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03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6412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9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374FE19-8D2E-4479-95C1-30F01430C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9C5712-22C0-4EB5-8A7B-FD088C15C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3D132F-9A69-4F3E-97E4-ED8B22980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C2BEB-9504-46FE-9857-7EF01A322036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9D7D08-3F1E-41E5-8DA4-6B116BBB6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50519C-97AE-45DA-B9C3-241CE5C9D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84F4D-7589-47A6-94EE-EFD1F8BF2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143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8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aNULVIv0hFQ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10Zkj46Iz7A" TargetMode="Externa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W90BjtGDjec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Rm5_Ovy_5Qw" TargetMode="Externa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youtu.be/QUBChffMW-8" TargetMode="Externa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youtu.be/ph21pizkFw4" TargetMode="Externa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4.png"/><Relationship Id="rId5" Type="http://schemas.openxmlformats.org/officeDocument/2006/relationships/image" Target="../media/image6.png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4.png"/><Relationship Id="rId5" Type="http://schemas.openxmlformats.org/officeDocument/2006/relationships/image" Target="../media/image6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1.png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1.png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media" Target="../media/media10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5" Type="http://schemas.microsoft.com/office/2007/relationships/media" Target="../media/media11.mp3"/><Relationship Id="rId10" Type="http://schemas.openxmlformats.org/officeDocument/2006/relationships/image" Target="../media/image6.png"/><Relationship Id="rId4" Type="http://schemas.openxmlformats.org/officeDocument/2006/relationships/audio" Target="../media/media10.mp3"/><Relationship Id="rId9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media" Target="../media/media10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6.png"/><Relationship Id="rId5" Type="http://schemas.microsoft.com/office/2007/relationships/media" Target="../media/media11.mp3"/><Relationship Id="rId10" Type="http://schemas.openxmlformats.org/officeDocument/2006/relationships/image" Target="../media/image69.png"/><Relationship Id="rId4" Type="http://schemas.openxmlformats.org/officeDocument/2006/relationships/audio" Target="../media/media10.mp3"/><Relationship Id="rId9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6.png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9.png"/><Relationship Id="rId5" Type="http://schemas.openxmlformats.org/officeDocument/2006/relationships/image" Target="../media/image6.png"/><Relationship Id="rId4" Type="http://schemas.openxmlformats.org/officeDocument/2006/relationships/image" Target="../media/image7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.png"/><Relationship Id="rId5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6.png"/><Relationship Id="rId4" Type="http://schemas.openxmlformats.org/officeDocument/2006/relationships/image" Target="../media/image8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6.png"/><Relationship Id="rId4" Type="http://schemas.openxmlformats.org/officeDocument/2006/relationships/image" Target="../media/image8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1.png"/><Relationship Id="rId5" Type="http://schemas.openxmlformats.org/officeDocument/2006/relationships/image" Target="../media/image6.png"/><Relationship Id="rId4" Type="http://schemas.openxmlformats.org/officeDocument/2006/relationships/image" Target="../media/image8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1.png"/><Relationship Id="rId5" Type="http://schemas.openxmlformats.org/officeDocument/2006/relationships/image" Target="../media/image6.png"/><Relationship Id="rId4" Type="http://schemas.openxmlformats.org/officeDocument/2006/relationships/image" Target="../media/image86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Map&#10;&#10;Description automatically generated">
            <a:extLst>
              <a:ext uri="{FF2B5EF4-FFF2-40B4-BE49-F238E27FC236}">
                <a16:creationId xmlns:a16="http://schemas.microsoft.com/office/drawing/2014/main" id="{95758118-8E2D-443F-B011-82F66B03BC9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B1A0259-1A90-4751-B419-EAE5A979D7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8024" y="0"/>
            <a:ext cx="9543695" cy="44464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5E3D416-7762-4DD6-A2DB-7050254DD0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3402" y="4446494"/>
            <a:ext cx="9628317" cy="201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2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2E7DC8-3E25-4298-A0E2-6656F273EE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 t="10324" r="331"/>
          <a:stretch/>
        </p:blipFill>
        <p:spPr>
          <a:xfrm>
            <a:off x="3611424" y="328612"/>
            <a:ext cx="8448675" cy="62007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684CDAF-C554-4C9E-9063-75707E2B3B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19080"/>
            <a:ext cx="3687624" cy="663389"/>
          </a:xfrm>
          <a:prstGeom prst="rect">
            <a:avLst/>
          </a:prstGeom>
        </p:spPr>
      </p:pic>
      <p:pic>
        <p:nvPicPr>
          <p:cNvPr id="5" name="Z_[14-01]_kotoba">
            <a:hlinkClick r:id="" action="ppaction://media"/>
            <a:extLst>
              <a:ext uri="{FF2B5EF4-FFF2-40B4-BE49-F238E27FC236}">
                <a16:creationId xmlns:a16="http://schemas.microsoft.com/office/drawing/2014/main" id="{F7720000-CD96-4D46-9601-44D96DD8B7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66174" y="1784349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C746D1F-8910-4561-A02E-B1B1A91668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42" b="90196"/>
          <a:stretch/>
        </p:blipFill>
        <p:spPr>
          <a:xfrm>
            <a:off x="0" y="293128"/>
            <a:ext cx="2362200" cy="70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5739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72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2E7DC8-3E25-4298-A0E2-6656F273EE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331" y="2277035"/>
            <a:ext cx="10221338" cy="23039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ADDD211-968F-4A5B-A02C-F500B4E4F1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42" b="90196"/>
          <a:stretch/>
        </p:blipFill>
        <p:spPr>
          <a:xfrm>
            <a:off x="0" y="328612"/>
            <a:ext cx="2243783" cy="6723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EC51C08-CC01-4015-8568-3BD4D4ED17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 t="10324" r="75900" b="83822"/>
          <a:stretch/>
        </p:blipFill>
        <p:spPr>
          <a:xfrm>
            <a:off x="601525" y="1119187"/>
            <a:ext cx="2408224" cy="50958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DD660F2-8CED-49DE-9C78-B2B65270F46D}"/>
              </a:ext>
            </a:extLst>
          </p:cNvPr>
          <p:cNvSpPr txBox="1"/>
          <p:nvPr/>
        </p:nvSpPr>
        <p:spPr>
          <a:xfrm>
            <a:off x="1685924" y="4705350"/>
            <a:ext cx="11135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ធនាគារ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AACC2BC-1164-4005-9DFA-7DD7BD5DBAAD}"/>
              </a:ext>
            </a:extLst>
          </p:cNvPr>
          <p:cNvSpPr txBox="1"/>
          <p:nvPr/>
        </p:nvSpPr>
        <p:spPr>
          <a:xfrm>
            <a:off x="4276725" y="4705350"/>
            <a:ext cx="2085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ប្រៃសនីយ៍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CD85B8-DF2D-4CB6-898E-8D7680C48EDB}"/>
              </a:ext>
            </a:extLst>
          </p:cNvPr>
          <p:cNvSpPr txBox="1"/>
          <p:nvPr/>
        </p:nvSpPr>
        <p:spPr>
          <a:xfrm>
            <a:off x="6762749" y="4705350"/>
            <a:ext cx="20851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ហាងអចលនទ្រព្យ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EDF509C-B055-4203-8E7D-A7F514DB4064}"/>
              </a:ext>
            </a:extLst>
          </p:cNvPr>
          <p:cNvSpPr txBox="1"/>
          <p:nvPr/>
        </p:nvSpPr>
        <p:spPr>
          <a:xfrm>
            <a:off x="9591674" y="4705350"/>
            <a:ext cx="20960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ហាងកាត់សក់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42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2E7DC8-3E25-4298-A0E2-6656F273EE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331" y="2339788"/>
            <a:ext cx="10221338" cy="224117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6FDB0AE-0E17-4822-9C5D-2E8A34BA83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42" b="90196"/>
          <a:stretch/>
        </p:blipFill>
        <p:spPr>
          <a:xfrm>
            <a:off x="0" y="328612"/>
            <a:ext cx="2243783" cy="6723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A6C9759-17C7-46A3-A845-107A319777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 t="10324" r="75900" b="83822"/>
          <a:stretch/>
        </p:blipFill>
        <p:spPr>
          <a:xfrm>
            <a:off x="649149" y="1063157"/>
            <a:ext cx="2492959" cy="5275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3BBABC5-0B97-4194-8195-125D6FB2AE8B}"/>
              </a:ext>
            </a:extLst>
          </p:cNvPr>
          <p:cNvSpPr txBox="1"/>
          <p:nvPr/>
        </p:nvSpPr>
        <p:spPr>
          <a:xfrm>
            <a:off x="1666875" y="4676775"/>
            <a:ext cx="2797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ហាងធ្វើសក់ផាត់មុខ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80276D6-BF3F-483C-90C5-AC46E25DC5B2}"/>
              </a:ext>
            </a:extLst>
          </p:cNvPr>
          <p:cNvSpPr txBox="1"/>
          <p:nvPr/>
        </p:nvSpPr>
        <p:spPr>
          <a:xfrm>
            <a:off x="4305300" y="4676775"/>
            <a:ext cx="16949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ហាងបាកអ៊ុត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C68C0E6-9A20-4166-A8EC-EDD669FAACC3}"/>
              </a:ext>
            </a:extLst>
          </p:cNvPr>
          <p:cNvSpPr txBox="1"/>
          <p:nvPr/>
        </p:nvSpPr>
        <p:spPr>
          <a:xfrm>
            <a:off x="6315074" y="4676775"/>
            <a:ext cx="3227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កន្លែងបោកគក់ដាក់កាក់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945D34-6690-49CA-BA15-FED301433170}"/>
              </a:ext>
            </a:extLst>
          </p:cNvPr>
          <p:cNvSpPr txBox="1"/>
          <p:nvPr/>
        </p:nvSpPr>
        <p:spPr>
          <a:xfrm>
            <a:off x="9153525" y="4657785"/>
            <a:ext cx="30384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ហាងលក់រថយន្តមួយទឹក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9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2E7DC8-3E25-4298-A0E2-6656F273EE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331" y="2308412"/>
            <a:ext cx="10221338" cy="22411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5DEED88-C7C6-4B96-A760-5EF6286411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42" b="90196"/>
          <a:stretch/>
        </p:blipFill>
        <p:spPr>
          <a:xfrm>
            <a:off x="0" y="328612"/>
            <a:ext cx="2243783" cy="6723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538A208-CC64-4C20-9DF8-2DEEDED74B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 t="10324" r="75900" b="83822"/>
          <a:stretch/>
        </p:blipFill>
        <p:spPr>
          <a:xfrm>
            <a:off x="611049" y="1000965"/>
            <a:ext cx="2426759" cy="51351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099F3B-501C-403F-952A-AB89119FF6E8}"/>
              </a:ext>
            </a:extLst>
          </p:cNvPr>
          <p:cNvSpPr txBox="1"/>
          <p:nvPr/>
        </p:nvSpPr>
        <p:spPr>
          <a:xfrm>
            <a:off x="1811092" y="4549587"/>
            <a:ext cx="16954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ហាងលក់កង់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25039E-0668-4D53-B2F1-347499578F2F}"/>
              </a:ext>
            </a:extLst>
          </p:cNvPr>
          <p:cNvSpPr txBox="1"/>
          <p:nvPr/>
        </p:nvSpPr>
        <p:spPr>
          <a:xfrm>
            <a:off x="3927566" y="4549587"/>
            <a:ext cx="28651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ហាងលក់ទូរស័ព្ទដៃ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D9B451-8805-497A-B714-375EF6E09736}"/>
              </a:ext>
            </a:extLst>
          </p:cNvPr>
          <p:cNvSpPr txBox="1"/>
          <p:nvPr/>
        </p:nvSpPr>
        <p:spPr>
          <a:xfrm>
            <a:off x="6418217" y="4549587"/>
            <a:ext cx="3004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ហាងជួសជុលទូរស័ព្ទដៃ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7EBEAB-8DD5-467F-8201-DE6DF1372EF2}"/>
              </a:ext>
            </a:extLst>
          </p:cNvPr>
          <p:cNvSpPr txBox="1"/>
          <p:nvPr/>
        </p:nvSpPr>
        <p:spPr>
          <a:xfrm>
            <a:off x="9292046" y="4549587"/>
            <a:ext cx="24046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ហាងរបស់មួយទឹក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057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684CDAF-C554-4C9E-9063-75707E2B3B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00965"/>
            <a:ext cx="3629674" cy="779930"/>
          </a:xfrm>
          <a:prstGeom prst="rect">
            <a:avLst/>
          </a:prstGeom>
        </p:spPr>
      </p:pic>
      <p:pic>
        <p:nvPicPr>
          <p:cNvPr id="5" name="Z_[14-01]_kotoba">
            <a:hlinkClick r:id="" action="ppaction://media"/>
            <a:extLst>
              <a:ext uri="{FF2B5EF4-FFF2-40B4-BE49-F238E27FC236}">
                <a16:creationId xmlns:a16="http://schemas.microsoft.com/office/drawing/2014/main" id="{656AD7E4-1076-4539-9863-9731F6FADF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50680" y="1671357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6FF6A9F-4146-4DF2-9405-885FF1EC2B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 t="10324" r="331"/>
          <a:stretch/>
        </p:blipFill>
        <p:spPr>
          <a:xfrm>
            <a:off x="3743325" y="414337"/>
            <a:ext cx="8448675" cy="620077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DE15848-5CD5-4E28-9A8C-3904040DAF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42" b="90196"/>
          <a:stretch/>
        </p:blipFill>
        <p:spPr>
          <a:xfrm>
            <a:off x="0" y="328612"/>
            <a:ext cx="2243783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6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AD6FC38-F70A-4305-BE82-87F494A4D1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7" b="68870"/>
          <a:stretch/>
        </p:blipFill>
        <p:spPr>
          <a:xfrm>
            <a:off x="869448" y="731053"/>
            <a:ext cx="7386278" cy="242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2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AD6FC38-F70A-4305-BE82-87F494A4D1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9"/>
          <a:stretch/>
        </p:blipFill>
        <p:spPr>
          <a:xfrm>
            <a:off x="1666282" y="2112372"/>
            <a:ext cx="8536082" cy="38212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E7C5DE4-58D0-46E1-B028-F7C567840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F88A8451-CB75-4A15-BAD3-1A3F7AB44CC2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AD6C4414-27AD-4C03-B2DF-5A273D8923CC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https://youtu.be/aNULVIv0hFQ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022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9DAA069-06D4-4E68-9EDA-338AD285D0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3" b="-1"/>
          <a:stretch/>
        </p:blipFill>
        <p:spPr>
          <a:xfrm>
            <a:off x="2653553" y="165463"/>
            <a:ext cx="6884894" cy="6507381"/>
          </a:xfrm>
          <a:prstGeom prst="rect">
            <a:avLst/>
          </a:prstGeom>
        </p:spPr>
      </p:pic>
      <p:pic>
        <p:nvPicPr>
          <p:cNvPr id="4" name="Z_[14-02]_kiku1">
            <a:hlinkClick r:id="" action="ppaction://media"/>
            <a:extLst>
              <a:ext uri="{FF2B5EF4-FFF2-40B4-BE49-F238E27FC236}">
                <a16:creationId xmlns:a16="http://schemas.microsoft.com/office/drawing/2014/main" id="{DE9BB04E-FF60-4466-A607-EA2269FF2C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16301" y="31853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091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93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EEC46C0-DDAD-4E77-8368-BB6802A568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" b="1"/>
          <a:stretch/>
        </p:blipFill>
        <p:spPr>
          <a:xfrm>
            <a:off x="2653553" y="211674"/>
            <a:ext cx="6884894" cy="646117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CC51FA-380F-4B97-A48F-65DFAF48C0F6}"/>
              </a:ext>
            </a:extLst>
          </p:cNvPr>
          <p:cNvSpPr txBox="1"/>
          <p:nvPr/>
        </p:nvSpPr>
        <p:spPr>
          <a:xfrm>
            <a:off x="3810841" y="4317543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シミぬ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18707E2-240E-400A-8FDF-2D4F04D60C70}"/>
              </a:ext>
            </a:extLst>
          </p:cNvPr>
          <p:cNvSpPr txBox="1"/>
          <p:nvPr/>
        </p:nvSpPr>
        <p:spPr>
          <a:xfrm>
            <a:off x="3810840" y="5267675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1,500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65E195-B3F4-4CC3-8B8D-1496F8267B42}"/>
              </a:ext>
            </a:extLst>
          </p:cNvPr>
          <p:cNvSpPr txBox="1"/>
          <p:nvPr/>
        </p:nvSpPr>
        <p:spPr>
          <a:xfrm>
            <a:off x="3810841" y="6217808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２週間ぐらい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Z_[14-02]_kiku1">
            <a:hlinkClick r:id="" action="ppaction://media"/>
            <a:extLst>
              <a:ext uri="{FF2B5EF4-FFF2-40B4-BE49-F238E27FC236}">
                <a16:creationId xmlns:a16="http://schemas.microsoft.com/office/drawing/2014/main" id="{70ADDCA6-0BDF-4B64-94AF-A50ADD7777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16301" y="31853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93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EC7A1D2-9903-475B-9124-08D465F309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512" y="1137957"/>
            <a:ext cx="10924625" cy="258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04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CA3993B-2634-422A-AC8C-C42ABDDA1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2674" y="0"/>
            <a:ext cx="8546652" cy="6858000"/>
          </a:xfrm>
          <a:prstGeom prst="rect">
            <a:avLst/>
          </a:prstGeom>
        </p:spPr>
      </p:pic>
      <p:pic>
        <p:nvPicPr>
          <p:cNvPr id="5" name="Z_[14-02]_kiku1">
            <a:hlinkClick r:id="" action="ppaction://media"/>
            <a:extLst>
              <a:ext uri="{FF2B5EF4-FFF2-40B4-BE49-F238E27FC236}">
                <a16:creationId xmlns:a16="http://schemas.microsoft.com/office/drawing/2014/main" id="{090A7790-8566-4B5D-9597-3AC51FD824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13225" y="5175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30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1E49FF-181E-43EF-B28C-03ECB54CD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071" y="1107141"/>
            <a:ext cx="5161083" cy="232185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87E94E3-0B3E-4976-9910-3AD3648C65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6854" y="2268070"/>
            <a:ext cx="4177553" cy="45537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208DC2F-15BE-4919-B29D-ACBF82D47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ED87DFF9-22DE-4E6E-9AF5-88C30A870443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14">
            <a:extLst>
              <a:ext uri="{FF2B5EF4-FFF2-40B4-BE49-F238E27FC236}">
                <a16:creationId xmlns:a16="http://schemas.microsoft.com/office/drawing/2014/main" id="{00F31CAF-0E59-4751-B4C7-FAFEB2CBFBC3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https://youtu.be/10Zkj46Iz7A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905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893B2E-FAB3-4F7B-B62D-A33050BC30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87"/>
          <a:stretch/>
        </p:blipFill>
        <p:spPr>
          <a:xfrm>
            <a:off x="2288167" y="144193"/>
            <a:ext cx="7410395" cy="2922858"/>
          </a:xfrm>
          <a:prstGeom prst="rect">
            <a:avLst/>
          </a:prstGeom>
        </p:spPr>
      </p:pic>
      <p:pic>
        <p:nvPicPr>
          <p:cNvPr id="4" name="Z_[14-03]_kiku2">
            <a:hlinkClick r:id="" action="ppaction://media"/>
            <a:extLst>
              <a:ext uri="{FF2B5EF4-FFF2-40B4-BE49-F238E27FC236}">
                <a16:creationId xmlns:a16="http://schemas.microsoft.com/office/drawing/2014/main" id="{80D5D3F4-C7C9-48A3-BB7C-3F02D71CDD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3354854"/>
            <a:ext cx="487363" cy="4873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5C30103-E6C4-4393-A5EE-F7EB882D5C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52"/>
          <a:stretch/>
        </p:blipFill>
        <p:spPr>
          <a:xfrm>
            <a:off x="2288167" y="3067051"/>
            <a:ext cx="8103027" cy="3697309"/>
          </a:xfrm>
          <a:prstGeom prst="rect">
            <a:avLst/>
          </a:prstGeom>
        </p:spPr>
      </p:pic>
      <p:pic>
        <p:nvPicPr>
          <p:cNvPr id="6" name="Z_[14-03]_kiku2">
            <a:hlinkClick r:id="" action="ppaction://media"/>
            <a:extLst>
              <a:ext uri="{FF2B5EF4-FFF2-40B4-BE49-F238E27FC236}">
                <a16:creationId xmlns:a16="http://schemas.microsoft.com/office/drawing/2014/main" id="{EB2845DB-8C8D-45B6-BD3C-00138C2B10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6569" y="30612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0896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6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4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F12B02C-E4FE-4062-800D-00F309BDFD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52"/>
          <a:stretch/>
        </p:blipFill>
        <p:spPr>
          <a:xfrm>
            <a:off x="2291127" y="2962275"/>
            <a:ext cx="8103027" cy="369730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8EC33D0-E8F4-49A8-8FD7-83ACBA5579F5}"/>
              </a:ext>
            </a:extLst>
          </p:cNvPr>
          <p:cNvSpPr txBox="1"/>
          <p:nvPr/>
        </p:nvSpPr>
        <p:spPr>
          <a:xfrm>
            <a:off x="3249817" y="4296460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おきゃくさん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6EB3716-32C0-428A-8EBA-F1DD83854932}"/>
              </a:ext>
            </a:extLst>
          </p:cNvPr>
          <p:cNvSpPr txBox="1"/>
          <p:nvPr/>
        </p:nvSpPr>
        <p:spPr>
          <a:xfrm>
            <a:off x="3235978" y="5273591"/>
            <a:ext cx="8489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タイヤのキャップをはずさないで、</a:t>
            </a:r>
            <a:r>
              <a:rPr lang="ja-JP" altLang="en-US" sz="2400" b="1" dirty="0">
                <a:solidFill>
                  <a:srgbClr val="FF0000"/>
                </a:solidFill>
              </a:rPr>
              <a:t>くうき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を入れようとした。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050C07-B435-4AD3-824B-E7CD785EF2AB}"/>
              </a:ext>
            </a:extLst>
          </p:cNvPr>
          <p:cNvSpPr txBox="1"/>
          <p:nvPr/>
        </p:nvSpPr>
        <p:spPr>
          <a:xfrm>
            <a:off x="3855103" y="6354348"/>
            <a:ext cx="945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０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Z_[14-03]_kiku2">
            <a:hlinkClick r:id="" action="ppaction://media"/>
            <a:extLst>
              <a:ext uri="{FF2B5EF4-FFF2-40B4-BE49-F238E27FC236}">
                <a16:creationId xmlns:a16="http://schemas.microsoft.com/office/drawing/2014/main" id="{EB2845DB-8C8D-45B6-BD3C-00138C2B10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6569" y="3061253"/>
            <a:ext cx="487363" cy="48736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173D3A-5F55-4000-B5A5-4BCD8E181F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27"/>
          <a:stretch/>
        </p:blipFill>
        <p:spPr>
          <a:xfrm>
            <a:off x="2217499" y="198414"/>
            <a:ext cx="7242652" cy="28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8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64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F5E5572-1E43-464E-89CB-BCAF676B63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177" y="1301002"/>
            <a:ext cx="10507646" cy="261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27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D5E2D8D-67F6-41A8-9782-C9B61203BF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846" y="385482"/>
            <a:ext cx="10580307" cy="6087035"/>
          </a:xfrm>
          <a:prstGeom prst="rect">
            <a:avLst/>
          </a:prstGeom>
        </p:spPr>
      </p:pic>
      <p:pic>
        <p:nvPicPr>
          <p:cNvPr id="6" name="Z_[14-03]_kiku2">
            <a:hlinkClick r:id="" action="ppaction://media"/>
            <a:extLst>
              <a:ext uri="{FF2B5EF4-FFF2-40B4-BE49-F238E27FC236}">
                <a16:creationId xmlns:a16="http://schemas.microsoft.com/office/drawing/2014/main" id="{727EBF6B-EF93-4468-ABE1-A8FABBF9A4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31010" y="11772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7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E81FB4-D359-4B85-B3A7-2B89BB37DC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4" y="2213162"/>
            <a:ext cx="9991612" cy="406997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30B37DF-0E0A-4FDE-BDF4-E402A392A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F758D84B-597E-4281-BA1C-25BDEABCEBE4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E48D00CB-F1AD-4553-9D23-DB9F300ABB17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https://youtu.be/W90BjtGDjec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67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E81FB4-D359-4B85-B3A7-2B89BB37DC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01"/>
          <a:stretch/>
        </p:blipFill>
        <p:spPr>
          <a:xfrm>
            <a:off x="2202965" y="3095626"/>
            <a:ext cx="8507692" cy="3750979"/>
          </a:xfrm>
          <a:prstGeom prst="rect">
            <a:avLst/>
          </a:prstGeom>
        </p:spPr>
      </p:pic>
      <p:pic>
        <p:nvPicPr>
          <p:cNvPr id="2" name="Z_[14-04]_kiku3">
            <a:hlinkClick r:id="" action="ppaction://media"/>
            <a:extLst>
              <a:ext uri="{FF2B5EF4-FFF2-40B4-BE49-F238E27FC236}">
                <a16:creationId xmlns:a16="http://schemas.microsoft.com/office/drawing/2014/main" id="{D9370051-4BCB-4675-9F11-D82D6B7238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3095626"/>
            <a:ext cx="487363" cy="4873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E2B8B4B-5350-4C51-BE12-B5EB8B7230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12"/>
          <a:stretch/>
        </p:blipFill>
        <p:spPr>
          <a:xfrm>
            <a:off x="2374415" y="230472"/>
            <a:ext cx="7443170" cy="286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259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73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06A3B2E-D9ED-4174-AE3D-33FEC43BB6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63"/>
          <a:stretch/>
        </p:blipFill>
        <p:spPr>
          <a:xfrm>
            <a:off x="2374415" y="230471"/>
            <a:ext cx="7443170" cy="2874679"/>
          </a:xfrm>
          <a:prstGeom prst="rect">
            <a:avLst/>
          </a:prstGeom>
        </p:spPr>
      </p:pic>
      <p:pic>
        <p:nvPicPr>
          <p:cNvPr id="9" name="Z_[14-04]_kiku3">
            <a:hlinkClick r:id="" action="ppaction://media"/>
            <a:extLst>
              <a:ext uri="{FF2B5EF4-FFF2-40B4-BE49-F238E27FC236}">
                <a16:creationId xmlns:a16="http://schemas.microsoft.com/office/drawing/2014/main" id="{095930A8-C157-4667-ACE9-7C8A8F433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2318" y="3345890"/>
            <a:ext cx="487363" cy="48736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3881F3B-C206-4D97-AF02-8FC32C068D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01"/>
          <a:stretch/>
        </p:blipFill>
        <p:spPr>
          <a:xfrm>
            <a:off x="1598472" y="2908606"/>
            <a:ext cx="8507692" cy="375097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92E810E-A637-4F7E-BA49-F654A784BCC2}"/>
              </a:ext>
            </a:extLst>
          </p:cNvPr>
          <p:cNvSpPr txBox="1"/>
          <p:nvPr/>
        </p:nvSpPr>
        <p:spPr>
          <a:xfrm>
            <a:off x="2845453" y="4182383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もとばらい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683D84-BA63-422B-B71A-8A1EDF43DEAA}"/>
              </a:ext>
            </a:extLst>
          </p:cNvPr>
          <p:cNvSpPr txBox="1"/>
          <p:nvPr/>
        </p:nvSpPr>
        <p:spPr>
          <a:xfrm>
            <a:off x="2778778" y="5188348"/>
            <a:ext cx="8489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明日の夜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/10 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日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19:00-21:00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2035F2-7A10-445E-9987-7B6A71ECDC4D}"/>
              </a:ext>
            </a:extLst>
          </p:cNvPr>
          <p:cNvSpPr txBox="1"/>
          <p:nvPr/>
        </p:nvSpPr>
        <p:spPr>
          <a:xfrm>
            <a:off x="3003176" y="6229976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1,260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75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73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7C94890-F3E4-4BC2-9EBC-B7F27F50AC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031" y="657225"/>
            <a:ext cx="10895787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99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ED7D87B-7331-4BF3-9BF9-B86B5928B0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6376" y="206301"/>
            <a:ext cx="8319248" cy="6445398"/>
          </a:xfrm>
          <a:prstGeom prst="rect">
            <a:avLst/>
          </a:prstGeom>
        </p:spPr>
      </p:pic>
      <p:pic>
        <p:nvPicPr>
          <p:cNvPr id="5" name="Z_[14-04]_kiku3">
            <a:hlinkClick r:id="" action="ppaction://media"/>
            <a:extLst>
              <a:ext uri="{FF2B5EF4-FFF2-40B4-BE49-F238E27FC236}">
                <a16:creationId xmlns:a16="http://schemas.microsoft.com/office/drawing/2014/main" id="{7D9E82B5-0E44-41BC-99C5-E1DED7CF35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71410" y="8006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1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6B45A2A-490F-49B8-A673-CE6E19D2F4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5638" y="793476"/>
            <a:ext cx="5454237" cy="171226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83E3962-CF47-4B26-AF86-815831EB1F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9425" y="2505736"/>
            <a:ext cx="4046778" cy="392073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C4134A2-23CC-4043-8535-FBDA4389B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234093E4-DDD0-4185-96D1-128B6C3B8D14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14">
            <a:extLst>
              <a:ext uri="{FF2B5EF4-FFF2-40B4-BE49-F238E27FC236}">
                <a16:creationId xmlns:a16="http://schemas.microsoft.com/office/drawing/2014/main" id="{10B52708-EB2C-48CC-B34F-995E9C8AC3A4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https://youtu.be/Rm5_Ovy_5Qw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499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EEA5E3-108B-4B38-9B6F-6C60D03246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5635" y="207606"/>
            <a:ext cx="7180730" cy="6442788"/>
          </a:xfrm>
          <a:prstGeom prst="rect">
            <a:avLst/>
          </a:prstGeom>
        </p:spPr>
      </p:pic>
      <p:pic>
        <p:nvPicPr>
          <p:cNvPr id="4" name="Z_[14-05]_kiku4">
            <a:hlinkClick r:id="" action="ppaction://media"/>
            <a:extLst>
              <a:ext uri="{FF2B5EF4-FFF2-40B4-BE49-F238E27FC236}">
                <a16:creationId xmlns:a16="http://schemas.microsoft.com/office/drawing/2014/main" id="{4778ECBD-0999-42FA-95D9-F42AB6C68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39549" y="2389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2729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54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3594592-629E-41FC-B71F-3BE4CC3F39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5635" y="207606"/>
            <a:ext cx="7180730" cy="644278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35F213D-BDBC-41FB-8B94-3935A742F8E3}"/>
              </a:ext>
            </a:extLst>
          </p:cNvPr>
          <p:cNvSpPr txBox="1"/>
          <p:nvPr/>
        </p:nvSpPr>
        <p:spPr>
          <a:xfrm>
            <a:off x="3425358" y="6188728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a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633217-69C0-476E-AB6E-AD38D42A1CFC}"/>
              </a:ext>
            </a:extLst>
          </p:cNvPr>
          <p:cNvSpPr txBox="1"/>
          <p:nvPr/>
        </p:nvSpPr>
        <p:spPr>
          <a:xfrm>
            <a:off x="4448548" y="6188724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f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4550DE-CA91-4265-9212-915ABBA81901}"/>
              </a:ext>
            </a:extLst>
          </p:cNvPr>
          <p:cNvSpPr txBox="1"/>
          <p:nvPr/>
        </p:nvSpPr>
        <p:spPr>
          <a:xfrm>
            <a:off x="5497231" y="6166258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e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265269-904A-4A36-B74B-A9453E444DA6}"/>
              </a:ext>
            </a:extLst>
          </p:cNvPr>
          <p:cNvSpPr txBox="1"/>
          <p:nvPr/>
        </p:nvSpPr>
        <p:spPr>
          <a:xfrm>
            <a:off x="6599050" y="6188725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B5DEC5C-829A-4E3D-8FDF-73CAC1EF97FE}"/>
              </a:ext>
            </a:extLst>
          </p:cNvPr>
          <p:cNvSpPr txBox="1"/>
          <p:nvPr/>
        </p:nvSpPr>
        <p:spPr>
          <a:xfrm>
            <a:off x="7625836" y="6188723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c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F4FED4-4076-456F-B3EB-0B98308F50A6}"/>
              </a:ext>
            </a:extLst>
          </p:cNvPr>
          <p:cNvSpPr txBox="1"/>
          <p:nvPr/>
        </p:nvSpPr>
        <p:spPr>
          <a:xfrm>
            <a:off x="8652622" y="6188722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b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11" name="Z_[14-05]_kiku4">
            <a:hlinkClick r:id="" action="ppaction://media"/>
            <a:extLst>
              <a:ext uri="{FF2B5EF4-FFF2-40B4-BE49-F238E27FC236}">
                <a16:creationId xmlns:a16="http://schemas.microsoft.com/office/drawing/2014/main" id="{50C18B8E-9A7A-4E2C-9D29-005A7F913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39549" y="2389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4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354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0CFCFD7-998F-40EA-BAF7-A115638083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85" y="523874"/>
            <a:ext cx="10802230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840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84361D4-D7AC-4D23-AA3A-1E4977C233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7126"/>
            <a:ext cx="5998503" cy="27969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28FE30D-222D-48FC-B19C-236A081A3B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461" y="1272988"/>
            <a:ext cx="5976539" cy="558501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C35677D-2589-41EC-A1A9-59C9FA50E5D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654116"/>
            <a:ext cx="5998502" cy="313216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1DB4934-C31F-4087-BC6A-B2820361F63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28" y="71717"/>
            <a:ext cx="2360701" cy="582707"/>
          </a:xfrm>
          <a:prstGeom prst="rect">
            <a:avLst/>
          </a:prstGeom>
        </p:spPr>
      </p:pic>
      <p:pic>
        <p:nvPicPr>
          <p:cNvPr id="7" name="Z_[14-05]_kiku4">
            <a:hlinkClick r:id="" action="ppaction://media"/>
            <a:extLst>
              <a:ext uri="{FF2B5EF4-FFF2-40B4-BE49-F238E27FC236}">
                <a16:creationId xmlns:a16="http://schemas.microsoft.com/office/drawing/2014/main" id="{3286C10B-F72A-4547-A82A-8EDCD15DD9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8943" y="1670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4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82C65AA-DAEA-41AA-B8A0-CA2BE595FC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745" y="445994"/>
            <a:ext cx="10200510" cy="5966012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D3AEEDE-E02D-4AD8-8132-5CD35FC192F4}"/>
              </a:ext>
            </a:extLst>
          </p:cNvPr>
          <p:cNvSpPr/>
          <p:nvPr/>
        </p:nvSpPr>
        <p:spPr>
          <a:xfrm>
            <a:off x="1079863" y="1264024"/>
            <a:ext cx="10014858" cy="1066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284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E5EBB2-40C2-444F-BE49-6725492E1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372" y="597273"/>
            <a:ext cx="10809656" cy="193637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7ADC67B-1E22-46DD-B08F-016B55798B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372" y="3239621"/>
            <a:ext cx="10752978" cy="216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96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9AE1DAA-10B0-4FA9-B6EB-D9EBA381BB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6686550" cy="198280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3D950C-4BAA-4A98-9FCF-A32A6B2B4659}"/>
              </a:ext>
            </a:extLst>
          </p:cNvPr>
          <p:cNvSpPr txBox="1"/>
          <p:nvPr/>
        </p:nvSpPr>
        <p:spPr>
          <a:xfrm>
            <a:off x="257175" y="2415988"/>
            <a:ext cx="4491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(                                             )</a:t>
            </a:r>
            <a:endParaRPr kumimoji="1" lang="ja-JP" altLang="en-US" sz="2400" b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0393F3-B66A-4D69-AD95-A28CDA8DC4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8350" y="1340855"/>
            <a:ext cx="6343650" cy="551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51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4E30DAA-9695-4A36-9E93-0F57F76356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905" y="223922"/>
            <a:ext cx="6417472" cy="64701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C5E7ABA-9EAA-4C39-A237-9C03DDA59E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2" y="192562"/>
            <a:ext cx="5185283" cy="153762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B976EDA-523F-4785-A492-28283AF1E679}"/>
              </a:ext>
            </a:extLst>
          </p:cNvPr>
          <p:cNvSpPr txBox="1"/>
          <p:nvPr/>
        </p:nvSpPr>
        <p:spPr>
          <a:xfrm>
            <a:off x="381000" y="2120713"/>
            <a:ext cx="4491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(                                             )</a:t>
            </a:r>
            <a:endParaRPr kumimoji="1" lang="ja-JP" altLang="en-US" sz="2400" b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E417C2B-531B-419B-9223-ACEA6C129B15}"/>
              </a:ext>
            </a:extLst>
          </p:cNvPr>
          <p:cNvSpPr txBox="1"/>
          <p:nvPr/>
        </p:nvSpPr>
        <p:spPr>
          <a:xfrm>
            <a:off x="790575" y="1914525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うけとりにんがるすで、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ゆうびんぶつをわたせなかった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というおしらせ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73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BFA63C-49E7-42C8-8FC0-9FA502A0D0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0" r="7470"/>
          <a:stretch/>
        </p:blipFill>
        <p:spPr>
          <a:xfrm>
            <a:off x="96685" y="1334293"/>
            <a:ext cx="6300582" cy="39520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E990A93-4322-470D-84ED-32DB7D97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625" y="1144097"/>
            <a:ext cx="5667375" cy="571390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E962E7B-46CD-4AB3-87EA-6387E32466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24"/>
          <a:stretch/>
        </p:blipFill>
        <p:spPr>
          <a:xfrm>
            <a:off x="96685" y="123825"/>
            <a:ext cx="8347826" cy="102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99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3920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C28B72-13AA-4B64-8963-E070B5AC8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211" y="193921"/>
            <a:ext cx="5225032" cy="365418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E9B2EF1-46CC-45BA-B1F3-120D210F7A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905" y="202910"/>
            <a:ext cx="6417472" cy="6470158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657A277-875D-419E-8CED-6CC94C5EDA5C}"/>
              </a:ext>
            </a:extLst>
          </p:cNvPr>
          <p:cNvSpPr/>
          <p:nvPr/>
        </p:nvSpPr>
        <p:spPr>
          <a:xfrm>
            <a:off x="8911834" y="6317094"/>
            <a:ext cx="1452959" cy="272244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7030A0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104E1D2-EE8D-4264-BE25-79473CAB1665}"/>
              </a:ext>
            </a:extLst>
          </p:cNvPr>
          <p:cNvSpPr/>
          <p:nvPr/>
        </p:nvSpPr>
        <p:spPr>
          <a:xfrm>
            <a:off x="5479904" y="2601798"/>
            <a:ext cx="3126767" cy="405329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D61B3BF0-B2DE-4BBD-8965-E3422447DB11}"/>
              </a:ext>
            </a:extLst>
          </p:cNvPr>
          <p:cNvSpPr/>
          <p:nvPr/>
        </p:nvSpPr>
        <p:spPr>
          <a:xfrm>
            <a:off x="6645897" y="4912936"/>
            <a:ext cx="1773805" cy="174215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BAB0E6D1-50B0-43E4-BDFF-024699F446F4}"/>
              </a:ext>
            </a:extLst>
          </p:cNvPr>
          <p:cNvSpPr/>
          <p:nvPr/>
        </p:nvSpPr>
        <p:spPr>
          <a:xfrm>
            <a:off x="8781484" y="1575845"/>
            <a:ext cx="3060154" cy="92383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5000A3C-8A30-4A0C-B8B1-096F6D070D20}"/>
              </a:ext>
            </a:extLst>
          </p:cNvPr>
          <p:cNvSpPr/>
          <p:nvPr/>
        </p:nvSpPr>
        <p:spPr>
          <a:xfrm>
            <a:off x="8781484" y="2508666"/>
            <a:ext cx="3060154" cy="3119136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9B75251-4EAB-494E-BFEF-33C264CAB205}"/>
              </a:ext>
            </a:extLst>
          </p:cNvPr>
          <p:cNvSpPr/>
          <p:nvPr/>
        </p:nvSpPr>
        <p:spPr>
          <a:xfrm>
            <a:off x="8781484" y="5657217"/>
            <a:ext cx="3060154" cy="47963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3230C580-484B-4305-ADB6-FF1889FCDB01}"/>
              </a:ext>
            </a:extLst>
          </p:cNvPr>
          <p:cNvSpPr/>
          <p:nvPr/>
        </p:nvSpPr>
        <p:spPr>
          <a:xfrm>
            <a:off x="9860437" y="6166265"/>
            <a:ext cx="1981201" cy="12141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68C8B6FD-0C43-4252-905C-6B6035087AB7}"/>
              </a:ext>
            </a:extLst>
          </p:cNvPr>
          <p:cNvSpPr/>
          <p:nvPr/>
        </p:nvSpPr>
        <p:spPr>
          <a:xfrm>
            <a:off x="11360452" y="6161340"/>
            <a:ext cx="481185" cy="38807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223F6176-5BA0-4502-91AE-D64D528E4AE5}"/>
              </a:ext>
            </a:extLst>
          </p:cNvPr>
          <p:cNvSpPr/>
          <p:nvPr/>
        </p:nvSpPr>
        <p:spPr>
          <a:xfrm>
            <a:off x="5502316" y="1585274"/>
            <a:ext cx="3126767" cy="10558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1C6F2D-DA36-426B-9A68-23C3BDE34512}"/>
              </a:ext>
            </a:extLst>
          </p:cNvPr>
          <p:cNvSpPr txBox="1"/>
          <p:nvPr/>
        </p:nvSpPr>
        <p:spPr>
          <a:xfrm>
            <a:off x="8094664" y="2198171"/>
            <a:ext cx="44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00B046-F434-420A-8A2B-251C62CCA122}"/>
              </a:ext>
            </a:extLst>
          </p:cNvPr>
          <p:cNvSpPr txBox="1"/>
          <p:nvPr/>
        </p:nvSpPr>
        <p:spPr>
          <a:xfrm>
            <a:off x="11198636" y="3104808"/>
            <a:ext cx="44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C000"/>
                </a:solidFill>
              </a:rPr>
              <a:t>②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A32177-8BF4-4945-B44B-22AF41867804}"/>
              </a:ext>
            </a:extLst>
          </p:cNvPr>
          <p:cNvSpPr txBox="1"/>
          <p:nvPr/>
        </p:nvSpPr>
        <p:spPr>
          <a:xfrm>
            <a:off x="7933983" y="4023440"/>
            <a:ext cx="44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accent1"/>
                </a:solidFill>
              </a:rPr>
              <a:t>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783186-837B-4E0D-BA85-192B8A43FEF0}"/>
              </a:ext>
            </a:extLst>
          </p:cNvPr>
          <p:cNvSpPr txBox="1"/>
          <p:nvPr/>
        </p:nvSpPr>
        <p:spPr>
          <a:xfrm>
            <a:off x="7938397" y="4912950"/>
            <a:ext cx="44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00B050"/>
                </a:solidFill>
              </a:rPr>
              <a:t>③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256BA1F-8811-450A-9F54-5F970667AFBD}"/>
              </a:ext>
            </a:extLst>
          </p:cNvPr>
          <p:cNvSpPr txBox="1"/>
          <p:nvPr/>
        </p:nvSpPr>
        <p:spPr>
          <a:xfrm>
            <a:off x="8522189" y="6234993"/>
            <a:ext cx="443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7030A0"/>
                </a:solidFill>
              </a:rPr>
              <a:t>⑤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A3AD26E-0CAE-4D3C-AB22-A7997CB2198E}"/>
              </a:ext>
            </a:extLst>
          </p:cNvPr>
          <p:cNvSpPr txBox="1"/>
          <p:nvPr/>
        </p:nvSpPr>
        <p:spPr>
          <a:xfrm>
            <a:off x="10917392" y="6234992"/>
            <a:ext cx="44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00B050"/>
                </a:solidFill>
              </a:rPr>
              <a:t>③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25A476A-A492-4FEA-A824-4F9822402214}"/>
              </a:ext>
            </a:extLst>
          </p:cNvPr>
          <p:cNvSpPr txBox="1"/>
          <p:nvPr/>
        </p:nvSpPr>
        <p:spPr>
          <a:xfrm>
            <a:off x="10977106" y="1566855"/>
            <a:ext cx="44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00B050"/>
                </a:solidFill>
              </a:rPr>
              <a:t>③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0A77676-8EC8-4EAE-81EF-B11AFE2E68D0}"/>
              </a:ext>
            </a:extLst>
          </p:cNvPr>
          <p:cNvSpPr txBox="1"/>
          <p:nvPr/>
        </p:nvSpPr>
        <p:spPr>
          <a:xfrm>
            <a:off x="11412077" y="5627801"/>
            <a:ext cx="44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accent1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156555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/>
      <p:bldP spid="16" grpId="0"/>
      <p:bldP spid="17" grpId="0"/>
      <p:bldP spid="18" grpId="0"/>
      <p:bldP spid="19" grpId="0"/>
      <p:bldP spid="20" grpId="0"/>
      <p:bldP spid="22" grpId="0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2D0673-12E5-4BCD-89F7-38AF89CDA3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6" y="31290"/>
            <a:ext cx="9292858" cy="73510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8106A48-EC6E-42D7-AB7A-C7B2376048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000" y="766396"/>
            <a:ext cx="6042000" cy="60916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47D4D43-A324-42FB-868A-7262923E18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69341"/>
            <a:ext cx="3656318" cy="7351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A5025C9-0696-4859-8B49-20048A6B62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6" y="3255368"/>
            <a:ext cx="3656318" cy="73510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0E2BA8A-C274-4FF1-9807-7AB9667A0059}"/>
              </a:ext>
            </a:extLst>
          </p:cNvPr>
          <p:cNvSpPr txBox="1"/>
          <p:nvPr/>
        </p:nvSpPr>
        <p:spPr>
          <a:xfrm>
            <a:off x="327210" y="2326942"/>
            <a:ext cx="4950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(                                                   )</a:t>
            </a:r>
            <a:endParaRPr kumimoji="1" lang="ja-JP" altLang="en-US" sz="24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CC603D-4051-4FBB-B60D-28D904931F87}"/>
              </a:ext>
            </a:extLst>
          </p:cNvPr>
          <p:cNvSpPr txBox="1"/>
          <p:nvPr/>
        </p:nvSpPr>
        <p:spPr>
          <a:xfrm>
            <a:off x="327211" y="4300225"/>
            <a:ext cx="4950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(                                                   )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28925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93479" y="143984"/>
            <a:ext cx="11805041" cy="66595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9511867-B259-444C-BE26-6DEA91A375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479" y="198416"/>
            <a:ext cx="9292859" cy="7351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FAE1B41-BCD8-4893-B4DC-738274CBA5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9" y="987954"/>
            <a:ext cx="5855498" cy="549255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2E7A47A-7635-46CC-A524-7E03BD8256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903" y="1451820"/>
            <a:ext cx="3028789" cy="73510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E3C9807-5142-4FD6-AF0A-B2299F8B92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828" y="3966232"/>
            <a:ext cx="3028790" cy="73510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1D84292-1D07-4A90-B71B-AC71088FD8CA}"/>
              </a:ext>
            </a:extLst>
          </p:cNvPr>
          <p:cNvSpPr txBox="1"/>
          <p:nvPr/>
        </p:nvSpPr>
        <p:spPr>
          <a:xfrm>
            <a:off x="581471" y="2384081"/>
            <a:ext cx="4950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(                                                   )</a:t>
            </a:r>
            <a:endParaRPr kumimoji="1" lang="ja-JP" altLang="en-US" sz="2400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AE3476D-E1BC-47F0-B2A3-F3F7F372B0FB}"/>
              </a:ext>
            </a:extLst>
          </p:cNvPr>
          <p:cNvSpPr txBox="1"/>
          <p:nvPr/>
        </p:nvSpPr>
        <p:spPr>
          <a:xfrm>
            <a:off x="581471" y="5128181"/>
            <a:ext cx="4950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(                                                   )</a:t>
            </a:r>
            <a:endParaRPr kumimoji="1" lang="ja-JP" altLang="en-US" sz="2400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10E7E76-6000-484D-86B9-C9DFCC370C10}"/>
              </a:ext>
            </a:extLst>
          </p:cNvPr>
          <p:cNvSpPr txBox="1"/>
          <p:nvPr/>
        </p:nvSpPr>
        <p:spPr>
          <a:xfrm>
            <a:off x="361348" y="915233"/>
            <a:ext cx="57346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※A </a:t>
            </a:r>
            <a:r>
              <a:rPr lang="ja-JP" altLang="en-US" b="1" dirty="0">
                <a:solidFill>
                  <a:srgbClr val="FF0000"/>
                </a:solidFill>
              </a:rPr>
              <a:t>にじぶん のでんわばんごうとなまえ、</a:t>
            </a:r>
            <a:endParaRPr lang="en-US" altLang="ja-JP" b="1" dirty="0">
              <a:solidFill>
                <a:srgbClr val="FF0000"/>
              </a:solidFill>
            </a:endParaRPr>
          </a:p>
          <a:p>
            <a:r>
              <a:rPr lang="ja-JP" altLang="en-US" b="1" dirty="0">
                <a:solidFill>
                  <a:srgbClr val="FF0000"/>
                </a:solidFill>
              </a:rPr>
              <a:t>　「おしらせばんごう」を書く。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D317B5-DD4D-46FD-B4D3-F4B8DD95FA90}"/>
              </a:ext>
            </a:extLst>
          </p:cNvPr>
          <p:cNvSpPr txBox="1"/>
          <p:nvPr/>
        </p:nvSpPr>
        <p:spPr>
          <a:xfrm>
            <a:off x="733185" y="2307966"/>
            <a:ext cx="5187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rgbClr val="FF0000"/>
                </a:solidFill>
              </a:rPr>
              <a:t>B </a:t>
            </a:r>
            <a:r>
              <a:rPr lang="ja-JP" altLang="en-US" sz="2000" b="1" dirty="0">
                <a:solidFill>
                  <a:srgbClr val="FF0000"/>
                </a:solidFill>
              </a:rPr>
              <a:t>に、はいたつしてほしい日にちを書いて、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きぼうする時間に ☑ を書く。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6139C2E-0E40-468B-999D-7A8E01C107CC}"/>
              </a:ext>
            </a:extLst>
          </p:cNvPr>
          <p:cNvSpPr txBox="1"/>
          <p:nvPr/>
        </p:nvSpPr>
        <p:spPr>
          <a:xfrm>
            <a:off x="818509" y="5048249"/>
            <a:ext cx="4363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rgbClr val="FF0000"/>
                </a:solidFill>
              </a:rPr>
              <a:t>C </a:t>
            </a:r>
            <a:r>
              <a:rPr lang="ja-JP" altLang="en-US" sz="2000" b="1" dirty="0">
                <a:solidFill>
                  <a:srgbClr val="FF0000"/>
                </a:solidFill>
              </a:rPr>
              <a:t>の「おつとめさき」に ☑ を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書いて、つとめさきのじゅうしょと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なまえ、でんわばんごうをかく。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86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82C65AA-DAEA-41AA-B8A0-CA2BE595FC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745" y="445994"/>
            <a:ext cx="10200510" cy="5966012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D3AEEDE-E02D-4AD8-8132-5CD35FC192F4}"/>
              </a:ext>
            </a:extLst>
          </p:cNvPr>
          <p:cNvSpPr/>
          <p:nvPr/>
        </p:nvSpPr>
        <p:spPr>
          <a:xfrm>
            <a:off x="1088571" y="2362200"/>
            <a:ext cx="9997440" cy="1066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2284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BB62DF-71A2-4256-877D-03EBBF1F18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689" y="649381"/>
            <a:ext cx="10662871" cy="215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301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CDC743-9D67-482E-B16F-632CD102AE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32" b="77954"/>
          <a:stretch/>
        </p:blipFill>
        <p:spPr>
          <a:xfrm>
            <a:off x="1558085" y="1321157"/>
            <a:ext cx="4439127" cy="210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822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CDC743-9D67-482E-B16F-632CD102AE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0"/>
          <a:stretch/>
        </p:blipFill>
        <p:spPr>
          <a:xfrm>
            <a:off x="1839753" y="1114696"/>
            <a:ext cx="8634414" cy="4752881"/>
          </a:xfrm>
          <a:prstGeom prst="rect">
            <a:avLst/>
          </a:prstGeom>
        </p:spPr>
      </p:pic>
      <p:pic>
        <p:nvPicPr>
          <p:cNvPr id="4" name="Z_[14-06]_kaiwa1">
            <a:hlinkClick r:id="" action="ppaction://media"/>
            <a:extLst>
              <a:ext uri="{FF2B5EF4-FFF2-40B4-BE49-F238E27FC236}">
                <a16:creationId xmlns:a16="http://schemas.microsoft.com/office/drawing/2014/main" id="{9524803A-25BC-4840-B347-D0E9C0F771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31568" y="2418962"/>
            <a:ext cx="487363" cy="4873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BF179B0-552B-42FE-A4E0-23F8D6C8EE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BD2AC816-A606-4388-9FCC-280D855E17A2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14">
            <a:extLst>
              <a:ext uri="{FF2B5EF4-FFF2-40B4-BE49-F238E27FC236}">
                <a16:creationId xmlns:a16="http://schemas.microsoft.com/office/drawing/2014/main" id="{147CEA43-1E92-41A2-B13A-F5687416DBC3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7"/>
              </a:rPr>
              <a:t>https://youtu.be/QUBChffMW-8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66012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10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883EA6-8D25-45DC-90B7-03EB889759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1"/>
          <a:stretch/>
        </p:blipFill>
        <p:spPr>
          <a:xfrm>
            <a:off x="1787502" y="896983"/>
            <a:ext cx="8634414" cy="4796423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1B076D91-5F65-410B-88AE-01006831802B}"/>
              </a:ext>
            </a:extLst>
          </p:cNvPr>
          <p:cNvSpPr/>
          <p:nvPr/>
        </p:nvSpPr>
        <p:spPr>
          <a:xfrm>
            <a:off x="4571745" y="3792840"/>
            <a:ext cx="331695" cy="3316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Z_[14-06]_kaiwa1">
            <a:hlinkClick r:id="" action="ppaction://media"/>
            <a:extLst>
              <a:ext uri="{FF2B5EF4-FFF2-40B4-BE49-F238E27FC236}">
                <a16:creationId xmlns:a16="http://schemas.microsoft.com/office/drawing/2014/main" id="{AE572708-BAEF-47BD-BF62-2C7B14F251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79317" y="22447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4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10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CDC743-9D67-482E-B16F-632CD102AE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4318" y="1210694"/>
            <a:ext cx="8543364" cy="4436612"/>
          </a:xfrm>
          <a:prstGeom prst="rect">
            <a:avLst/>
          </a:prstGeom>
        </p:spPr>
      </p:pic>
      <p:pic>
        <p:nvPicPr>
          <p:cNvPr id="5" name="Z_[14-06]_kaiwa1">
            <a:hlinkClick r:id="" action="ppaction://media"/>
            <a:extLst>
              <a:ext uri="{FF2B5EF4-FFF2-40B4-BE49-F238E27FC236}">
                <a16:creationId xmlns:a16="http://schemas.microsoft.com/office/drawing/2014/main" id="{7F395FE2-4CA8-46CA-9B5E-F0401DE6F0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98005" y="1337664"/>
            <a:ext cx="515249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0AB9521-F51E-4B0A-A5BB-4EF328B6A2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4318" y="1210694"/>
            <a:ext cx="8543364" cy="443661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32C4994-8C6F-4CE7-9F5A-2D68198E864D}"/>
              </a:ext>
            </a:extLst>
          </p:cNvPr>
          <p:cNvSpPr txBox="1"/>
          <p:nvPr/>
        </p:nvSpPr>
        <p:spPr>
          <a:xfrm>
            <a:off x="6464394" y="5140819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a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CA7ABB3-773E-4421-97B8-3787CA9FC41A}"/>
              </a:ext>
            </a:extLst>
          </p:cNvPr>
          <p:cNvSpPr txBox="1"/>
          <p:nvPr/>
        </p:nvSpPr>
        <p:spPr>
          <a:xfrm>
            <a:off x="4074927" y="5140818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c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B7EF86B-4B7C-427E-81E9-DC7EEFEABF0D}"/>
              </a:ext>
            </a:extLst>
          </p:cNvPr>
          <p:cNvSpPr txBox="1"/>
          <p:nvPr/>
        </p:nvSpPr>
        <p:spPr>
          <a:xfrm>
            <a:off x="5242767" y="5140818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D86BF2E-EACA-4C27-BE84-91F23ECE8AB3}"/>
              </a:ext>
            </a:extLst>
          </p:cNvPr>
          <p:cNvSpPr txBox="1"/>
          <p:nvPr/>
        </p:nvSpPr>
        <p:spPr>
          <a:xfrm>
            <a:off x="7659127" y="5131394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b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11" name="Z_[14-06]_kaiwa1">
            <a:hlinkClick r:id="" action="ppaction://media"/>
            <a:extLst>
              <a:ext uri="{FF2B5EF4-FFF2-40B4-BE49-F238E27FC236}">
                <a16:creationId xmlns:a16="http://schemas.microsoft.com/office/drawing/2014/main" id="{AF73C1BD-28B0-422B-AD47-D8B52C12C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15445" y="13565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10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1C75083-FC1F-4E50-B04F-F3FF8A1917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" y="475025"/>
            <a:ext cx="5581651" cy="100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608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CC6AF3DE-C5E2-4788-9899-D95D0F10F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2" y="142876"/>
            <a:ext cx="11968527" cy="657224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C27456A-32F8-45BA-9DEF-FC258B73CB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985" y="438151"/>
            <a:ext cx="5935785" cy="474397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4C78CD8-F716-4131-9DDF-FC6572207C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43" y="438151"/>
            <a:ext cx="6016671" cy="3733799"/>
          </a:xfrm>
          <a:prstGeom prst="rect">
            <a:avLst/>
          </a:prstGeom>
        </p:spPr>
      </p:pic>
      <p:pic>
        <p:nvPicPr>
          <p:cNvPr id="7" name="Z_[14-06]_kaiwa1">
            <a:hlinkClick r:id="" action="ppaction://media"/>
            <a:extLst>
              <a:ext uri="{FF2B5EF4-FFF2-40B4-BE49-F238E27FC236}">
                <a16:creationId xmlns:a16="http://schemas.microsoft.com/office/drawing/2014/main" id="{54085273-DFFA-4E32-9E85-549561E460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35179" y="348423"/>
            <a:ext cx="578409" cy="57840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B0F3C47-3F93-4008-8202-3681A6907F5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66" b="19296"/>
          <a:stretch/>
        </p:blipFill>
        <p:spPr>
          <a:xfrm>
            <a:off x="6374008" y="5182127"/>
            <a:ext cx="5503738" cy="99185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F230E32-B153-4145-B2CD-B048844D42E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" t="3405" r="862" b="3758"/>
          <a:stretch/>
        </p:blipFill>
        <p:spPr>
          <a:xfrm>
            <a:off x="191137" y="4998419"/>
            <a:ext cx="6074859" cy="142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3826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10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30A7F23-F442-4731-A546-5483746209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9483" y="839881"/>
            <a:ext cx="8703433" cy="5921188"/>
          </a:xfrm>
          <a:prstGeom prst="rect">
            <a:avLst/>
          </a:prstGeom>
        </p:spPr>
      </p:pic>
      <p:pic>
        <p:nvPicPr>
          <p:cNvPr id="4" name="Z_[14-07]_kaiwa2">
            <a:hlinkClick r:id="" action="ppaction://media"/>
            <a:extLst>
              <a:ext uri="{FF2B5EF4-FFF2-40B4-BE49-F238E27FC236}">
                <a16:creationId xmlns:a16="http://schemas.microsoft.com/office/drawing/2014/main" id="{9365F2C1-FFEC-4AD6-A88D-9499C2252B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76160" y="2067859"/>
            <a:ext cx="487363" cy="4873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67CFBA8-47FB-433E-81DE-EB02BCA1F6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A0C3947F-94BB-428C-852D-C570222D9C8F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14">
            <a:extLst>
              <a:ext uri="{FF2B5EF4-FFF2-40B4-BE49-F238E27FC236}">
                <a16:creationId xmlns:a16="http://schemas.microsoft.com/office/drawing/2014/main" id="{14E05F16-755E-4090-B69B-3DDE4592AD83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7"/>
              </a:rPr>
              <a:t>https://youtu.be/ph21pizkFw4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71470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5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66A25ED-B5E2-4261-BA4E-E9CC33B267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4283" y="468406"/>
            <a:ext cx="8703433" cy="592118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D2DA176-742D-41E2-9264-C6C9D41F7BFD}"/>
              </a:ext>
            </a:extLst>
          </p:cNvPr>
          <p:cNvSpPr txBox="1"/>
          <p:nvPr/>
        </p:nvSpPr>
        <p:spPr>
          <a:xfrm>
            <a:off x="6760228" y="5836345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c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B3A0A8-186B-4EAC-BFE5-274568638BAE}"/>
              </a:ext>
            </a:extLst>
          </p:cNvPr>
          <p:cNvSpPr txBox="1"/>
          <p:nvPr/>
        </p:nvSpPr>
        <p:spPr>
          <a:xfrm>
            <a:off x="4370761" y="5836344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C943704-496A-4F4A-92B8-1EAF52E50015}"/>
              </a:ext>
            </a:extLst>
          </p:cNvPr>
          <p:cNvSpPr txBox="1"/>
          <p:nvPr/>
        </p:nvSpPr>
        <p:spPr>
          <a:xfrm>
            <a:off x="5538601" y="5836344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b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B892C41-97DF-49ED-80D4-F08AC6F935EF}"/>
              </a:ext>
            </a:extLst>
          </p:cNvPr>
          <p:cNvSpPr txBox="1"/>
          <p:nvPr/>
        </p:nvSpPr>
        <p:spPr>
          <a:xfrm>
            <a:off x="7954961" y="5826920"/>
            <a:ext cx="85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a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pic>
        <p:nvPicPr>
          <p:cNvPr id="9" name="Z_[14-07]_kaiwa2">
            <a:hlinkClick r:id="" action="ppaction://media"/>
            <a:extLst>
              <a:ext uri="{FF2B5EF4-FFF2-40B4-BE49-F238E27FC236}">
                <a16:creationId xmlns:a16="http://schemas.microsoft.com/office/drawing/2014/main" id="{FE4BD357-1CDC-4C70-BC28-E64304E633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80960" y="16963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59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30A7F23-F442-4731-A546-5483746209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6892" y="1878106"/>
            <a:ext cx="8478215" cy="3101788"/>
          </a:xfrm>
          <a:prstGeom prst="rect">
            <a:avLst/>
          </a:prstGeom>
        </p:spPr>
      </p:pic>
      <p:pic>
        <p:nvPicPr>
          <p:cNvPr id="5" name="Z_[14-07]_kaiwa2">
            <a:hlinkClick r:id="" action="ppaction://media"/>
            <a:extLst>
              <a:ext uri="{FF2B5EF4-FFF2-40B4-BE49-F238E27FC236}">
                <a16:creationId xmlns:a16="http://schemas.microsoft.com/office/drawing/2014/main" id="{E5D79877-7349-4EFD-B514-23AB3260A2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46947" y="2082883"/>
            <a:ext cx="487363" cy="4873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3D2D05E-8D5B-4EE2-AC74-4C45373161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95" b="79438"/>
          <a:stretch/>
        </p:blipFill>
        <p:spPr>
          <a:xfrm>
            <a:off x="1896684" y="620806"/>
            <a:ext cx="3333850" cy="121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9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24AA184-FE60-440F-8911-5A90B06C70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6892" y="1878106"/>
            <a:ext cx="8478215" cy="3101788"/>
          </a:xfrm>
          <a:prstGeom prst="rect">
            <a:avLst/>
          </a:prstGeom>
        </p:spPr>
      </p:pic>
      <p:sp>
        <p:nvSpPr>
          <p:cNvPr id="10" name="楕円 9">
            <a:extLst>
              <a:ext uri="{FF2B5EF4-FFF2-40B4-BE49-F238E27FC236}">
                <a16:creationId xmlns:a16="http://schemas.microsoft.com/office/drawing/2014/main" id="{3AF692D5-AFDA-46B2-BE31-E9AF9DE58D2F}"/>
              </a:ext>
            </a:extLst>
          </p:cNvPr>
          <p:cNvSpPr/>
          <p:nvPr/>
        </p:nvSpPr>
        <p:spPr>
          <a:xfrm>
            <a:off x="6526307" y="3030073"/>
            <a:ext cx="331695" cy="3316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Z_[14-07]_kaiwa2">
            <a:hlinkClick r:id="" action="ppaction://media"/>
            <a:extLst>
              <a:ext uri="{FF2B5EF4-FFF2-40B4-BE49-F238E27FC236}">
                <a16:creationId xmlns:a16="http://schemas.microsoft.com/office/drawing/2014/main" id="{F1AC4EC7-5ACB-486C-BD6A-DED85F4BF5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09240" y="2082883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704B939-28D0-4B7E-AB77-1D94A39B4E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95" b="79438"/>
          <a:stretch/>
        </p:blipFill>
        <p:spPr>
          <a:xfrm>
            <a:off x="1896684" y="620806"/>
            <a:ext cx="3333850" cy="121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6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59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5E2F096-3DC9-43D3-AEE6-55B4090F2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698" y="466724"/>
            <a:ext cx="6049635" cy="95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803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F6CC1810-A165-4696-920F-579936E34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2" y="142876"/>
            <a:ext cx="11968527" cy="657224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22A0BD1-26EC-4BDD-A564-E4B695ADE0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9169" y="511243"/>
            <a:ext cx="5844855" cy="464263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57A57E-92AD-4537-BEF6-0D49A0EABC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71" y="511242"/>
            <a:ext cx="6171022" cy="4642630"/>
          </a:xfrm>
          <a:prstGeom prst="rect">
            <a:avLst/>
          </a:prstGeom>
        </p:spPr>
      </p:pic>
      <p:pic>
        <p:nvPicPr>
          <p:cNvPr id="7" name="Z_[14-07]_kaiwa2">
            <a:hlinkClick r:id="" action="ppaction://media"/>
            <a:extLst>
              <a:ext uri="{FF2B5EF4-FFF2-40B4-BE49-F238E27FC236}">
                <a16:creationId xmlns:a16="http://schemas.microsoft.com/office/drawing/2014/main" id="{D8CBBA80-C5EF-4E61-9B2F-A3C4E1F32A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92040" y="511241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1BF930-FDFA-4266-B876-CB6D6189737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154" y="5522238"/>
            <a:ext cx="9044077" cy="96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9370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59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881BDC-8ECA-446B-98CD-E813C180B4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0" t="33313" r="13870" b="-62"/>
          <a:stretch/>
        </p:blipFill>
        <p:spPr>
          <a:xfrm>
            <a:off x="1267522" y="1954460"/>
            <a:ext cx="9656955" cy="3762759"/>
          </a:xfrm>
          <a:prstGeom prst="rect">
            <a:avLst/>
          </a:prstGeom>
        </p:spPr>
      </p:pic>
      <p:pic>
        <p:nvPicPr>
          <p:cNvPr id="4" name="Z_[14-08]_katachi">
            <a:hlinkClick r:id="" action="ppaction://media"/>
            <a:extLst>
              <a:ext uri="{FF2B5EF4-FFF2-40B4-BE49-F238E27FC236}">
                <a16:creationId xmlns:a16="http://schemas.microsoft.com/office/drawing/2014/main" id="{091BF73F-DB02-4D1C-A76D-9935298A3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92316" y="2196445"/>
            <a:ext cx="556280" cy="55628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49FBF6B-1E7D-4E93-BD3D-58E8544B7BB8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E29F67D-5099-4101-9523-0EBA1E3B1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503796" cy="120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8569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0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C4B162-A11F-4CDE-97BF-1A57FCA57B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3" t="34791" r="15720"/>
          <a:stretch/>
        </p:blipFill>
        <p:spPr>
          <a:xfrm>
            <a:off x="1629788" y="2085975"/>
            <a:ext cx="9066788" cy="359764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6B2FB7C-9CD5-4A17-981B-1C951EAFF3C6}"/>
              </a:ext>
            </a:extLst>
          </p:cNvPr>
          <p:cNvSpPr txBox="1"/>
          <p:nvPr/>
        </p:nvSpPr>
        <p:spPr>
          <a:xfrm>
            <a:off x="3606613" y="3423134"/>
            <a:ext cx="1228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短く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C26F2C7-19D3-456D-9B04-E492C4FFCB1B}"/>
              </a:ext>
            </a:extLst>
          </p:cNvPr>
          <p:cNvSpPr txBox="1"/>
          <p:nvPr/>
        </p:nvSpPr>
        <p:spPr>
          <a:xfrm>
            <a:off x="3788710" y="4058761"/>
            <a:ext cx="1396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少なく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64BC3-AE45-4195-AB5D-7234988E3AA8}"/>
              </a:ext>
            </a:extLst>
          </p:cNvPr>
          <p:cNvSpPr txBox="1"/>
          <p:nvPr/>
        </p:nvSpPr>
        <p:spPr>
          <a:xfrm>
            <a:off x="7496842" y="4047346"/>
            <a:ext cx="1228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短く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53C1C88-626E-48C5-ABBE-E156C7A6C6FD}"/>
              </a:ext>
            </a:extLst>
          </p:cNvPr>
          <p:cNvSpPr txBox="1"/>
          <p:nvPr/>
        </p:nvSpPr>
        <p:spPr>
          <a:xfrm>
            <a:off x="7240121" y="5167699"/>
            <a:ext cx="1228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に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9" name="Z_[14-08]_katachi">
            <a:hlinkClick r:id="" action="ppaction://media"/>
            <a:extLst>
              <a:ext uri="{FF2B5EF4-FFF2-40B4-BE49-F238E27FC236}">
                <a16:creationId xmlns:a16="http://schemas.microsoft.com/office/drawing/2014/main" id="{DB1C753B-9BD9-43E2-BA3B-9B7B7C932B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63741" y="2301220"/>
            <a:ext cx="487363" cy="487363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5F0CDCF0-B9D8-40F8-BE84-0C360808A5EE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561CF40C-872B-4CE9-881F-BA005D32C1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503796" cy="120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7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60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8F22AC7-5467-4963-A855-75DA6B2F1E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936" y="1065685"/>
            <a:ext cx="10236127" cy="139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93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2A91BBE1-52B4-4CFB-ABDB-5D3C6733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99" y="94415"/>
            <a:ext cx="11811202" cy="66691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31E627D-496C-4667-B69F-DCD2293AFD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799" y="149503"/>
            <a:ext cx="9353551" cy="661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2713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0B2485-B651-4FBD-A88C-C58E0B75EE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224" y="799179"/>
            <a:ext cx="10197819" cy="123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780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CC6AF3DE-C5E2-4788-9899-D95D0F10F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2" y="142876"/>
            <a:ext cx="11968527" cy="657224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C27456A-32F8-45BA-9DEF-FC258B73CB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985" y="438151"/>
            <a:ext cx="5935785" cy="474397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4C78CD8-F716-4131-9DDF-FC6572207C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43" y="438151"/>
            <a:ext cx="6016671" cy="3733799"/>
          </a:xfrm>
          <a:prstGeom prst="rect">
            <a:avLst/>
          </a:prstGeom>
        </p:spPr>
      </p:pic>
      <p:pic>
        <p:nvPicPr>
          <p:cNvPr id="7" name="Z_[14-06]_kaiwa1">
            <a:hlinkClick r:id="" action="ppaction://media"/>
            <a:extLst>
              <a:ext uri="{FF2B5EF4-FFF2-40B4-BE49-F238E27FC236}">
                <a16:creationId xmlns:a16="http://schemas.microsoft.com/office/drawing/2014/main" id="{54085273-DFFA-4E32-9E85-549561E460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31741" y="438151"/>
            <a:ext cx="578409" cy="57840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B0F3C47-3F93-4008-8202-3681A6907F5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66" b="19296"/>
          <a:stretch/>
        </p:blipFill>
        <p:spPr>
          <a:xfrm>
            <a:off x="6374008" y="5182127"/>
            <a:ext cx="5503738" cy="99185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A5BA4E2-188A-41A7-BC3F-6E2AB910BDF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" t="3405" r="862" b="3758"/>
          <a:stretch/>
        </p:blipFill>
        <p:spPr>
          <a:xfrm>
            <a:off x="191137" y="4998419"/>
            <a:ext cx="6074859" cy="142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8534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10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F6CC1810-A165-4696-920F-579936E34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2" y="142876"/>
            <a:ext cx="11968527" cy="657224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22A0BD1-26EC-4BDD-A564-E4B695ADE0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9169" y="511243"/>
            <a:ext cx="5844855" cy="464263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57A57E-92AD-4537-BEF6-0D49A0EABC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71" y="511242"/>
            <a:ext cx="6171022" cy="4642630"/>
          </a:xfrm>
          <a:prstGeom prst="rect">
            <a:avLst/>
          </a:prstGeom>
        </p:spPr>
      </p:pic>
      <p:pic>
        <p:nvPicPr>
          <p:cNvPr id="7" name="Z_[14-07]_kaiwa2">
            <a:hlinkClick r:id="" action="ppaction://media"/>
            <a:extLst>
              <a:ext uri="{FF2B5EF4-FFF2-40B4-BE49-F238E27FC236}">
                <a16:creationId xmlns:a16="http://schemas.microsoft.com/office/drawing/2014/main" id="{D8CBBA80-C5EF-4E61-9B2F-A3C4E1F32A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77765" y="511241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AF11DE4-3BE5-4814-BC1D-090F39C85C0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154" y="5522238"/>
            <a:ext cx="9044077" cy="96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9459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59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FCC462A-E9B5-41C8-B434-58DE99627C4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6445" y="25546"/>
            <a:ext cx="6212543" cy="680690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4E1808A-DB93-4FD1-B5EF-7447BCA1366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47" y="25546"/>
            <a:ext cx="4329954" cy="663389"/>
          </a:xfrm>
          <a:prstGeom prst="rect">
            <a:avLst/>
          </a:prstGeom>
        </p:spPr>
      </p:pic>
      <p:pic>
        <p:nvPicPr>
          <p:cNvPr id="6" name="Z_[14-09]_hanasu1-1">
            <a:hlinkClick r:id="" action="ppaction://media"/>
            <a:extLst>
              <a:ext uri="{FF2B5EF4-FFF2-40B4-BE49-F238E27FC236}">
                <a16:creationId xmlns:a16="http://schemas.microsoft.com/office/drawing/2014/main" id="{CC689C2A-CD0E-4266-B49F-0E0084267B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55141" y="591871"/>
            <a:ext cx="487363" cy="487363"/>
          </a:xfrm>
          <a:prstGeom prst="rect">
            <a:avLst/>
          </a:prstGeom>
        </p:spPr>
      </p:pic>
      <p:pic>
        <p:nvPicPr>
          <p:cNvPr id="7" name="Z_[14-10]_hanasu1-2">
            <a:hlinkClick r:id="" action="ppaction://media"/>
            <a:extLst>
              <a:ext uri="{FF2B5EF4-FFF2-40B4-BE49-F238E27FC236}">
                <a16:creationId xmlns:a16="http://schemas.microsoft.com/office/drawing/2014/main" id="{2151536E-B0CC-4F94-9DB7-FD2BB2D609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06454" y="2495324"/>
            <a:ext cx="487363" cy="487363"/>
          </a:xfrm>
          <a:prstGeom prst="rect">
            <a:avLst/>
          </a:prstGeom>
        </p:spPr>
      </p:pic>
      <p:pic>
        <p:nvPicPr>
          <p:cNvPr id="8" name="Z_[14-11]_hanasu2">
            <a:hlinkClick r:id="" action="ppaction://media"/>
            <a:extLst>
              <a:ext uri="{FF2B5EF4-FFF2-40B4-BE49-F238E27FC236}">
                <a16:creationId xmlns:a16="http://schemas.microsoft.com/office/drawing/2014/main" id="{EDE4CBBB-1AFA-45CE-A65E-E14A3493A9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62773" y="513711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6182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1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2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FCC462A-E9B5-41C8-B434-58DE99627C4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6445" y="25546"/>
            <a:ext cx="6212543" cy="680690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4E1808A-DB93-4FD1-B5EF-7447BCA1366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546"/>
            <a:ext cx="4970880" cy="5930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AB8A2A-CEA2-4F8A-8BDC-9998BBF08E6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32" y="4412982"/>
            <a:ext cx="4614072" cy="2268993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903D324D-1459-4CF2-B8CF-67E7136C34CF}"/>
              </a:ext>
            </a:extLst>
          </p:cNvPr>
          <p:cNvSpPr/>
          <p:nvPr/>
        </p:nvSpPr>
        <p:spPr>
          <a:xfrm>
            <a:off x="64088" y="4290164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0" name="Z_[14-09]_hanasu1-1">
            <a:hlinkClick r:id="" action="ppaction://media"/>
            <a:extLst>
              <a:ext uri="{FF2B5EF4-FFF2-40B4-BE49-F238E27FC236}">
                <a16:creationId xmlns:a16="http://schemas.microsoft.com/office/drawing/2014/main" id="{FEBD134B-AD94-410E-9356-62292BB37E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40122" y="608157"/>
            <a:ext cx="487363" cy="487363"/>
          </a:xfrm>
          <a:prstGeom prst="rect">
            <a:avLst/>
          </a:prstGeom>
        </p:spPr>
      </p:pic>
      <p:pic>
        <p:nvPicPr>
          <p:cNvPr id="11" name="Z_[14-10]_hanasu1-2">
            <a:hlinkClick r:id="" action="ppaction://media"/>
            <a:extLst>
              <a:ext uri="{FF2B5EF4-FFF2-40B4-BE49-F238E27FC236}">
                <a16:creationId xmlns:a16="http://schemas.microsoft.com/office/drawing/2014/main" id="{7566DDD4-4FBE-452A-ADB9-A64D31FED0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33574" y="2419402"/>
            <a:ext cx="487363" cy="487363"/>
          </a:xfrm>
          <a:prstGeom prst="rect">
            <a:avLst/>
          </a:prstGeom>
        </p:spPr>
      </p:pic>
      <p:pic>
        <p:nvPicPr>
          <p:cNvPr id="12" name="Z_[14-11]_hanasu2">
            <a:hlinkClick r:id="" action="ppaction://media"/>
            <a:extLst>
              <a:ext uri="{FF2B5EF4-FFF2-40B4-BE49-F238E27FC236}">
                <a16:creationId xmlns:a16="http://schemas.microsoft.com/office/drawing/2014/main" id="{5F5B2D8F-9C8B-4B5D-8AED-1E9CD99822D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92661" y="471801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2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2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26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FCC462A-E9B5-41C8-B434-58DE99627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44" b="92164"/>
          <a:stretch/>
        </p:blipFill>
        <p:spPr>
          <a:xfrm>
            <a:off x="177611" y="133351"/>
            <a:ext cx="4685406" cy="6953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4E1808A-DB93-4FD1-B5EF-7447BCA136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611" y="828675"/>
            <a:ext cx="5362575" cy="124550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571B679-EB5B-40F9-A276-DAB264FEAF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" t="8676"/>
          <a:stretch/>
        </p:blipFill>
        <p:spPr>
          <a:xfrm>
            <a:off x="5540186" y="133351"/>
            <a:ext cx="6556564" cy="664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021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82C65AA-DAEA-41AA-B8A0-CA2BE595FC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745" y="445994"/>
            <a:ext cx="10200510" cy="5966012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D3AEEDE-E02D-4AD8-8132-5CD35FC192F4}"/>
              </a:ext>
            </a:extLst>
          </p:cNvPr>
          <p:cNvSpPr/>
          <p:nvPr/>
        </p:nvSpPr>
        <p:spPr>
          <a:xfrm>
            <a:off x="1071153" y="3429000"/>
            <a:ext cx="10023567" cy="838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2662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69FE2B-0305-45D3-8985-F7064BE37E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178" y="703168"/>
            <a:ext cx="10329644" cy="210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758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F605CE0-B4C6-4E44-B68C-6C254C698D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883" y="-1"/>
            <a:ext cx="8068235" cy="6840853"/>
          </a:xfrm>
          <a:prstGeom prst="rect">
            <a:avLst/>
          </a:prstGeom>
        </p:spPr>
      </p:pic>
      <p:pic>
        <p:nvPicPr>
          <p:cNvPr id="4" name="Z_[14-12]_kotoba">
            <a:hlinkClick r:id="" action="ppaction://media"/>
            <a:extLst>
              <a:ext uri="{FF2B5EF4-FFF2-40B4-BE49-F238E27FC236}">
                <a16:creationId xmlns:a16="http://schemas.microsoft.com/office/drawing/2014/main" id="{BF22C5A3-102F-4308-8FB0-C1EE653810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08637" y="60263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4001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7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F605CE0-B4C6-4E44-B68C-6C254C698D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559" y="1994647"/>
            <a:ext cx="10204881" cy="286870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1F400B9-29EB-4C85-BAB9-782BBFD22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35" y="446370"/>
            <a:ext cx="2432090" cy="121099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D1A70F9-4C08-4A10-8622-C019050D642A}"/>
              </a:ext>
            </a:extLst>
          </p:cNvPr>
          <p:cNvSpPr txBox="1"/>
          <p:nvPr/>
        </p:nvSpPr>
        <p:spPr>
          <a:xfrm>
            <a:off x="854035" y="4980388"/>
            <a:ext cx="3743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ការពិភាក្សាជាភាសាបរទេស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011A0EB-AD50-40DE-9C1B-B54C8A8A16C4}"/>
              </a:ext>
            </a:extLst>
          </p:cNvPr>
          <p:cNvSpPr txBox="1"/>
          <p:nvPr/>
        </p:nvSpPr>
        <p:spPr>
          <a:xfrm>
            <a:off x="3655137" y="5502332"/>
            <a:ext cx="36595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ការបកប្រែភាសាបរទេស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BD163A-3996-4F4B-9F42-7BBF465E0869}"/>
              </a:ext>
            </a:extLst>
          </p:cNvPr>
          <p:cNvSpPr txBox="1"/>
          <p:nvPr/>
        </p:nvSpPr>
        <p:spPr>
          <a:xfrm>
            <a:off x="5802987" y="4980388"/>
            <a:ext cx="424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ការបកប្រែផ្ទាល់មាត់តាមទូរស័ព្ទ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B54EE2A-015F-4938-BC8C-34CD8BB49857}"/>
              </a:ext>
            </a:extLst>
          </p:cNvPr>
          <p:cNvSpPr txBox="1"/>
          <p:nvPr/>
        </p:nvSpPr>
        <p:spPr>
          <a:xfrm>
            <a:off x="8067675" y="5502332"/>
            <a:ext cx="3924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ការបកប្រែផ្ទាល់មាត់នៅមន្ទីរពេទ្យ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5958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F605CE0-B4C6-4E44-B68C-6C254C698D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943" y="1920688"/>
            <a:ext cx="10422113" cy="30166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3605C10-7791-40D2-B976-26F31FE1C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35" y="446370"/>
            <a:ext cx="2432090" cy="121099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B3F648-998D-4442-A904-2B508BFBB1E9}"/>
              </a:ext>
            </a:extLst>
          </p:cNvPr>
          <p:cNvSpPr txBox="1"/>
          <p:nvPr/>
        </p:nvSpPr>
        <p:spPr>
          <a:xfrm>
            <a:off x="759857" y="4981778"/>
            <a:ext cx="24430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ការពិនិត្យសុខភាព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A19380-57B5-4F0D-9261-3A05E83FC5CD}"/>
              </a:ext>
            </a:extLst>
          </p:cNvPr>
          <p:cNvSpPr txBox="1"/>
          <p:nvPr/>
        </p:nvSpPr>
        <p:spPr>
          <a:xfrm>
            <a:off x="3114675" y="5014255"/>
            <a:ext cx="33035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សៀវភៅណែនាំពីការរស់នៅ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A80F1E0-CB18-4AAC-A340-2E502FBFF543}"/>
              </a:ext>
            </a:extLst>
          </p:cNvPr>
          <p:cNvSpPr txBox="1"/>
          <p:nvPr/>
        </p:nvSpPr>
        <p:spPr>
          <a:xfrm>
            <a:off x="6418217" y="5014255"/>
            <a:ext cx="24479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ថ្នាក់រៀនភាសាជប៉ុន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B782447-693F-4EAA-866E-2C9E7A61FD0D}"/>
              </a:ext>
            </a:extLst>
          </p:cNvPr>
          <p:cNvSpPr txBox="1"/>
          <p:nvPr/>
        </p:nvSpPr>
        <p:spPr>
          <a:xfrm>
            <a:off x="8866142" y="5014255"/>
            <a:ext cx="24989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កម្មវិធីផ្លាស់ប្ដូរ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6402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75BFC6C-C7EE-4FEE-A300-B8E9F1B30A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2255" y="1111623"/>
            <a:ext cx="5033039" cy="33976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B9C0845-A070-4628-8019-904683E625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62165" y="1945340"/>
            <a:ext cx="4181391" cy="339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872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B362E0F-C262-4E11-AC33-28C4E80402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9431" y="1933311"/>
            <a:ext cx="8068235" cy="4733365"/>
          </a:xfrm>
          <a:prstGeom prst="rect">
            <a:avLst/>
          </a:prstGeom>
        </p:spPr>
      </p:pic>
      <p:pic>
        <p:nvPicPr>
          <p:cNvPr id="5" name="Z_[14-13]_kiku">
            <a:hlinkClick r:id="" action="ppaction://media"/>
            <a:extLst>
              <a:ext uri="{FF2B5EF4-FFF2-40B4-BE49-F238E27FC236}">
                <a16:creationId xmlns:a16="http://schemas.microsoft.com/office/drawing/2014/main" id="{2AE66B4D-2C81-4537-913A-961EF02711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25167" y="391349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3AEE2E1-D4B5-412F-BB41-875660D795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7853" y="391349"/>
            <a:ext cx="7451142" cy="128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697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72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4A685E2-A56B-4218-BAC6-0A0BB05E1B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153" y="391349"/>
            <a:ext cx="7451142" cy="12898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581605B-23DD-4CD3-BFDD-965FB12622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882" y="1764960"/>
            <a:ext cx="8068235" cy="473336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F4ED9CB-6001-4209-9794-F733A9B6590C}"/>
              </a:ext>
            </a:extLst>
          </p:cNvPr>
          <p:cNvSpPr txBox="1"/>
          <p:nvPr/>
        </p:nvSpPr>
        <p:spPr>
          <a:xfrm>
            <a:off x="1750638" y="1258731"/>
            <a:ext cx="62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7" name="Z_[14-13]_kiku">
            <a:hlinkClick r:id="" action="ppaction://media"/>
            <a:extLst>
              <a:ext uri="{FF2B5EF4-FFF2-40B4-BE49-F238E27FC236}">
                <a16:creationId xmlns:a16="http://schemas.microsoft.com/office/drawing/2014/main" id="{B53F0511-22FE-422A-AB2B-1041CD907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30117" y="548902"/>
            <a:ext cx="487363" cy="48736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5EDCD0D-FAFE-4C0E-9999-7448E48AE5CB}"/>
              </a:ext>
            </a:extLst>
          </p:cNvPr>
          <p:cNvSpPr txBox="1"/>
          <p:nvPr/>
        </p:nvSpPr>
        <p:spPr>
          <a:xfrm>
            <a:off x="2517914" y="1258731"/>
            <a:ext cx="62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f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251FE39-B328-4C1B-9CE2-A55196EE5E57}"/>
              </a:ext>
            </a:extLst>
          </p:cNvPr>
          <p:cNvSpPr txBox="1"/>
          <p:nvPr/>
        </p:nvSpPr>
        <p:spPr>
          <a:xfrm>
            <a:off x="3307783" y="1239123"/>
            <a:ext cx="62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FF476E-0193-4184-8F7B-599CF98FE7BC}"/>
              </a:ext>
            </a:extLst>
          </p:cNvPr>
          <p:cNvSpPr txBox="1"/>
          <p:nvPr/>
        </p:nvSpPr>
        <p:spPr>
          <a:xfrm>
            <a:off x="4024031" y="1261405"/>
            <a:ext cx="622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g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7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372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4" grpId="0"/>
      <p:bldP spid="8" grpId="0"/>
      <p:bldP spid="9" grpId="0"/>
      <p:bldP spid="1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58D8993-2F69-4C28-A96F-F37D67A5A9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417" y="265508"/>
            <a:ext cx="10361165" cy="6326984"/>
          </a:xfrm>
          <a:prstGeom prst="rect">
            <a:avLst/>
          </a:prstGeom>
        </p:spPr>
      </p:pic>
      <p:pic>
        <p:nvPicPr>
          <p:cNvPr id="5" name="Z_[14-13]_kiku">
            <a:hlinkClick r:id="" action="ppaction://media"/>
            <a:extLst>
              <a:ext uri="{FF2B5EF4-FFF2-40B4-BE49-F238E27FC236}">
                <a16:creationId xmlns:a16="http://schemas.microsoft.com/office/drawing/2014/main" id="{B3DD97B5-B8C3-4027-BA5B-FDCAC7D300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9482" y="7657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5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FCDC55B-0832-42FA-97F6-55A76816F1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417" y="265508"/>
            <a:ext cx="10361165" cy="632698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0CA7DF-A2CE-482A-9471-B52A8667361B}"/>
              </a:ext>
            </a:extLst>
          </p:cNvPr>
          <p:cNvSpPr txBox="1"/>
          <p:nvPr/>
        </p:nvSpPr>
        <p:spPr>
          <a:xfrm>
            <a:off x="6051174" y="1523998"/>
            <a:ext cx="528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D296937-E455-44F0-BF12-9C39F11C1A61}"/>
              </a:ext>
            </a:extLst>
          </p:cNvPr>
          <p:cNvSpPr txBox="1"/>
          <p:nvPr/>
        </p:nvSpPr>
        <p:spPr>
          <a:xfrm>
            <a:off x="5638798" y="3218327"/>
            <a:ext cx="528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C5FC75-E2FF-4050-AB0B-658DD82DCB48}"/>
              </a:ext>
            </a:extLst>
          </p:cNvPr>
          <p:cNvSpPr txBox="1"/>
          <p:nvPr/>
        </p:nvSpPr>
        <p:spPr>
          <a:xfrm>
            <a:off x="7440704" y="4052045"/>
            <a:ext cx="528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F56C6EE-182C-46BA-9C04-21702D060B5C}"/>
              </a:ext>
            </a:extLst>
          </p:cNvPr>
          <p:cNvSpPr txBox="1"/>
          <p:nvPr/>
        </p:nvSpPr>
        <p:spPr>
          <a:xfrm>
            <a:off x="6893854" y="5777553"/>
            <a:ext cx="528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72FB4C4-18F5-4BFD-AB61-1A1EF5F8FA8B}"/>
              </a:ext>
            </a:extLst>
          </p:cNvPr>
          <p:cNvSpPr txBox="1"/>
          <p:nvPr/>
        </p:nvSpPr>
        <p:spPr>
          <a:xfrm>
            <a:off x="6696632" y="2411506"/>
            <a:ext cx="528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BD17739-8404-4357-883E-6CEAB47B669C}"/>
              </a:ext>
            </a:extLst>
          </p:cNvPr>
          <p:cNvSpPr txBox="1"/>
          <p:nvPr/>
        </p:nvSpPr>
        <p:spPr>
          <a:xfrm>
            <a:off x="6095999" y="4966964"/>
            <a:ext cx="528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〇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1" name="Z_[14-13]_kiku">
            <a:hlinkClick r:id="" action="ppaction://media"/>
            <a:extLst>
              <a:ext uri="{FF2B5EF4-FFF2-40B4-BE49-F238E27FC236}">
                <a16:creationId xmlns:a16="http://schemas.microsoft.com/office/drawing/2014/main" id="{28C439E5-E97B-4812-BACC-1359555080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97762" y="8505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0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372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C60F4A-240A-4C09-B905-A8E7FB5131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626" y="691963"/>
            <a:ext cx="11188747" cy="32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582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A160983-D173-47A8-BE7E-3570F4E851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45836"/>
            <a:ext cx="5952567" cy="587769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270199A-B3C0-43AA-8A69-99EF4E80D1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9434" y="5515006"/>
            <a:ext cx="2949390" cy="78523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F0C519A-9CE7-45AC-A17F-BC8C7E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9434" y="845836"/>
            <a:ext cx="5952567" cy="473584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2B1B4FB-4FE4-4C6E-8BC3-43EA84A77D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927" y="134472"/>
            <a:ext cx="1486085" cy="547506"/>
          </a:xfrm>
          <a:prstGeom prst="rect">
            <a:avLst/>
          </a:prstGeom>
        </p:spPr>
      </p:pic>
      <p:pic>
        <p:nvPicPr>
          <p:cNvPr id="7" name="Z_[14-13]_kiku">
            <a:hlinkClick r:id="" action="ppaction://media"/>
            <a:extLst>
              <a:ext uri="{FF2B5EF4-FFF2-40B4-BE49-F238E27FC236}">
                <a16:creationId xmlns:a16="http://schemas.microsoft.com/office/drawing/2014/main" id="{C26274A7-D44B-40E8-8676-C09583D2A8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75012" y="1946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9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881BEC-751A-4775-9770-C10FD7759B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t="40158" r="12949"/>
          <a:stretch/>
        </p:blipFill>
        <p:spPr>
          <a:xfrm>
            <a:off x="1356649" y="2741777"/>
            <a:ext cx="9449110" cy="2929218"/>
          </a:xfrm>
          <a:prstGeom prst="rect">
            <a:avLst/>
          </a:prstGeom>
        </p:spPr>
      </p:pic>
      <p:pic>
        <p:nvPicPr>
          <p:cNvPr id="4" name="Z_[14-14]_katachi">
            <a:hlinkClick r:id="" action="ppaction://media"/>
            <a:extLst>
              <a:ext uri="{FF2B5EF4-FFF2-40B4-BE49-F238E27FC236}">
                <a16:creationId xmlns:a16="http://schemas.microsoft.com/office/drawing/2014/main" id="{11280419-E93C-4D47-A3BC-8CC64BF52C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77481" y="2756671"/>
            <a:ext cx="487363" cy="48736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23D8531F-8CE6-4060-9010-77B1E281DAB2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88B7517-4DCB-4CD9-A677-BDFC631E63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896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7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1117764-3DDC-4086-B8FF-6AF1B39C1C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37921" r="11198"/>
          <a:stretch/>
        </p:blipFill>
        <p:spPr>
          <a:xfrm>
            <a:off x="1306327" y="2514900"/>
            <a:ext cx="9837924" cy="308161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1DC2DE-0B77-4AC1-9904-36FB57A343DF}"/>
              </a:ext>
            </a:extLst>
          </p:cNvPr>
          <p:cNvSpPr txBox="1"/>
          <p:nvPr/>
        </p:nvSpPr>
        <p:spPr>
          <a:xfrm>
            <a:off x="3551144" y="3881198"/>
            <a:ext cx="123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ために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8939F9-BEF6-4598-BA7B-BF1FB782F99B}"/>
              </a:ext>
            </a:extLst>
          </p:cNvPr>
          <p:cNvSpPr txBox="1"/>
          <p:nvPr/>
        </p:nvSpPr>
        <p:spPr>
          <a:xfrm>
            <a:off x="3128683" y="4425395"/>
            <a:ext cx="123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ための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139618-421F-4A0B-B1D9-AD1BEA99ABA2}"/>
              </a:ext>
            </a:extLst>
          </p:cNvPr>
          <p:cNvSpPr txBox="1"/>
          <p:nvPr/>
        </p:nvSpPr>
        <p:spPr>
          <a:xfrm>
            <a:off x="5725084" y="5044878"/>
            <a:ext cx="123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ために</a:t>
            </a:r>
          </a:p>
        </p:txBody>
      </p:sp>
      <p:pic>
        <p:nvPicPr>
          <p:cNvPr id="8" name="Z_[14-14]_katachi">
            <a:hlinkClick r:id="" action="ppaction://media"/>
            <a:extLst>
              <a:ext uri="{FF2B5EF4-FFF2-40B4-BE49-F238E27FC236}">
                <a16:creationId xmlns:a16="http://schemas.microsoft.com/office/drawing/2014/main" id="{72FC675F-719D-41D0-B150-75A5B73FFB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25031" y="3085913"/>
            <a:ext cx="487363" cy="487363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39014B4-B7E0-4524-9540-A401396F58B0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DCB87ED2-4129-48EF-90BE-38D15FF235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7184" y="463119"/>
            <a:ext cx="2958629" cy="142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9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7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2960DC8-A8A3-4375-8548-4BBB5833C1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300" y="539337"/>
            <a:ext cx="8888395" cy="152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4344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9B3F0B42-BF06-4156-B1F4-470D0E382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3" y="163622"/>
            <a:ext cx="11992453" cy="6530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76D922A-BDB9-427D-B119-51B0B08EC2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59" y="243840"/>
            <a:ext cx="9191180" cy="645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191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C03481B-A681-4DC5-B9C0-087C97527A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150" y="708499"/>
            <a:ext cx="7937352" cy="115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915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A160983-D173-47A8-BE7E-3570F4E851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434" y="959222"/>
            <a:ext cx="5538133" cy="546847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270199A-B3C0-43AA-8A69-99EF4E80D1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9434" y="5450541"/>
            <a:ext cx="2949390" cy="78523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F0C519A-9CE7-45AC-A17F-BC8C7E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9434" y="959222"/>
            <a:ext cx="5645218" cy="449131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2B1B4FB-4FE4-4C6E-8BC3-43EA84A77D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927" y="134472"/>
            <a:ext cx="1486085" cy="547506"/>
          </a:xfrm>
          <a:prstGeom prst="rect">
            <a:avLst/>
          </a:prstGeom>
        </p:spPr>
      </p:pic>
      <p:pic>
        <p:nvPicPr>
          <p:cNvPr id="8" name="Z_[14-13]_kiku">
            <a:hlinkClick r:id="" action="ppaction://media"/>
            <a:extLst>
              <a:ext uri="{FF2B5EF4-FFF2-40B4-BE49-F238E27FC236}">
                <a16:creationId xmlns:a16="http://schemas.microsoft.com/office/drawing/2014/main" id="{E94AF0E9-76D6-4A3A-B85C-89DA26433F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75012" y="1946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0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82C65AA-DAEA-41AA-B8A0-CA2BE595FC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745" y="445994"/>
            <a:ext cx="10200510" cy="5966012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D3AEEDE-E02D-4AD8-8132-5CD35FC192F4}"/>
              </a:ext>
            </a:extLst>
          </p:cNvPr>
          <p:cNvSpPr/>
          <p:nvPr/>
        </p:nvSpPr>
        <p:spPr>
          <a:xfrm>
            <a:off x="1097280" y="4285641"/>
            <a:ext cx="9988732" cy="1066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761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309</Words>
  <Application>Microsoft Office PowerPoint</Application>
  <PresentationFormat>ワイド画面</PresentationFormat>
  <Paragraphs>96</Paragraphs>
  <Slides>80</Slides>
  <Notes>1</Notes>
  <HiddenSlides>0</HiddenSlides>
  <MMClips>44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80</vt:i4>
      </vt:variant>
    </vt:vector>
  </HeadingPairs>
  <TitlesOfParts>
    <vt:vector size="88" baseType="lpstr">
      <vt:lpstr>游ゴシック</vt:lpstr>
      <vt:lpstr>游ゴシック Light</vt:lpstr>
      <vt:lpstr>Arial</vt:lpstr>
      <vt:lpstr>Calibri</vt:lpstr>
      <vt:lpstr>Khmer OS</vt:lpstr>
      <vt:lpstr>Roboto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Takehara Kazuyo</dc:creator>
  <cp:lastModifiedBy>Takehara Kazuyo</cp:lastModifiedBy>
  <cp:revision>28</cp:revision>
  <dcterms:created xsi:type="dcterms:W3CDTF">2021-07-17T09:23:43Z</dcterms:created>
  <dcterms:modified xsi:type="dcterms:W3CDTF">2023-04-26T10:05:35Z</dcterms:modified>
</cp:coreProperties>
</file>