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3"/>
  </p:notesMasterIdLst>
  <p:sldIdLst>
    <p:sldId id="256" r:id="rId3"/>
    <p:sldId id="277" r:id="rId4"/>
    <p:sldId id="279" r:id="rId5"/>
    <p:sldId id="354" r:id="rId6"/>
    <p:sldId id="281" r:id="rId7"/>
    <p:sldId id="280" r:id="rId8"/>
    <p:sldId id="278" r:id="rId9"/>
    <p:sldId id="269" r:id="rId10"/>
    <p:sldId id="282" r:id="rId11"/>
    <p:sldId id="270" r:id="rId12"/>
    <p:sldId id="271" r:id="rId13"/>
    <p:sldId id="283" r:id="rId14"/>
    <p:sldId id="272" r:id="rId15"/>
    <p:sldId id="284" r:id="rId16"/>
    <p:sldId id="273" r:id="rId17"/>
    <p:sldId id="288" r:id="rId18"/>
    <p:sldId id="285" r:id="rId19"/>
    <p:sldId id="291" r:id="rId20"/>
    <p:sldId id="292" r:id="rId21"/>
    <p:sldId id="293" r:id="rId22"/>
    <p:sldId id="356" r:id="rId23"/>
    <p:sldId id="357" r:id="rId24"/>
    <p:sldId id="286" r:id="rId25"/>
    <p:sldId id="296" r:id="rId26"/>
    <p:sldId id="295" r:id="rId27"/>
    <p:sldId id="257" r:id="rId28"/>
    <p:sldId id="287" r:id="rId29"/>
    <p:sldId id="274" r:id="rId30"/>
    <p:sldId id="303" r:id="rId31"/>
    <p:sldId id="304" r:id="rId32"/>
    <p:sldId id="301" r:id="rId33"/>
    <p:sldId id="302" r:id="rId34"/>
    <p:sldId id="305" r:id="rId35"/>
    <p:sldId id="275" r:id="rId36"/>
    <p:sldId id="307" r:id="rId37"/>
    <p:sldId id="306" r:id="rId38"/>
    <p:sldId id="308" r:id="rId39"/>
    <p:sldId id="276" r:id="rId40"/>
    <p:sldId id="297" r:id="rId41"/>
    <p:sldId id="298" r:id="rId42"/>
    <p:sldId id="299" r:id="rId43"/>
    <p:sldId id="314" r:id="rId44"/>
    <p:sldId id="309" r:id="rId45"/>
    <p:sldId id="317" r:id="rId46"/>
    <p:sldId id="318" r:id="rId47"/>
    <p:sldId id="319" r:id="rId48"/>
    <p:sldId id="320" r:id="rId49"/>
    <p:sldId id="352" r:id="rId50"/>
    <p:sldId id="353" r:id="rId51"/>
    <p:sldId id="300" r:id="rId52"/>
    <p:sldId id="358" r:id="rId53"/>
    <p:sldId id="326" r:id="rId54"/>
    <p:sldId id="266" r:id="rId55"/>
    <p:sldId id="322" r:id="rId56"/>
    <p:sldId id="323" r:id="rId57"/>
    <p:sldId id="329" r:id="rId58"/>
    <p:sldId id="334" r:id="rId59"/>
    <p:sldId id="335" r:id="rId60"/>
    <p:sldId id="336" r:id="rId61"/>
    <p:sldId id="337" r:id="rId62"/>
    <p:sldId id="338" r:id="rId63"/>
    <p:sldId id="330" r:id="rId64"/>
    <p:sldId id="331" r:id="rId65"/>
    <p:sldId id="339" r:id="rId66"/>
    <p:sldId id="340" r:id="rId67"/>
    <p:sldId id="341" r:id="rId68"/>
    <p:sldId id="359" r:id="rId69"/>
    <p:sldId id="332" r:id="rId70"/>
    <p:sldId id="360" r:id="rId71"/>
    <p:sldId id="267" r:id="rId72"/>
    <p:sldId id="342" r:id="rId73"/>
    <p:sldId id="343" r:id="rId74"/>
    <p:sldId id="349" r:id="rId75"/>
    <p:sldId id="344" r:id="rId76"/>
    <p:sldId id="350" r:id="rId77"/>
    <p:sldId id="345" r:id="rId78"/>
    <p:sldId id="346" r:id="rId79"/>
    <p:sldId id="347" r:id="rId80"/>
    <p:sldId id="268" r:id="rId81"/>
    <p:sldId id="325" r:id="rId8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40" autoAdjust="0"/>
    <p:restoredTop sz="94660"/>
  </p:normalViewPr>
  <p:slideViewPr>
    <p:cSldViewPr snapToGrid="0">
      <p:cViewPr varScale="1">
        <p:scale>
          <a:sx n="80" d="100"/>
          <a:sy n="80" d="100"/>
        </p:scale>
        <p:origin x="92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presProps" Target="pres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notesMaster" Target="notesMasters/notesMaster1.xml"/><Relationship Id="rId88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tableStyles" Target="tableStyles.xml"/><Relationship Id="rId61" Type="http://schemas.openxmlformats.org/officeDocument/2006/relationships/slide" Target="slides/slide59.xml"/><Relationship Id="rId82" Type="http://schemas.openxmlformats.org/officeDocument/2006/relationships/slide" Target="slides/slide8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69CD70EC-03FE-4D28-899E-70D9A57C5FE9}"/>
    <pc:docChg chg="custSel delSld modSld">
      <pc:chgData name="Takehara Kazuyo" userId="6c1305eccc517997" providerId="LiveId" clId="{69CD70EC-03FE-4D28-899E-70D9A57C5FE9}" dt="2022-04-04T04:00:37.390" v="47" actId="20577"/>
      <pc:docMkLst>
        <pc:docMk/>
      </pc:docMkLst>
      <pc:sldChg chg="modSp mod">
        <pc:chgData name="Takehara Kazuyo" userId="6c1305eccc517997" providerId="LiveId" clId="{69CD70EC-03FE-4D28-899E-70D9A57C5FE9}" dt="2022-03-15T09:41:41.197" v="5" actId="14100"/>
        <pc:sldMkLst>
          <pc:docMk/>
          <pc:sldMk cId="1363689852" sldId="257"/>
        </pc:sldMkLst>
        <pc:spChg chg="mod">
          <ac:chgData name="Takehara Kazuyo" userId="6c1305eccc517997" providerId="LiveId" clId="{69CD70EC-03FE-4D28-899E-70D9A57C5FE9}" dt="2022-03-15T09:41:41.197" v="5" actId="14100"/>
          <ac:spMkLst>
            <pc:docMk/>
            <pc:sldMk cId="1363689852" sldId="257"/>
            <ac:spMk id="4" creationId="{E2E948E6-E02C-4DCF-90F1-C7611CA53868}"/>
          </ac:spMkLst>
        </pc:spChg>
      </pc:sldChg>
      <pc:sldChg chg="modSp mod">
        <pc:chgData name="Takehara Kazuyo" userId="6c1305eccc517997" providerId="LiveId" clId="{69CD70EC-03FE-4D28-899E-70D9A57C5FE9}" dt="2022-03-15T09:44:25.624" v="12" actId="14100"/>
        <pc:sldMkLst>
          <pc:docMk/>
          <pc:sldMk cId="2170276768" sldId="266"/>
        </pc:sldMkLst>
        <pc:spChg chg="mod">
          <ac:chgData name="Takehara Kazuyo" userId="6c1305eccc517997" providerId="LiveId" clId="{69CD70EC-03FE-4D28-899E-70D9A57C5FE9}" dt="2022-03-15T09:44:25.624" v="12" actId="14100"/>
          <ac:spMkLst>
            <pc:docMk/>
            <pc:sldMk cId="2170276768" sldId="266"/>
            <ac:spMk id="4" creationId="{E2E948E6-E02C-4DCF-90F1-C7611CA53868}"/>
          </ac:spMkLst>
        </pc:spChg>
      </pc:sldChg>
      <pc:sldChg chg="modSp mod">
        <pc:chgData name="Takehara Kazuyo" userId="6c1305eccc517997" providerId="LiveId" clId="{69CD70EC-03FE-4D28-899E-70D9A57C5FE9}" dt="2022-03-15T09:46:33.873" v="21" actId="14100"/>
        <pc:sldMkLst>
          <pc:docMk/>
          <pc:sldMk cId="848779607" sldId="267"/>
        </pc:sldMkLst>
        <pc:spChg chg="mod">
          <ac:chgData name="Takehara Kazuyo" userId="6c1305eccc517997" providerId="LiveId" clId="{69CD70EC-03FE-4D28-899E-70D9A57C5FE9}" dt="2022-03-15T09:46:33.873" v="21" actId="14100"/>
          <ac:spMkLst>
            <pc:docMk/>
            <pc:sldMk cId="848779607" sldId="267"/>
            <ac:spMk id="4" creationId="{E2E948E6-E02C-4DCF-90F1-C7611CA53868}"/>
          </ac:spMkLst>
        </pc:spChg>
      </pc:sldChg>
      <pc:sldChg chg="modSp mod">
        <pc:chgData name="Takehara Kazuyo" userId="6c1305eccc517997" providerId="LiveId" clId="{69CD70EC-03FE-4D28-899E-70D9A57C5FE9}" dt="2022-03-15T09:47:34.775" v="24" actId="14100"/>
        <pc:sldMkLst>
          <pc:docMk/>
          <pc:sldMk cId="1147768910" sldId="268"/>
        </pc:sldMkLst>
        <pc:spChg chg="mod">
          <ac:chgData name="Takehara Kazuyo" userId="6c1305eccc517997" providerId="LiveId" clId="{69CD70EC-03FE-4D28-899E-70D9A57C5FE9}" dt="2022-03-15T09:47:34.775" v="24" actId="14100"/>
          <ac:spMkLst>
            <pc:docMk/>
            <pc:sldMk cId="1147768910" sldId="268"/>
            <ac:spMk id="4" creationId="{E2E948E6-E02C-4DCF-90F1-C7611CA53868}"/>
          </ac:spMkLst>
        </pc:spChg>
      </pc:sldChg>
      <pc:sldChg chg="addSp delSp modSp mod">
        <pc:chgData name="Takehara Kazuyo" userId="6c1305eccc517997" providerId="LiveId" clId="{69CD70EC-03FE-4D28-899E-70D9A57C5FE9}" dt="2022-04-04T03:59:53.608" v="43" actId="20577"/>
        <pc:sldMkLst>
          <pc:docMk/>
          <pc:sldMk cId="3659831581" sldId="270"/>
        </pc:sldMkLst>
        <pc:spChg chg="add del">
          <ac:chgData name="Takehara Kazuyo" userId="6c1305eccc517997" providerId="LiveId" clId="{69CD70EC-03FE-4D28-899E-70D9A57C5FE9}" dt="2022-04-04T03:59:17.726" v="40" actId="478"/>
          <ac:spMkLst>
            <pc:docMk/>
            <pc:sldMk cId="3659831581" sldId="270"/>
            <ac:spMk id="4" creationId="{468AB27C-26A3-4AA2-8F2B-DFDE658ABFED}"/>
          </ac:spMkLst>
        </pc:spChg>
        <pc:spChg chg="add mod">
          <ac:chgData name="Takehara Kazuyo" userId="6c1305eccc517997" providerId="LiveId" clId="{69CD70EC-03FE-4D28-899E-70D9A57C5FE9}" dt="2022-04-04T03:59:37.375" v="41"/>
          <ac:spMkLst>
            <pc:docMk/>
            <pc:sldMk cId="3659831581" sldId="270"/>
            <ac:spMk id="6" creationId="{EFF28721-C944-4EC8-B153-215EFFA867B5}"/>
          </ac:spMkLst>
        </pc:spChg>
        <pc:spChg chg="add mod">
          <ac:chgData name="Takehara Kazuyo" userId="6c1305eccc517997" providerId="LiveId" clId="{69CD70EC-03FE-4D28-899E-70D9A57C5FE9}" dt="2022-04-04T03:59:53.608" v="43" actId="20577"/>
          <ac:spMkLst>
            <pc:docMk/>
            <pc:sldMk cId="3659831581" sldId="270"/>
            <ac:spMk id="7" creationId="{DB2E28F2-F7A4-46D6-A1B1-87E82AC6A8C8}"/>
          </ac:spMkLst>
        </pc:spChg>
        <pc:picChg chg="mod">
          <ac:chgData name="Takehara Kazuyo" userId="6c1305eccc517997" providerId="LiveId" clId="{69CD70EC-03FE-4D28-899E-70D9A57C5FE9}" dt="2022-04-04T03:59:12.995" v="38" actId="1076"/>
          <ac:picMkLst>
            <pc:docMk/>
            <pc:sldMk cId="3659831581" sldId="270"/>
            <ac:picMk id="3" creationId="{C4A35899-581A-40E0-B761-69A61E84A1F4}"/>
          </ac:picMkLst>
        </pc:picChg>
        <pc:picChg chg="add mod">
          <ac:chgData name="Takehara Kazuyo" userId="6c1305eccc517997" providerId="LiveId" clId="{69CD70EC-03FE-4D28-899E-70D9A57C5FE9}" dt="2022-04-04T03:59:37.375" v="41"/>
          <ac:picMkLst>
            <pc:docMk/>
            <pc:sldMk cId="3659831581" sldId="270"/>
            <ac:picMk id="5" creationId="{4653A0E3-B336-4A26-A7C6-A97407046F72}"/>
          </ac:picMkLst>
        </pc:picChg>
      </pc:sldChg>
      <pc:sldChg chg="modSp mod">
        <pc:chgData name="Takehara Kazuyo" userId="6c1305eccc517997" providerId="LiveId" clId="{69CD70EC-03FE-4D28-899E-70D9A57C5FE9}" dt="2022-03-15T10:04:13.163" v="26" actId="404"/>
        <pc:sldMkLst>
          <pc:docMk/>
          <pc:sldMk cId="3070428549" sldId="279"/>
        </pc:sldMkLst>
        <pc:spChg chg="mod">
          <ac:chgData name="Takehara Kazuyo" userId="6c1305eccc517997" providerId="LiveId" clId="{69CD70EC-03FE-4D28-899E-70D9A57C5FE9}" dt="2022-03-15T10:04:13.163" v="26" actId="404"/>
          <ac:spMkLst>
            <pc:docMk/>
            <pc:sldMk cId="3070428549" sldId="279"/>
            <ac:spMk id="4" creationId="{D937DBCE-FC06-4882-A0E0-EAEBBB188836}"/>
          </ac:spMkLst>
        </pc:spChg>
        <pc:spChg chg="mod">
          <ac:chgData name="Takehara Kazuyo" userId="6c1305eccc517997" providerId="LiveId" clId="{69CD70EC-03FE-4D28-899E-70D9A57C5FE9}" dt="2022-03-15T10:04:13.163" v="26" actId="404"/>
          <ac:spMkLst>
            <pc:docMk/>
            <pc:sldMk cId="3070428549" sldId="279"/>
            <ac:spMk id="5" creationId="{8A5B9028-3C7D-46DB-B306-8708B7C2B8BB}"/>
          </ac:spMkLst>
        </pc:spChg>
        <pc:spChg chg="mod">
          <ac:chgData name="Takehara Kazuyo" userId="6c1305eccc517997" providerId="LiveId" clId="{69CD70EC-03FE-4D28-899E-70D9A57C5FE9}" dt="2022-03-15T10:04:13.163" v="26" actId="404"/>
          <ac:spMkLst>
            <pc:docMk/>
            <pc:sldMk cId="3070428549" sldId="279"/>
            <ac:spMk id="6" creationId="{ADBFE095-8F93-4EA6-A1B7-27108316D6CE}"/>
          </ac:spMkLst>
        </pc:spChg>
        <pc:spChg chg="mod">
          <ac:chgData name="Takehara Kazuyo" userId="6c1305eccc517997" providerId="LiveId" clId="{69CD70EC-03FE-4D28-899E-70D9A57C5FE9}" dt="2022-03-15T10:04:13.163" v="26" actId="404"/>
          <ac:spMkLst>
            <pc:docMk/>
            <pc:sldMk cId="3070428549" sldId="279"/>
            <ac:spMk id="7" creationId="{F3B6F3A7-159F-4621-80B6-E140191D9A2A}"/>
          </ac:spMkLst>
        </pc:spChg>
        <pc:spChg chg="mod">
          <ac:chgData name="Takehara Kazuyo" userId="6c1305eccc517997" providerId="LiveId" clId="{69CD70EC-03FE-4D28-899E-70D9A57C5FE9}" dt="2022-03-15T10:04:13.163" v="26" actId="404"/>
          <ac:spMkLst>
            <pc:docMk/>
            <pc:sldMk cId="3070428549" sldId="279"/>
            <ac:spMk id="8" creationId="{F75C6D99-F3DC-4A13-8801-D47C09806D5E}"/>
          </ac:spMkLst>
        </pc:spChg>
        <pc:spChg chg="mod">
          <ac:chgData name="Takehara Kazuyo" userId="6c1305eccc517997" providerId="LiveId" clId="{69CD70EC-03FE-4D28-899E-70D9A57C5FE9}" dt="2022-03-15T10:04:13.163" v="26" actId="404"/>
          <ac:spMkLst>
            <pc:docMk/>
            <pc:sldMk cId="3070428549" sldId="279"/>
            <ac:spMk id="9" creationId="{FAD00C36-4152-40E4-A032-B2E9BD973106}"/>
          </ac:spMkLst>
        </pc:spChg>
      </pc:sldChg>
      <pc:sldChg chg="modSp mod">
        <pc:chgData name="Takehara Kazuyo" userId="6c1305eccc517997" providerId="LiveId" clId="{69CD70EC-03FE-4D28-899E-70D9A57C5FE9}" dt="2022-03-15T10:04:55.009" v="32" actId="404"/>
        <pc:sldMkLst>
          <pc:docMk/>
          <pc:sldMk cId="2203825548" sldId="280"/>
        </pc:sldMkLst>
        <pc:spChg chg="mod">
          <ac:chgData name="Takehara Kazuyo" userId="6c1305eccc517997" providerId="LiveId" clId="{69CD70EC-03FE-4D28-899E-70D9A57C5FE9}" dt="2022-03-15T10:04:55.009" v="32" actId="404"/>
          <ac:spMkLst>
            <pc:docMk/>
            <pc:sldMk cId="2203825548" sldId="280"/>
            <ac:spMk id="4" creationId="{122825F4-194B-4F18-B9DC-9AAC0F0D6800}"/>
          </ac:spMkLst>
        </pc:spChg>
        <pc:spChg chg="mod">
          <ac:chgData name="Takehara Kazuyo" userId="6c1305eccc517997" providerId="LiveId" clId="{69CD70EC-03FE-4D28-899E-70D9A57C5FE9}" dt="2022-03-15T10:04:55.009" v="32" actId="404"/>
          <ac:spMkLst>
            <pc:docMk/>
            <pc:sldMk cId="2203825548" sldId="280"/>
            <ac:spMk id="5" creationId="{3F670E3C-9F76-400C-B5CE-D1A63EECE4F1}"/>
          </ac:spMkLst>
        </pc:spChg>
        <pc:spChg chg="mod">
          <ac:chgData name="Takehara Kazuyo" userId="6c1305eccc517997" providerId="LiveId" clId="{69CD70EC-03FE-4D28-899E-70D9A57C5FE9}" dt="2022-03-15T10:04:55.009" v="32" actId="404"/>
          <ac:spMkLst>
            <pc:docMk/>
            <pc:sldMk cId="2203825548" sldId="280"/>
            <ac:spMk id="6" creationId="{C416B87D-8414-4AC8-88C1-A0BBDE98B6B7}"/>
          </ac:spMkLst>
        </pc:spChg>
      </pc:sldChg>
      <pc:sldChg chg="modSp mod">
        <pc:chgData name="Takehara Kazuyo" userId="6c1305eccc517997" providerId="LiveId" clId="{69CD70EC-03FE-4D28-899E-70D9A57C5FE9}" dt="2022-03-15T10:04:41.904" v="30" actId="404"/>
        <pc:sldMkLst>
          <pc:docMk/>
          <pc:sldMk cId="4243418401" sldId="281"/>
        </pc:sldMkLst>
        <pc:spChg chg="mod">
          <ac:chgData name="Takehara Kazuyo" userId="6c1305eccc517997" providerId="LiveId" clId="{69CD70EC-03FE-4D28-899E-70D9A57C5FE9}" dt="2022-03-15T10:04:41.904" v="30" actId="404"/>
          <ac:spMkLst>
            <pc:docMk/>
            <pc:sldMk cId="4243418401" sldId="281"/>
            <ac:spMk id="4" creationId="{B8CE7119-7869-4BAC-A4CF-7DA3D27F70BC}"/>
          </ac:spMkLst>
        </pc:spChg>
        <pc:spChg chg="mod">
          <ac:chgData name="Takehara Kazuyo" userId="6c1305eccc517997" providerId="LiveId" clId="{69CD70EC-03FE-4D28-899E-70D9A57C5FE9}" dt="2022-03-15T10:04:41.904" v="30" actId="404"/>
          <ac:spMkLst>
            <pc:docMk/>
            <pc:sldMk cId="4243418401" sldId="281"/>
            <ac:spMk id="5" creationId="{3D3A2B44-6329-4DA3-AC30-48AF2B6F619E}"/>
          </ac:spMkLst>
        </pc:spChg>
        <pc:spChg chg="mod">
          <ac:chgData name="Takehara Kazuyo" userId="6c1305eccc517997" providerId="LiveId" clId="{69CD70EC-03FE-4D28-899E-70D9A57C5FE9}" dt="2022-03-15T10:04:41.904" v="30" actId="404"/>
          <ac:spMkLst>
            <pc:docMk/>
            <pc:sldMk cId="4243418401" sldId="281"/>
            <ac:spMk id="6" creationId="{CC81895E-27FC-4C7B-9E9F-39566DF755AC}"/>
          </ac:spMkLst>
        </pc:spChg>
        <pc:spChg chg="mod">
          <ac:chgData name="Takehara Kazuyo" userId="6c1305eccc517997" providerId="LiveId" clId="{69CD70EC-03FE-4D28-899E-70D9A57C5FE9}" dt="2022-03-15T10:04:41.904" v="30" actId="404"/>
          <ac:spMkLst>
            <pc:docMk/>
            <pc:sldMk cId="4243418401" sldId="281"/>
            <ac:spMk id="7" creationId="{5173DBBA-C286-4884-991D-589ECC23605B}"/>
          </ac:spMkLst>
        </pc:spChg>
        <pc:spChg chg="mod">
          <ac:chgData name="Takehara Kazuyo" userId="6c1305eccc517997" providerId="LiveId" clId="{69CD70EC-03FE-4D28-899E-70D9A57C5FE9}" dt="2022-03-15T10:04:41.904" v="30" actId="404"/>
          <ac:spMkLst>
            <pc:docMk/>
            <pc:sldMk cId="4243418401" sldId="281"/>
            <ac:spMk id="8" creationId="{FB13F7B7-D6E2-434D-B7ED-FA69D2C6AA58}"/>
          </ac:spMkLst>
        </pc:spChg>
      </pc:sldChg>
      <pc:sldChg chg="modSp mod">
        <pc:chgData name="Takehara Kazuyo" userId="6c1305eccc517997" providerId="LiveId" clId="{69CD70EC-03FE-4D28-899E-70D9A57C5FE9}" dt="2022-03-15T10:05:14.166" v="34" actId="255"/>
        <pc:sldMkLst>
          <pc:docMk/>
          <pc:sldMk cId="3576352253" sldId="303"/>
        </pc:sldMkLst>
        <pc:spChg chg="mod">
          <ac:chgData name="Takehara Kazuyo" userId="6c1305eccc517997" providerId="LiveId" clId="{69CD70EC-03FE-4D28-899E-70D9A57C5FE9}" dt="2022-03-15T10:05:14.166" v="34" actId="255"/>
          <ac:spMkLst>
            <pc:docMk/>
            <pc:sldMk cId="3576352253" sldId="303"/>
            <ac:spMk id="2" creationId="{4075CEDF-80F4-43E2-BAAF-A9BEEB58FA78}"/>
          </ac:spMkLst>
        </pc:spChg>
        <pc:spChg chg="mod">
          <ac:chgData name="Takehara Kazuyo" userId="6c1305eccc517997" providerId="LiveId" clId="{69CD70EC-03FE-4D28-899E-70D9A57C5FE9}" dt="2022-03-15T10:05:14.166" v="34" actId="255"/>
          <ac:spMkLst>
            <pc:docMk/>
            <pc:sldMk cId="3576352253" sldId="303"/>
            <ac:spMk id="8" creationId="{AC8325DE-0633-42C1-9566-A081DB8776FC}"/>
          </ac:spMkLst>
        </pc:spChg>
        <pc:spChg chg="mod">
          <ac:chgData name="Takehara Kazuyo" userId="6c1305eccc517997" providerId="LiveId" clId="{69CD70EC-03FE-4D28-899E-70D9A57C5FE9}" dt="2022-03-15T10:05:14.166" v="34" actId="255"/>
          <ac:spMkLst>
            <pc:docMk/>
            <pc:sldMk cId="3576352253" sldId="303"/>
            <ac:spMk id="14" creationId="{315EED2A-1B8B-4E35-84DB-5476EE0B2EC4}"/>
          </ac:spMkLst>
        </pc:spChg>
      </pc:sldChg>
      <pc:sldChg chg="modSp mod">
        <pc:chgData name="Takehara Kazuyo" userId="6c1305eccc517997" providerId="LiveId" clId="{69CD70EC-03FE-4D28-899E-70D9A57C5FE9}" dt="2022-03-15T10:05:26.439" v="36" actId="255"/>
        <pc:sldMkLst>
          <pc:docMk/>
          <pc:sldMk cId="1531266026" sldId="304"/>
        </pc:sldMkLst>
        <pc:spChg chg="mod">
          <ac:chgData name="Takehara Kazuyo" userId="6c1305eccc517997" providerId="LiveId" clId="{69CD70EC-03FE-4D28-899E-70D9A57C5FE9}" dt="2022-03-15T09:42:18.532" v="10" actId="113"/>
          <ac:spMkLst>
            <pc:docMk/>
            <pc:sldMk cId="1531266026" sldId="304"/>
            <ac:spMk id="4" creationId="{3022C14D-9CCE-4EF2-BAEF-4DC45395E8FF}"/>
          </ac:spMkLst>
        </pc:spChg>
        <pc:spChg chg="mod">
          <ac:chgData name="Takehara Kazuyo" userId="6c1305eccc517997" providerId="LiveId" clId="{69CD70EC-03FE-4D28-899E-70D9A57C5FE9}" dt="2022-03-15T10:05:26.439" v="36" actId="255"/>
          <ac:spMkLst>
            <pc:docMk/>
            <pc:sldMk cId="1531266026" sldId="304"/>
            <ac:spMk id="7" creationId="{D61C2CCB-F587-46F7-865F-894B63ADDB70}"/>
          </ac:spMkLst>
        </pc:spChg>
        <pc:spChg chg="mod">
          <ac:chgData name="Takehara Kazuyo" userId="6c1305eccc517997" providerId="LiveId" clId="{69CD70EC-03FE-4D28-899E-70D9A57C5FE9}" dt="2022-03-15T10:05:26.439" v="36" actId="255"/>
          <ac:spMkLst>
            <pc:docMk/>
            <pc:sldMk cId="1531266026" sldId="304"/>
            <ac:spMk id="9" creationId="{7AE4EE86-4C65-4D8C-BDBB-2B0C006F2C0A}"/>
          </ac:spMkLst>
        </pc:spChg>
        <pc:spChg chg="mod">
          <ac:chgData name="Takehara Kazuyo" userId="6c1305eccc517997" providerId="LiveId" clId="{69CD70EC-03FE-4D28-899E-70D9A57C5FE9}" dt="2022-03-15T10:05:26.439" v="36" actId="255"/>
          <ac:spMkLst>
            <pc:docMk/>
            <pc:sldMk cId="1531266026" sldId="304"/>
            <ac:spMk id="11" creationId="{33A933BB-7759-453F-85F6-6A1BFEA1B61E}"/>
          </ac:spMkLst>
        </pc:spChg>
      </pc:sldChg>
      <pc:sldChg chg="addSp modSp mod">
        <pc:chgData name="Takehara Kazuyo" userId="6c1305eccc517997" providerId="LiveId" clId="{69CD70EC-03FE-4D28-899E-70D9A57C5FE9}" dt="2022-04-04T04:00:37.390" v="47" actId="20577"/>
        <pc:sldMkLst>
          <pc:docMk/>
          <pc:sldMk cId="3848076235" sldId="323"/>
        </pc:sldMkLst>
        <pc:spChg chg="add mod">
          <ac:chgData name="Takehara Kazuyo" userId="6c1305eccc517997" providerId="LiveId" clId="{69CD70EC-03FE-4D28-899E-70D9A57C5FE9}" dt="2022-04-04T04:00:23.342" v="45"/>
          <ac:spMkLst>
            <pc:docMk/>
            <pc:sldMk cId="3848076235" sldId="323"/>
            <ac:spMk id="4" creationId="{A2B3611E-CABF-43DD-A567-A2BB6CCA6DA0}"/>
          </ac:spMkLst>
        </pc:spChg>
        <pc:spChg chg="add mod">
          <ac:chgData name="Takehara Kazuyo" userId="6c1305eccc517997" providerId="LiveId" clId="{69CD70EC-03FE-4D28-899E-70D9A57C5FE9}" dt="2022-04-04T04:00:37.390" v="47" actId="20577"/>
          <ac:spMkLst>
            <pc:docMk/>
            <pc:sldMk cId="3848076235" sldId="323"/>
            <ac:spMk id="6" creationId="{39BB677F-90F5-4246-BC98-7B1BB1E67ECC}"/>
          </ac:spMkLst>
        </pc:spChg>
        <pc:picChg chg="add mod">
          <ac:chgData name="Takehara Kazuyo" userId="6c1305eccc517997" providerId="LiveId" clId="{69CD70EC-03FE-4D28-899E-70D9A57C5FE9}" dt="2022-04-04T04:00:23.342" v="45"/>
          <ac:picMkLst>
            <pc:docMk/>
            <pc:sldMk cId="3848076235" sldId="323"/>
            <ac:picMk id="3" creationId="{6F57C921-AFB4-47A2-B7A6-394350D10EC4}"/>
          </ac:picMkLst>
        </pc:picChg>
        <pc:picChg chg="mod">
          <ac:chgData name="Takehara Kazuyo" userId="6c1305eccc517997" providerId="LiveId" clId="{69CD70EC-03FE-4D28-899E-70D9A57C5FE9}" dt="2022-04-04T04:00:21.952" v="44" actId="1076"/>
          <ac:picMkLst>
            <pc:docMk/>
            <pc:sldMk cId="3848076235" sldId="323"/>
            <ac:picMk id="5" creationId="{46E24861-E4AB-4564-8694-9270FEF0DB54}"/>
          </ac:picMkLst>
        </pc:picChg>
      </pc:sldChg>
      <pc:sldChg chg="addSp modSp mod">
        <pc:chgData name="Takehara Kazuyo" userId="6c1305eccc517997" providerId="LiveId" clId="{69CD70EC-03FE-4D28-899E-70D9A57C5FE9}" dt="2022-03-15T09:45:55.182" v="16" actId="1582"/>
        <pc:sldMkLst>
          <pc:docMk/>
          <pc:sldMk cId="1000477346" sldId="340"/>
        </pc:sldMkLst>
        <pc:spChg chg="add mod">
          <ac:chgData name="Takehara Kazuyo" userId="6c1305eccc517997" providerId="LiveId" clId="{69CD70EC-03FE-4D28-899E-70D9A57C5FE9}" dt="2022-03-15T09:45:55.182" v="16" actId="1582"/>
          <ac:spMkLst>
            <pc:docMk/>
            <pc:sldMk cId="1000477346" sldId="340"/>
            <ac:spMk id="2" creationId="{92E8C3B6-854D-442A-B10C-A508F5C5BA80}"/>
          </ac:spMkLst>
        </pc:spChg>
      </pc:sldChg>
      <pc:sldChg chg="addSp modSp mod">
        <pc:chgData name="Takehara Kazuyo" userId="6c1305eccc517997" providerId="LiveId" clId="{69CD70EC-03FE-4D28-899E-70D9A57C5FE9}" dt="2022-03-15T09:46:07.081" v="19" actId="14100"/>
        <pc:sldMkLst>
          <pc:docMk/>
          <pc:sldMk cId="3564564431" sldId="341"/>
        </pc:sldMkLst>
        <pc:spChg chg="add mod">
          <ac:chgData name="Takehara Kazuyo" userId="6c1305eccc517997" providerId="LiveId" clId="{69CD70EC-03FE-4D28-899E-70D9A57C5FE9}" dt="2022-03-15T09:46:07.081" v="19" actId="14100"/>
          <ac:spMkLst>
            <pc:docMk/>
            <pc:sldMk cId="3564564431" sldId="341"/>
            <ac:spMk id="25" creationId="{7A2E29D1-F059-4E23-8490-B8C9FAC4926A}"/>
          </ac:spMkLst>
        </pc:spChg>
      </pc:sldChg>
      <pc:sldChg chg="modSp mod">
        <pc:chgData name="Takehara Kazuyo" userId="6c1305eccc517997" providerId="LiveId" clId="{69CD70EC-03FE-4D28-899E-70D9A57C5FE9}" dt="2022-03-15T10:04:29.548" v="28" actId="404"/>
        <pc:sldMkLst>
          <pc:docMk/>
          <pc:sldMk cId="2239546218" sldId="354"/>
        </pc:sldMkLst>
        <pc:spChg chg="mod">
          <ac:chgData name="Takehara Kazuyo" userId="6c1305eccc517997" providerId="LiveId" clId="{69CD70EC-03FE-4D28-899E-70D9A57C5FE9}" dt="2022-03-15T10:04:29.548" v="28" actId="404"/>
          <ac:spMkLst>
            <pc:docMk/>
            <pc:sldMk cId="2239546218" sldId="354"/>
            <ac:spMk id="5" creationId="{2E7A1A6A-D429-4DD5-8237-61EA027593A7}"/>
          </ac:spMkLst>
        </pc:spChg>
        <pc:spChg chg="mod">
          <ac:chgData name="Takehara Kazuyo" userId="6c1305eccc517997" providerId="LiveId" clId="{69CD70EC-03FE-4D28-899E-70D9A57C5FE9}" dt="2022-03-15T10:04:29.548" v="28" actId="404"/>
          <ac:spMkLst>
            <pc:docMk/>
            <pc:sldMk cId="2239546218" sldId="354"/>
            <ac:spMk id="6" creationId="{C7E523C7-CFB5-4E6E-9540-DD541DDF4847}"/>
          </ac:spMkLst>
        </pc:spChg>
        <pc:spChg chg="mod">
          <ac:chgData name="Takehara Kazuyo" userId="6c1305eccc517997" providerId="LiveId" clId="{69CD70EC-03FE-4D28-899E-70D9A57C5FE9}" dt="2022-03-15T10:04:29.548" v="28" actId="404"/>
          <ac:spMkLst>
            <pc:docMk/>
            <pc:sldMk cId="2239546218" sldId="354"/>
            <ac:spMk id="7" creationId="{491C4D0B-7BF8-4D37-9EFD-E657A867BB91}"/>
          </ac:spMkLst>
        </pc:spChg>
        <pc:spChg chg="mod">
          <ac:chgData name="Takehara Kazuyo" userId="6c1305eccc517997" providerId="LiveId" clId="{69CD70EC-03FE-4D28-899E-70D9A57C5FE9}" dt="2022-03-15T10:04:29.548" v="28" actId="404"/>
          <ac:spMkLst>
            <pc:docMk/>
            <pc:sldMk cId="2239546218" sldId="354"/>
            <ac:spMk id="8" creationId="{EFE316F4-0285-4C29-894B-BB781BBB8099}"/>
          </ac:spMkLst>
        </pc:spChg>
        <pc:spChg chg="mod">
          <ac:chgData name="Takehara Kazuyo" userId="6c1305eccc517997" providerId="LiveId" clId="{69CD70EC-03FE-4D28-899E-70D9A57C5FE9}" dt="2022-03-15T10:04:29.548" v="28" actId="404"/>
          <ac:spMkLst>
            <pc:docMk/>
            <pc:sldMk cId="2239546218" sldId="354"/>
            <ac:spMk id="9" creationId="{A4B88610-30D5-4E51-B920-B5E0F995ACA9}"/>
          </ac:spMkLst>
        </pc:spChg>
      </pc:sldChg>
      <pc:sldChg chg="del">
        <pc:chgData name="Takehara Kazuyo" userId="6c1305eccc517997" providerId="LiveId" clId="{69CD70EC-03FE-4D28-899E-70D9A57C5FE9}" dt="2022-04-01T03:13:15.834" v="37" actId="2696"/>
        <pc:sldMkLst>
          <pc:docMk/>
          <pc:sldMk cId="3000290325" sldId="361"/>
        </pc:sldMkLst>
      </pc:sldChg>
    </pc:docChg>
  </pc:docChgLst>
  <pc:docChgLst>
    <pc:chgData name="Takehara Kazuyo" userId="6c1305eccc517997" providerId="LiveId" clId="{C8B69551-8540-45B0-B64B-774B753D32ED}"/>
    <pc:docChg chg="undo custSel addSld delSld modSld sldOrd">
      <pc:chgData name="Takehara Kazuyo" userId="6c1305eccc517997" providerId="LiveId" clId="{C8B69551-8540-45B0-B64B-774B753D32ED}" dt="2021-07-21T10:41:23.407" v="1528" actId="2696"/>
      <pc:docMkLst>
        <pc:docMk/>
      </pc:docMkLst>
      <pc:sldChg chg="ord">
        <pc:chgData name="Takehara Kazuyo" userId="6c1305eccc517997" providerId="LiveId" clId="{C8B69551-8540-45B0-B64B-774B753D32ED}" dt="2021-07-21T08:58:21.360" v="348"/>
        <pc:sldMkLst>
          <pc:docMk/>
          <pc:sldMk cId="1363689852" sldId="257"/>
        </pc:sldMkLst>
      </pc:sldChg>
      <pc:sldChg chg="del">
        <pc:chgData name="Takehara Kazuyo" userId="6c1305eccc517997" providerId="LiveId" clId="{C8B69551-8540-45B0-B64B-774B753D32ED}" dt="2021-07-21T10:21:13.587" v="1477" actId="2696"/>
        <pc:sldMkLst>
          <pc:docMk/>
          <pc:sldMk cId="2823740851" sldId="258"/>
        </pc:sldMkLst>
      </pc:sldChg>
      <pc:sldChg chg="del">
        <pc:chgData name="Takehara Kazuyo" userId="6c1305eccc517997" providerId="LiveId" clId="{C8B69551-8540-45B0-B64B-774B753D32ED}" dt="2021-07-21T10:21:13.587" v="1477" actId="2696"/>
        <pc:sldMkLst>
          <pc:docMk/>
          <pc:sldMk cId="3139811172" sldId="265"/>
        </pc:sldMkLst>
      </pc:sldChg>
      <pc:sldChg chg="ord">
        <pc:chgData name="Takehara Kazuyo" userId="6c1305eccc517997" providerId="LiveId" clId="{C8B69551-8540-45B0-B64B-774B753D32ED}" dt="2021-07-21T09:39:23.617" v="942"/>
        <pc:sldMkLst>
          <pc:docMk/>
          <pc:sldMk cId="2170276768" sldId="266"/>
        </pc:sldMkLst>
      </pc:sldChg>
      <pc:sldChg chg="ord">
        <pc:chgData name="Takehara Kazuyo" userId="6c1305eccc517997" providerId="LiveId" clId="{C8B69551-8540-45B0-B64B-774B753D32ED}" dt="2021-07-21T10:08:57.312" v="1274"/>
        <pc:sldMkLst>
          <pc:docMk/>
          <pc:sldMk cId="848779607" sldId="267"/>
        </pc:sldMkLst>
      </pc:sldChg>
      <pc:sldChg chg="addSp modSp mod">
        <pc:chgData name="Takehara Kazuyo" userId="6c1305eccc517997" providerId="LiveId" clId="{C8B69551-8540-45B0-B64B-774B753D32ED}" dt="2021-07-21T08:34:00.554" v="5" actId="1076"/>
        <pc:sldMkLst>
          <pc:docMk/>
          <pc:sldMk cId="3659831581" sldId="270"/>
        </pc:sldMkLst>
        <pc:picChg chg="add mod modCrop">
          <ac:chgData name="Takehara Kazuyo" userId="6c1305eccc517997" providerId="LiveId" clId="{C8B69551-8540-45B0-B64B-774B753D32ED}" dt="2021-07-21T08:34:00.554" v="5" actId="1076"/>
          <ac:picMkLst>
            <pc:docMk/>
            <pc:sldMk cId="3659831581" sldId="270"/>
            <ac:picMk id="3" creationId="{C4A35899-581A-40E0-B761-69A61E84A1F4}"/>
          </ac:picMkLst>
        </pc:picChg>
      </pc:sldChg>
      <pc:sldChg chg="addSp delSp modSp mod modAnim">
        <pc:chgData name="Takehara Kazuyo" userId="6c1305eccc517997" providerId="LiveId" clId="{C8B69551-8540-45B0-B64B-774B753D32ED}" dt="2021-07-21T08:36:06.261" v="30" actId="1035"/>
        <pc:sldMkLst>
          <pc:docMk/>
          <pc:sldMk cId="1896852804" sldId="271"/>
        </pc:sldMkLst>
        <pc:picChg chg="add del mod modCrop">
          <ac:chgData name="Takehara Kazuyo" userId="6c1305eccc517997" providerId="LiveId" clId="{C8B69551-8540-45B0-B64B-774B753D32ED}" dt="2021-07-21T08:34:17.155" v="8" actId="478"/>
          <ac:picMkLst>
            <pc:docMk/>
            <pc:sldMk cId="1896852804" sldId="271"/>
            <ac:picMk id="3" creationId="{F47C1AC9-EA47-4F55-AFD8-07CC674C0E2A}"/>
          </ac:picMkLst>
        </pc:picChg>
        <pc:picChg chg="add mod modCrop">
          <ac:chgData name="Takehara Kazuyo" userId="6c1305eccc517997" providerId="LiveId" clId="{C8B69551-8540-45B0-B64B-774B753D32ED}" dt="2021-07-21T08:36:06.261" v="30" actId="1035"/>
          <ac:picMkLst>
            <pc:docMk/>
            <pc:sldMk cId="1896852804" sldId="271"/>
            <ac:picMk id="5" creationId="{C90B9FEC-4ACD-4FD9-BAAF-60B7A8719927}"/>
          </ac:picMkLst>
        </pc:picChg>
        <pc:picChg chg="add mod">
          <ac:chgData name="Takehara Kazuyo" userId="6c1305eccc517997" providerId="LiveId" clId="{C8B69551-8540-45B0-B64B-774B753D32ED}" dt="2021-07-21T08:35:04.148" v="16" actId="1076"/>
          <ac:picMkLst>
            <pc:docMk/>
            <pc:sldMk cId="1896852804" sldId="271"/>
            <ac:picMk id="6" creationId="{DC135A08-9851-48EF-9D62-96534A1FD07F}"/>
          </ac:picMkLst>
        </pc:picChg>
      </pc:sldChg>
      <pc:sldChg chg="addSp modSp mod">
        <pc:chgData name="Takehara Kazuyo" userId="6c1305eccc517997" providerId="LiveId" clId="{C8B69551-8540-45B0-B64B-774B753D32ED}" dt="2021-07-21T08:39:36.170" v="114" actId="1076"/>
        <pc:sldMkLst>
          <pc:docMk/>
          <pc:sldMk cId="1350119637" sldId="272"/>
        </pc:sldMkLst>
        <pc:picChg chg="add mod modCrop">
          <ac:chgData name="Takehara Kazuyo" userId="6c1305eccc517997" providerId="LiveId" clId="{C8B69551-8540-45B0-B64B-774B753D32ED}" dt="2021-07-21T08:39:36.170" v="114" actId="1076"/>
          <ac:picMkLst>
            <pc:docMk/>
            <pc:sldMk cId="1350119637" sldId="272"/>
            <ac:picMk id="3" creationId="{DB455B90-92F0-4877-9936-28E7FD7C1FEA}"/>
          </ac:picMkLst>
        </pc:picChg>
        <pc:picChg chg="add mod modCrop">
          <ac:chgData name="Takehara Kazuyo" userId="6c1305eccc517997" providerId="LiveId" clId="{C8B69551-8540-45B0-B64B-774B753D32ED}" dt="2021-07-21T08:39:33.009" v="113" actId="1076"/>
          <ac:picMkLst>
            <pc:docMk/>
            <pc:sldMk cId="1350119637" sldId="272"/>
            <ac:picMk id="5" creationId="{4E0434BA-0BFB-4DD2-8DA9-42855B791CC0}"/>
          </ac:picMkLst>
        </pc:picChg>
      </pc:sldChg>
      <pc:sldChg chg="addSp delSp modSp mod ord modAnim">
        <pc:chgData name="Takehara Kazuyo" userId="6c1305eccc517997" providerId="LiveId" clId="{C8B69551-8540-45B0-B64B-774B753D32ED}" dt="2021-07-21T08:44:11.377" v="156"/>
        <pc:sldMkLst>
          <pc:docMk/>
          <pc:sldMk cId="2763756919" sldId="273"/>
        </pc:sldMkLst>
        <pc:picChg chg="add del">
          <ac:chgData name="Takehara Kazuyo" userId="6c1305eccc517997" providerId="LiveId" clId="{C8B69551-8540-45B0-B64B-774B753D32ED}" dt="2021-07-21T08:38:38.232" v="99" actId="22"/>
          <ac:picMkLst>
            <pc:docMk/>
            <pc:sldMk cId="2763756919" sldId="273"/>
            <ac:picMk id="3" creationId="{3391906D-D5F5-48D4-99FE-BD7C592768A0}"/>
          </ac:picMkLst>
        </pc:picChg>
        <pc:picChg chg="add mod modCrop">
          <ac:chgData name="Takehara Kazuyo" userId="6c1305eccc517997" providerId="LiveId" clId="{C8B69551-8540-45B0-B64B-774B753D32ED}" dt="2021-07-21T08:43:47.231" v="153" actId="1076"/>
          <ac:picMkLst>
            <pc:docMk/>
            <pc:sldMk cId="2763756919" sldId="273"/>
            <ac:picMk id="5" creationId="{0091A16A-7385-41BA-847C-3E4C4DB4C6E1}"/>
          </ac:picMkLst>
        </pc:picChg>
        <pc:picChg chg="add mod">
          <ac:chgData name="Takehara Kazuyo" userId="6c1305eccc517997" providerId="LiveId" clId="{C8B69551-8540-45B0-B64B-774B753D32ED}" dt="2021-07-21T08:44:03.963" v="155" actId="1076"/>
          <ac:picMkLst>
            <pc:docMk/>
            <pc:sldMk cId="2763756919" sldId="273"/>
            <ac:picMk id="6" creationId="{6948C0DB-C45F-4695-8F91-82FD2E23483D}"/>
          </ac:picMkLst>
        </pc:picChg>
      </pc:sldChg>
      <pc:sldChg chg="addSp modSp mod modAnim">
        <pc:chgData name="Takehara Kazuyo" userId="6c1305eccc517997" providerId="LiveId" clId="{C8B69551-8540-45B0-B64B-774B753D32ED}" dt="2021-07-21T09:02:00.043" v="382" actId="1076"/>
        <pc:sldMkLst>
          <pc:docMk/>
          <pc:sldMk cId="2811812373" sldId="274"/>
        </pc:sldMkLst>
        <pc:picChg chg="add mod modCrop">
          <ac:chgData name="Takehara Kazuyo" userId="6c1305eccc517997" providerId="LiveId" clId="{C8B69551-8540-45B0-B64B-774B753D32ED}" dt="2021-07-21T09:00:33.512" v="368" actId="1076"/>
          <ac:picMkLst>
            <pc:docMk/>
            <pc:sldMk cId="2811812373" sldId="274"/>
            <ac:picMk id="3" creationId="{4EA7E7FF-936D-4A84-9B7F-A6C87B0065EF}"/>
          </ac:picMkLst>
        </pc:picChg>
        <pc:picChg chg="add mod modCrop">
          <ac:chgData name="Takehara Kazuyo" userId="6c1305eccc517997" providerId="LiveId" clId="{C8B69551-8540-45B0-B64B-774B753D32ED}" dt="2021-07-21T09:00:37.678" v="369" actId="14100"/>
          <ac:picMkLst>
            <pc:docMk/>
            <pc:sldMk cId="2811812373" sldId="274"/>
            <ac:picMk id="4" creationId="{C99919A1-86AC-4CB4-8204-FC3887BD62C4}"/>
          </ac:picMkLst>
        </pc:picChg>
        <pc:picChg chg="add mod modCrop">
          <ac:chgData name="Takehara Kazuyo" userId="6c1305eccc517997" providerId="LiveId" clId="{C8B69551-8540-45B0-B64B-774B753D32ED}" dt="2021-07-21T09:01:57.733" v="381" actId="1076"/>
          <ac:picMkLst>
            <pc:docMk/>
            <pc:sldMk cId="2811812373" sldId="274"/>
            <ac:picMk id="6" creationId="{7D4E0ACE-1EAB-4520-A045-F1820F1A42F3}"/>
          </ac:picMkLst>
        </pc:picChg>
        <pc:picChg chg="add mod">
          <ac:chgData name="Takehara Kazuyo" userId="6c1305eccc517997" providerId="LiveId" clId="{C8B69551-8540-45B0-B64B-774B753D32ED}" dt="2021-07-21T09:02:00.043" v="382" actId="1076"/>
          <ac:picMkLst>
            <pc:docMk/>
            <pc:sldMk cId="2811812373" sldId="274"/>
            <ac:picMk id="7" creationId="{F86B1245-6D45-4658-AE65-090860EDC2B9}"/>
          </ac:picMkLst>
        </pc:picChg>
      </pc:sldChg>
      <pc:sldChg chg="addSp modSp mod modAnim">
        <pc:chgData name="Takehara Kazuyo" userId="6c1305eccc517997" providerId="LiveId" clId="{C8B69551-8540-45B0-B64B-774B753D32ED}" dt="2021-07-21T09:11:00.294" v="492"/>
        <pc:sldMkLst>
          <pc:docMk/>
          <pc:sldMk cId="7424679" sldId="275"/>
        </pc:sldMkLst>
        <pc:picChg chg="add mod modCrop">
          <ac:chgData name="Takehara Kazuyo" userId="6c1305eccc517997" providerId="LiveId" clId="{C8B69551-8540-45B0-B64B-774B753D32ED}" dt="2021-07-21T09:09:15.231" v="479" actId="1076"/>
          <ac:picMkLst>
            <pc:docMk/>
            <pc:sldMk cId="7424679" sldId="275"/>
            <ac:picMk id="3" creationId="{0D897C9C-80BD-408C-9061-99E0E75E99FB}"/>
          </ac:picMkLst>
        </pc:picChg>
        <pc:picChg chg="add mod modCrop">
          <ac:chgData name="Takehara Kazuyo" userId="6c1305eccc517997" providerId="LiveId" clId="{C8B69551-8540-45B0-B64B-774B753D32ED}" dt="2021-07-21T09:09:17.357" v="480" actId="1076"/>
          <ac:picMkLst>
            <pc:docMk/>
            <pc:sldMk cId="7424679" sldId="275"/>
            <ac:picMk id="4" creationId="{CF6C769E-6222-47E6-BD4E-5FA363D35437}"/>
          </ac:picMkLst>
        </pc:picChg>
        <pc:picChg chg="add mod">
          <ac:chgData name="Takehara Kazuyo" userId="6c1305eccc517997" providerId="LiveId" clId="{C8B69551-8540-45B0-B64B-774B753D32ED}" dt="2021-07-21T09:09:34.977" v="482" actId="1076"/>
          <ac:picMkLst>
            <pc:docMk/>
            <pc:sldMk cId="7424679" sldId="275"/>
            <ac:picMk id="5" creationId="{6801602B-EC51-46D0-BB0E-C24078232D5E}"/>
          </ac:picMkLst>
        </pc:picChg>
        <pc:picChg chg="add mod">
          <ac:chgData name="Takehara Kazuyo" userId="6c1305eccc517997" providerId="LiveId" clId="{C8B69551-8540-45B0-B64B-774B753D32ED}" dt="2021-07-21T09:10:02.058" v="485" actId="1076"/>
          <ac:picMkLst>
            <pc:docMk/>
            <pc:sldMk cId="7424679" sldId="275"/>
            <ac:picMk id="6" creationId="{73E694AC-6BB9-4D69-A46D-D135ECFD1A67}"/>
          </ac:picMkLst>
        </pc:picChg>
        <pc:picChg chg="add mod">
          <ac:chgData name="Takehara Kazuyo" userId="6c1305eccc517997" providerId="LiveId" clId="{C8B69551-8540-45B0-B64B-774B753D32ED}" dt="2021-07-21T09:10:25.520" v="488" actId="1076"/>
          <ac:picMkLst>
            <pc:docMk/>
            <pc:sldMk cId="7424679" sldId="275"/>
            <ac:picMk id="7" creationId="{FBB5C403-2C41-4616-9EBE-B6BDC5799312}"/>
          </ac:picMkLst>
        </pc:picChg>
        <pc:picChg chg="add mod">
          <ac:chgData name="Takehara Kazuyo" userId="6c1305eccc517997" providerId="LiveId" clId="{C8B69551-8540-45B0-B64B-774B753D32ED}" dt="2021-07-21T09:10:52.404" v="491" actId="1076"/>
          <ac:picMkLst>
            <pc:docMk/>
            <pc:sldMk cId="7424679" sldId="275"/>
            <ac:picMk id="8" creationId="{423106EB-3442-41C8-A241-53EA92C3B1DB}"/>
          </ac:picMkLst>
        </pc:picChg>
      </pc:sldChg>
      <pc:sldChg chg="addSp modSp mod">
        <pc:chgData name="Takehara Kazuyo" userId="6c1305eccc517997" providerId="LiveId" clId="{C8B69551-8540-45B0-B64B-774B753D32ED}" dt="2021-07-21T09:15:44.336" v="583" actId="1076"/>
        <pc:sldMkLst>
          <pc:docMk/>
          <pc:sldMk cId="4207645009" sldId="276"/>
        </pc:sldMkLst>
        <pc:picChg chg="add mod modCrop">
          <ac:chgData name="Takehara Kazuyo" userId="6c1305eccc517997" providerId="LiveId" clId="{C8B69551-8540-45B0-B64B-774B753D32ED}" dt="2021-07-21T09:15:44.336" v="583" actId="1076"/>
          <ac:picMkLst>
            <pc:docMk/>
            <pc:sldMk cId="4207645009" sldId="276"/>
            <ac:picMk id="3" creationId="{0A34342E-C596-4F11-8187-3B8E2FD21B41}"/>
          </ac:picMkLst>
        </pc:picChg>
      </pc:sldChg>
      <pc:sldChg chg="modSp mod">
        <pc:chgData name="Takehara Kazuyo" userId="6c1305eccc517997" providerId="LiveId" clId="{C8B69551-8540-45B0-B64B-774B753D32ED}" dt="2021-07-21T10:34:58.881" v="1511" actId="1076"/>
        <pc:sldMkLst>
          <pc:docMk/>
          <pc:sldMk cId="2512709123" sldId="282"/>
        </pc:sldMkLst>
        <pc:spChg chg="mod">
          <ac:chgData name="Takehara Kazuyo" userId="6c1305eccc517997" providerId="LiveId" clId="{C8B69551-8540-45B0-B64B-774B753D32ED}" dt="2021-07-21T10:34:51.529" v="1507" actId="1076"/>
          <ac:spMkLst>
            <pc:docMk/>
            <pc:sldMk cId="2512709123" sldId="282"/>
            <ac:spMk id="16" creationId="{5F625D6B-F5F5-453E-A12D-92F6508DFFF4}"/>
          </ac:spMkLst>
        </pc:spChg>
        <pc:spChg chg="mod">
          <ac:chgData name="Takehara Kazuyo" userId="6c1305eccc517997" providerId="LiveId" clId="{C8B69551-8540-45B0-B64B-774B753D32ED}" dt="2021-07-21T10:34:58.881" v="1511" actId="1076"/>
          <ac:spMkLst>
            <pc:docMk/>
            <pc:sldMk cId="2512709123" sldId="282"/>
            <ac:spMk id="17" creationId="{752A0B80-E1F7-4F6B-BE6B-2F96C41CDC05}"/>
          </ac:spMkLst>
        </pc:spChg>
      </pc:sldChg>
      <pc:sldChg chg="add del">
        <pc:chgData name="Takehara Kazuyo" userId="6c1305eccc517997" providerId="LiveId" clId="{C8B69551-8540-45B0-B64B-774B753D32ED}" dt="2021-07-21T08:35:21.461" v="19"/>
        <pc:sldMkLst>
          <pc:docMk/>
          <pc:sldMk cId="650137547" sldId="283"/>
        </pc:sldMkLst>
      </pc:sldChg>
      <pc:sldChg chg="addSp modSp mod modAnim">
        <pc:chgData name="Takehara Kazuyo" userId="6c1305eccc517997" providerId="LiveId" clId="{C8B69551-8540-45B0-B64B-774B753D32ED}" dt="2021-07-21T08:38:04.257" v="94" actId="1036"/>
        <pc:sldMkLst>
          <pc:docMk/>
          <pc:sldMk cId="3490188468" sldId="283"/>
        </pc:sldMkLst>
        <pc:spChg chg="add mod">
          <ac:chgData name="Takehara Kazuyo" userId="6c1305eccc517997" providerId="LiveId" clId="{C8B69551-8540-45B0-B64B-774B753D32ED}" dt="2021-07-21T08:37:30.749" v="81" actId="1076"/>
          <ac:spMkLst>
            <pc:docMk/>
            <pc:sldMk cId="3490188468" sldId="283"/>
            <ac:spMk id="2" creationId="{CCDBD6F8-BD26-4C19-938D-C34D366C25AE}"/>
          </ac:spMkLst>
        </pc:spChg>
        <pc:spChg chg="add mod">
          <ac:chgData name="Takehara Kazuyo" userId="6c1305eccc517997" providerId="LiveId" clId="{C8B69551-8540-45B0-B64B-774B753D32ED}" dt="2021-07-21T08:38:04.257" v="94" actId="1036"/>
          <ac:spMkLst>
            <pc:docMk/>
            <pc:sldMk cId="3490188468" sldId="283"/>
            <ac:spMk id="6" creationId="{FEE21299-06F6-40DD-8B66-73CDF2371504}"/>
          </ac:spMkLst>
        </pc:spChg>
        <pc:picChg chg="add mod">
          <ac:chgData name="Takehara Kazuyo" userId="6c1305eccc517997" providerId="LiveId" clId="{C8B69551-8540-45B0-B64B-774B753D32ED}" dt="2021-07-21T08:35:53.088" v="23" actId="14100"/>
          <ac:picMkLst>
            <pc:docMk/>
            <pc:sldMk cId="3490188468" sldId="283"/>
            <ac:picMk id="3" creationId="{9CCBABA3-1B80-4F63-AD42-FEBA281EDAEF}"/>
          </ac:picMkLst>
        </pc:picChg>
        <pc:picChg chg="add mod">
          <ac:chgData name="Takehara Kazuyo" userId="6c1305eccc517997" providerId="LiveId" clId="{C8B69551-8540-45B0-B64B-774B753D32ED}" dt="2021-07-21T08:35:40.850" v="20"/>
          <ac:picMkLst>
            <pc:docMk/>
            <pc:sldMk cId="3490188468" sldId="283"/>
            <ac:picMk id="4" creationId="{582663A9-FC0A-4467-AF25-1F250053EA0C}"/>
          </ac:picMkLst>
        </pc:picChg>
      </pc:sldChg>
      <pc:sldChg chg="addSp modSp add mod modAnim">
        <pc:chgData name="Takehara Kazuyo" userId="6c1305eccc517997" providerId="LiveId" clId="{C8B69551-8540-45B0-B64B-774B753D32ED}" dt="2021-07-21T08:42:50.497" v="145" actId="1076"/>
        <pc:sldMkLst>
          <pc:docMk/>
          <pc:sldMk cId="150143279" sldId="284"/>
        </pc:sldMkLst>
        <pc:picChg chg="mod modCrop">
          <ac:chgData name="Takehara Kazuyo" userId="6c1305eccc517997" providerId="LiveId" clId="{C8B69551-8540-45B0-B64B-774B753D32ED}" dt="2021-07-21T08:41:59.560" v="137" actId="14100"/>
          <ac:picMkLst>
            <pc:docMk/>
            <pc:sldMk cId="150143279" sldId="284"/>
            <ac:picMk id="3" creationId="{DB455B90-92F0-4877-9936-28E7FD7C1FEA}"/>
          </ac:picMkLst>
        </pc:picChg>
        <pc:picChg chg="add mod modCrop">
          <ac:chgData name="Takehara Kazuyo" userId="6c1305eccc517997" providerId="LiveId" clId="{C8B69551-8540-45B0-B64B-774B753D32ED}" dt="2021-07-21T08:42:04.649" v="138" actId="14100"/>
          <ac:picMkLst>
            <pc:docMk/>
            <pc:sldMk cId="150143279" sldId="284"/>
            <ac:picMk id="4" creationId="{A6348444-1BE0-4488-848E-2CBE7E0C3528}"/>
          </ac:picMkLst>
        </pc:picChg>
        <pc:picChg chg="add mod">
          <ac:chgData name="Takehara Kazuyo" userId="6c1305eccc517997" providerId="LiveId" clId="{C8B69551-8540-45B0-B64B-774B753D32ED}" dt="2021-07-21T08:42:31.030" v="142" actId="14100"/>
          <ac:picMkLst>
            <pc:docMk/>
            <pc:sldMk cId="150143279" sldId="284"/>
            <ac:picMk id="5" creationId="{790F5230-9F5D-44C0-8C42-3D88C43F4AA9}"/>
          </ac:picMkLst>
        </pc:picChg>
        <pc:picChg chg="add mod">
          <ac:chgData name="Takehara Kazuyo" userId="6c1305eccc517997" providerId="LiveId" clId="{C8B69551-8540-45B0-B64B-774B753D32ED}" dt="2021-07-21T08:42:50.497" v="145" actId="1076"/>
          <ac:picMkLst>
            <pc:docMk/>
            <pc:sldMk cId="150143279" sldId="284"/>
            <ac:picMk id="6" creationId="{7096BE26-403D-42DE-B91A-612CA2450EBB}"/>
          </ac:picMkLst>
        </pc:picChg>
      </pc:sldChg>
      <pc:sldChg chg="modSp add mod">
        <pc:chgData name="Takehara Kazuyo" userId="6c1305eccc517997" providerId="LiveId" clId="{C8B69551-8540-45B0-B64B-774B753D32ED}" dt="2021-07-21T08:46:43.120" v="227" actId="1076"/>
        <pc:sldMkLst>
          <pc:docMk/>
          <pc:sldMk cId="1872518064" sldId="285"/>
        </pc:sldMkLst>
        <pc:picChg chg="mod modCrop">
          <ac:chgData name="Takehara Kazuyo" userId="6c1305eccc517997" providerId="LiveId" clId="{C8B69551-8540-45B0-B64B-774B753D32ED}" dt="2021-07-21T08:46:43.120" v="227" actId="1076"/>
          <ac:picMkLst>
            <pc:docMk/>
            <pc:sldMk cId="1872518064" sldId="285"/>
            <ac:picMk id="5" creationId="{0091A16A-7385-41BA-847C-3E4C4DB4C6E1}"/>
          </ac:picMkLst>
        </pc:picChg>
      </pc:sldChg>
      <pc:sldChg chg="addSp delSp modSp add mod modAnim">
        <pc:chgData name="Takehara Kazuyo" userId="6c1305eccc517997" providerId="LiveId" clId="{C8B69551-8540-45B0-B64B-774B753D32ED}" dt="2021-07-21T08:56:43.576" v="330" actId="1076"/>
        <pc:sldMkLst>
          <pc:docMk/>
          <pc:sldMk cId="1605216199" sldId="286"/>
        </pc:sldMkLst>
        <pc:picChg chg="add mod modCrop">
          <ac:chgData name="Takehara Kazuyo" userId="6c1305eccc517997" providerId="LiveId" clId="{C8B69551-8540-45B0-B64B-774B753D32ED}" dt="2021-07-21T08:56:43.576" v="330" actId="1076"/>
          <ac:picMkLst>
            <pc:docMk/>
            <pc:sldMk cId="1605216199" sldId="286"/>
            <ac:picMk id="3" creationId="{45BDB89B-E925-477A-BE82-EF2212343A84}"/>
          </ac:picMkLst>
        </pc:picChg>
        <pc:picChg chg="del mod modCrop">
          <ac:chgData name="Takehara Kazuyo" userId="6c1305eccc517997" providerId="LiveId" clId="{C8B69551-8540-45B0-B64B-774B753D32ED}" dt="2021-07-21T08:51:02.427" v="282" actId="21"/>
          <ac:picMkLst>
            <pc:docMk/>
            <pc:sldMk cId="1605216199" sldId="286"/>
            <ac:picMk id="5" creationId="{0091A16A-7385-41BA-847C-3E4C4DB4C6E1}"/>
          </ac:picMkLst>
        </pc:picChg>
        <pc:picChg chg="add mod modCrop">
          <ac:chgData name="Takehara Kazuyo" userId="6c1305eccc517997" providerId="LiveId" clId="{C8B69551-8540-45B0-B64B-774B753D32ED}" dt="2021-07-21T08:52:49.587" v="300" actId="14100"/>
          <ac:picMkLst>
            <pc:docMk/>
            <pc:sldMk cId="1605216199" sldId="286"/>
            <ac:picMk id="6" creationId="{7BD993CB-20FD-4778-BB47-87A8131A3464}"/>
          </ac:picMkLst>
        </pc:picChg>
        <pc:picChg chg="add mod modCrop">
          <ac:chgData name="Takehara Kazuyo" userId="6c1305eccc517997" providerId="LiveId" clId="{C8B69551-8540-45B0-B64B-774B753D32ED}" dt="2021-07-21T08:54:20.954" v="312" actId="14100"/>
          <ac:picMkLst>
            <pc:docMk/>
            <pc:sldMk cId="1605216199" sldId="286"/>
            <ac:picMk id="7" creationId="{98259839-AD3C-4B55-BAF1-8B7DD87BE560}"/>
          </ac:picMkLst>
        </pc:picChg>
        <pc:picChg chg="add mod">
          <ac:chgData name="Takehara Kazuyo" userId="6c1305eccc517997" providerId="LiveId" clId="{C8B69551-8540-45B0-B64B-774B753D32ED}" dt="2021-07-21T08:54:49.565" v="314" actId="1076"/>
          <ac:picMkLst>
            <pc:docMk/>
            <pc:sldMk cId="1605216199" sldId="286"/>
            <ac:picMk id="8" creationId="{F42707CD-1CD5-42B7-99BA-DA497F875060}"/>
          </ac:picMkLst>
        </pc:picChg>
        <pc:picChg chg="add mod">
          <ac:chgData name="Takehara Kazuyo" userId="6c1305eccc517997" providerId="LiveId" clId="{C8B69551-8540-45B0-B64B-774B753D32ED}" dt="2021-07-21T08:55:11.778" v="317" actId="1076"/>
          <ac:picMkLst>
            <pc:docMk/>
            <pc:sldMk cId="1605216199" sldId="286"/>
            <ac:picMk id="9" creationId="{D93B0771-FBC0-47BD-B9C6-4B7D1D040CEB}"/>
          </ac:picMkLst>
        </pc:picChg>
        <pc:picChg chg="add mod">
          <ac:chgData name="Takehara Kazuyo" userId="6c1305eccc517997" providerId="LiveId" clId="{C8B69551-8540-45B0-B64B-774B753D32ED}" dt="2021-07-21T08:55:39.698" v="320" actId="1076"/>
          <ac:picMkLst>
            <pc:docMk/>
            <pc:sldMk cId="1605216199" sldId="286"/>
            <ac:picMk id="10" creationId="{276B4210-A205-4674-A2E0-9D74DD4B985E}"/>
          </ac:picMkLst>
        </pc:picChg>
      </pc:sldChg>
      <pc:sldChg chg="addSp delSp modSp add mod replId">
        <pc:chgData name="Takehara Kazuyo" userId="6c1305eccc517997" providerId="LiveId" clId="{C8B69551-8540-45B0-B64B-774B753D32ED}" dt="2021-07-21T08:59:29.673" v="355" actId="1076"/>
        <pc:sldMkLst>
          <pc:docMk/>
          <pc:sldMk cId="1804639346" sldId="287"/>
        </pc:sldMkLst>
        <pc:picChg chg="add mod modCrop">
          <ac:chgData name="Takehara Kazuyo" userId="6c1305eccc517997" providerId="LiveId" clId="{C8B69551-8540-45B0-B64B-774B753D32ED}" dt="2021-07-21T08:59:29.673" v="355" actId="1076"/>
          <ac:picMkLst>
            <pc:docMk/>
            <pc:sldMk cId="1804639346" sldId="287"/>
            <ac:picMk id="3" creationId="{A2E3EE94-3547-491B-9B40-1692974D6A27}"/>
          </ac:picMkLst>
        </pc:picChg>
        <pc:picChg chg="del">
          <ac:chgData name="Takehara Kazuyo" userId="6c1305eccc517997" providerId="LiveId" clId="{C8B69551-8540-45B0-B64B-774B753D32ED}" dt="2021-07-21T08:50:44.775" v="280" actId="478"/>
          <ac:picMkLst>
            <pc:docMk/>
            <pc:sldMk cId="1804639346" sldId="287"/>
            <ac:picMk id="5" creationId="{0091A16A-7385-41BA-847C-3E4C4DB4C6E1}"/>
          </ac:picMkLst>
        </pc:picChg>
      </pc:sldChg>
      <pc:sldChg chg="addSp modSp mod modAnim">
        <pc:chgData name="Takehara Kazuyo" userId="6c1305eccc517997" providerId="LiveId" clId="{C8B69551-8540-45B0-B64B-774B753D32ED}" dt="2021-07-21T08:46:00.056" v="218"/>
        <pc:sldMkLst>
          <pc:docMk/>
          <pc:sldMk cId="3582282099" sldId="288"/>
        </pc:sldMkLst>
        <pc:spChg chg="add mod">
          <ac:chgData name="Takehara Kazuyo" userId="6c1305eccc517997" providerId="LiveId" clId="{C8B69551-8540-45B0-B64B-774B753D32ED}" dt="2021-07-21T08:45:13.946" v="185" actId="1076"/>
          <ac:spMkLst>
            <pc:docMk/>
            <pc:sldMk cId="3582282099" sldId="288"/>
            <ac:spMk id="2" creationId="{2435DE0A-AEF8-4B8D-A650-904A6926DBC7}"/>
          </ac:spMkLst>
        </pc:spChg>
        <pc:spChg chg="add mod">
          <ac:chgData name="Takehara Kazuyo" userId="6c1305eccc517997" providerId="LiveId" clId="{C8B69551-8540-45B0-B64B-774B753D32ED}" dt="2021-07-21T08:45:31.134" v="200" actId="1076"/>
          <ac:spMkLst>
            <pc:docMk/>
            <pc:sldMk cId="3582282099" sldId="288"/>
            <ac:spMk id="6" creationId="{AE90AAE6-83BA-45C9-BF16-4964D119C818}"/>
          </ac:spMkLst>
        </pc:spChg>
        <pc:spChg chg="add mod">
          <ac:chgData name="Takehara Kazuyo" userId="6c1305eccc517997" providerId="LiveId" clId="{C8B69551-8540-45B0-B64B-774B753D32ED}" dt="2021-07-21T08:45:50.541" v="216" actId="14100"/>
          <ac:spMkLst>
            <pc:docMk/>
            <pc:sldMk cId="3582282099" sldId="288"/>
            <ac:spMk id="7" creationId="{F073324B-B669-421D-B86D-31520C44B0D0}"/>
          </ac:spMkLst>
        </pc:spChg>
        <pc:picChg chg="add mod">
          <ac:chgData name="Takehara Kazuyo" userId="6c1305eccc517997" providerId="LiveId" clId="{C8B69551-8540-45B0-B64B-774B753D32ED}" dt="2021-07-21T08:44:30.629" v="157"/>
          <ac:picMkLst>
            <pc:docMk/>
            <pc:sldMk cId="3582282099" sldId="288"/>
            <ac:picMk id="3" creationId="{C4B0ED79-C5B4-4A57-BC1D-19E7B2F034CE}"/>
          </ac:picMkLst>
        </pc:picChg>
        <pc:picChg chg="add mod">
          <ac:chgData name="Takehara Kazuyo" userId="6c1305eccc517997" providerId="LiveId" clId="{C8B69551-8540-45B0-B64B-774B753D32ED}" dt="2021-07-21T08:44:30.629" v="157"/>
          <ac:picMkLst>
            <pc:docMk/>
            <pc:sldMk cId="3582282099" sldId="288"/>
            <ac:picMk id="4" creationId="{78E31EC1-A832-4861-9AB5-484B257610AA}"/>
          </ac:picMkLst>
        </pc:picChg>
      </pc:sldChg>
      <pc:sldChg chg="modSp add mod ord">
        <pc:chgData name="Takehara Kazuyo" userId="6c1305eccc517997" providerId="LiveId" clId="{C8B69551-8540-45B0-B64B-774B753D32ED}" dt="2021-07-21T08:49:47.376" v="270" actId="1076"/>
        <pc:sldMkLst>
          <pc:docMk/>
          <pc:sldMk cId="2651294902" sldId="289"/>
        </pc:sldMkLst>
        <pc:picChg chg="mod modCrop">
          <ac:chgData name="Takehara Kazuyo" userId="6c1305eccc517997" providerId="LiveId" clId="{C8B69551-8540-45B0-B64B-774B753D32ED}" dt="2021-07-21T08:49:47.376" v="270" actId="1076"/>
          <ac:picMkLst>
            <pc:docMk/>
            <pc:sldMk cId="2651294902" sldId="289"/>
            <ac:picMk id="5" creationId="{0091A16A-7385-41BA-847C-3E4C4DB4C6E1}"/>
          </ac:picMkLst>
        </pc:picChg>
      </pc:sldChg>
      <pc:sldChg chg="modSp add mod ord">
        <pc:chgData name="Takehara Kazuyo" userId="6c1305eccc517997" providerId="LiveId" clId="{C8B69551-8540-45B0-B64B-774B753D32ED}" dt="2021-07-21T08:47:59.785" v="248" actId="1076"/>
        <pc:sldMkLst>
          <pc:docMk/>
          <pc:sldMk cId="4289719557" sldId="290"/>
        </pc:sldMkLst>
        <pc:picChg chg="mod modCrop">
          <ac:chgData name="Takehara Kazuyo" userId="6c1305eccc517997" providerId="LiveId" clId="{C8B69551-8540-45B0-B64B-774B753D32ED}" dt="2021-07-21T08:47:59.785" v="248" actId="1076"/>
          <ac:picMkLst>
            <pc:docMk/>
            <pc:sldMk cId="4289719557" sldId="290"/>
            <ac:picMk id="5" creationId="{0091A16A-7385-41BA-847C-3E4C4DB4C6E1}"/>
          </ac:picMkLst>
        </pc:picChg>
      </pc:sldChg>
      <pc:sldChg chg="addSp delSp modSp add mod">
        <pc:chgData name="Takehara Kazuyo" userId="6c1305eccc517997" providerId="LiveId" clId="{C8B69551-8540-45B0-B64B-774B753D32ED}" dt="2021-07-21T08:47:30.162" v="241" actId="12788"/>
        <pc:sldMkLst>
          <pc:docMk/>
          <pc:sldMk cId="1771442753" sldId="291"/>
        </pc:sldMkLst>
        <pc:picChg chg="add mod modCrop">
          <ac:chgData name="Takehara Kazuyo" userId="6c1305eccc517997" providerId="LiveId" clId="{C8B69551-8540-45B0-B64B-774B753D32ED}" dt="2021-07-21T08:47:30.162" v="241" actId="12788"/>
          <ac:picMkLst>
            <pc:docMk/>
            <pc:sldMk cId="1771442753" sldId="291"/>
            <ac:picMk id="3" creationId="{1787CABB-A54B-44B4-816B-A4212C7F40AF}"/>
          </ac:picMkLst>
        </pc:picChg>
        <pc:picChg chg="del">
          <ac:chgData name="Takehara Kazuyo" userId="6c1305eccc517997" providerId="LiveId" clId="{C8B69551-8540-45B0-B64B-774B753D32ED}" dt="2021-07-21T08:46:48.726" v="229" actId="478"/>
          <ac:picMkLst>
            <pc:docMk/>
            <pc:sldMk cId="1771442753" sldId="291"/>
            <ac:picMk id="5" creationId="{0091A16A-7385-41BA-847C-3E4C4DB4C6E1}"/>
          </ac:picMkLst>
        </pc:picChg>
      </pc:sldChg>
      <pc:sldChg chg="addSp modSp add mod">
        <pc:chgData name="Takehara Kazuyo" userId="6c1305eccc517997" providerId="LiveId" clId="{C8B69551-8540-45B0-B64B-774B753D32ED}" dt="2021-07-21T08:49:23.392" v="264" actId="12788"/>
        <pc:sldMkLst>
          <pc:docMk/>
          <pc:sldMk cId="2634561701" sldId="292"/>
        </pc:sldMkLst>
        <pc:picChg chg="add mod modCrop">
          <ac:chgData name="Takehara Kazuyo" userId="6c1305eccc517997" providerId="LiveId" clId="{C8B69551-8540-45B0-B64B-774B753D32ED}" dt="2021-07-21T08:49:23.392" v="264" actId="12788"/>
          <ac:picMkLst>
            <pc:docMk/>
            <pc:sldMk cId="2634561701" sldId="292"/>
            <ac:picMk id="3" creationId="{2DFF4341-693F-4FFC-94CE-4835F880D446}"/>
          </ac:picMkLst>
        </pc:picChg>
      </pc:sldChg>
      <pc:sldChg chg="addSp modSp add mod">
        <pc:chgData name="Takehara Kazuyo" userId="6c1305eccc517997" providerId="LiveId" clId="{C8B69551-8540-45B0-B64B-774B753D32ED}" dt="2021-07-21T08:50:21.243" v="277" actId="1076"/>
        <pc:sldMkLst>
          <pc:docMk/>
          <pc:sldMk cId="1786196685" sldId="293"/>
        </pc:sldMkLst>
        <pc:picChg chg="add mod modCrop">
          <ac:chgData name="Takehara Kazuyo" userId="6c1305eccc517997" providerId="LiveId" clId="{C8B69551-8540-45B0-B64B-774B753D32ED}" dt="2021-07-21T08:50:21.243" v="277" actId="1076"/>
          <ac:picMkLst>
            <pc:docMk/>
            <pc:sldMk cId="1786196685" sldId="293"/>
            <ac:picMk id="3" creationId="{B45E5011-385A-4F57-9F57-922B6AC17BB8}"/>
          </ac:picMkLst>
        </pc:picChg>
      </pc:sldChg>
      <pc:sldChg chg="addSp delSp modSp mod">
        <pc:chgData name="Takehara Kazuyo" userId="6c1305eccc517997" providerId="LiveId" clId="{C8B69551-8540-45B0-B64B-774B753D32ED}" dt="2021-07-21T08:51:15.521" v="286" actId="1076"/>
        <pc:sldMkLst>
          <pc:docMk/>
          <pc:sldMk cId="4102149938" sldId="294"/>
        </pc:sldMkLst>
        <pc:picChg chg="del">
          <ac:chgData name="Takehara Kazuyo" userId="6c1305eccc517997" providerId="LiveId" clId="{C8B69551-8540-45B0-B64B-774B753D32ED}" dt="2021-07-21T08:50:58.982" v="281" actId="478"/>
          <ac:picMkLst>
            <pc:docMk/>
            <pc:sldMk cId="4102149938" sldId="294"/>
            <ac:picMk id="5" creationId="{790F5230-9F5D-44C0-8C42-3D88C43F4AA9}"/>
          </ac:picMkLst>
        </pc:picChg>
        <pc:picChg chg="mod">
          <ac:chgData name="Takehara Kazuyo" userId="6c1305eccc517997" providerId="LiveId" clId="{C8B69551-8540-45B0-B64B-774B753D32ED}" dt="2021-07-21T08:51:15.521" v="286" actId="1076"/>
          <ac:picMkLst>
            <pc:docMk/>
            <pc:sldMk cId="4102149938" sldId="294"/>
            <ac:picMk id="6" creationId="{7096BE26-403D-42DE-B91A-612CA2450EBB}"/>
          </ac:picMkLst>
        </pc:picChg>
        <pc:picChg chg="add mod">
          <ac:chgData name="Takehara Kazuyo" userId="6c1305eccc517997" providerId="LiveId" clId="{C8B69551-8540-45B0-B64B-774B753D32ED}" dt="2021-07-21T08:51:11.739" v="285" actId="14100"/>
          <ac:picMkLst>
            <pc:docMk/>
            <pc:sldMk cId="4102149938" sldId="294"/>
            <ac:picMk id="7" creationId="{480EA9A6-2896-47B3-A016-94FAABD696B8}"/>
          </ac:picMkLst>
        </pc:picChg>
      </pc:sldChg>
      <pc:sldChg chg="delSp modSp add mod">
        <pc:chgData name="Takehara Kazuyo" userId="6c1305eccc517997" providerId="LiveId" clId="{C8B69551-8540-45B0-B64B-774B753D32ED}" dt="2021-07-21T08:58:00.899" v="346" actId="1076"/>
        <pc:sldMkLst>
          <pc:docMk/>
          <pc:sldMk cId="2218467464" sldId="295"/>
        </pc:sldMkLst>
        <pc:picChg chg="mod">
          <ac:chgData name="Takehara Kazuyo" userId="6c1305eccc517997" providerId="LiveId" clId="{C8B69551-8540-45B0-B64B-774B753D32ED}" dt="2021-07-21T08:58:00.899" v="346" actId="1076"/>
          <ac:picMkLst>
            <pc:docMk/>
            <pc:sldMk cId="2218467464" sldId="295"/>
            <ac:picMk id="3" creationId="{45BDB89B-E925-477A-BE82-EF2212343A84}"/>
          </ac:picMkLst>
        </pc:picChg>
        <pc:picChg chg="del mod">
          <ac:chgData name="Takehara Kazuyo" userId="6c1305eccc517997" providerId="LiveId" clId="{C8B69551-8540-45B0-B64B-774B753D32ED}" dt="2021-07-21T08:57:25.895" v="337" actId="478"/>
          <ac:picMkLst>
            <pc:docMk/>
            <pc:sldMk cId="2218467464" sldId="295"/>
            <ac:picMk id="6" creationId="{7BD993CB-20FD-4778-BB47-87A8131A3464}"/>
          </ac:picMkLst>
        </pc:picChg>
        <pc:picChg chg="mod modCrop">
          <ac:chgData name="Takehara Kazuyo" userId="6c1305eccc517997" providerId="LiveId" clId="{C8B69551-8540-45B0-B64B-774B753D32ED}" dt="2021-07-21T08:58:00.197" v="345" actId="1076"/>
          <ac:picMkLst>
            <pc:docMk/>
            <pc:sldMk cId="2218467464" sldId="295"/>
            <ac:picMk id="7" creationId="{98259839-AD3C-4B55-BAF1-8B7DD87BE560}"/>
          </ac:picMkLst>
        </pc:picChg>
      </pc:sldChg>
      <pc:sldChg chg="addSp modSp add mod modAnim">
        <pc:chgData name="Takehara Kazuyo" userId="6c1305eccc517997" providerId="LiveId" clId="{C8B69551-8540-45B0-B64B-774B753D32ED}" dt="2021-07-21T08:57:05.180" v="332"/>
        <pc:sldMkLst>
          <pc:docMk/>
          <pc:sldMk cId="1245461687" sldId="296"/>
        </pc:sldMkLst>
        <pc:spChg chg="add mod">
          <ac:chgData name="Takehara Kazuyo" userId="6c1305eccc517997" providerId="LiveId" clId="{C8B69551-8540-45B0-B64B-774B753D32ED}" dt="2021-07-21T08:57:05.180" v="332"/>
          <ac:spMkLst>
            <pc:docMk/>
            <pc:sldMk cId="1245461687" sldId="296"/>
            <ac:spMk id="11" creationId="{063D6068-9F79-4776-BEA4-B38FF06E46FC}"/>
          </ac:spMkLst>
        </pc:spChg>
        <pc:picChg chg="mod">
          <ac:chgData name="Takehara Kazuyo" userId="6c1305eccc517997" providerId="LiveId" clId="{C8B69551-8540-45B0-B64B-774B753D32ED}" dt="2021-07-21T08:56:48.785" v="331" actId="1076"/>
          <ac:picMkLst>
            <pc:docMk/>
            <pc:sldMk cId="1245461687" sldId="296"/>
            <ac:picMk id="3" creationId="{45BDB89B-E925-477A-BE82-EF2212343A84}"/>
          </ac:picMkLst>
        </pc:picChg>
        <pc:picChg chg="add mod">
          <ac:chgData name="Takehara Kazuyo" userId="6c1305eccc517997" providerId="LiveId" clId="{C8B69551-8540-45B0-B64B-774B753D32ED}" dt="2021-07-21T08:56:02.580" v="322"/>
          <ac:picMkLst>
            <pc:docMk/>
            <pc:sldMk cId="1245461687" sldId="296"/>
            <ac:picMk id="5" creationId="{7E46EA34-7960-4AC2-977B-6E6BF1D1B499}"/>
          </ac:picMkLst>
        </pc:picChg>
        <pc:picChg chg="mod modCrop">
          <ac:chgData name="Takehara Kazuyo" userId="6c1305eccc517997" providerId="LiveId" clId="{C8B69551-8540-45B0-B64B-774B753D32ED}" dt="2021-07-21T08:56:32.225" v="328" actId="14100"/>
          <ac:picMkLst>
            <pc:docMk/>
            <pc:sldMk cId="1245461687" sldId="296"/>
            <ac:picMk id="7" creationId="{98259839-AD3C-4B55-BAF1-8B7DD87BE560}"/>
          </ac:picMkLst>
        </pc:picChg>
        <pc:picChg chg="add mod">
          <ac:chgData name="Takehara Kazuyo" userId="6c1305eccc517997" providerId="LiveId" clId="{C8B69551-8540-45B0-B64B-774B753D32ED}" dt="2021-07-21T08:56:02.580" v="322"/>
          <ac:picMkLst>
            <pc:docMk/>
            <pc:sldMk cId="1245461687" sldId="296"/>
            <ac:picMk id="8" creationId="{5D04AEB3-93F9-45F1-8F88-F8853A0E3AAB}"/>
          </ac:picMkLst>
        </pc:picChg>
        <pc:picChg chg="add mod">
          <ac:chgData name="Takehara Kazuyo" userId="6c1305eccc517997" providerId="LiveId" clId="{C8B69551-8540-45B0-B64B-774B753D32ED}" dt="2021-07-21T08:56:02.580" v="322"/>
          <ac:picMkLst>
            <pc:docMk/>
            <pc:sldMk cId="1245461687" sldId="296"/>
            <ac:picMk id="9" creationId="{AA674C34-E534-40C4-88B1-246CC1643319}"/>
          </ac:picMkLst>
        </pc:picChg>
        <pc:picChg chg="add mod">
          <ac:chgData name="Takehara Kazuyo" userId="6c1305eccc517997" providerId="LiveId" clId="{C8B69551-8540-45B0-B64B-774B753D32ED}" dt="2021-07-21T08:57:05.180" v="332"/>
          <ac:picMkLst>
            <pc:docMk/>
            <pc:sldMk cId="1245461687" sldId="296"/>
            <ac:picMk id="10" creationId="{C59469FF-C084-446E-851C-34E8825A8043}"/>
          </ac:picMkLst>
        </pc:picChg>
      </pc:sldChg>
      <pc:sldChg chg="addSp delSp modSp add mod addAnim delAnim modAnim">
        <pc:chgData name="Takehara Kazuyo" userId="6c1305eccc517997" providerId="LiveId" clId="{C8B69551-8540-45B0-B64B-774B753D32ED}" dt="2021-07-21T09:18:43.330" v="612" actId="21"/>
        <pc:sldMkLst>
          <pc:docMk/>
          <pc:sldMk cId="3243229069" sldId="297"/>
        </pc:sldMkLst>
        <pc:picChg chg="add mod modCrop">
          <ac:chgData name="Takehara Kazuyo" userId="6c1305eccc517997" providerId="LiveId" clId="{C8B69551-8540-45B0-B64B-774B753D32ED}" dt="2021-07-21T09:16:23.447" v="589" actId="1076"/>
          <ac:picMkLst>
            <pc:docMk/>
            <pc:sldMk cId="3243229069" sldId="297"/>
            <ac:picMk id="3" creationId="{45E7F8B5-2420-48A0-B179-E0BAB36A88D1}"/>
          </ac:picMkLst>
        </pc:picChg>
        <pc:picChg chg="add mod">
          <ac:chgData name="Takehara Kazuyo" userId="6c1305eccc517997" providerId="LiveId" clId="{C8B69551-8540-45B0-B64B-774B753D32ED}" dt="2021-07-21T09:18:21.023" v="606" actId="1076"/>
          <ac:picMkLst>
            <pc:docMk/>
            <pc:sldMk cId="3243229069" sldId="297"/>
            <ac:picMk id="4" creationId="{0ACD2D55-EE82-4984-80B1-10C59E253EB0}"/>
          </ac:picMkLst>
        </pc:picChg>
        <pc:picChg chg="add mod">
          <ac:chgData name="Takehara Kazuyo" userId="6c1305eccc517997" providerId="LiveId" clId="{C8B69551-8540-45B0-B64B-774B753D32ED}" dt="2021-07-21T09:18:24.482" v="607" actId="1076"/>
          <ac:picMkLst>
            <pc:docMk/>
            <pc:sldMk cId="3243229069" sldId="297"/>
            <ac:picMk id="5" creationId="{96152AC2-BA49-43A6-9A6D-CF13701F7354}"/>
          </ac:picMkLst>
        </pc:picChg>
        <pc:picChg chg="add del mod">
          <ac:chgData name="Takehara Kazuyo" userId="6c1305eccc517997" providerId="LiveId" clId="{C8B69551-8540-45B0-B64B-774B753D32ED}" dt="2021-07-21T09:18:43.330" v="612" actId="21"/>
          <ac:picMkLst>
            <pc:docMk/>
            <pc:sldMk cId="3243229069" sldId="297"/>
            <ac:picMk id="6" creationId="{CF27C168-CABF-4F59-80C4-D589CA57C1E9}"/>
          </ac:picMkLst>
        </pc:picChg>
        <pc:picChg chg="add del mod">
          <ac:chgData name="Takehara Kazuyo" userId="6c1305eccc517997" providerId="LiveId" clId="{C8B69551-8540-45B0-B64B-774B753D32ED}" dt="2021-07-21T09:18:43.330" v="612" actId="21"/>
          <ac:picMkLst>
            <pc:docMk/>
            <pc:sldMk cId="3243229069" sldId="297"/>
            <ac:picMk id="7" creationId="{382DF77C-D958-492C-A3FF-AF49855BC174}"/>
          </ac:picMkLst>
        </pc:picChg>
      </pc:sldChg>
      <pc:sldChg chg="addSp modSp add mod replId modAnim">
        <pc:chgData name="Takehara Kazuyo" userId="6c1305eccc517997" providerId="LiveId" clId="{C8B69551-8540-45B0-B64B-774B753D32ED}" dt="2021-07-21T09:19:13.201" v="619" actId="1076"/>
        <pc:sldMkLst>
          <pc:docMk/>
          <pc:sldMk cId="810942793" sldId="298"/>
        </pc:sldMkLst>
        <pc:picChg chg="add mod modCrop">
          <ac:chgData name="Takehara Kazuyo" userId="6c1305eccc517997" providerId="LiveId" clId="{C8B69551-8540-45B0-B64B-774B753D32ED}" dt="2021-07-21T09:17:57.775" v="603" actId="12788"/>
          <ac:picMkLst>
            <pc:docMk/>
            <pc:sldMk cId="810942793" sldId="298"/>
            <ac:picMk id="3" creationId="{788C32AE-6928-4926-B024-AA62DC801237}"/>
          </ac:picMkLst>
        </pc:picChg>
        <pc:picChg chg="add mod modCrop">
          <ac:chgData name="Takehara Kazuyo" userId="6c1305eccc517997" providerId="LiveId" clId="{C8B69551-8540-45B0-B64B-774B753D32ED}" dt="2021-07-21T09:19:08.816" v="618" actId="14100"/>
          <ac:picMkLst>
            <pc:docMk/>
            <pc:sldMk cId="810942793" sldId="298"/>
            <ac:picMk id="5" creationId="{C4D061D0-B376-42C2-98AF-CFB0E5D22EAD}"/>
          </ac:picMkLst>
        </pc:picChg>
        <pc:picChg chg="add mod">
          <ac:chgData name="Takehara Kazuyo" userId="6c1305eccc517997" providerId="LiveId" clId="{C8B69551-8540-45B0-B64B-774B753D32ED}" dt="2021-07-21T09:18:49.382" v="614" actId="1076"/>
          <ac:picMkLst>
            <pc:docMk/>
            <pc:sldMk cId="810942793" sldId="298"/>
            <ac:picMk id="6" creationId="{A89FFE2E-4FBA-4F92-8B92-5608E869109A}"/>
          </ac:picMkLst>
        </pc:picChg>
        <pc:picChg chg="add mod">
          <ac:chgData name="Takehara Kazuyo" userId="6c1305eccc517997" providerId="LiveId" clId="{C8B69551-8540-45B0-B64B-774B753D32ED}" dt="2021-07-21T09:19:13.201" v="619" actId="1076"/>
          <ac:picMkLst>
            <pc:docMk/>
            <pc:sldMk cId="810942793" sldId="298"/>
            <ac:picMk id="7" creationId="{C6C43567-276F-43FE-966B-8624D8D16B63}"/>
          </ac:picMkLst>
        </pc:picChg>
      </pc:sldChg>
      <pc:sldChg chg="addSp modSp add mod replId modAnim">
        <pc:chgData name="Takehara Kazuyo" userId="6c1305eccc517997" providerId="LiveId" clId="{C8B69551-8540-45B0-B64B-774B753D32ED}" dt="2021-07-21T09:20:46.092" v="632"/>
        <pc:sldMkLst>
          <pc:docMk/>
          <pc:sldMk cId="2872119515" sldId="299"/>
        </pc:sldMkLst>
        <pc:picChg chg="add mod modCrop">
          <ac:chgData name="Takehara Kazuyo" userId="6c1305eccc517997" providerId="LiveId" clId="{C8B69551-8540-45B0-B64B-774B753D32ED}" dt="2021-07-21T09:20:20.501" v="629" actId="1076"/>
          <ac:picMkLst>
            <pc:docMk/>
            <pc:sldMk cId="2872119515" sldId="299"/>
            <ac:picMk id="3" creationId="{E5AF4DF9-58E0-4027-86EA-25D7DE9D1E26}"/>
          </ac:picMkLst>
        </pc:picChg>
        <pc:picChg chg="add mod">
          <ac:chgData name="Takehara Kazuyo" userId="6c1305eccc517997" providerId="LiveId" clId="{C8B69551-8540-45B0-B64B-774B753D32ED}" dt="2021-07-21T09:20:35.462" v="631" actId="1076"/>
          <ac:picMkLst>
            <pc:docMk/>
            <pc:sldMk cId="2872119515" sldId="299"/>
            <ac:picMk id="4" creationId="{9F8987A6-206D-4F1E-BA98-C5F03FB67D9A}"/>
          </ac:picMkLst>
        </pc:picChg>
      </pc:sldChg>
      <pc:sldChg chg="addSp modSp add mod replId modAnim">
        <pc:chgData name="Takehara Kazuyo" userId="6c1305eccc517997" providerId="LiveId" clId="{C8B69551-8540-45B0-B64B-774B753D32ED}" dt="2021-07-21T09:34:29.168" v="870"/>
        <pc:sldMkLst>
          <pc:docMk/>
          <pc:sldMk cId="4001595366" sldId="300"/>
        </pc:sldMkLst>
        <pc:picChg chg="add mod modCrop">
          <ac:chgData name="Takehara Kazuyo" userId="6c1305eccc517997" providerId="LiveId" clId="{C8B69551-8540-45B0-B64B-774B753D32ED}" dt="2021-07-21T09:34:02.532" v="866" actId="1076"/>
          <ac:picMkLst>
            <pc:docMk/>
            <pc:sldMk cId="4001595366" sldId="300"/>
            <ac:picMk id="3" creationId="{49459CA2-747A-4EFA-B55A-EBF14F104644}"/>
          </ac:picMkLst>
        </pc:picChg>
        <pc:picChg chg="add mod modCrop">
          <ac:chgData name="Takehara Kazuyo" userId="6c1305eccc517997" providerId="LiveId" clId="{C8B69551-8540-45B0-B64B-774B753D32ED}" dt="2021-07-21T09:34:06.902" v="867" actId="1076"/>
          <ac:picMkLst>
            <pc:docMk/>
            <pc:sldMk cId="4001595366" sldId="300"/>
            <ac:picMk id="5" creationId="{BDB606AD-D335-4CD9-A1F2-CA7C801A8949}"/>
          </ac:picMkLst>
        </pc:picChg>
        <pc:picChg chg="add mod">
          <ac:chgData name="Takehara Kazuyo" userId="6c1305eccc517997" providerId="LiveId" clId="{C8B69551-8540-45B0-B64B-774B753D32ED}" dt="2021-07-21T09:34:22.599" v="869" actId="1076"/>
          <ac:picMkLst>
            <pc:docMk/>
            <pc:sldMk cId="4001595366" sldId="300"/>
            <ac:picMk id="6" creationId="{DB85634D-8BC4-4A1E-AFB6-CFF4B7188A7A}"/>
          </ac:picMkLst>
        </pc:picChg>
      </pc:sldChg>
      <pc:sldChg chg="modSp add mod">
        <pc:chgData name="Takehara Kazuyo" userId="6c1305eccc517997" providerId="LiveId" clId="{C8B69551-8540-45B0-B64B-774B753D32ED}" dt="2021-07-21T09:04:15.892" v="408" actId="1076"/>
        <pc:sldMkLst>
          <pc:docMk/>
          <pc:sldMk cId="3888550359" sldId="301"/>
        </pc:sldMkLst>
        <pc:picChg chg="mod modCrop">
          <ac:chgData name="Takehara Kazuyo" userId="6c1305eccc517997" providerId="LiveId" clId="{C8B69551-8540-45B0-B64B-774B753D32ED}" dt="2021-07-21T09:04:13.174" v="407" actId="1076"/>
          <ac:picMkLst>
            <pc:docMk/>
            <pc:sldMk cId="3888550359" sldId="301"/>
            <ac:picMk id="6" creationId="{7D4E0ACE-1EAB-4520-A045-F1820F1A42F3}"/>
          </ac:picMkLst>
        </pc:picChg>
        <pc:picChg chg="mod">
          <ac:chgData name="Takehara Kazuyo" userId="6c1305eccc517997" providerId="LiveId" clId="{C8B69551-8540-45B0-B64B-774B753D32ED}" dt="2021-07-21T09:04:15.892" v="408" actId="1076"/>
          <ac:picMkLst>
            <pc:docMk/>
            <pc:sldMk cId="3888550359" sldId="301"/>
            <ac:picMk id="7" creationId="{F86B1245-6D45-4658-AE65-090860EDC2B9}"/>
          </ac:picMkLst>
        </pc:picChg>
      </pc:sldChg>
      <pc:sldChg chg="addSp delSp modSp add mod delAnim modAnim">
        <pc:chgData name="Takehara Kazuyo" userId="6c1305eccc517997" providerId="LiveId" clId="{C8B69551-8540-45B0-B64B-774B753D32ED}" dt="2021-07-21T09:05:43.139" v="432"/>
        <pc:sldMkLst>
          <pc:docMk/>
          <pc:sldMk cId="2398725059" sldId="302"/>
        </pc:sldMkLst>
        <pc:spChg chg="add mod">
          <ac:chgData name="Takehara Kazuyo" userId="6c1305eccc517997" providerId="LiveId" clId="{C8B69551-8540-45B0-B64B-774B753D32ED}" dt="2021-07-21T09:05:14.068" v="429" actId="20577"/>
          <ac:spMkLst>
            <pc:docMk/>
            <pc:sldMk cId="2398725059" sldId="302"/>
            <ac:spMk id="8" creationId="{A3366DEF-55C3-4BB9-80B8-5823C033BBAB}"/>
          </ac:spMkLst>
        </pc:spChg>
        <pc:picChg chg="add mod">
          <ac:chgData name="Takehara Kazuyo" userId="6c1305eccc517997" providerId="LiveId" clId="{C8B69551-8540-45B0-B64B-774B753D32ED}" dt="2021-07-21T09:05:33.956" v="431" actId="1076"/>
          <ac:picMkLst>
            <pc:docMk/>
            <pc:sldMk cId="2398725059" sldId="302"/>
            <ac:picMk id="2" creationId="{0EB818F1-B46D-4B84-A39B-506A708C9CE2}"/>
          </ac:picMkLst>
        </pc:picChg>
        <pc:picChg chg="mod modCrop">
          <ac:chgData name="Takehara Kazuyo" userId="6c1305eccc517997" providerId="LiveId" clId="{C8B69551-8540-45B0-B64B-774B753D32ED}" dt="2021-07-21T09:04:32.642" v="411" actId="1076"/>
          <ac:picMkLst>
            <pc:docMk/>
            <pc:sldMk cId="2398725059" sldId="302"/>
            <ac:picMk id="6" creationId="{7D4E0ACE-1EAB-4520-A045-F1820F1A42F3}"/>
          </ac:picMkLst>
        </pc:picChg>
        <pc:picChg chg="del">
          <ac:chgData name="Takehara Kazuyo" userId="6c1305eccc517997" providerId="LiveId" clId="{C8B69551-8540-45B0-B64B-774B753D32ED}" dt="2021-07-21T09:04:23.391" v="409" actId="478"/>
          <ac:picMkLst>
            <pc:docMk/>
            <pc:sldMk cId="2398725059" sldId="302"/>
            <ac:picMk id="7" creationId="{F86B1245-6D45-4658-AE65-090860EDC2B9}"/>
          </ac:picMkLst>
        </pc:picChg>
      </pc:sldChg>
      <pc:sldChg chg="addSp delSp modSp add mod delAnim">
        <pc:chgData name="Takehara Kazuyo" userId="6c1305eccc517997" providerId="LiveId" clId="{C8B69551-8540-45B0-B64B-774B753D32ED}" dt="2021-07-21T09:03:42.356" v="401" actId="22"/>
        <pc:sldMkLst>
          <pc:docMk/>
          <pc:sldMk cId="3576352253" sldId="303"/>
        </pc:sldMkLst>
        <pc:spChg chg="add mod">
          <ac:chgData name="Takehara Kazuyo" userId="6c1305eccc517997" providerId="LiveId" clId="{C8B69551-8540-45B0-B64B-774B753D32ED}" dt="2021-07-21T09:02:57.635" v="395" actId="2085"/>
          <ac:spMkLst>
            <pc:docMk/>
            <pc:sldMk cId="3576352253" sldId="303"/>
            <ac:spMk id="2" creationId="{4075CEDF-80F4-43E2-BAAF-A9BEEB58FA78}"/>
          </ac:spMkLst>
        </pc:spChg>
        <pc:picChg chg="mod modCrop">
          <ac:chgData name="Takehara Kazuyo" userId="6c1305eccc517997" providerId="LiveId" clId="{C8B69551-8540-45B0-B64B-774B753D32ED}" dt="2021-07-21T09:02:44.790" v="392" actId="1076"/>
          <ac:picMkLst>
            <pc:docMk/>
            <pc:sldMk cId="3576352253" sldId="303"/>
            <ac:picMk id="3" creationId="{4EA7E7FF-936D-4A84-9B7F-A6C87B0065EF}"/>
          </ac:picMkLst>
        </pc:picChg>
        <pc:picChg chg="del">
          <ac:chgData name="Takehara Kazuyo" userId="6c1305eccc517997" providerId="LiveId" clId="{C8B69551-8540-45B0-B64B-774B753D32ED}" dt="2021-07-21T09:02:08.215" v="384" actId="478"/>
          <ac:picMkLst>
            <pc:docMk/>
            <pc:sldMk cId="3576352253" sldId="303"/>
            <ac:picMk id="4" creationId="{C99919A1-86AC-4CB4-8204-FC3887BD62C4}"/>
          </ac:picMkLst>
        </pc:picChg>
        <pc:picChg chg="del">
          <ac:chgData name="Takehara Kazuyo" userId="6c1305eccc517997" providerId="LiveId" clId="{C8B69551-8540-45B0-B64B-774B753D32ED}" dt="2021-07-21T09:02:09.002" v="385" actId="478"/>
          <ac:picMkLst>
            <pc:docMk/>
            <pc:sldMk cId="3576352253" sldId="303"/>
            <ac:picMk id="6" creationId="{7D4E0ACE-1EAB-4520-A045-F1820F1A42F3}"/>
          </ac:picMkLst>
        </pc:picChg>
        <pc:picChg chg="del">
          <ac:chgData name="Takehara Kazuyo" userId="6c1305eccc517997" providerId="LiveId" clId="{C8B69551-8540-45B0-B64B-774B753D32ED}" dt="2021-07-21T09:02:09.788" v="386" actId="478"/>
          <ac:picMkLst>
            <pc:docMk/>
            <pc:sldMk cId="3576352253" sldId="303"/>
            <ac:picMk id="7" creationId="{F86B1245-6D45-4658-AE65-090860EDC2B9}"/>
          </ac:picMkLst>
        </pc:picChg>
        <pc:picChg chg="add del">
          <ac:chgData name="Takehara Kazuyo" userId="6c1305eccc517997" providerId="LiveId" clId="{C8B69551-8540-45B0-B64B-774B753D32ED}" dt="2021-07-21T09:03:42.356" v="401" actId="22"/>
          <ac:picMkLst>
            <pc:docMk/>
            <pc:sldMk cId="3576352253" sldId="303"/>
            <ac:picMk id="8" creationId="{9AFB95EC-1B7A-4167-99B9-91BBB017D0D7}"/>
          </ac:picMkLst>
        </pc:picChg>
      </pc:sldChg>
      <pc:sldChg chg="addSp modSp add mod">
        <pc:chgData name="Takehara Kazuyo" userId="6c1305eccc517997" providerId="LiveId" clId="{C8B69551-8540-45B0-B64B-774B753D32ED}" dt="2021-07-21T09:03:51.868" v="404" actId="14100"/>
        <pc:sldMkLst>
          <pc:docMk/>
          <pc:sldMk cId="1531266026" sldId="304"/>
        </pc:sldMkLst>
        <pc:spChg chg="add mod">
          <ac:chgData name="Takehara Kazuyo" userId="6c1305eccc517997" providerId="LiveId" clId="{C8B69551-8540-45B0-B64B-774B753D32ED}" dt="2021-07-21T09:03:51.868" v="404" actId="14100"/>
          <ac:spMkLst>
            <pc:docMk/>
            <pc:sldMk cId="1531266026" sldId="304"/>
            <ac:spMk id="4" creationId="{3022C14D-9CCE-4EF2-BAEF-4DC45395E8FF}"/>
          </ac:spMkLst>
        </pc:spChg>
        <pc:picChg chg="mod modCrop">
          <ac:chgData name="Takehara Kazuyo" userId="6c1305eccc517997" providerId="LiveId" clId="{C8B69551-8540-45B0-B64B-774B753D32ED}" dt="2021-07-21T09:03:34.155" v="399" actId="1076"/>
          <ac:picMkLst>
            <pc:docMk/>
            <pc:sldMk cId="1531266026" sldId="304"/>
            <ac:picMk id="3" creationId="{4EA7E7FF-936D-4A84-9B7F-A6C87B0065EF}"/>
          </ac:picMkLst>
        </pc:picChg>
      </pc:sldChg>
      <pc:sldChg chg="addSp modSp mod modAnim">
        <pc:chgData name="Takehara Kazuyo" userId="6c1305eccc517997" providerId="LiveId" clId="{C8B69551-8540-45B0-B64B-774B753D32ED}" dt="2021-07-21T10:24:21.274" v="1479"/>
        <pc:sldMkLst>
          <pc:docMk/>
          <pc:sldMk cId="1423366120" sldId="305"/>
        </pc:sldMkLst>
        <pc:spChg chg="add mod">
          <ac:chgData name="Takehara Kazuyo" userId="6c1305eccc517997" providerId="LiveId" clId="{C8B69551-8540-45B0-B64B-774B753D32ED}" dt="2021-07-21T09:06:59.644" v="451" actId="1076"/>
          <ac:spMkLst>
            <pc:docMk/>
            <pc:sldMk cId="1423366120" sldId="305"/>
            <ac:spMk id="2" creationId="{FD60EB9C-1234-4DB5-B314-49E6B05F95A7}"/>
          </ac:spMkLst>
        </pc:spChg>
        <pc:spChg chg="add mod">
          <ac:chgData name="Takehara Kazuyo" userId="6c1305eccc517997" providerId="LiveId" clId="{C8B69551-8540-45B0-B64B-774B753D32ED}" dt="2021-07-21T09:05:58.474" v="433"/>
          <ac:spMkLst>
            <pc:docMk/>
            <pc:sldMk cId="1423366120" sldId="305"/>
            <ac:spMk id="6" creationId="{4BC846F6-20B4-42C4-8328-8373A8BD7DF7}"/>
          </ac:spMkLst>
        </pc:spChg>
        <pc:spChg chg="add mod">
          <ac:chgData name="Takehara Kazuyo" userId="6c1305eccc517997" providerId="LiveId" clId="{C8B69551-8540-45B0-B64B-774B753D32ED}" dt="2021-07-21T09:07:30.253" v="459" actId="20577"/>
          <ac:spMkLst>
            <pc:docMk/>
            <pc:sldMk cId="1423366120" sldId="305"/>
            <ac:spMk id="9" creationId="{418E4050-E3E7-4DC2-A20D-EDDB367FA1FD}"/>
          </ac:spMkLst>
        </pc:spChg>
        <pc:spChg chg="add mod">
          <ac:chgData name="Takehara Kazuyo" userId="6c1305eccc517997" providerId="LiveId" clId="{C8B69551-8540-45B0-B64B-774B753D32ED}" dt="2021-07-21T09:07:32.897" v="461" actId="20577"/>
          <ac:spMkLst>
            <pc:docMk/>
            <pc:sldMk cId="1423366120" sldId="305"/>
            <ac:spMk id="10" creationId="{BDE76A22-79F8-4685-9CDB-7897A93AF3F1}"/>
          </ac:spMkLst>
        </pc:spChg>
        <pc:spChg chg="add mod">
          <ac:chgData name="Takehara Kazuyo" userId="6c1305eccc517997" providerId="LiveId" clId="{C8B69551-8540-45B0-B64B-774B753D32ED}" dt="2021-07-21T09:07:35.678" v="463" actId="20577"/>
          <ac:spMkLst>
            <pc:docMk/>
            <pc:sldMk cId="1423366120" sldId="305"/>
            <ac:spMk id="11" creationId="{58DB454F-C240-4822-BAA0-EC48FF28CA08}"/>
          </ac:spMkLst>
        </pc:spChg>
        <pc:spChg chg="add mod">
          <ac:chgData name="Takehara Kazuyo" userId="6c1305eccc517997" providerId="LiveId" clId="{C8B69551-8540-45B0-B64B-774B753D32ED}" dt="2021-07-21T09:07:42.185" v="464" actId="20577"/>
          <ac:spMkLst>
            <pc:docMk/>
            <pc:sldMk cId="1423366120" sldId="305"/>
            <ac:spMk id="12" creationId="{25081A93-2F72-4C95-9A8D-D2B19D56399D}"/>
          </ac:spMkLst>
        </pc:spChg>
        <pc:spChg chg="add mod">
          <ac:chgData name="Takehara Kazuyo" userId="6c1305eccc517997" providerId="LiveId" clId="{C8B69551-8540-45B0-B64B-774B753D32ED}" dt="2021-07-21T09:07:44.222" v="465" actId="20577"/>
          <ac:spMkLst>
            <pc:docMk/>
            <pc:sldMk cId="1423366120" sldId="305"/>
            <ac:spMk id="13" creationId="{40F9DDFD-937C-431F-9440-9F80FC26C3D5}"/>
          </ac:spMkLst>
        </pc:spChg>
        <pc:picChg chg="add mod">
          <ac:chgData name="Takehara Kazuyo" userId="6c1305eccc517997" providerId="LiveId" clId="{C8B69551-8540-45B0-B64B-774B753D32ED}" dt="2021-07-21T09:06:24.583" v="440" actId="14100"/>
          <ac:picMkLst>
            <pc:docMk/>
            <pc:sldMk cId="1423366120" sldId="305"/>
            <ac:picMk id="3" creationId="{C75AA88A-9E88-4441-9EDD-9DDDB1E21BFF}"/>
          </ac:picMkLst>
        </pc:picChg>
        <pc:picChg chg="add mod">
          <ac:chgData name="Takehara Kazuyo" userId="6c1305eccc517997" providerId="LiveId" clId="{C8B69551-8540-45B0-B64B-774B753D32ED}" dt="2021-07-21T09:06:04.842" v="434" actId="1076"/>
          <ac:picMkLst>
            <pc:docMk/>
            <pc:sldMk cId="1423366120" sldId="305"/>
            <ac:picMk id="4" creationId="{945E5DB0-F48E-412A-9807-4A24EFF4F554}"/>
          </ac:picMkLst>
        </pc:picChg>
        <pc:picChg chg="add mod">
          <ac:chgData name="Takehara Kazuyo" userId="6c1305eccc517997" providerId="LiveId" clId="{C8B69551-8540-45B0-B64B-774B753D32ED}" dt="2021-07-21T09:06:11.157" v="435" actId="1076"/>
          <ac:picMkLst>
            <pc:docMk/>
            <pc:sldMk cId="1423366120" sldId="305"/>
            <ac:picMk id="5" creationId="{D367B27D-FA86-4212-BEB7-8F17E62E60D5}"/>
          </ac:picMkLst>
        </pc:picChg>
        <pc:picChg chg="add mod">
          <ac:chgData name="Takehara Kazuyo" userId="6c1305eccc517997" providerId="LiveId" clId="{C8B69551-8540-45B0-B64B-774B753D32ED}" dt="2021-07-21T09:06:14.203" v="436" actId="1076"/>
          <ac:picMkLst>
            <pc:docMk/>
            <pc:sldMk cId="1423366120" sldId="305"/>
            <ac:picMk id="7" creationId="{38DD5B4C-9AEE-46FF-BA1E-077A256B0FA9}"/>
          </ac:picMkLst>
        </pc:picChg>
      </pc:sldChg>
      <pc:sldChg chg="addSp modSp add mod modAnim">
        <pc:chgData name="Takehara Kazuyo" userId="6c1305eccc517997" providerId="LiveId" clId="{C8B69551-8540-45B0-B64B-774B753D32ED}" dt="2021-07-21T09:12:37.079" v="535" actId="1038"/>
        <pc:sldMkLst>
          <pc:docMk/>
          <pc:sldMk cId="1996716477" sldId="306"/>
        </pc:sldMkLst>
        <pc:picChg chg="mod modCrop">
          <ac:chgData name="Takehara Kazuyo" userId="6c1305eccc517997" providerId="LiveId" clId="{C8B69551-8540-45B0-B64B-774B753D32ED}" dt="2021-07-21T09:12:25.274" v="510" actId="12788"/>
          <ac:picMkLst>
            <pc:docMk/>
            <pc:sldMk cId="1996716477" sldId="306"/>
            <ac:picMk id="3" creationId="{0D897C9C-80BD-408C-9061-99E0E75E99FB}"/>
          </ac:picMkLst>
        </pc:picChg>
        <pc:picChg chg="add mod modCrop">
          <ac:chgData name="Takehara Kazuyo" userId="6c1305eccc517997" providerId="LiveId" clId="{C8B69551-8540-45B0-B64B-774B753D32ED}" dt="2021-07-21T09:12:29.344" v="511" actId="12788"/>
          <ac:picMkLst>
            <pc:docMk/>
            <pc:sldMk cId="1996716477" sldId="306"/>
            <ac:picMk id="4" creationId="{69D3DB95-929B-4856-B7AC-864C9343E8D9}"/>
          </ac:picMkLst>
        </pc:picChg>
        <pc:picChg chg="add mod">
          <ac:chgData name="Takehara Kazuyo" userId="6c1305eccc517997" providerId="LiveId" clId="{C8B69551-8540-45B0-B64B-774B753D32ED}" dt="2021-07-21T09:12:37.079" v="535" actId="1038"/>
          <ac:picMkLst>
            <pc:docMk/>
            <pc:sldMk cId="1996716477" sldId="306"/>
            <ac:picMk id="5" creationId="{74D89732-AE93-4F88-BDD0-D1A86831ADA5}"/>
          </ac:picMkLst>
        </pc:picChg>
        <pc:picChg chg="add mod">
          <ac:chgData name="Takehara Kazuyo" userId="6c1305eccc517997" providerId="LiveId" clId="{C8B69551-8540-45B0-B64B-774B753D32ED}" dt="2021-07-21T09:12:37.079" v="535" actId="1038"/>
          <ac:picMkLst>
            <pc:docMk/>
            <pc:sldMk cId="1996716477" sldId="306"/>
            <ac:picMk id="6" creationId="{A0C44DE1-8FC2-4FB5-8F3F-090014436CCF}"/>
          </ac:picMkLst>
        </pc:picChg>
        <pc:picChg chg="add mod">
          <ac:chgData name="Takehara Kazuyo" userId="6c1305eccc517997" providerId="LiveId" clId="{C8B69551-8540-45B0-B64B-774B753D32ED}" dt="2021-07-21T09:12:37.079" v="535" actId="1038"/>
          <ac:picMkLst>
            <pc:docMk/>
            <pc:sldMk cId="1996716477" sldId="306"/>
            <ac:picMk id="7" creationId="{4812E3A1-E660-441B-8DCE-420514D13EAE}"/>
          </ac:picMkLst>
        </pc:picChg>
        <pc:picChg chg="add mod">
          <ac:chgData name="Takehara Kazuyo" userId="6c1305eccc517997" providerId="LiveId" clId="{C8B69551-8540-45B0-B64B-774B753D32ED}" dt="2021-07-21T09:12:37.079" v="535" actId="1038"/>
          <ac:picMkLst>
            <pc:docMk/>
            <pc:sldMk cId="1996716477" sldId="306"/>
            <ac:picMk id="8" creationId="{D43B0D36-685F-44AA-A1BC-4B21FD71AA57}"/>
          </ac:picMkLst>
        </pc:picChg>
      </pc:sldChg>
      <pc:sldChg chg="addSp modSp mod modAnim">
        <pc:chgData name="Takehara Kazuyo" userId="6c1305eccc517997" providerId="LiveId" clId="{C8B69551-8540-45B0-B64B-774B753D32ED}" dt="2021-07-21T09:14:24.905" v="560"/>
        <pc:sldMkLst>
          <pc:docMk/>
          <pc:sldMk cId="1406038947" sldId="307"/>
        </pc:sldMkLst>
        <pc:spChg chg="add mod">
          <ac:chgData name="Takehara Kazuyo" userId="6c1305eccc517997" providerId="LiveId" clId="{C8B69551-8540-45B0-B64B-774B753D32ED}" dt="2021-07-21T09:13:32.228" v="546" actId="1076"/>
          <ac:spMkLst>
            <pc:docMk/>
            <pc:sldMk cId="1406038947" sldId="307"/>
            <ac:spMk id="2" creationId="{E2C22622-C8C6-44CB-AE68-B85541F9007B}"/>
          </ac:spMkLst>
        </pc:spChg>
        <pc:spChg chg="add mod">
          <ac:chgData name="Takehara Kazuyo" userId="6c1305eccc517997" providerId="LiveId" clId="{C8B69551-8540-45B0-B64B-774B753D32ED}" dt="2021-07-21T09:13:57.295" v="554" actId="20577"/>
          <ac:spMkLst>
            <pc:docMk/>
            <pc:sldMk cId="1406038947" sldId="307"/>
            <ac:spMk id="10" creationId="{651011D9-003A-4A4E-B50A-86CF3970E87A}"/>
          </ac:spMkLst>
        </pc:spChg>
        <pc:spChg chg="add mod">
          <ac:chgData name="Takehara Kazuyo" userId="6c1305eccc517997" providerId="LiveId" clId="{C8B69551-8540-45B0-B64B-774B753D32ED}" dt="2021-07-21T09:14:01.868" v="557" actId="20577"/>
          <ac:spMkLst>
            <pc:docMk/>
            <pc:sldMk cId="1406038947" sldId="307"/>
            <ac:spMk id="11" creationId="{49203AA5-3F52-4A02-A487-9E86C95E823D}"/>
          </ac:spMkLst>
        </pc:spChg>
        <pc:spChg chg="add mod">
          <ac:chgData name="Takehara Kazuyo" userId="6c1305eccc517997" providerId="LiveId" clId="{C8B69551-8540-45B0-B64B-774B753D32ED}" dt="2021-07-21T09:14:05.901" v="558" actId="20577"/>
          <ac:spMkLst>
            <pc:docMk/>
            <pc:sldMk cId="1406038947" sldId="307"/>
            <ac:spMk id="12" creationId="{834AB4CE-C121-4964-A81C-F59B0BC92380}"/>
          </ac:spMkLst>
        </pc:spChg>
        <pc:picChg chg="add mod">
          <ac:chgData name="Takehara Kazuyo" userId="6c1305eccc517997" providerId="LiveId" clId="{C8B69551-8540-45B0-B64B-774B753D32ED}" dt="2021-07-21T09:12:56.658" v="536"/>
          <ac:picMkLst>
            <pc:docMk/>
            <pc:sldMk cId="1406038947" sldId="307"/>
            <ac:picMk id="3" creationId="{56B43CC8-394D-4B2E-8CBA-5EF53E7EA9F0}"/>
          </ac:picMkLst>
        </pc:picChg>
        <pc:picChg chg="add mod">
          <ac:chgData name="Takehara Kazuyo" userId="6c1305eccc517997" providerId="LiveId" clId="{C8B69551-8540-45B0-B64B-774B753D32ED}" dt="2021-07-21T09:12:56.658" v="536"/>
          <ac:picMkLst>
            <pc:docMk/>
            <pc:sldMk cId="1406038947" sldId="307"/>
            <ac:picMk id="4" creationId="{3F2C124B-B119-4C9C-96F8-4A8128CC8FE6}"/>
          </ac:picMkLst>
        </pc:picChg>
        <pc:picChg chg="add mod">
          <ac:chgData name="Takehara Kazuyo" userId="6c1305eccc517997" providerId="LiveId" clId="{C8B69551-8540-45B0-B64B-774B753D32ED}" dt="2021-07-21T09:12:56.658" v="536"/>
          <ac:picMkLst>
            <pc:docMk/>
            <pc:sldMk cId="1406038947" sldId="307"/>
            <ac:picMk id="5" creationId="{0936DE42-A91E-4023-8D7D-4D8A99212955}"/>
          </ac:picMkLst>
        </pc:picChg>
        <pc:picChg chg="add mod">
          <ac:chgData name="Takehara Kazuyo" userId="6c1305eccc517997" providerId="LiveId" clId="{C8B69551-8540-45B0-B64B-774B753D32ED}" dt="2021-07-21T09:12:56.658" v="536"/>
          <ac:picMkLst>
            <pc:docMk/>
            <pc:sldMk cId="1406038947" sldId="307"/>
            <ac:picMk id="6" creationId="{9B4FCD8B-A85B-4DBF-B894-F571739654DC}"/>
          </ac:picMkLst>
        </pc:picChg>
        <pc:picChg chg="add mod">
          <ac:chgData name="Takehara Kazuyo" userId="6c1305eccc517997" providerId="LiveId" clId="{C8B69551-8540-45B0-B64B-774B753D32ED}" dt="2021-07-21T09:12:56.658" v="536"/>
          <ac:picMkLst>
            <pc:docMk/>
            <pc:sldMk cId="1406038947" sldId="307"/>
            <ac:picMk id="7" creationId="{78CBDE8B-964B-4070-9357-AB98B4DA6B87}"/>
          </ac:picMkLst>
        </pc:picChg>
        <pc:picChg chg="add mod">
          <ac:chgData name="Takehara Kazuyo" userId="6c1305eccc517997" providerId="LiveId" clId="{C8B69551-8540-45B0-B64B-774B753D32ED}" dt="2021-07-21T09:12:56.658" v="536"/>
          <ac:picMkLst>
            <pc:docMk/>
            <pc:sldMk cId="1406038947" sldId="307"/>
            <ac:picMk id="8" creationId="{7C774DB0-F1CE-4B6A-98C1-17F1C822FFA4}"/>
          </ac:picMkLst>
        </pc:picChg>
      </pc:sldChg>
      <pc:sldChg chg="addSp modSp mod modAnim">
        <pc:chgData name="Takehara Kazuyo" userId="6c1305eccc517997" providerId="LiveId" clId="{C8B69551-8540-45B0-B64B-774B753D32ED}" dt="2021-07-21T09:15:02.030" v="577" actId="20577"/>
        <pc:sldMkLst>
          <pc:docMk/>
          <pc:sldMk cId="916923943" sldId="308"/>
        </pc:sldMkLst>
        <pc:spChg chg="add mod">
          <ac:chgData name="Takehara Kazuyo" userId="6c1305eccc517997" providerId="LiveId" clId="{C8B69551-8540-45B0-B64B-774B753D32ED}" dt="2021-07-21T09:14:48.559" v="565" actId="20577"/>
          <ac:spMkLst>
            <pc:docMk/>
            <pc:sldMk cId="916923943" sldId="308"/>
            <ac:spMk id="9" creationId="{0A7D1A38-6D51-4314-8D6D-AA8F42A42E9A}"/>
          </ac:spMkLst>
        </pc:spChg>
        <pc:spChg chg="add mod">
          <ac:chgData name="Takehara Kazuyo" userId="6c1305eccc517997" providerId="LiveId" clId="{C8B69551-8540-45B0-B64B-774B753D32ED}" dt="2021-07-21T09:14:53.259" v="568" actId="20577"/>
          <ac:spMkLst>
            <pc:docMk/>
            <pc:sldMk cId="916923943" sldId="308"/>
            <ac:spMk id="10" creationId="{E82B9C5C-44D6-4777-858B-E2F7883F8FE6}"/>
          </ac:spMkLst>
        </pc:spChg>
        <pc:spChg chg="add mod">
          <ac:chgData name="Takehara Kazuyo" userId="6c1305eccc517997" providerId="LiveId" clId="{C8B69551-8540-45B0-B64B-774B753D32ED}" dt="2021-07-21T09:14:56.572" v="571" actId="20577"/>
          <ac:spMkLst>
            <pc:docMk/>
            <pc:sldMk cId="916923943" sldId="308"/>
            <ac:spMk id="11" creationId="{F7605B3C-9139-4280-B36C-0DB97616B32B}"/>
          </ac:spMkLst>
        </pc:spChg>
        <pc:spChg chg="add mod">
          <ac:chgData name="Takehara Kazuyo" userId="6c1305eccc517997" providerId="LiveId" clId="{C8B69551-8540-45B0-B64B-774B753D32ED}" dt="2021-07-21T09:15:02.030" v="577" actId="20577"/>
          <ac:spMkLst>
            <pc:docMk/>
            <pc:sldMk cId="916923943" sldId="308"/>
            <ac:spMk id="12" creationId="{D256E716-9125-4D22-8203-F8CB83F942B1}"/>
          </ac:spMkLst>
        </pc:spChg>
        <pc:picChg chg="add mod">
          <ac:chgData name="Takehara Kazuyo" userId="6c1305eccc517997" providerId="LiveId" clId="{C8B69551-8540-45B0-B64B-774B753D32ED}" dt="2021-07-21T09:13:03.550" v="537"/>
          <ac:picMkLst>
            <pc:docMk/>
            <pc:sldMk cId="916923943" sldId="308"/>
            <ac:picMk id="3" creationId="{F562E5CC-C61E-47CA-AC50-CA2E6671583C}"/>
          </ac:picMkLst>
        </pc:picChg>
        <pc:picChg chg="add mod">
          <ac:chgData name="Takehara Kazuyo" userId="6c1305eccc517997" providerId="LiveId" clId="{C8B69551-8540-45B0-B64B-774B753D32ED}" dt="2021-07-21T09:13:03.550" v="537"/>
          <ac:picMkLst>
            <pc:docMk/>
            <pc:sldMk cId="916923943" sldId="308"/>
            <ac:picMk id="4" creationId="{4EDF49DC-D53E-4590-A498-9E15ED1A2164}"/>
          </ac:picMkLst>
        </pc:picChg>
        <pc:picChg chg="add mod">
          <ac:chgData name="Takehara Kazuyo" userId="6c1305eccc517997" providerId="LiveId" clId="{C8B69551-8540-45B0-B64B-774B753D32ED}" dt="2021-07-21T09:13:03.550" v="537"/>
          <ac:picMkLst>
            <pc:docMk/>
            <pc:sldMk cId="916923943" sldId="308"/>
            <ac:picMk id="5" creationId="{3BA820FE-3204-41B5-85ED-009FFC061FB1}"/>
          </ac:picMkLst>
        </pc:picChg>
        <pc:picChg chg="add mod">
          <ac:chgData name="Takehara Kazuyo" userId="6c1305eccc517997" providerId="LiveId" clId="{C8B69551-8540-45B0-B64B-774B753D32ED}" dt="2021-07-21T09:13:03.550" v="537"/>
          <ac:picMkLst>
            <pc:docMk/>
            <pc:sldMk cId="916923943" sldId="308"/>
            <ac:picMk id="6" creationId="{DF5CDC9E-799B-4969-8210-E245FC5C8615}"/>
          </ac:picMkLst>
        </pc:picChg>
        <pc:picChg chg="add mod">
          <ac:chgData name="Takehara Kazuyo" userId="6c1305eccc517997" providerId="LiveId" clId="{C8B69551-8540-45B0-B64B-774B753D32ED}" dt="2021-07-21T09:13:03.550" v="537"/>
          <ac:picMkLst>
            <pc:docMk/>
            <pc:sldMk cId="916923943" sldId="308"/>
            <ac:picMk id="7" creationId="{46B2C5CE-9F38-4D2E-981F-BD2546391BD0}"/>
          </ac:picMkLst>
        </pc:picChg>
        <pc:picChg chg="add mod">
          <ac:chgData name="Takehara Kazuyo" userId="6c1305eccc517997" providerId="LiveId" clId="{C8B69551-8540-45B0-B64B-774B753D32ED}" dt="2021-07-21T09:13:03.550" v="537"/>
          <ac:picMkLst>
            <pc:docMk/>
            <pc:sldMk cId="916923943" sldId="308"/>
            <ac:picMk id="8" creationId="{CE548747-D705-4889-BE4C-9410B126CAC2}"/>
          </ac:picMkLst>
        </pc:picChg>
      </pc:sldChg>
      <pc:sldChg chg="add del">
        <pc:chgData name="Takehara Kazuyo" userId="6c1305eccc517997" providerId="LiveId" clId="{C8B69551-8540-45B0-B64B-774B753D32ED}" dt="2021-07-21T09:18:37.621" v="610"/>
        <pc:sldMkLst>
          <pc:docMk/>
          <pc:sldMk cId="288250996" sldId="309"/>
        </pc:sldMkLst>
      </pc:sldChg>
      <pc:sldChg chg="modSp add mod">
        <pc:chgData name="Takehara Kazuyo" userId="6c1305eccc517997" providerId="LiveId" clId="{C8B69551-8540-45B0-B64B-774B753D32ED}" dt="2021-07-21T09:22:39.120" v="691" actId="1076"/>
        <pc:sldMkLst>
          <pc:docMk/>
          <pc:sldMk cId="3409016680" sldId="309"/>
        </pc:sldMkLst>
        <pc:picChg chg="mod modCrop">
          <ac:chgData name="Takehara Kazuyo" userId="6c1305eccc517997" providerId="LiveId" clId="{C8B69551-8540-45B0-B64B-774B753D32ED}" dt="2021-07-21T09:22:39.120" v="691" actId="1076"/>
          <ac:picMkLst>
            <pc:docMk/>
            <pc:sldMk cId="3409016680" sldId="309"/>
            <ac:picMk id="3" creationId="{E5AF4DF9-58E0-4027-86EA-25D7DE9D1E26}"/>
          </ac:picMkLst>
        </pc:picChg>
      </pc:sldChg>
      <pc:sldChg chg="addSp modSp add mod modAnim">
        <pc:chgData name="Takehara Kazuyo" userId="6c1305eccc517997" providerId="LiveId" clId="{C8B69551-8540-45B0-B64B-774B753D32ED}" dt="2021-07-21T09:25:48.855" v="722"/>
        <pc:sldMkLst>
          <pc:docMk/>
          <pc:sldMk cId="1492994445" sldId="310"/>
        </pc:sldMkLst>
        <pc:picChg chg="add mod">
          <ac:chgData name="Takehara Kazuyo" userId="6c1305eccc517997" providerId="LiveId" clId="{C8B69551-8540-45B0-B64B-774B753D32ED}" dt="2021-07-21T09:25:39.094" v="721" actId="1076"/>
          <ac:picMkLst>
            <pc:docMk/>
            <pc:sldMk cId="1492994445" sldId="310"/>
            <ac:picMk id="2" creationId="{B999EE56-CC21-40CA-9E68-7BD759912670}"/>
          </ac:picMkLst>
        </pc:picChg>
        <pc:picChg chg="mod modCrop">
          <ac:chgData name="Takehara Kazuyo" userId="6c1305eccc517997" providerId="LiveId" clId="{C8B69551-8540-45B0-B64B-774B753D32ED}" dt="2021-07-21T09:25:16.418" v="719" actId="1076"/>
          <ac:picMkLst>
            <pc:docMk/>
            <pc:sldMk cId="1492994445" sldId="310"/>
            <ac:picMk id="3" creationId="{E5AF4DF9-58E0-4027-86EA-25D7DE9D1E26}"/>
          </ac:picMkLst>
        </pc:picChg>
        <pc:picChg chg="add mod modCrop">
          <ac:chgData name="Takehara Kazuyo" userId="6c1305eccc517997" providerId="LiveId" clId="{C8B69551-8540-45B0-B64B-774B753D32ED}" dt="2021-07-21T09:25:12.879" v="718" actId="1076"/>
          <ac:picMkLst>
            <pc:docMk/>
            <pc:sldMk cId="1492994445" sldId="310"/>
            <ac:picMk id="4" creationId="{48328279-432A-40C9-9435-325F9F84C3A7}"/>
          </ac:picMkLst>
        </pc:picChg>
      </pc:sldChg>
      <pc:sldChg chg="modSp add mod replId">
        <pc:chgData name="Takehara Kazuyo" userId="6c1305eccc517997" providerId="LiveId" clId="{C8B69551-8540-45B0-B64B-774B753D32ED}" dt="2021-07-21T09:27:17.399" v="760" actId="1076"/>
        <pc:sldMkLst>
          <pc:docMk/>
          <pc:sldMk cId="1860794737" sldId="311"/>
        </pc:sldMkLst>
        <pc:picChg chg="mod modCrop">
          <ac:chgData name="Takehara Kazuyo" userId="6c1305eccc517997" providerId="LiveId" clId="{C8B69551-8540-45B0-B64B-774B753D32ED}" dt="2021-07-21T09:27:17.399" v="760" actId="1076"/>
          <ac:picMkLst>
            <pc:docMk/>
            <pc:sldMk cId="1860794737" sldId="311"/>
            <ac:picMk id="3" creationId="{E5AF4DF9-58E0-4027-86EA-25D7DE9D1E26}"/>
          </ac:picMkLst>
        </pc:picChg>
      </pc:sldChg>
      <pc:sldChg chg="addSp modSp add mod modAnim">
        <pc:chgData name="Takehara Kazuyo" userId="6c1305eccc517997" providerId="LiveId" clId="{C8B69551-8540-45B0-B64B-774B753D32ED}" dt="2021-07-21T09:28:40.348" v="779"/>
        <pc:sldMkLst>
          <pc:docMk/>
          <pc:sldMk cId="2579019862" sldId="312"/>
        </pc:sldMkLst>
        <pc:picChg chg="add mod">
          <ac:chgData name="Takehara Kazuyo" userId="6c1305eccc517997" providerId="LiveId" clId="{C8B69551-8540-45B0-B64B-774B753D32ED}" dt="2021-07-21T09:28:32.319" v="778" actId="1076"/>
          <ac:picMkLst>
            <pc:docMk/>
            <pc:sldMk cId="2579019862" sldId="312"/>
            <ac:picMk id="2" creationId="{5EBC7DBB-0365-483A-83DA-F5CC378372BB}"/>
          </ac:picMkLst>
        </pc:picChg>
        <pc:picChg chg="mod modCrop">
          <ac:chgData name="Takehara Kazuyo" userId="6c1305eccc517997" providerId="LiveId" clId="{C8B69551-8540-45B0-B64B-774B753D32ED}" dt="2021-07-21T09:28:18.018" v="776" actId="14100"/>
          <ac:picMkLst>
            <pc:docMk/>
            <pc:sldMk cId="2579019862" sldId="312"/>
            <ac:picMk id="3" creationId="{E5AF4DF9-58E0-4027-86EA-25D7DE9D1E26}"/>
          </ac:picMkLst>
        </pc:picChg>
        <pc:picChg chg="add mod">
          <ac:chgData name="Takehara Kazuyo" userId="6c1305eccc517997" providerId="LiveId" clId="{C8B69551-8540-45B0-B64B-774B753D32ED}" dt="2021-07-21T09:28:14.251" v="774" actId="1076"/>
          <ac:picMkLst>
            <pc:docMk/>
            <pc:sldMk cId="2579019862" sldId="312"/>
            <ac:picMk id="4" creationId="{A15F25E0-76A4-4362-A283-C2A879FB77AE}"/>
          </ac:picMkLst>
        </pc:picChg>
      </pc:sldChg>
      <pc:sldChg chg="modSp add mod replId">
        <pc:chgData name="Takehara Kazuyo" userId="6c1305eccc517997" providerId="LiveId" clId="{C8B69551-8540-45B0-B64B-774B753D32ED}" dt="2021-07-21T09:29:51.189" v="824" actId="1076"/>
        <pc:sldMkLst>
          <pc:docMk/>
          <pc:sldMk cId="362080281" sldId="313"/>
        </pc:sldMkLst>
        <pc:picChg chg="mod modCrop">
          <ac:chgData name="Takehara Kazuyo" userId="6c1305eccc517997" providerId="LiveId" clId="{C8B69551-8540-45B0-B64B-774B753D32ED}" dt="2021-07-21T09:29:51.189" v="824" actId="1076"/>
          <ac:picMkLst>
            <pc:docMk/>
            <pc:sldMk cId="362080281" sldId="313"/>
            <ac:picMk id="3" creationId="{E5AF4DF9-58E0-4027-86EA-25D7DE9D1E26}"/>
          </ac:picMkLst>
        </pc:picChg>
      </pc:sldChg>
      <pc:sldChg chg="addSp modSp mod modAnim">
        <pc:chgData name="Takehara Kazuyo" userId="6c1305eccc517997" providerId="LiveId" clId="{C8B69551-8540-45B0-B64B-774B753D32ED}" dt="2021-07-21T09:22:14.028" v="686" actId="20577"/>
        <pc:sldMkLst>
          <pc:docMk/>
          <pc:sldMk cId="1528569029" sldId="314"/>
        </pc:sldMkLst>
        <pc:spChg chg="add mod">
          <ac:chgData name="Takehara Kazuyo" userId="6c1305eccc517997" providerId="LiveId" clId="{C8B69551-8540-45B0-B64B-774B753D32ED}" dt="2021-07-21T09:22:09.261" v="675" actId="20577"/>
          <ac:spMkLst>
            <pc:docMk/>
            <pc:sldMk cId="1528569029" sldId="314"/>
            <ac:spMk id="2" creationId="{CB0A3EF5-7F0C-4AAB-8CD6-CB37F857CCC5}"/>
          </ac:spMkLst>
        </pc:spChg>
        <pc:spChg chg="add mod">
          <ac:chgData name="Takehara Kazuyo" userId="6c1305eccc517997" providerId="LiveId" clId="{C8B69551-8540-45B0-B64B-774B753D32ED}" dt="2021-07-21T09:22:14.028" v="686" actId="20577"/>
          <ac:spMkLst>
            <pc:docMk/>
            <pc:sldMk cId="1528569029" sldId="314"/>
            <ac:spMk id="6" creationId="{5F8E68C2-E84D-4FD5-8AD7-C3CBFD5166A5}"/>
          </ac:spMkLst>
        </pc:spChg>
        <pc:picChg chg="add mod">
          <ac:chgData name="Takehara Kazuyo" userId="6c1305eccc517997" providerId="LiveId" clId="{C8B69551-8540-45B0-B64B-774B753D32ED}" dt="2021-07-21T09:21:19.200" v="633"/>
          <ac:picMkLst>
            <pc:docMk/>
            <pc:sldMk cId="1528569029" sldId="314"/>
            <ac:picMk id="3" creationId="{5CFCE064-962E-432A-A38B-18A0FB144E22}"/>
          </ac:picMkLst>
        </pc:picChg>
        <pc:picChg chg="add mod">
          <ac:chgData name="Takehara Kazuyo" userId="6c1305eccc517997" providerId="LiveId" clId="{C8B69551-8540-45B0-B64B-774B753D32ED}" dt="2021-07-21T09:21:19.200" v="633"/>
          <ac:picMkLst>
            <pc:docMk/>
            <pc:sldMk cId="1528569029" sldId="314"/>
            <ac:picMk id="4" creationId="{7668D3EC-A18B-4103-9B16-78B859615DA8}"/>
          </ac:picMkLst>
        </pc:picChg>
      </pc:sldChg>
      <pc:sldChg chg="addSp modSp mod modAnim">
        <pc:chgData name="Takehara Kazuyo" userId="6c1305eccc517997" providerId="LiveId" clId="{C8B69551-8540-45B0-B64B-774B753D32ED}" dt="2021-07-21T09:26:35.730" v="755" actId="1076"/>
        <pc:sldMkLst>
          <pc:docMk/>
          <pc:sldMk cId="2891214726" sldId="315"/>
        </pc:sldMkLst>
        <pc:spChg chg="add mod">
          <ac:chgData name="Takehara Kazuyo" userId="6c1305eccc517997" providerId="LiveId" clId="{C8B69551-8540-45B0-B64B-774B753D32ED}" dt="2021-07-21T09:26:28.449" v="753" actId="6549"/>
          <ac:spMkLst>
            <pc:docMk/>
            <pc:sldMk cId="2891214726" sldId="315"/>
            <ac:spMk id="6" creationId="{639B7262-F3C6-478A-AD82-D1E7BE47EC48}"/>
          </ac:spMkLst>
        </pc:spChg>
        <pc:spChg chg="add mod">
          <ac:chgData name="Takehara Kazuyo" userId="6c1305eccc517997" providerId="LiveId" clId="{C8B69551-8540-45B0-B64B-774B753D32ED}" dt="2021-07-21T09:26:35.730" v="755" actId="1076"/>
          <ac:spMkLst>
            <pc:docMk/>
            <pc:sldMk cId="2891214726" sldId="315"/>
            <ac:spMk id="7" creationId="{DCCC55C6-7972-45DF-8928-E70ADC48EBA9}"/>
          </ac:spMkLst>
        </pc:spChg>
        <pc:picChg chg="add mod modCrop">
          <ac:chgData name="Takehara Kazuyo" userId="6c1305eccc517997" providerId="LiveId" clId="{C8B69551-8540-45B0-B64B-774B753D32ED}" dt="2021-07-21T09:26:07.741" v="724" actId="732"/>
          <ac:picMkLst>
            <pc:docMk/>
            <pc:sldMk cId="2891214726" sldId="315"/>
            <ac:picMk id="3" creationId="{D6E47332-6F2D-4498-A32B-7B376F2D7F5A}"/>
          </ac:picMkLst>
        </pc:picChg>
        <pc:picChg chg="add mod">
          <ac:chgData name="Takehara Kazuyo" userId="6c1305eccc517997" providerId="LiveId" clId="{C8B69551-8540-45B0-B64B-774B753D32ED}" dt="2021-07-21T09:26:00.316" v="723"/>
          <ac:picMkLst>
            <pc:docMk/>
            <pc:sldMk cId="2891214726" sldId="315"/>
            <ac:picMk id="4" creationId="{406A1AFD-F915-4F2C-9DFA-886B5970FBB2}"/>
          </ac:picMkLst>
        </pc:picChg>
        <pc:picChg chg="add mod">
          <ac:chgData name="Takehara Kazuyo" userId="6c1305eccc517997" providerId="LiveId" clId="{C8B69551-8540-45B0-B64B-774B753D32ED}" dt="2021-07-21T09:26:00.316" v="723"/>
          <ac:picMkLst>
            <pc:docMk/>
            <pc:sldMk cId="2891214726" sldId="315"/>
            <ac:picMk id="5" creationId="{182BB9A1-5799-4A2D-AB17-9FFED3D49F49}"/>
          </ac:picMkLst>
        </pc:picChg>
      </pc:sldChg>
      <pc:sldChg chg="addSp modSp mod modAnim">
        <pc:chgData name="Takehara Kazuyo" userId="6c1305eccc517997" providerId="LiveId" clId="{C8B69551-8540-45B0-B64B-774B753D32ED}" dt="2021-07-21T09:29:25.639" v="819" actId="6549"/>
        <pc:sldMkLst>
          <pc:docMk/>
          <pc:sldMk cId="262187639" sldId="316"/>
        </pc:sldMkLst>
        <pc:spChg chg="add mod">
          <ac:chgData name="Takehara Kazuyo" userId="6c1305eccc517997" providerId="LiveId" clId="{C8B69551-8540-45B0-B64B-774B753D32ED}" dt="2021-07-21T09:29:25.639" v="819" actId="6549"/>
          <ac:spMkLst>
            <pc:docMk/>
            <pc:sldMk cId="262187639" sldId="316"/>
            <ac:spMk id="6" creationId="{A95D5EE4-27B4-41D3-A213-896BE9BFFBEE}"/>
          </ac:spMkLst>
        </pc:spChg>
        <pc:picChg chg="add mod">
          <ac:chgData name="Takehara Kazuyo" userId="6c1305eccc517997" providerId="LiveId" clId="{C8B69551-8540-45B0-B64B-774B753D32ED}" dt="2021-07-21T09:28:51.023" v="780"/>
          <ac:picMkLst>
            <pc:docMk/>
            <pc:sldMk cId="262187639" sldId="316"/>
            <ac:picMk id="3" creationId="{73E1DE3C-BC66-4C1C-9E7D-4A6BAC86660B}"/>
          </ac:picMkLst>
        </pc:picChg>
        <pc:picChg chg="add mod">
          <ac:chgData name="Takehara Kazuyo" userId="6c1305eccc517997" providerId="LiveId" clId="{C8B69551-8540-45B0-B64B-774B753D32ED}" dt="2021-07-21T09:28:51.023" v="780"/>
          <ac:picMkLst>
            <pc:docMk/>
            <pc:sldMk cId="262187639" sldId="316"/>
            <ac:picMk id="4" creationId="{EE85CCFB-670A-49A0-8303-543EB3847D7F}"/>
          </ac:picMkLst>
        </pc:picChg>
        <pc:picChg chg="add mod">
          <ac:chgData name="Takehara Kazuyo" userId="6c1305eccc517997" providerId="LiveId" clId="{C8B69551-8540-45B0-B64B-774B753D32ED}" dt="2021-07-21T09:28:51.023" v="780"/>
          <ac:picMkLst>
            <pc:docMk/>
            <pc:sldMk cId="262187639" sldId="316"/>
            <ac:picMk id="5" creationId="{741E0C56-820E-4266-8AC1-818BD525D458}"/>
          </ac:picMkLst>
        </pc:picChg>
      </pc:sldChg>
      <pc:sldChg chg="addSp delSp modSp add mod">
        <pc:chgData name="Takehara Kazuyo" userId="6c1305eccc517997" providerId="LiveId" clId="{C8B69551-8540-45B0-B64B-774B753D32ED}" dt="2021-07-21T09:23:30.985" v="700" actId="12788"/>
        <pc:sldMkLst>
          <pc:docMk/>
          <pc:sldMk cId="1516999975" sldId="317"/>
        </pc:sldMkLst>
        <pc:picChg chg="del">
          <ac:chgData name="Takehara Kazuyo" userId="6c1305eccc517997" providerId="LiveId" clId="{C8B69551-8540-45B0-B64B-774B753D32ED}" dt="2021-07-21T09:22:44.044" v="693" actId="478"/>
          <ac:picMkLst>
            <pc:docMk/>
            <pc:sldMk cId="1516999975" sldId="317"/>
            <ac:picMk id="3" creationId="{E5AF4DF9-58E0-4027-86EA-25D7DE9D1E26}"/>
          </ac:picMkLst>
        </pc:picChg>
        <pc:picChg chg="add mod modCrop">
          <ac:chgData name="Takehara Kazuyo" userId="6c1305eccc517997" providerId="LiveId" clId="{C8B69551-8540-45B0-B64B-774B753D32ED}" dt="2021-07-21T09:23:30.985" v="700" actId="12788"/>
          <ac:picMkLst>
            <pc:docMk/>
            <pc:sldMk cId="1516999975" sldId="317"/>
            <ac:picMk id="4" creationId="{331E41A1-6A28-4942-B09F-D48E5A3F34A6}"/>
          </ac:picMkLst>
        </pc:picChg>
      </pc:sldChg>
      <pc:sldChg chg="addSp modSp add mod">
        <pc:chgData name="Takehara Kazuyo" userId="6c1305eccc517997" providerId="LiveId" clId="{C8B69551-8540-45B0-B64B-774B753D32ED}" dt="2021-07-21T09:24:04.100" v="706" actId="1076"/>
        <pc:sldMkLst>
          <pc:docMk/>
          <pc:sldMk cId="3893143372" sldId="318"/>
        </pc:sldMkLst>
        <pc:picChg chg="add mod modCrop">
          <ac:chgData name="Takehara Kazuyo" userId="6c1305eccc517997" providerId="LiveId" clId="{C8B69551-8540-45B0-B64B-774B753D32ED}" dt="2021-07-21T09:24:04.100" v="706" actId="1076"/>
          <ac:picMkLst>
            <pc:docMk/>
            <pc:sldMk cId="3893143372" sldId="318"/>
            <ac:picMk id="3" creationId="{811A4562-7193-4FB6-8EA9-260694A842D2}"/>
          </ac:picMkLst>
        </pc:picChg>
      </pc:sldChg>
      <pc:sldChg chg="addSp delSp modSp add mod">
        <pc:chgData name="Takehara Kazuyo" userId="6c1305eccc517997" providerId="LiveId" clId="{C8B69551-8540-45B0-B64B-774B753D32ED}" dt="2021-07-21T09:27:45.046" v="768" actId="12788"/>
        <pc:sldMkLst>
          <pc:docMk/>
          <pc:sldMk cId="3850061382" sldId="319"/>
        </pc:sldMkLst>
        <pc:picChg chg="del">
          <ac:chgData name="Takehara Kazuyo" userId="6c1305eccc517997" providerId="LiveId" clId="{C8B69551-8540-45B0-B64B-774B753D32ED}" dt="2021-07-21T09:27:22.518" v="762" actId="478"/>
          <ac:picMkLst>
            <pc:docMk/>
            <pc:sldMk cId="3850061382" sldId="319"/>
            <ac:picMk id="3" creationId="{E5AF4DF9-58E0-4027-86EA-25D7DE9D1E26}"/>
          </ac:picMkLst>
        </pc:picChg>
        <pc:picChg chg="add mod modCrop">
          <ac:chgData name="Takehara Kazuyo" userId="6c1305eccc517997" providerId="LiveId" clId="{C8B69551-8540-45B0-B64B-774B753D32ED}" dt="2021-07-21T09:27:45.046" v="768" actId="12788"/>
          <ac:picMkLst>
            <pc:docMk/>
            <pc:sldMk cId="3850061382" sldId="319"/>
            <ac:picMk id="4" creationId="{18C5E6BC-9939-48F1-B6EF-49E3DCC9A89F}"/>
          </ac:picMkLst>
        </pc:picChg>
      </pc:sldChg>
      <pc:sldChg chg="addSp delSp modSp add mod">
        <pc:chgData name="Takehara Kazuyo" userId="6c1305eccc517997" providerId="LiveId" clId="{C8B69551-8540-45B0-B64B-774B753D32ED}" dt="2021-07-21T09:30:15.264" v="832" actId="12788"/>
        <pc:sldMkLst>
          <pc:docMk/>
          <pc:sldMk cId="2890753655" sldId="320"/>
        </pc:sldMkLst>
        <pc:picChg chg="del">
          <ac:chgData name="Takehara Kazuyo" userId="6c1305eccc517997" providerId="LiveId" clId="{C8B69551-8540-45B0-B64B-774B753D32ED}" dt="2021-07-21T09:29:55.764" v="826" actId="478"/>
          <ac:picMkLst>
            <pc:docMk/>
            <pc:sldMk cId="2890753655" sldId="320"/>
            <ac:picMk id="3" creationId="{E5AF4DF9-58E0-4027-86EA-25D7DE9D1E26}"/>
          </ac:picMkLst>
        </pc:picChg>
        <pc:picChg chg="add mod modCrop">
          <ac:chgData name="Takehara Kazuyo" userId="6c1305eccc517997" providerId="LiveId" clId="{C8B69551-8540-45B0-B64B-774B753D32ED}" dt="2021-07-21T09:30:15.264" v="832" actId="12788"/>
          <ac:picMkLst>
            <pc:docMk/>
            <pc:sldMk cId="2890753655" sldId="320"/>
            <ac:picMk id="4" creationId="{93780B3B-AFC2-4020-BAD5-7FC6A756FEB4}"/>
          </ac:picMkLst>
        </pc:picChg>
      </pc:sldChg>
      <pc:sldChg chg="addSp delSp modSp add mod modAnim">
        <pc:chgData name="Takehara Kazuyo" userId="6c1305eccc517997" providerId="LiveId" clId="{C8B69551-8540-45B0-B64B-774B753D32ED}" dt="2021-07-21T09:35:49.609" v="881"/>
        <pc:sldMkLst>
          <pc:docMk/>
          <pc:sldMk cId="3573996411" sldId="321"/>
        </pc:sldMkLst>
        <pc:picChg chg="add mod modCrop">
          <ac:chgData name="Takehara Kazuyo" userId="6c1305eccc517997" providerId="LiveId" clId="{C8B69551-8540-45B0-B64B-774B753D32ED}" dt="2021-07-21T09:34:51.371" v="874" actId="1076"/>
          <ac:picMkLst>
            <pc:docMk/>
            <pc:sldMk cId="3573996411" sldId="321"/>
            <ac:picMk id="3" creationId="{200ADB25-8875-4ACD-AAB4-14B112E6A35B}"/>
          </ac:picMkLst>
        </pc:picChg>
        <pc:picChg chg="add del mod">
          <ac:chgData name="Takehara Kazuyo" userId="6c1305eccc517997" providerId="LiveId" clId="{C8B69551-8540-45B0-B64B-774B753D32ED}" dt="2021-07-21T09:34:39.068" v="871" actId="478"/>
          <ac:picMkLst>
            <pc:docMk/>
            <pc:sldMk cId="3573996411" sldId="321"/>
            <ac:picMk id="4" creationId="{3921CDDF-9C23-448A-8A8C-DF4EB1ACDA2A}"/>
          </ac:picMkLst>
        </pc:picChg>
        <pc:picChg chg="add mod">
          <ac:chgData name="Takehara Kazuyo" userId="6c1305eccc517997" providerId="LiveId" clId="{C8B69551-8540-45B0-B64B-774B753D32ED}" dt="2021-07-21T09:34:57.653" v="875" actId="1076"/>
          <ac:picMkLst>
            <pc:docMk/>
            <pc:sldMk cId="3573996411" sldId="321"/>
            <ac:picMk id="5" creationId="{23E31D52-0189-469F-B2AD-7611E6A54448}"/>
          </ac:picMkLst>
        </pc:picChg>
        <pc:picChg chg="add mod">
          <ac:chgData name="Takehara Kazuyo" userId="6c1305eccc517997" providerId="LiveId" clId="{C8B69551-8540-45B0-B64B-774B753D32ED}" dt="2021-07-21T09:35:16.509" v="877" actId="1076"/>
          <ac:picMkLst>
            <pc:docMk/>
            <pc:sldMk cId="3573996411" sldId="321"/>
            <ac:picMk id="6" creationId="{EA883808-072C-46E5-B40D-1780EF81B6CA}"/>
          </ac:picMkLst>
        </pc:picChg>
        <pc:picChg chg="add mod">
          <ac:chgData name="Takehara Kazuyo" userId="6c1305eccc517997" providerId="LiveId" clId="{C8B69551-8540-45B0-B64B-774B753D32ED}" dt="2021-07-21T09:35:41.656" v="880" actId="1076"/>
          <ac:picMkLst>
            <pc:docMk/>
            <pc:sldMk cId="3573996411" sldId="321"/>
            <ac:picMk id="7" creationId="{1BEC2D3D-6F86-4E21-909C-2BFDC1128C45}"/>
          </ac:picMkLst>
        </pc:picChg>
      </pc:sldChg>
      <pc:sldChg chg="addSp delSp modSp add mod">
        <pc:chgData name="Takehara Kazuyo" userId="6c1305eccc517997" providerId="LiveId" clId="{C8B69551-8540-45B0-B64B-774B753D32ED}" dt="2021-07-21T09:40:09.754" v="950" actId="1076"/>
        <pc:sldMkLst>
          <pc:docMk/>
          <pc:sldMk cId="1701000833" sldId="322"/>
        </pc:sldMkLst>
        <pc:picChg chg="add del mod">
          <ac:chgData name="Takehara Kazuyo" userId="6c1305eccc517997" providerId="LiveId" clId="{C8B69551-8540-45B0-B64B-774B753D32ED}" dt="2021-07-21T09:38:26.272" v="928" actId="21"/>
          <ac:picMkLst>
            <pc:docMk/>
            <pc:sldMk cId="1701000833" sldId="322"/>
            <ac:picMk id="2" creationId="{65906398-D143-4223-8F67-319EBA16082E}"/>
          </ac:picMkLst>
        </pc:picChg>
        <pc:picChg chg="add mod modCrop">
          <ac:chgData name="Takehara Kazuyo" userId="6c1305eccc517997" providerId="LiveId" clId="{C8B69551-8540-45B0-B64B-774B753D32ED}" dt="2021-07-21T09:40:09.754" v="950" actId="1076"/>
          <ac:picMkLst>
            <pc:docMk/>
            <pc:sldMk cId="1701000833" sldId="322"/>
            <ac:picMk id="4" creationId="{7BF965B4-3A5B-41F4-822F-53E1577E64C5}"/>
          </ac:picMkLst>
        </pc:picChg>
      </pc:sldChg>
      <pc:sldChg chg="addSp delSp modSp add mod replId">
        <pc:chgData name="Takehara Kazuyo" userId="6c1305eccc517997" providerId="LiveId" clId="{C8B69551-8540-45B0-B64B-774B753D32ED}" dt="2021-07-21T09:41:05.538" v="960" actId="1076"/>
        <pc:sldMkLst>
          <pc:docMk/>
          <pc:sldMk cId="3848076235" sldId="323"/>
        </pc:sldMkLst>
        <pc:picChg chg="add del mod modCrop">
          <ac:chgData name="Takehara Kazuyo" userId="6c1305eccc517997" providerId="LiveId" clId="{C8B69551-8540-45B0-B64B-774B753D32ED}" dt="2021-07-21T09:40:27.485" v="954" actId="22"/>
          <ac:picMkLst>
            <pc:docMk/>
            <pc:sldMk cId="3848076235" sldId="323"/>
            <ac:picMk id="3" creationId="{C78BBE70-09FF-4DD2-BFBA-07CF8EC4B75E}"/>
          </ac:picMkLst>
        </pc:picChg>
        <pc:picChg chg="add mod modCrop">
          <ac:chgData name="Takehara Kazuyo" userId="6c1305eccc517997" providerId="LiveId" clId="{C8B69551-8540-45B0-B64B-774B753D32ED}" dt="2021-07-21T09:41:05.538" v="960" actId="1076"/>
          <ac:picMkLst>
            <pc:docMk/>
            <pc:sldMk cId="3848076235" sldId="323"/>
            <ac:picMk id="5" creationId="{46E24861-E4AB-4564-8694-9270FEF0DB54}"/>
          </ac:picMkLst>
        </pc:picChg>
      </pc:sldChg>
      <pc:sldChg chg="addSp modSp add mod">
        <pc:chgData name="Takehara Kazuyo" userId="6c1305eccc517997" providerId="LiveId" clId="{C8B69551-8540-45B0-B64B-774B753D32ED}" dt="2021-07-21T09:36:55.442" v="889"/>
        <pc:sldMkLst>
          <pc:docMk/>
          <pc:sldMk cId="4263255171" sldId="324"/>
        </pc:sldMkLst>
        <pc:spChg chg="add mod">
          <ac:chgData name="Takehara Kazuyo" userId="6c1305eccc517997" providerId="LiveId" clId="{C8B69551-8540-45B0-B64B-774B753D32ED}" dt="2021-07-21T09:36:55.442" v="889"/>
          <ac:spMkLst>
            <pc:docMk/>
            <pc:sldMk cId="4263255171" sldId="324"/>
            <ac:spMk id="8" creationId="{E1DA9729-D269-4B80-9513-E845064C48D8}"/>
          </ac:spMkLst>
        </pc:spChg>
        <pc:picChg chg="mod modCrop">
          <ac:chgData name="Takehara Kazuyo" userId="6c1305eccc517997" providerId="LiveId" clId="{C8B69551-8540-45B0-B64B-774B753D32ED}" dt="2021-07-21T09:36:37.149" v="887" actId="732"/>
          <ac:picMkLst>
            <pc:docMk/>
            <pc:sldMk cId="4263255171" sldId="324"/>
            <ac:picMk id="5" creationId="{BDB606AD-D335-4CD9-A1F2-CA7C801A8949}"/>
          </ac:picMkLst>
        </pc:picChg>
        <pc:picChg chg="mod">
          <ac:chgData name="Takehara Kazuyo" userId="6c1305eccc517997" providerId="LiveId" clId="{C8B69551-8540-45B0-B64B-774B753D32ED}" dt="2021-07-21T09:36:43.542" v="888" actId="1076"/>
          <ac:picMkLst>
            <pc:docMk/>
            <pc:sldMk cId="4263255171" sldId="324"/>
            <ac:picMk id="6" creationId="{DB85634D-8BC4-4A1E-AFB6-CFF4B7188A7A}"/>
          </ac:picMkLst>
        </pc:picChg>
        <pc:picChg chg="add mod">
          <ac:chgData name="Takehara Kazuyo" userId="6c1305eccc517997" providerId="LiveId" clId="{C8B69551-8540-45B0-B64B-774B753D32ED}" dt="2021-07-21T09:36:55.442" v="889"/>
          <ac:picMkLst>
            <pc:docMk/>
            <pc:sldMk cId="4263255171" sldId="324"/>
            <ac:picMk id="7" creationId="{691E62AC-A028-4FE9-B450-FD39AFBA1EE7}"/>
          </ac:picMkLst>
        </pc:picChg>
      </pc:sldChg>
      <pc:sldChg chg="addSp modSp add mod">
        <pc:chgData name="Takehara Kazuyo" userId="6c1305eccc517997" providerId="LiveId" clId="{C8B69551-8540-45B0-B64B-774B753D32ED}" dt="2021-07-21T09:37:58.632" v="923" actId="1037"/>
        <pc:sldMkLst>
          <pc:docMk/>
          <pc:sldMk cId="2986059261" sldId="325"/>
        </pc:sldMkLst>
        <pc:spChg chg="add mod">
          <ac:chgData name="Takehara Kazuyo" userId="6c1305eccc517997" providerId="LiveId" clId="{C8B69551-8540-45B0-B64B-774B753D32ED}" dt="2021-07-21T09:37:58.632" v="923" actId="1037"/>
          <ac:spMkLst>
            <pc:docMk/>
            <pc:sldMk cId="2986059261" sldId="325"/>
            <ac:spMk id="9" creationId="{6BAFCC0E-E73E-4A39-B269-10318124816A}"/>
          </ac:spMkLst>
        </pc:spChg>
        <pc:picChg chg="mod modCrop">
          <ac:chgData name="Takehara Kazuyo" userId="6c1305eccc517997" providerId="LiveId" clId="{C8B69551-8540-45B0-B64B-774B753D32ED}" dt="2021-07-21T09:37:33.899" v="895" actId="1076"/>
          <ac:picMkLst>
            <pc:docMk/>
            <pc:sldMk cId="2986059261" sldId="325"/>
            <ac:picMk id="5" creationId="{23E31D52-0189-469F-B2AD-7611E6A54448}"/>
          </ac:picMkLst>
        </pc:picChg>
        <pc:picChg chg="mod">
          <ac:chgData name="Takehara Kazuyo" userId="6c1305eccc517997" providerId="LiveId" clId="{C8B69551-8540-45B0-B64B-774B753D32ED}" dt="2021-07-21T09:37:44.171" v="896" actId="1076"/>
          <ac:picMkLst>
            <pc:docMk/>
            <pc:sldMk cId="2986059261" sldId="325"/>
            <ac:picMk id="6" creationId="{EA883808-072C-46E5-B40D-1780EF81B6CA}"/>
          </ac:picMkLst>
        </pc:picChg>
        <pc:picChg chg="mod">
          <ac:chgData name="Takehara Kazuyo" userId="6c1305eccc517997" providerId="LiveId" clId="{C8B69551-8540-45B0-B64B-774B753D32ED}" dt="2021-07-21T09:37:44.171" v="896" actId="1076"/>
          <ac:picMkLst>
            <pc:docMk/>
            <pc:sldMk cId="2986059261" sldId="325"/>
            <ac:picMk id="7" creationId="{1BEC2D3D-6F86-4E21-909C-2BFDC1128C45}"/>
          </ac:picMkLst>
        </pc:picChg>
        <pc:picChg chg="add mod">
          <ac:chgData name="Takehara Kazuyo" userId="6c1305eccc517997" providerId="LiveId" clId="{C8B69551-8540-45B0-B64B-774B753D32ED}" dt="2021-07-21T09:37:58.632" v="923" actId="1037"/>
          <ac:picMkLst>
            <pc:docMk/>
            <pc:sldMk cId="2986059261" sldId="325"/>
            <ac:picMk id="8" creationId="{D4AF808A-B661-419F-A29D-3EBEE4B23B72}"/>
          </ac:picMkLst>
        </pc:picChg>
      </pc:sldChg>
      <pc:sldChg chg="addSp delSp modSp add mod delAnim">
        <pc:chgData name="Takehara Kazuyo" userId="6c1305eccc517997" providerId="LiveId" clId="{C8B69551-8540-45B0-B64B-774B753D32ED}" dt="2021-07-21T09:38:52.774" v="934" actId="14100"/>
        <pc:sldMkLst>
          <pc:docMk/>
          <pc:sldMk cId="1554371001" sldId="326"/>
        </pc:sldMkLst>
        <pc:spChg chg="del">
          <ac:chgData name="Takehara Kazuyo" userId="6c1305eccc517997" providerId="LiveId" clId="{C8B69551-8540-45B0-B64B-774B753D32ED}" dt="2021-07-21T09:38:22.377" v="927" actId="478"/>
          <ac:spMkLst>
            <pc:docMk/>
            <pc:sldMk cId="1554371001" sldId="326"/>
            <ac:spMk id="8" creationId="{E1DA9729-D269-4B80-9513-E845064C48D8}"/>
          </ac:spMkLst>
        </pc:spChg>
        <pc:picChg chg="mod">
          <ac:chgData name="Takehara Kazuyo" userId="6c1305eccc517997" providerId="LiveId" clId="{C8B69551-8540-45B0-B64B-774B753D32ED}" dt="2021-07-21T09:38:48.755" v="933" actId="1076"/>
          <ac:picMkLst>
            <pc:docMk/>
            <pc:sldMk cId="1554371001" sldId="326"/>
            <ac:picMk id="3" creationId="{49459CA2-747A-4EFA-B55A-EBF14F104644}"/>
          </ac:picMkLst>
        </pc:picChg>
        <pc:picChg chg="del">
          <ac:chgData name="Takehara Kazuyo" userId="6c1305eccc517997" providerId="LiveId" clId="{C8B69551-8540-45B0-B64B-774B753D32ED}" dt="2021-07-21T09:38:20.067" v="926" actId="478"/>
          <ac:picMkLst>
            <pc:docMk/>
            <pc:sldMk cId="1554371001" sldId="326"/>
            <ac:picMk id="5" creationId="{BDB606AD-D335-4CD9-A1F2-CA7C801A8949}"/>
          </ac:picMkLst>
        </pc:picChg>
        <pc:picChg chg="del">
          <ac:chgData name="Takehara Kazuyo" userId="6c1305eccc517997" providerId="LiveId" clId="{C8B69551-8540-45B0-B64B-774B753D32ED}" dt="2021-07-21T09:38:19.370" v="925" actId="478"/>
          <ac:picMkLst>
            <pc:docMk/>
            <pc:sldMk cId="1554371001" sldId="326"/>
            <ac:picMk id="6" creationId="{DB85634D-8BC4-4A1E-AFB6-CFF4B7188A7A}"/>
          </ac:picMkLst>
        </pc:picChg>
        <pc:picChg chg="del">
          <ac:chgData name="Takehara Kazuyo" userId="6c1305eccc517997" providerId="LiveId" clId="{C8B69551-8540-45B0-B64B-774B753D32ED}" dt="2021-07-21T09:38:22.377" v="927" actId="478"/>
          <ac:picMkLst>
            <pc:docMk/>
            <pc:sldMk cId="1554371001" sldId="326"/>
            <ac:picMk id="7" creationId="{691E62AC-A028-4FE9-B450-FD39AFBA1EE7}"/>
          </ac:picMkLst>
        </pc:picChg>
        <pc:picChg chg="add mod modCrop">
          <ac:chgData name="Takehara Kazuyo" userId="6c1305eccc517997" providerId="LiveId" clId="{C8B69551-8540-45B0-B64B-774B753D32ED}" dt="2021-07-21T09:38:52.774" v="934" actId="14100"/>
          <ac:picMkLst>
            <pc:docMk/>
            <pc:sldMk cId="1554371001" sldId="326"/>
            <ac:picMk id="9" creationId="{3EFFFF41-0CC8-4DE3-AC1B-C50BC4853E27}"/>
          </ac:picMkLst>
        </pc:picChg>
      </pc:sldChg>
      <pc:sldChg chg="addSp delSp modSp add mod delAnim">
        <pc:chgData name="Takehara Kazuyo" userId="6c1305eccc517997" providerId="LiveId" clId="{C8B69551-8540-45B0-B64B-774B753D32ED}" dt="2021-07-21T09:39:14.743" v="940" actId="1076"/>
        <pc:sldMkLst>
          <pc:docMk/>
          <pc:sldMk cId="3428832477" sldId="327"/>
        </pc:sldMkLst>
        <pc:spChg chg="del">
          <ac:chgData name="Takehara Kazuyo" userId="6c1305eccc517997" providerId="LiveId" clId="{C8B69551-8540-45B0-B64B-774B753D32ED}" dt="2021-07-21T09:39:07.569" v="936" actId="478"/>
          <ac:spMkLst>
            <pc:docMk/>
            <pc:sldMk cId="3428832477" sldId="327"/>
            <ac:spMk id="9" creationId="{6BAFCC0E-E73E-4A39-B269-10318124816A}"/>
          </ac:spMkLst>
        </pc:spChg>
        <pc:picChg chg="mod">
          <ac:chgData name="Takehara Kazuyo" userId="6c1305eccc517997" providerId="LiveId" clId="{C8B69551-8540-45B0-B64B-774B753D32ED}" dt="2021-07-21T09:39:14.743" v="940" actId="1076"/>
          <ac:picMkLst>
            <pc:docMk/>
            <pc:sldMk cId="3428832477" sldId="327"/>
            <ac:picMk id="3" creationId="{200ADB25-8875-4ACD-AAB4-14B112E6A35B}"/>
          </ac:picMkLst>
        </pc:picChg>
        <pc:picChg chg="del">
          <ac:chgData name="Takehara Kazuyo" userId="6c1305eccc517997" providerId="LiveId" clId="{C8B69551-8540-45B0-B64B-774B753D32ED}" dt="2021-07-21T09:39:08.752" v="937" actId="478"/>
          <ac:picMkLst>
            <pc:docMk/>
            <pc:sldMk cId="3428832477" sldId="327"/>
            <ac:picMk id="5" creationId="{23E31D52-0189-469F-B2AD-7611E6A54448}"/>
          </ac:picMkLst>
        </pc:picChg>
        <pc:picChg chg="del">
          <ac:chgData name="Takehara Kazuyo" userId="6c1305eccc517997" providerId="LiveId" clId="{C8B69551-8540-45B0-B64B-774B753D32ED}" dt="2021-07-21T09:39:09.934" v="938" actId="478"/>
          <ac:picMkLst>
            <pc:docMk/>
            <pc:sldMk cId="3428832477" sldId="327"/>
            <ac:picMk id="6" creationId="{EA883808-072C-46E5-B40D-1780EF81B6CA}"/>
          </ac:picMkLst>
        </pc:picChg>
        <pc:picChg chg="del">
          <ac:chgData name="Takehara Kazuyo" userId="6c1305eccc517997" providerId="LiveId" clId="{C8B69551-8540-45B0-B64B-774B753D32ED}" dt="2021-07-21T09:39:10.530" v="939" actId="478"/>
          <ac:picMkLst>
            <pc:docMk/>
            <pc:sldMk cId="3428832477" sldId="327"/>
            <ac:picMk id="7" creationId="{1BEC2D3D-6F86-4E21-909C-2BFDC1128C45}"/>
          </ac:picMkLst>
        </pc:picChg>
        <pc:picChg chg="del">
          <ac:chgData name="Takehara Kazuyo" userId="6c1305eccc517997" providerId="LiveId" clId="{C8B69551-8540-45B0-B64B-774B753D32ED}" dt="2021-07-21T09:39:07.569" v="936" actId="478"/>
          <ac:picMkLst>
            <pc:docMk/>
            <pc:sldMk cId="3428832477" sldId="327"/>
            <ac:picMk id="8" creationId="{D4AF808A-B661-419F-A29D-3EBEE4B23B72}"/>
          </ac:picMkLst>
        </pc:picChg>
        <pc:picChg chg="add mod">
          <ac:chgData name="Takehara Kazuyo" userId="6c1305eccc517997" providerId="LiveId" clId="{C8B69551-8540-45B0-B64B-774B753D32ED}" dt="2021-07-21T09:39:02.513" v="935"/>
          <ac:picMkLst>
            <pc:docMk/>
            <pc:sldMk cId="3428832477" sldId="327"/>
            <ac:picMk id="10" creationId="{2C2860BE-3B36-432A-9A09-E60D686D721B}"/>
          </ac:picMkLst>
        </pc:picChg>
      </pc:sldChg>
      <pc:sldChg chg="addSp modSp add del mod modAnim">
        <pc:chgData name="Takehara Kazuyo" userId="6c1305eccc517997" providerId="LiveId" clId="{C8B69551-8540-45B0-B64B-774B753D32ED}" dt="2021-07-21T09:47:10.538" v="996" actId="2696"/>
        <pc:sldMkLst>
          <pc:docMk/>
          <pc:sldMk cId="3473563632" sldId="328"/>
        </pc:sldMkLst>
        <pc:picChg chg="add mod modCrop">
          <ac:chgData name="Takehara Kazuyo" userId="6c1305eccc517997" providerId="LiveId" clId="{C8B69551-8540-45B0-B64B-774B753D32ED}" dt="2021-07-21T09:41:31.623" v="966" actId="1076"/>
          <ac:picMkLst>
            <pc:docMk/>
            <pc:sldMk cId="3473563632" sldId="328"/>
            <ac:picMk id="3" creationId="{B500741F-886B-42B4-8585-A27D6BF7BC58}"/>
          </ac:picMkLst>
        </pc:picChg>
        <pc:picChg chg="add mod">
          <ac:chgData name="Takehara Kazuyo" userId="6c1305eccc517997" providerId="LiveId" clId="{C8B69551-8540-45B0-B64B-774B753D32ED}" dt="2021-07-21T09:41:47.945" v="968" actId="1076"/>
          <ac:picMkLst>
            <pc:docMk/>
            <pc:sldMk cId="3473563632" sldId="328"/>
            <ac:picMk id="4" creationId="{6DC75806-CF09-49A1-9CF3-8220C34CC7DC}"/>
          </ac:picMkLst>
        </pc:picChg>
      </pc:sldChg>
      <pc:sldChg chg="addSp modSp add mod ord replId modAnim">
        <pc:chgData name="Takehara Kazuyo" userId="6c1305eccc517997" providerId="LiveId" clId="{C8B69551-8540-45B0-B64B-774B753D32ED}" dt="2021-07-21T09:47:04.931" v="993"/>
        <pc:sldMkLst>
          <pc:docMk/>
          <pc:sldMk cId="3817675864" sldId="329"/>
        </pc:sldMkLst>
        <pc:spChg chg="add mod">
          <ac:chgData name="Takehara Kazuyo" userId="6c1305eccc517997" providerId="LiveId" clId="{C8B69551-8540-45B0-B64B-774B753D32ED}" dt="2021-07-21T09:46:55.687" v="991" actId="1582"/>
          <ac:spMkLst>
            <pc:docMk/>
            <pc:sldMk cId="3817675864" sldId="329"/>
            <ac:spMk id="5" creationId="{3938FC56-052F-4568-A6ED-91DC32134F25}"/>
          </ac:spMkLst>
        </pc:spChg>
        <pc:picChg chg="add mod modCrop">
          <ac:chgData name="Takehara Kazuyo" userId="6c1305eccc517997" providerId="LiveId" clId="{C8B69551-8540-45B0-B64B-774B753D32ED}" dt="2021-07-21T09:46:09.743" v="985" actId="12788"/>
          <ac:picMkLst>
            <pc:docMk/>
            <pc:sldMk cId="3817675864" sldId="329"/>
            <ac:picMk id="3" creationId="{CDC2B3BC-86AA-487C-82B5-BF2E674A819D}"/>
          </ac:picMkLst>
        </pc:picChg>
        <pc:picChg chg="add mod">
          <ac:chgData name="Takehara Kazuyo" userId="6c1305eccc517997" providerId="LiveId" clId="{C8B69551-8540-45B0-B64B-774B753D32ED}" dt="2021-07-21T09:46:29.846" v="987" actId="1076"/>
          <ac:picMkLst>
            <pc:docMk/>
            <pc:sldMk cId="3817675864" sldId="329"/>
            <ac:picMk id="4" creationId="{29E0060E-0AE5-4791-8E23-39202EB7EA78}"/>
          </ac:picMkLst>
        </pc:picChg>
      </pc:sldChg>
      <pc:sldChg chg="addSp modSp add mod">
        <pc:chgData name="Takehara Kazuyo" userId="6c1305eccc517997" providerId="LiveId" clId="{C8B69551-8540-45B0-B64B-774B753D32ED}" dt="2021-07-21T09:52:04.040" v="1067" actId="1076"/>
        <pc:sldMkLst>
          <pc:docMk/>
          <pc:sldMk cId="2965841052" sldId="330"/>
        </pc:sldMkLst>
        <pc:picChg chg="add mod modCrop">
          <ac:chgData name="Takehara Kazuyo" userId="6c1305eccc517997" providerId="LiveId" clId="{C8B69551-8540-45B0-B64B-774B753D32ED}" dt="2021-07-21T09:52:04.040" v="1067" actId="1076"/>
          <ac:picMkLst>
            <pc:docMk/>
            <pc:sldMk cId="2965841052" sldId="330"/>
            <ac:picMk id="3" creationId="{DDECDD79-57F5-47A7-8922-0699324FB918}"/>
          </ac:picMkLst>
        </pc:picChg>
        <pc:picChg chg="add mod modCrop">
          <ac:chgData name="Takehara Kazuyo" userId="6c1305eccc517997" providerId="LiveId" clId="{C8B69551-8540-45B0-B64B-774B753D32ED}" dt="2021-07-21T09:51:54.114" v="1066" actId="1076"/>
          <ac:picMkLst>
            <pc:docMk/>
            <pc:sldMk cId="2965841052" sldId="330"/>
            <ac:picMk id="5" creationId="{E0127ED8-B65F-4431-80D1-C9A272D1EF91}"/>
          </ac:picMkLst>
        </pc:picChg>
      </pc:sldChg>
      <pc:sldChg chg="addSp modSp add mod replId modAnim">
        <pc:chgData name="Takehara Kazuyo" userId="6c1305eccc517997" providerId="LiveId" clId="{C8B69551-8540-45B0-B64B-774B753D32ED}" dt="2021-07-21T09:54:52.618" v="1091" actId="1076"/>
        <pc:sldMkLst>
          <pc:docMk/>
          <pc:sldMk cId="2712662998" sldId="331"/>
        </pc:sldMkLst>
        <pc:picChg chg="add mod modCrop">
          <ac:chgData name="Takehara Kazuyo" userId="6c1305eccc517997" providerId="LiveId" clId="{C8B69551-8540-45B0-B64B-774B753D32ED}" dt="2021-07-21T09:52:48.469" v="1073" actId="1076"/>
          <ac:picMkLst>
            <pc:docMk/>
            <pc:sldMk cId="2712662998" sldId="331"/>
            <ac:picMk id="3" creationId="{2B79766D-D672-4618-B139-A9B851475885}"/>
          </ac:picMkLst>
        </pc:picChg>
        <pc:picChg chg="add mod modCrop">
          <ac:chgData name="Takehara Kazuyo" userId="6c1305eccc517997" providerId="LiveId" clId="{C8B69551-8540-45B0-B64B-774B753D32ED}" dt="2021-07-21T09:54:52.618" v="1091" actId="1076"/>
          <ac:picMkLst>
            <pc:docMk/>
            <pc:sldMk cId="2712662998" sldId="331"/>
            <ac:picMk id="4" creationId="{49FADE45-233C-4FAC-9795-2A39767A5841}"/>
          </ac:picMkLst>
        </pc:picChg>
        <pc:picChg chg="add mod ord modCrop">
          <ac:chgData name="Takehara Kazuyo" userId="6c1305eccc517997" providerId="LiveId" clId="{C8B69551-8540-45B0-B64B-774B753D32ED}" dt="2021-07-21T09:54:50.677" v="1090" actId="1076"/>
          <ac:picMkLst>
            <pc:docMk/>
            <pc:sldMk cId="2712662998" sldId="331"/>
            <ac:picMk id="5" creationId="{E8C19C14-E228-40BF-86D0-1C0D07831985}"/>
          </ac:picMkLst>
        </pc:picChg>
        <pc:picChg chg="add mod">
          <ac:chgData name="Takehara Kazuyo" userId="6c1305eccc517997" providerId="LiveId" clId="{C8B69551-8540-45B0-B64B-774B753D32ED}" dt="2021-07-21T09:54:48.052" v="1089" actId="1076"/>
          <ac:picMkLst>
            <pc:docMk/>
            <pc:sldMk cId="2712662998" sldId="331"/>
            <ac:picMk id="6" creationId="{83E4EACE-E81D-4A8E-8DD6-44B4F1C9EDC7}"/>
          </ac:picMkLst>
        </pc:picChg>
      </pc:sldChg>
      <pc:sldChg chg="addSp modSp add mod replId modAnim">
        <pc:chgData name="Takehara Kazuyo" userId="6c1305eccc517997" providerId="LiveId" clId="{C8B69551-8540-45B0-B64B-774B753D32ED}" dt="2021-07-21T10:06:49.167" v="1253"/>
        <pc:sldMkLst>
          <pc:docMk/>
          <pc:sldMk cId="2916987937" sldId="332"/>
        </pc:sldMkLst>
        <pc:picChg chg="add mod modCrop">
          <ac:chgData name="Takehara Kazuyo" userId="6c1305eccc517997" providerId="LiveId" clId="{C8B69551-8540-45B0-B64B-774B753D32ED}" dt="2021-07-21T10:05:36.570" v="1242" actId="1076"/>
          <ac:picMkLst>
            <pc:docMk/>
            <pc:sldMk cId="2916987937" sldId="332"/>
            <ac:picMk id="3" creationId="{BAC4CF84-DE1F-4297-8CAA-449C1D53FB30}"/>
          </ac:picMkLst>
        </pc:picChg>
        <pc:picChg chg="add mod modCrop">
          <ac:chgData name="Takehara Kazuyo" userId="6c1305eccc517997" providerId="LiveId" clId="{C8B69551-8540-45B0-B64B-774B753D32ED}" dt="2021-07-21T10:06:25.321" v="1250" actId="14100"/>
          <ac:picMkLst>
            <pc:docMk/>
            <pc:sldMk cId="2916987937" sldId="332"/>
            <ac:picMk id="5" creationId="{65D4D63B-9770-467B-875E-0A796AB8F61F}"/>
          </ac:picMkLst>
        </pc:picChg>
        <pc:picChg chg="add mod">
          <ac:chgData name="Takehara Kazuyo" userId="6c1305eccc517997" providerId="LiveId" clId="{C8B69551-8540-45B0-B64B-774B753D32ED}" dt="2021-07-21T10:06:40.436" v="1252" actId="1076"/>
          <ac:picMkLst>
            <pc:docMk/>
            <pc:sldMk cId="2916987937" sldId="332"/>
            <ac:picMk id="6" creationId="{F151497D-7600-4D9F-8322-08318AB3F0AD}"/>
          </ac:picMkLst>
        </pc:picChg>
      </pc:sldChg>
      <pc:sldChg chg="addSp modSp add mod replId">
        <pc:chgData name="Takehara Kazuyo" userId="6c1305eccc517997" providerId="LiveId" clId="{C8B69551-8540-45B0-B64B-774B753D32ED}" dt="2021-07-21T10:08:39.432" v="1272" actId="14100"/>
        <pc:sldMkLst>
          <pc:docMk/>
          <pc:sldMk cId="3635350430" sldId="333"/>
        </pc:sldMkLst>
        <pc:picChg chg="add mod ord modCrop">
          <ac:chgData name="Takehara Kazuyo" userId="6c1305eccc517997" providerId="LiveId" clId="{C8B69551-8540-45B0-B64B-774B753D32ED}" dt="2021-07-21T10:08:39.432" v="1272" actId="14100"/>
          <ac:picMkLst>
            <pc:docMk/>
            <pc:sldMk cId="3635350430" sldId="333"/>
            <ac:picMk id="2" creationId="{2028B8B6-5D23-45E6-8511-2ED085455E83}"/>
          </ac:picMkLst>
        </pc:picChg>
        <pc:picChg chg="add mod">
          <ac:chgData name="Takehara Kazuyo" userId="6c1305eccc517997" providerId="LiveId" clId="{C8B69551-8540-45B0-B64B-774B753D32ED}" dt="2021-07-21T10:08:31.233" v="1270" actId="1076"/>
          <ac:picMkLst>
            <pc:docMk/>
            <pc:sldMk cId="3635350430" sldId="333"/>
            <ac:picMk id="3" creationId="{13C57263-D9F5-4882-8051-E903C793EBBC}"/>
          </ac:picMkLst>
        </pc:picChg>
      </pc:sldChg>
      <pc:sldChg chg="addSp delSp modSp mod ord modAnim">
        <pc:chgData name="Takehara Kazuyo" userId="6c1305eccc517997" providerId="LiveId" clId="{C8B69551-8540-45B0-B64B-774B753D32ED}" dt="2021-07-21T09:48:12.910" v="1023" actId="1076"/>
        <pc:sldMkLst>
          <pc:docMk/>
          <pc:sldMk cId="80592375" sldId="334"/>
        </pc:sldMkLst>
        <pc:spChg chg="add mod ord">
          <ac:chgData name="Takehara Kazuyo" userId="6c1305eccc517997" providerId="LiveId" clId="{C8B69551-8540-45B0-B64B-774B753D32ED}" dt="2021-07-21T09:48:12.910" v="1023" actId="1076"/>
          <ac:spMkLst>
            <pc:docMk/>
            <pc:sldMk cId="80592375" sldId="334"/>
            <ac:spMk id="2" creationId="{9532B4E3-C4BF-47CB-9438-2C8292BB42CE}"/>
          </ac:spMkLst>
        </pc:spChg>
        <pc:spChg chg="add mod">
          <ac:chgData name="Takehara Kazuyo" userId="6c1305eccc517997" providerId="LiveId" clId="{C8B69551-8540-45B0-B64B-774B753D32ED}" dt="2021-07-21T09:47:42.604" v="1002" actId="14100"/>
          <ac:spMkLst>
            <pc:docMk/>
            <pc:sldMk cId="80592375" sldId="334"/>
            <ac:spMk id="7" creationId="{74D9B0A1-1FFE-4E77-8DB1-7E2F8E3B43D4}"/>
          </ac:spMkLst>
        </pc:spChg>
        <pc:spChg chg="mod">
          <ac:chgData name="Takehara Kazuyo" userId="6c1305eccc517997" providerId="LiveId" clId="{C8B69551-8540-45B0-B64B-774B753D32ED}" dt="2021-07-21T09:47:47.709" v="1004" actId="1076"/>
          <ac:spMkLst>
            <pc:docMk/>
            <pc:sldMk cId="80592375" sldId="334"/>
            <ac:spMk id="21" creationId="{7301CD19-1B64-46D0-AEF3-72CC8CA8EEDB}"/>
          </ac:spMkLst>
        </pc:spChg>
        <pc:picChg chg="add del mod">
          <ac:chgData name="Takehara Kazuyo" userId="6c1305eccc517997" providerId="LiveId" clId="{C8B69551-8540-45B0-B64B-774B753D32ED}" dt="2021-07-21T09:47:13.784" v="997" actId="478"/>
          <ac:picMkLst>
            <pc:docMk/>
            <pc:sldMk cId="80592375" sldId="334"/>
            <ac:picMk id="3" creationId="{5E443242-B427-46DE-9875-512D1A8B5D3E}"/>
          </ac:picMkLst>
        </pc:picChg>
        <pc:picChg chg="add mod ord">
          <ac:chgData name="Takehara Kazuyo" userId="6c1305eccc517997" providerId="LiveId" clId="{C8B69551-8540-45B0-B64B-774B753D32ED}" dt="2021-07-21T09:48:03.111" v="1021" actId="1076"/>
          <ac:picMkLst>
            <pc:docMk/>
            <pc:sldMk cId="80592375" sldId="334"/>
            <ac:picMk id="4" creationId="{E1935C50-1F80-4A47-A407-2149C4E66AA4}"/>
          </ac:picMkLst>
        </pc:picChg>
        <pc:picChg chg="add mod">
          <ac:chgData name="Takehara Kazuyo" userId="6c1305eccc517997" providerId="LiveId" clId="{C8B69551-8540-45B0-B64B-774B753D32ED}" dt="2021-07-21T09:47:42.604" v="1002" actId="14100"/>
          <ac:picMkLst>
            <pc:docMk/>
            <pc:sldMk cId="80592375" sldId="334"/>
            <ac:picMk id="6" creationId="{78BA8D0E-8B55-4658-A6F1-7246DF934133}"/>
          </ac:picMkLst>
        </pc:picChg>
      </pc:sldChg>
      <pc:sldChg chg="modSp add mod">
        <pc:chgData name="Takehara Kazuyo" userId="6c1305eccc517997" providerId="LiveId" clId="{C8B69551-8540-45B0-B64B-774B753D32ED}" dt="2021-07-21T09:48:36.025" v="1027" actId="14100"/>
        <pc:sldMkLst>
          <pc:docMk/>
          <pc:sldMk cId="46404016" sldId="335"/>
        </pc:sldMkLst>
        <pc:spChg chg="mod">
          <ac:chgData name="Takehara Kazuyo" userId="6c1305eccc517997" providerId="LiveId" clId="{C8B69551-8540-45B0-B64B-774B753D32ED}" dt="2021-07-21T09:48:36.025" v="1027" actId="14100"/>
          <ac:spMkLst>
            <pc:docMk/>
            <pc:sldMk cId="46404016" sldId="335"/>
            <ac:spMk id="5" creationId="{3938FC56-052F-4568-A6ED-91DC32134F25}"/>
          </ac:spMkLst>
        </pc:spChg>
      </pc:sldChg>
      <pc:sldChg chg="addSp delSp modSp add mod delAnim">
        <pc:chgData name="Takehara Kazuyo" userId="6c1305eccc517997" providerId="LiveId" clId="{C8B69551-8540-45B0-B64B-774B753D32ED}" dt="2021-07-21T09:49:15.623" v="1039" actId="403"/>
        <pc:sldMkLst>
          <pc:docMk/>
          <pc:sldMk cId="1832014377" sldId="336"/>
        </pc:sldMkLst>
        <pc:spChg chg="del">
          <ac:chgData name="Takehara Kazuyo" userId="6c1305eccc517997" providerId="LiveId" clId="{C8B69551-8540-45B0-B64B-774B753D32ED}" dt="2021-07-21T09:48:41.842" v="1028" actId="478"/>
          <ac:spMkLst>
            <pc:docMk/>
            <pc:sldMk cId="1832014377" sldId="336"/>
            <ac:spMk id="2" creationId="{9532B4E3-C4BF-47CB-9438-2C8292BB42CE}"/>
          </ac:spMkLst>
        </pc:spChg>
        <pc:spChg chg="add mod">
          <ac:chgData name="Takehara Kazuyo" userId="6c1305eccc517997" providerId="LiveId" clId="{C8B69551-8540-45B0-B64B-774B753D32ED}" dt="2021-07-21T09:49:15.623" v="1039" actId="403"/>
          <ac:spMkLst>
            <pc:docMk/>
            <pc:sldMk cId="1832014377" sldId="336"/>
            <ac:spMk id="3" creationId="{5041B3A2-DF99-4396-AFC6-A42832A3A784}"/>
          </ac:spMkLst>
        </pc:spChg>
        <pc:spChg chg="mod">
          <ac:chgData name="Takehara Kazuyo" userId="6c1305eccc517997" providerId="LiveId" clId="{C8B69551-8540-45B0-B64B-774B753D32ED}" dt="2021-07-21T09:48:50.435" v="1030" actId="14100"/>
          <ac:spMkLst>
            <pc:docMk/>
            <pc:sldMk cId="1832014377" sldId="336"/>
            <ac:spMk id="7" creationId="{74D9B0A1-1FFE-4E77-8DB1-7E2F8E3B43D4}"/>
          </ac:spMkLst>
        </pc:spChg>
      </pc:sldChg>
      <pc:sldChg chg="modSp add mod">
        <pc:chgData name="Takehara Kazuyo" userId="6c1305eccc517997" providerId="LiveId" clId="{C8B69551-8540-45B0-B64B-774B753D32ED}" dt="2021-07-21T09:49:33.849" v="1041" actId="14100"/>
        <pc:sldMkLst>
          <pc:docMk/>
          <pc:sldMk cId="344866173" sldId="337"/>
        </pc:sldMkLst>
        <pc:spChg chg="mod">
          <ac:chgData name="Takehara Kazuyo" userId="6c1305eccc517997" providerId="LiveId" clId="{C8B69551-8540-45B0-B64B-774B753D32ED}" dt="2021-07-21T09:49:33.849" v="1041" actId="14100"/>
          <ac:spMkLst>
            <pc:docMk/>
            <pc:sldMk cId="344866173" sldId="337"/>
            <ac:spMk id="5" creationId="{3938FC56-052F-4568-A6ED-91DC32134F25}"/>
          </ac:spMkLst>
        </pc:spChg>
      </pc:sldChg>
      <pc:sldChg chg="addSp delSp modSp add mod addAnim delAnim">
        <pc:chgData name="Takehara Kazuyo" userId="6c1305eccc517997" providerId="LiveId" clId="{C8B69551-8540-45B0-B64B-774B753D32ED}" dt="2021-07-21T09:50:23.206" v="1052" actId="1076"/>
        <pc:sldMkLst>
          <pc:docMk/>
          <pc:sldMk cId="433868418" sldId="338"/>
        </pc:sldMkLst>
        <pc:spChg chg="add del mod">
          <ac:chgData name="Takehara Kazuyo" userId="6c1305eccc517997" providerId="LiveId" clId="{C8B69551-8540-45B0-B64B-774B753D32ED}" dt="2021-07-21T09:50:23.206" v="1052" actId="1076"/>
          <ac:spMkLst>
            <pc:docMk/>
            <pc:sldMk cId="433868418" sldId="338"/>
            <ac:spMk id="2" creationId="{9532B4E3-C4BF-47CB-9438-2C8292BB42CE}"/>
          </ac:spMkLst>
        </pc:spChg>
        <pc:spChg chg="mod">
          <ac:chgData name="Takehara Kazuyo" userId="6c1305eccc517997" providerId="LiveId" clId="{C8B69551-8540-45B0-B64B-774B753D32ED}" dt="2021-07-21T09:49:57.650" v="1048" actId="14100"/>
          <ac:spMkLst>
            <pc:docMk/>
            <pc:sldMk cId="433868418" sldId="338"/>
            <ac:spMk id="7" creationId="{74D9B0A1-1FFE-4E77-8DB1-7E2F8E3B43D4}"/>
          </ac:spMkLst>
        </pc:spChg>
        <pc:spChg chg="mod">
          <ac:chgData name="Takehara Kazuyo" userId="6c1305eccc517997" providerId="LiveId" clId="{C8B69551-8540-45B0-B64B-774B753D32ED}" dt="2021-07-21T09:49:42.197" v="1045" actId="1076"/>
          <ac:spMkLst>
            <pc:docMk/>
            <pc:sldMk cId="433868418" sldId="338"/>
            <ac:spMk id="21" creationId="{7301CD19-1B64-46D0-AEF3-72CC8CA8EEDB}"/>
          </ac:spMkLst>
        </pc:spChg>
        <pc:picChg chg="mod">
          <ac:chgData name="Takehara Kazuyo" userId="6c1305eccc517997" providerId="LiveId" clId="{C8B69551-8540-45B0-B64B-774B753D32ED}" dt="2021-07-21T09:49:38.533" v="1043" actId="1076"/>
          <ac:picMkLst>
            <pc:docMk/>
            <pc:sldMk cId="433868418" sldId="338"/>
            <ac:picMk id="6" creationId="{78BA8D0E-8B55-4658-A6F1-7246DF934133}"/>
          </ac:picMkLst>
        </pc:picChg>
      </pc:sldChg>
      <pc:sldChg chg="addSp modSp mod modAnim">
        <pc:chgData name="Takehara Kazuyo" userId="6c1305eccc517997" providerId="LiveId" clId="{C8B69551-8540-45B0-B64B-774B753D32ED}" dt="2021-07-21T09:57:14.255" v="1142" actId="1076"/>
        <pc:sldMkLst>
          <pc:docMk/>
          <pc:sldMk cId="4254940065" sldId="339"/>
        </pc:sldMkLst>
        <pc:spChg chg="add mod">
          <ac:chgData name="Takehara Kazuyo" userId="6c1305eccc517997" providerId="LiveId" clId="{C8B69551-8540-45B0-B64B-774B753D32ED}" dt="2021-07-21T09:56:39.422" v="1134" actId="1076"/>
          <ac:spMkLst>
            <pc:docMk/>
            <pc:sldMk cId="4254940065" sldId="339"/>
            <ac:spMk id="2" creationId="{815268BA-4D11-4AE1-BD3B-6A413D419899}"/>
          </ac:spMkLst>
        </pc:spChg>
        <pc:spChg chg="add mod">
          <ac:chgData name="Takehara Kazuyo" userId="6c1305eccc517997" providerId="LiveId" clId="{C8B69551-8540-45B0-B64B-774B753D32ED}" dt="2021-07-21T09:56:56.167" v="1137" actId="1076"/>
          <ac:spMkLst>
            <pc:docMk/>
            <pc:sldMk cId="4254940065" sldId="339"/>
            <ac:spMk id="8" creationId="{528F160F-72A0-4192-90D3-8297B83BDEFA}"/>
          </ac:spMkLst>
        </pc:spChg>
        <pc:spChg chg="add mod">
          <ac:chgData name="Takehara Kazuyo" userId="6c1305eccc517997" providerId="LiveId" clId="{C8B69551-8540-45B0-B64B-774B753D32ED}" dt="2021-07-21T09:57:14.255" v="1142" actId="1076"/>
          <ac:spMkLst>
            <pc:docMk/>
            <pc:sldMk cId="4254940065" sldId="339"/>
            <ac:spMk id="9" creationId="{3DD4B799-5787-48D7-AF10-256211FADEBA}"/>
          </ac:spMkLst>
        </pc:spChg>
        <pc:spChg chg="add mod">
          <ac:chgData name="Takehara Kazuyo" userId="6c1305eccc517997" providerId="LiveId" clId="{C8B69551-8540-45B0-B64B-774B753D32ED}" dt="2021-07-21T09:57:07.725" v="1141" actId="1076"/>
          <ac:spMkLst>
            <pc:docMk/>
            <pc:sldMk cId="4254940065" sldId="339"/>
            <ac:spMk id="10" creationId="{260E5AC1-6E0A-4123-A8B2-DB65DF2614E6}"/>
          </ac:spMkLst>
        </pc:spChg>
        <pc:picChg chg="add mod">
          <ac:chgData name="Takehara Kazuyo" userId="6c1305eccc517997" providerId="LiveId" clId="{C8B69551-8540-45B0-B64B-774B753D32ED}" dt="2021-07-21T09:55:46.020" v="1099" actId="14100"/>
          <ac:picMkLst>
            <pc:docMk/>
            <pc:sldMk cId="4254940065" sldId="339"/>
            <ac:picMk id="3" creationId="{7E4E92E0-5A63-4842-9A5A-6AC471C974B9}"/>
          </ac:picMkLst>
        </pc:picChg>
        <pc:picChg chg="add mod">
          <ac:chgData name="Takehara Kazuyo" userId="6c1305eccc517997" providerId="LiveId" clId="{C8B69551-8540-45B0-B64B-774B753D32ED}" dt="2021-07-21T09:55:58.292" v="1102" actId="14100"/>
          <ac:picMkLst>
            <pc:docMk/>
            <pc:sldMk cId="4254940065" sldId="339"/>
            <ac:picMk id="4" creationId="{89F1229D-2122-4958-AAD1-587EDCE4D23A}"/>
          </ac:picMkLst>
        </pc:picChg>
        <pc:picChg chg="add mod">
          <ac:chgData name="Takehara Kazuyo" userId="6c1305eccc517997" providerId="LiveId" clId="{C8B69551-8540-45B0-B64B-774B753D32ED}" dt="2021-07-21T09:55:26.973" v="1096" actId="1076"/>
          <ac:picMkLst>
            <pc:docMk/>
            <pc:sldMk cId="4254940065" sldId="339"/>
            <ac:picMk id="5" creationId="{0B9691AA-3270-4A01-98A2-6615DBAAFF43}"/>
          </ac:picMkLst>
        </pc:picChg>
        <pc:picChg chg="add mod">
          <ac:chgData name="Takehara Kazuyo" userId="6c1305eccc517997" providerId="LiveId" clId="{C8B69551-8540-45B0-B64B-774B753D32ED}" dt="2021-07-21T09:55:30.052" v="1097" actId="1076"/>
          <ac:picMkLst>
            <pc:docMk/>
            <pc:sldMk cId="4254940065" sldId="339"/>
            <ac:picMk id="6" creationId="{780C6DEA-B1AA-430A-90C7-427B3FB3DE69}"/>
          </ac:picMkLst>
        </pc:picChg>
      </pc:sldChg>
      <pc:sldChg chg="addSp delSp modSp add mod modAnim">
        <pc:chgData name="Takehara Kazuyo" userId="6c1305eccc517997" providerId="LiveId" clId="{C8B69551-8540-45B0-B64B-774B753D32ED}" dt="2021-07-21T10:04:29.915" v="1233"/>
        <pc:sldMkLst>
          <pc:docMk/>
          <pc:sldMk cId="1000477346" sldId="340"/>
        </pc:sldMkLst>
        <pc:spChg chg="add mod">
          <ac:chgData name="Takehara Kazuyo" userId="6c1305eccc517997" providerId="LiveId" clId="{C8B69551-8540-45B0-B64B-774B753D32ED}" dt="2021-07-21T09:59:20.547" v="1162" actId="1076"/>
          <ac:spMkLst>
            <pc:docMk/>
            <pc:sldMk cId="1000477346" sldId="340"/>
            <ac:spMk id="9" creationId="{EC7E4CD5-6280-4AD7-809E-2914BABAFCCF}"/>
          </ac:spMkLst>
        </pc:spChg>
        <pc:spChg chg="add mod">
          <ac:chgData name="Takehara Kazuyo" userId="6c1305eccc517997" providerId="LiveId" clId="{C8B69551-8540-45B0-B64B-774B753D32ED}" dt="2021-07-21T09:59:20.547" v="1162" actId="1076"/>
          <ac:spMkLst>
            <pc:docMk/>
            <pc:sldMk cId="1000477346" sldId="340"/>
            <ac:spMk id="10" creationId="{B927D401-838D-4DC6-BA21-4923CAFC5D8F}"/>
          </ac:spMkLst>
        </pc:spChg>
        <pc:spChg chg="add mod">
          <ac:chgData name="Takehara Kazuyo" userId="6c1305eccc517997" providerId="LiveId" clId="{C8B69551-8540-45B0-B64B-774B753D32ED}" dt="2021-07-21T09:59:20.547" v="1162" actId="1076"/>
          <ac:spMkLst>
            <pc:docMk/>
            <pc:sldMk cId="1000477346" sldId="340"/>
            <ac:spMk id="11" creationId="{167069B6-8EFD-416C-AC1B-87632584E9F6}"/>
          </ac:spMkLst>
        </pc:spChg>
        <pc:spChg chg="add mod">
          <ac:chgData name="Takehara Kazuyo" userId="6c1305eccc517997" providerId="LiveId" clId="{C8B69551-8540-45B0-B64B-774B753D32ED}" dt="2021-07-21T09:59:20.547" v="1162" actId="1076"/>
          <ac:spMkLst>
            <pc:docMk/>
            <pc:sldMk cId="1000477346" sldId="340"/>
            <ac:spMk id="12" creationId="{970721C4-D80C-4154-AECF-3B086022621F}"/>
          </ac:spMkLst>
        </pc:spChg>
        <pc:picChg chg="mod modCrop">
          <ac:chgData name="Takehara Kazuyo" userId="6c1305eccc517997" providerId="LiveId" clId="{C8B69551-8540-45B0-B64B-774B753D32ED}" dt="2021-07-21T09:57:38.389" v="1145" actId="732"/>
          <ac:picMkLst>
            <pc:docMk/>
            <pc:sldMk cId="1000477346" sldId="340"/>
            <ac:picMk id="4" creationId="{49FADE45-233C-4FAC-9795-2A39767A5841}"/>
          </ac:picMkLst>
        </pc:picChg>
        <pc:picChg chg="del">
          <ac:chgData name="Takehara Kazuyo" userId="6c1305eccc517997" providerId="LiveId" clId="{C8B69551-8540-45B0-B64B-774B753D32ED}" dt="2021-07-21T09:57:30.229" v="1144" actId="478"/>
          <ac:picMkLst>
            <pc:docMk/>
            <pc:sldMk cId="1000477346" sldId="340"/>
            <ac:picMk id="5" creationId="{E8C19C14-E228-40BF-86D0-1C0D07831985}"/>
          </ac:picMkLst>
        </pc:picChg>
        <pc:picChg chg="add mod modCrop">
          <ac:chgData name="Takehara Kazuyo" userId="6c1305eccc517997" providerId="LiveId" clId="{C8B69551-8540-45B0-B64B-774B753D32ED}" dt="2021-07-21T09:59:09.123" v="1160" actId="1076"/>
          <ac:picMkLst>
            <pc:docMk/>
            <pc:sldMk cId="1000477346" sldId="340"/>
            <ac:picMk id="7" creationId="{8AAFA360-3CF7-42FC-8B31-CF418E83DBC8}"/>
          </ac:picMkLst>
        </pc:picChg>
        <pc:picChg chg="add mod">
          <ac:chgData name="Takehara Kazuyo" userId="6c1305eccc517997" providerId="LiveId" clId="{C8B69551-8540-45B0-B64B-774B753D32ED}" dt="2021-07-21T09:59:20.547" v="1162" actId="1076"/>
          <ac:picMkLst>
            <pc:docMk/>
            <pc:sldMk cId="1000477346" sldId="340"/>
            <ac:picMk id="8" creationId="{4E758DDE-964F-4945-B16E-5820ADA7A2D9}"/>
          </ac:picMkLst>
        </pc:picChg>
      </pc:sldChg>
      <pc:sldChg chg="addSp delSp modSp add mod delAnim modAnim">
        <pc:chgData name="Takehara Kazuyo" userId="6c1305eccc517997" providerId="LiveId" clId="{C8B69551-8540-45B0-B64B-774B753D32ED}" dt="2021-07-21T10:04:20.623" v="1232"/>
        <pc:sldMkLst>
          <pc:docMk/>
          <pc:sldMk cId="3564564431" sldId="341"/>
        </pc:sldMkLst>
        <pc:spChg chg="del">
          <ac:chgData name="Takehara Kazuyo" userId="6c1305eccc517997" providerId="LiveId" clId="{C8B69551-8540-45B0-B64B-774B753D32ED}" dt="2021-07-21T09:58:26.351" v="1155" actId="478"/>
          <ac:spMkLst>
            <pc:docMk/>
            <pc:sldMk cId="3564564431" sldId="341"/>
            <ac:spMk id="2" creationId="{815268BA-4D11-4AE1-BD3B-6A413D419899}"/>
          </ac:spMkLst>
        </pc:spChg>
        <pc:spChg chg="add mod">
          <ac:chgData name="Takehara Kazuyo" userId="6c1305eccc517997" providerId="LiveId" clId="{C8B69551-8540-45B0-B64B-774B753D32ED}" dt="2021-07-21T10:00:20.293" v="1173" actId="1582"/>
          <ac:spMkLst>
            <pc:docMk/>
            <pc:sldMk cId="3564564431" sldId="341"/>
            <ac:spMk id="7" creationId="{8038E448-6A99-462A-A08C-50536E52E6C0}"/>
          </ac:spMkLst>
        </pc:spChg>
        <pc:spChg chg="del">
          <ac:chgData name="Takehara Kazuyo" userId="6c1305eccc517997" providerId="LiveId" clId="{C8B69551-8540-45B0-B64B-774B753D32ED}" dt="2021-07-21T09:58:26.351" v="1155" actId="478"/>
          <ac:spMkLst>
            <pc:docMk/>
            <pc:sldMk cId="3564564431" sldId="341"/>
            <ac:spMk id="8" creationId="{528F160F-72A0-4192-90D3-8297B83BDEFA}"/>
          </ac:spMkLst>
        </pc:spChg>
        <pc:spChg chg="del">
          <ac:chgData name="Takehara Kazuyo" userId="6c1305eccc517997" providerId="LiveId" clId="{C8B69551-8540-45B0-B64B-774B753D32ED}" dt="2021-07-21T09:58:26.351" v="1155" actId="478"/>
          <ac:spMkLst>
            <pc:docMk/>
            <pc:sldMk cId="3564564431" sldId="341"/>
            <ac:spMk id="9" creationId="{3DD4B799-5787-48D7-AF10-256211FADEBA}"/>
          </ac:spMkLst>
        </pc:spChg>
        <pc:spChg chg="del">
          <ac:chgData name="Takehara Kazuyo" userId="6c1305eccc517997" providerId="LiveId" clId="{C8B69551-8540-45B0-B64B-774B753D32ED}" dt="2021-07-21T09:58:26.351" v="1155" actId="478"/>
          <ac:spMkLst>
            <pc:docMk/>
            <pc:sldMk cId="3564564431" sldId="341"/>
            <ac:spMk id="10" creationId="{260E5AC1-6E0A-4123-A8B2-DB65DF2614E6}"/>
          </ac:spMkLst>
        </pc:spChg>
        <pc:spChg chg="add mod">
          <ac:chgData name="Takehara Kazuyo" userId="6c1305eccc517997" providerId="LiveId" clId="{C8B69551-8540-45B0-B64B-774B753D32ED}" dt="2021-07-21T09:59:32.360" v="1167" actId="571"/>
          <ac:spMkLst>
            <pc:docMk/>
            <pc:sldMk cId="3564564431" sldId="341"/>
            <ac:spMk id="12" creationId="{3CD6B606-7629-4120-B8A1-A4F25E41E56A}"/>
          </ac:spMkLst>
        </pc:spChg>
        <pc:spChg chg="add del mod">
          <ac:chgData name="Takehara Kazuyo" userId="6c1305eccc517997" providerId="LiveId" clId="{C8B69551-8540-45B0-B64B-774B753D32ED}" dt="2021-07-21T09:59:30.188" v="1166"/>
          <ac:spMkLst>
            <pc:docMk/>
            <pc:sldMk cId="3564564431" sldId="341"/>
            <ac:spMk id="14" creationId="{187893AD-880A-4D92-8093-6632A7BE03D7}"/>
          </ac:spMkLst>
        </pc:spChg>
        <pc:spChg chg="add del mod">
          <ac:chgData name="Takehara Kazuyo" userId="6c1305eccc517997" providerId="LiveId" clId="{C8B69551-8540-45B0-B64B-774B753D32ED}" dt="2021-07-21T09:59:30.188" v="1166"/>
          <ac:spMkLst>
            <pc:docMk/>
            <pc:sldMk cId="3564564431" sldId="341"/>
            <ac:spMk id="15" creationId="{28D33DDA-FCF9-4B8B-9249-E937848C3F76}"/>
          </ac:spMkLst>
        </pc:spChg>
        <pc:spChg chg="add del mod">
          <ac:chgData name="Takehara Kazuyo" userId="6c1305eccc517997" providerId="LiveId" clId="{C8B69551-8540-45B0-B64B-774B753D32ED}" dt="2021-07-21T09:59:30.188" v="1166"/>
          <ac:spMkLst>
            <pc:docMk/>
            <pc:sldMk cId="3564564431" sldId="341"/>
            <ac:spMk id="16" creationId="{9172A6BF-93DD-4EE0-9DE7-492AACAFDF17}"/>
          </ac:spMkLst>
        </pc:spChg>
        <pc:spChg chg="add del mod">
          <ac:chgData name="Takehara Kazuyo" userId="6c1305eccc517997" providerId="LiveId" clId="{C8B69551-8540-45B0-B64B-774B753D32ED}" dt="2021-07-21T09:59:30.188" v="1166"/>
          <ac:spMkLst>
            <pc:docMk/>
            <pc:sldMk cId="3564564431" sldId="341"/>
            <ac:spMk id="17" creationId="{BD1606CC-7EB6-4ACF-B493-281AEF9EC82D}"/>
          </ac:spMkLst>
        </pc:spChg>
        <pc:spChg chg="add mod">
          <ac:chgData name="Takehara Kazuyo" userId="6c1305eccc517997" providerId="LiveId" clId="{C8B69551-8540-45B0-B64B-774B753D32ED}" dt="2021-07-21T09:59:41.085" v="1169" actId="1076"/>
          <ac:spMkLst>
            <pc:docMk/>
            <pc:sldMk cId="3564564431" sldId="341"/>
            <ac:spMk id="19" creationId="{A39D8CE1-F1EA-4765-9333-6AC140F82F56}"/>
          </ac:spMkLst>
        </pc:spChg>
        <pc:spChg chg="add mod">
          <ac:chgData name="Takehara Kazuyo" userId="6c1305eccc517997" providerId="LiveId" clId="{C8B69551-8540-45B0-B64B-774B753D32ED}" dt="2021-07-21T09:59:41.085" v="1169" actId="1076"/>
          <ac:spMkLst>
            <pc:docMk/>
            <pc:sldMk cId="3564564431" sldId="341"/>
            <ac:spMk id="20" creationId="{603A5F23-9692-4775-AE2E-BEC024C9EF4B}"/>
          </ac:spMkLst>
        </pc:spChg>
        <pc:spChg chg="mod">
          <ac:chgData name="Takehara Kazuyo" userId="6c1305eccc517997" providerId="LiveId" clId="{C8B69551-8540-45B0-B64B-774B753D32ED}" dt="2021-07-21T10:02:31.819" v="1203" actId="403"/>
          <ac:spMkLst>
            <pc:docMk/>
            <pc:sldMk cId="3564564431" sldId="341"/>
            <ac:spMk id="21" creationId="{7301CD19-1B64-46D0-AEF3-72CC8CA8EEDB}"/>
          </ac:spMkLst>
        </pc:spChg>
        <pc:spChg chg="add mod">
          <ac:chgData name="Takehara Kazuyo" userId="6c1305eccc517997" providerId="LiveId" clId="{C8B69551-8540-45B0-B64B-774B753D32ED}" dt="2021-07-21T09:59:41.085" v="1169" actId="1076"/>
          <ac:spMkLst>
            <pc:docMk/>
            <pc:sldMk cId="3564564431" sldId="341"/>
            <ac:spMk id="22" creationId="{6BBE0876-B8DE-48E1-9C4F-AF4EE4015607}"/>
          </ac:spMkLst>
        </pc:spChg>
        <pc:spChg chg="add mod">
          <ac:chgData name="Takehara Kazuyo" userId="6c1305eccc517997" providerId="LiveId" clId="{C8B69551-8540-45B0-B64B-774B753D32ED}" dt="2021-07-21T09:59:41.085" v="1169" actId="1076"/>
          <ac:spMkLst>
            <pc:docMk/>
            <pc:sldMk cId="3564564431" sldId="341"/>
            <ac:spMk id="23" creationId="{5F033142-ABBE-479A-81D4-A913BBB893DD}"/>
          </ac:spMkLst>
        </pc:spChg>
        <pc:spChg chg="add del mod">
          <ac:chgData name="Takehara Kazuyo" userId="6c1305eccc517997" providerId="LiveId" clId="{C8B69551-8540-45B0-B64B-774B753D32ED}" dt="2021-07-21T10:00:30.064" v="1176"/>
          <ac:spMkLst>
            <pc:docMk/>
            <pc:sldMk cId="3564564431" sldId="341"/>
            <ac:spMk id="25" creationId="{D811302E-8121-42C7-9E48-79340EFC7A6E}"/>
          </ac:spMkLst>
        </pc:spChg>
        <pc:spChg chg="add del mod">
          <ac:chgData name="Takehara Kazuyo" userId="6c1305eccc517997" providerId="LiveId" clId="{C8B69551-8540-45B0-B64B-774B753D32ED}" dt="2021-07-21T10:00:30.064" v="1176"/>
          <ac:spMkLst>
            <pc:docMk/>
            <pc:sldMk cId="3564564431" sldId="341"/>
            <ac:spMk id="26" creationId="{DBCCA171-C591-4E83-AD1E-8E92C66F3D26}"/>
          </ac:spMkLst>
        </pc:spChg>
        <pc:spChg chg="add del mod">
          <ac:chgData name="Takehara Kazuyo" userId="6c1305eccc517997" providerId="LiveId" clId="{C8B69551-8540-45B0-B64B-774B753D32ED}" dt="2021-07-21T10:00:30.064" v="1176"/>
          <ac:spMkLst>
            <pc:docMk/>
            <pc:sldMk cId="3564564431" sldId="341"/>
            <ac:spMk id="27" creationId="{CC3D2912-F9E1-4192-BF69-94135DFB3874}"/>
          </ac:spMkLst>
        </pc:spChg>
        <pc:spChg chg="add del mod">
          <ac:chgData name="Takehara Kazuyo" userId="6c1305eccc517997" providerId="LiveId" clId="{C8B69551-8540-45B0-B64B-774B753D32ED}" dt="2021-07-21T10:00:30.064" v="1176"/>
          <ac:spMkLst>
            <pc:docMk/>
            <pc:sldMk cId="3564564431" sldId="341"/>
            <ac:spMk id="28" creationId="{D6DDA9A7-0925-49FF-A67D-7FE61D816C22}"/>
          </ac:spMkLst>
        </pc:spChg>
        <pc:spChg chg="add mod">
          <ac:chgData name="Takehara Kazuyo" userId="6c1305eccc517997" providerId="LiveId" clId="{C8B69551-8540-45B0-B64B-774B753D32ED}" dt="2021-07-21T10:00:51.109" v="1185" actId="1038"/>
          <ac:spMkLst>
            <pc:docMk/>
            <pc:sldMk cId="3564564431" sldId="341"/>
            <ac:spMk id="29" creationId="{EE92E6C4-D5B7-4C11-9C11-42D5CF390C78}"/>
          </ac:spMkLst>
        </pc:spChg>
        <pc:spChg chg="add mod">
          <ac:chgData name="Takehara Kazuyo" userId="6c1305eccc517997" providerId="LiveId" clId="{C8B69551-8540-45B0-B64B-774B753D32ED}" dt="2021-07-21T10:02:05.961" v="1198" actId="14100"/>
          <ac:spMkLst>
            <pc:docMk/>
            <pc:sldMk cId="3564564431" sldId="341"/>
            <ac:spMk id="30" creationId="{D1EE9F79-A7FC-42EA-A1F2-02CA0695625F}"/>
          </ac:spMkLst>
        </pc:spChg>
        <pc:spChg chg="add mod">
          <ac:chgData name="Takehara Kazuyo" userId="6c1305eccc517997" providerId="LiveId" clId="{C8B69551-8540-45B0-B64B-774B753D32ED}" dt="2021-07-21T10:02:19.753" v="1199" actId="14100"/>
          <ac:spMkLst>
            <pc:docMk/>
            <pc:sldMk cId="3564564431" sldId="341"/>
            <ac:spMk id="31" creationId="{AE77C3F3-73BD-4C06-BCD7-4BF3D5E1BC66}"/>
          </ac:spMkLst>
        </pc:spChg>
        <pc:spChg chg="add mod">
          <ac:chgData name="Takehara Kazuyo" userId="6c1305eccc517997" providerId="LiveId" clId="{C8B69551-8540-45B0-B64B-774B753D32ED}" dt="2021-07-21T10:02:58.133" v="1214" actId="1076"/>
          <ac:spMkLst>
            <pc:docMk/>
            <pc:sldMk cId="3564564431" sldId="341"/>
            <ac:spMk id="32" creationId="{6289BCF2-D918-4267-BD00-D41E9ACBC704}"/>
          </ac:spMkLst>
        </pc:spChg>
        <pc:spChg chg="add mod">
          <ac:chgData name="Takehara Kazuyo" userId="6c1305eccc517997" providerId="LiveId" clId="{C8B69551-8540-45B0-B64B-774B753D32ED}" dt="2021-07-21T10:03:29.775" v="1222" actId="20577"/>
          <ac:spMkLst>
            <pc:docMk/>
            <pc:sldMk cId="3564564431" sldId="341"/>
            <ac:spMk id="33" creationId="{26E51C9F-EBC6-48A0-AAEF-5D65DF374DE7}"/>
          </ac:spMkLst>
        </pc:spChg>
        <pc:spChg chg="add mod">
          <ac:chgData name="Takehara Kazuyo" userId="6c1305eccc517997" providerId="LiveId" clId="{C8B69551-8540-45B0-B64B-774B753D32ED}" dt="2021-07-21T10:03:34.905" v="1223" actId="20577"/>
          <ac:spMkLst>
            <pc:docMk/>
            <pc:sldMk cId="3564564431" sldId="341"/>
            <ac:spMk id="34" creationId="{08DA623B-7999-4770-A5D1-ACAC18EFC320}"/>
          </ac:spMkLst>
        </pc:spChg>
        <pc:spChg chg="add mod">
          <ac:chgData name="Takehara Kazuyo" userId="6c1305eccc517997" providerId="LiveId" clId="{C8B69551-8540-45B0-B64B-774B753D32ED}" dt="2021-07-21T10:03:37.700" v="1224" actId="20577"/>
          <ac:spMkLst>
            <pc:docMk/>
            <pc:sldMk cId="3564564431" sldId="341"/>
            <ac:spMk id="35" creationId="{DEEDB935-C842-4ED5-AFFF-A53460C87E37}"/>
          </ac:spMkLst>
        </pc:spChg>
        <pc:picChg chg="del">
          <ac:chgData name="Takehara Kazuyo" userId="6c1305eccc517997" providerId="LiveId" clId="{C8B69551-8540-45B0-B64B-774B753D32ED}" dt="2021-07-21T09:58:23.624" v="1154" actId="478"/>
          <ac:picMkLst>
            <pc:docMk/>
            <pc:sldMk cId="3564564431" sldId="341"/>
            <ac:picMk id="3" creationId="{7E4E92E0-5A63-4842-9A5A-6AC471C974B9}"/>
          </ac:picMkLst>
        </pc:picChg>
        <pc:picChg chg="mod modCrop">
          <ac:chgData name="Takehara Kazuyo" userId="6c1305eccc517997" providerId="LiveId" clId="{C8B69551-8540-45B0-B64B-774B753D32ED}" dt="2021-07-21T09:58:32.774" v="1156" actId="732"/>
          <ac:picMkLst>
            <pc:docMk/>
            <pc:sldMk cId="3564564431" sldId="341"/>
            <ac:picMk id="5" creationId="{0B9691AA-3270-4A01-98A2-6615DBAAFF43}"/>
          </ac:picMkLst>
        </pc:picChg>
        <pc:picChg chg="add mod">
          <ac:chgData name="Takehara Kazuyo" userId="6c1305eccc517997" providerId="LiveId" clId="{C8B69551-8540-45B0-B64B-774B753D32ED}" dt="2021-07-21T09:59:25.106" v="1163" actId="1076"/>
          <ac:picMkLst>
            <pc:docMk/>
            <pc:sldMk cId="3564564431" sldId="341"/>
            <ac:picMk id="11" creationId="{347995CF-0150-4170-ACA4-9E4327CEAE4C}"/>
          </ac:picMkLst>
        </pc:picChg>
        <pc:picChg chg="add del mod">
          <ac:chgData name="Takehara Kazuyo" userId="6c1305eccc517997" providerId="LiveId" clId="{C8B69551-8540-45B0-B64B-774B753D32ED}" dt="2021-07-21T09:59:30.188" v="1166"/>
          <ac:picMkLst>
            <pc:docMk/>
            <pc:sldMk cId="3564564431" sldId="341"/>
            <ac:picMk id="13" creationId="{92A08373-E337-482E-A40B-F306418C5A8B}"/>
          </ac:picMkLst>
        </pc:picChg>
        <pc:picChg chg="add mod">
          <ac:chgData name="Takehara Kazuyo" userId="6c1305eccc517997" providerId="LiveId" clId="{C8B69551-8540-45B0-B64B-774B753D32ED}" dt="2021-07-21T09:59:41.085" v="1169" actId="1076"/>
          <ac:picMkLst>
            <pc:docMk/>
            <pc:sldMk cId="3564564431" sldId="341"/>
            <ac:picMk id="18" creationId="{19F6FA9A-4F75-4791-8183-BF1FDC73CFF8}"/>
          </ac:picMkLst>
        </pc:picChg>
        <pc:picChg chg="add del mod">
          <ac:chgData name="Takehara Kazuyo" userId="6c1305eccc517997" providerId="LiveId" clId="{C8B69551-8540-45B0-B64B-774B753D32ED}" dt="2021-07-21T10:00:30.064" v="1176"/>
          <ac:picMkLst>
            <pc:docMk/>
            <pc:sldMk cId="3564564431" sldId="341"/>
            <ac:picMk id="24" creationId="{E8A9AF12-246A-4D3B-B1C5-2C231A9742D9}"/>
          </ac:picMkLst>
        </pc:picChg>
      </pc:sldChg>
      <pc:sldChg chg="addSp modSp add mod">
        <pc:chgData name="Takehara Kazuyo" userId="6c1305eccc517997" providerId="LiveId" clId="{C8B69551-8540-45B0-B64B-774B753D32ED}" dt="2021-07-21T10:09:26.608" v="1280" actId="1076"/>
        <pc:sldMkLst>
          <pc:docMk/>
          <pc:sldMk cId="925583752" sldId="342"/>
        </pc:sldMkLst>
        <pc:picChg chg="add mod modCrop">
          <ac:chgData name="Takehara Kazuyo" userId="6c1305eccc517997" providerId="LiveId" clId="{C8B69551-8540-45B0-B64B-774B753D32ED}" dt="2021-07-21T10:09:26.608" v="1280" actId="1076"/>
          <ac:picMkLst>
            <pc:docMk/>
            <pc:sldMk cId="925583752" sldId="342"/>
            <ac:picMk id="3" creationId="{E4742EDC-BA99-4A47-BA58-5E36FA8C9256}"/>
          </ac:picMkLst>
        </pc:picChg>
      </pc:sldChg>
      <pc:sldChg chg="addSp delSp modSp add mod replId delAnim modAnim">
        <pc:chgData name="Takehara Kazuyo" userId="6c1305eccc517997" providerId="LiveId" clId="{C8B69551-8540-45B0-B64B-774B753D32ED}" dt="2021-07-21T10:30:10.969" v="1484"/>
        <pc:sldMkLst>
          <pc:docMk/>
          <pc:sldMk cId="2327839757" sldId="343"/>
        </pc:sldMkLst>
        <pc:picChg chg="add mod modCrop">
          <ac:chgData name="Takehara Kazuyo" userId="6c1305eccc517997" providerId="LiveId" clId="{C8B69551-8540-45B0-B64B-774B753D32ED}" dt="2021-07-21T10:10:05.082" v="1288" actId="1076"/>
          <ac:picMkLst>
            <pc:docMk/>
            <pc:sldMk cId="2327839757" sldId="343"/>
            <ac:picMk id="3" creationId="{2BE7C55F-CD1C-462D-89F1-EC07FE303711}"/>
          </ac:picMkLst>
        </pc:picChg>
        <pc:picChg chg="add mod modCrop">
          <ac:chgData name="Takehara Kazuyo" userId="6c1305eccc517997" providerId="LiveId" clId="{C8B69551-8540-45B0-B64B-774B753D32ED}" dt="2021-07-21T10:10:18.007" v="1291" actId="1076"/>
          <ac:picMkLst>
            <pc:docMk/>
            <pc:sldMk cId="2327839757" sldId="343"/>
            <ac:picMk id="4" creationId="{E68DB996-C1D5-489B-9954-BB367AFD8535}"/>
          </ac:picMkLst>
        </pc:picChg>
        <pc:picChg chg="add mod">
          <ac:chgData name="Takehara Kazuyo" userId="6c1305eccc517997" providerId="LiveId" clId="{C8B69551-8540-45B0-B64B-774B753D32ED}" dt="2021-07-21T10:10:37.521" v="1293" actId="1076"/>
          <ac:picMkLst>
            <pc:docMk/>
            <pc:sldMk cId="2327839757" sldId="343"/>
            <ac:picMk id="5" creationId="{36455BD3-A871-4651-85E7-A492640B88D4}"/>
          </ac:picMkLst>
        </pc:picChg>
        <pc:picChg chg="add del mod">
          <ac:chgData name="Takehara Kazuyo" userId="6c1305eccc517997" providerId="LiveId" clId="{C8B69551-8540-45B0-B64B-774B753D32ED}" dt="2021-07-21T10:29:36.979" v="1480" actId="478"/>
          <ac:picMkLst>
            <pc:docMk/>
            <pc:sldMk cId="2327839757" sldId="343"/>
            <ac:picMk id="6" creationId="{E65E866E-CD58-425A-A6A0-E722221C7566}"/>
          </ac:picMkLst>
        </pc:picChg>
        <pc:picChg chg="add mod">
          <ac:chgData name="Takehara Kazuyo" userId="6c1305eccc517997" providerId="LiveId" clId="{C8B69551-8540-45B0-B64B-774B753D32ED}" dt="2021-07-21T10:11:33.353" v="1299" actId="1076"/>
          <ac:picMkLst>
            <pc:docMk/>
            <pc:sldMk cId="2327839757" sldId="343"/>
            <ac:picMk id="7" creationId="{F44B7C3B-3BA5-46A0-BDC7-1378D34B9CEE}"/>
          </ac:picMkLst>
        </pc:picChg>
        <pc:picChg chg="add mod">
          <ac:chgData name="Takehara Kazuyo" userId="6c1305eccc517997" providerId="LiveId" clId="{C8B69551-8540-45B0-B64B-774B753D32ED}" dt="2021-07-21T10:11:56.914" v="1302" actId="1076"/>
          <ac:picMkLst>
            <pc:docMk/>
            <pc:sldMk cId="2327839757" sldId="343"/>
            <ac:picMk id="8" creationId="{BA11E948-4EFA-4308-BFC4-5A3C12DF1A78}"/>
          </ac:picMkLst>
        </pc:picChg>
        <pc:picChg chg="add mod">
          <ac:chgData name="Takehara Kazuyo" userId="6c1305eccc517997" providerId="LiveId" clId="{C8B69551-8540-45B0-B64B-774B753D32ED}" dt="2021-07-21T10:29:53.957" v="1483" actId="1076"/>
          <ac:picMkLst>
            <pc:docMk/>
            <pc:sldMk cId="2327839757" sldId="343"/>
            <ac:picMk id="9" creationId="{B60C03C2-4519-4D63-B9A0-71D3A4A03934}"/>
          </ac:picMkLst>
        </pc:picChg>
      </pc:sldChg>
      <pc:sldChg chg="addSp delSp modSp add mod delAnim modAnim">
        <pc:chgData name="Takehara Kazuyo" userId="6c1305eccc517997" providerId="LiveId" clId="{C8B69551-8540-45B0-B64B-774B753D32ED}" dt="2021-07-21T10:30:42.177" v="1489" actId="1076"/>
        <pc:sldMkLst>
          <pc:docMk/>
          <pc:sldMk cId="3391473522" sldId="344"/>
        </pc:sldMkLst>
        <pc:picChg chg="add mod modCrop">
          <ac:chgData name="Takehara Kazuyo" userId="6c1305eccc517997" providerId="LiveId" clId="{C8B69551-8540-45B0-B64B-774B753D32ED}" dt="2021-07-21T10:14:28.865" v="1327" actId="1076"/>
          <ac:picMkLst>
            <pc:docMk/>
            <pc:sldMk cId="3391473522" sldId="344"/>
            <ac:picMk id="3" creationId="{7798B6D4-2549-4526-AA22-0C74B2157688}"/>
          </ac:picMkLst>
        </pc:picChg>
        <pc:picChg chg="add mod">
          <ac:chgData name="Takehara Kazuyo" userId="6c1305eccc517997" providerId="LiveId" clId="{C8B69551-8540-45B0-B64B-774B753D32ED}" dt="2021-07-21T10:14:44.822" v="1329" actId="1076"/>
          <ac:picMkLst>
            <pc:docMk/>
            <pc:sldMk cId="3391473522" sldId="344"/>
            <ac:picMk id="4" creationId="{1362E9F6-D3BD-4654-860F-FF8250E2F511}"/>
          </ac:picMkLst>
        </pc:picChg>
        <pc:picChg chg="add del mod">
          <ac:chgData name="Takehara Kazuyo" userId="6c1305eccc517997" providerId="LiveId" clId="{C8B69551-8540-45B0-B64B-774B753D32ED}" dt="2021-07-21T10:30:37.006" v="1487" actId="478"/>
          <ac:picMkLst>
            <pc:docMk/>
            <pc:sldMk cId="3391473522" sldId="344"/>
            <ac:picMk id="5" creationId="{4FD8506A-0DF3-448B-8BD7-5D0EAEB3194A}"/>
          </ac:picMkLst>
        </pc:picChg>
        <pc:picChg chg="add mod">
          <ac:chgData name="Takehara Kazuyo" userId="6c1305eccc517997" providerId="LiveId" clId="{C8B69551-8540-45B0-B64B-774B753D32ED}" dt="2021-07-21T10:14:44.822" v="1329" actId="1076"/>
          <ac:picMkLst>
            <pc:docMk/>
            <pc:sldMk cId="3391473522" sldId="344"/>
            <ac:picMk id="6" creationId="{0A481D37-0498-427C-9563-05B4067956A5}"/>
          </ac:picMkLst>
        </pc:picChg>
        <pc:picChg chg="add mod">
          <ac:chgData name="Takehara Kazuyo" userId="6c1305eccc517997" providerId="LiveId" clId="{C8B69551-8540-45B0-B64B-774B753D32ED}" dt="2021-07-21T10:14:44.822" v="1329" actId="1076"/>
          <ac:picMkLst>
            <pc:docMk/>
            <pc:sldMk cId="3391473522" sldId="344"/>
            <ac:picMk id="7" creationId="{50340EB7-BD76-488F-BCC0-DB43DEE020AF}"/>
          </ac:picMkLst>
        </pc:picChg>
        <pc:picChg chg="add mod">
          <ac:chgData name="Takehara Kazuyo" userId="6c1305eccc517997" providerId="LiveId" clId="{C8B69551-8540-45B0-B64B-774B753D32ED}" dt="2021-07-21T10:30:42.177" v="1489" actId="1076"/>
          <ac:picMkLst>
            <pc:docMk/>
            <pc:sldMk cId="3391473522" sldId="344"/>
            <ac:picMk id="8" creationId="{CE91166A-EAAB-4E7E-AE6E-37F2CB4B9CBF}"/>
          </ac:picMkLst>
        </pc:picChg>
      </pc:sldChg>
      <pc:sldChg chg="addSp modSp add mod replId">
        <pc:chgData name="Takehara Kazuyo" userId="6c1305eccc517997" providerId="LiveId" clId="{C8B69551-8540-45B0-B64B-774B753D32ED}" dt="2021-07-21T10:18:42.582" v="1431" actId="12788"/>
        <pc:sldMkLst>
          <pc:docMk/>
          <pc:sldMk cId="848847440" sldId="345"/>
        </pc:sldMkLst>
        <pc:picChg chg="add mod modCrop">
          <ac:chgData name="Takehara Kazuyo" userId="6c1305eccc517997" providerId="LiveId" clId="{C8B69551-8540-45B0-B64B-774B753D32ED}" dt="2021-07-21T10:18:42.582" v="1431" actId="12788"/>
          <ac:picMkLst>
            <pc:docMk/>
            <pc:sldMk cId="848847440" sldId="345"/>
            <ac:picMk id="3" creationId="{0B243258-E1B1-4BD7-A2ED-78BF29BC485E}"/>
          </ac:picMkLst>
        </pc:picChg>
      </pc:sldChg>
      <pc:sldChg chg="addSp delSp modSp add mod replId addAnim delAnim modAnim">
        <pc:chgData name="Takehara Kazuyo" userId="6c1305eccc517997" providerId="LiveId" clId="{C8B69551-8540-45B0-B64B-774B753D32ED}" dt="2021-07-21T10:31:42.974" v="1500" actId="21"/>
        <pc:sldMkLst>
          <pc:docMk/>
          <pc:sldMk cId="3173974033" sldId="346"/>
        </pc:sldMkLst>
        <pc:picChg chg="add mod modCrop">
          <ac:chgData name="Takehara Kazuyo" userId="6c1305eccc517997" providerId="LiveId" clId="{C8B69551-8540-45B0-B64B-774B753D32ED}" dt="2021-07-21T10:19:24.179" v="1437" actId="1076"/>
          <ac:picMkLst>
            <pc:docMk/>
            <pc:sldMk cId="3173974033" sldId="346"/>
            <ac:picMk id="3" creationId="{0ECA167E-31BE-4700-959D-83E165EA857D}"/>
          </ac:picMkLst>
        </pc:picChg>
        <pc:picChg chg="add mod">
          <ac:chgData name="Takehara Kazuyo" userId="6c1305eccc517997" providerId="LiveId" clId="{C8B69551-8540-45B0-B64B-774B753D32ED}" dt="2021-07-21T10:31:28.158" v="1494" actId="1076"/>
          <ac:picMkLst>
            <pc:docMk/>
            <pc:sldMk cId="3173974033" sldId="346"/>
            <ac:picMk id="4" creationId="{7920DF0C-7AF9-48C7-A8FD-B91519E96126}"/>
          </ac:picMkLst>
        </pc:picChg>
        <pc:picChg chg="add del mod">
          <ac:chgData name="Takehara Kazuyo" userId="6c1305eccc517997" providerId="LiveId" clId="{C8B69551-8540-45B0-B64B-774B753D32ED}" dt="2021-07-21T10:31:42.974" v="1500" actId="21"/>
          <ac:picMkLst>
            <pc:docMk/>
            <pc:sldMk cId="3173974033" sldId="346"/>
            <ac:picMk id="5" creationId="{5529C951-42EB-4ECA-A438-D713B4261E22}"/>
          </ac:picMkLst>
        </pc:picChg>
        <pc:picChg chg="add del mod">
          <ac:chgData name="Takehara Kazuyo" userId="6c1305eccc517997" providerId="LiveId" clId="{C8B69551-8540-45B0-B64B-774B753D32ED}" dt="2021-07-21T10:31:42.974" v="1500" actId="21"/>
          <ac:picMkLst>
            <pc:docMk/>
            <pc:sldMk cId="3173974033" sldId="346"/>
            <ac:picMk id="6" creationId="{ACE9F143-3552-457E-B42B-02FBA943B62B}"/>
          </ac:picMkLst>
        </pc:picChg>
        <pc:picChg chg="add mod">
          <ac:chgData name="Takehara Kazuyo" userId="6c1305eccc517997" providerId="LiveId" clId="{C8B69551-8540-45B0-B64B-774B753D32ED}" dt="2021-07-21T10:31:31.639" v="1495" actId="1076"/>
          <ac:picMkLst>
            <pc:docMk/>
            <pc:sldMk cId="3173974033" sldId="346"/>
            <ac:picMk id="7" creationId="{044A4DE2-1C95-4C2D-9E3F-AD72B718B247}"/>
          </ac:picMkLst>
        </pc:picChg>
      </pc:sldChg>
      <pc:sldChg chg="addSp modSp add mod replId modAnim">
        <pc:chgData name="Takehara Kazuyo" userId="6c1305eccc517997" providerId="LiveId" clId="{C8B69551-8540-45B0-B64B-774B753D32ED}" dt="2021-07-21T10:31:54.674" v="1503" actId="1076"/>
        <pc:sldMkLst>
          <pc:docMk/>
          <pc:sldMk cId="2446572550" sldId="347"/>
        </pc:sldMkLst>
        <pc:picChg chg="add mod modCrop">
          <ac:chgData name="Takehara Kazuyo" userId="6c1305eccc517997" providerId="LiveId" clId="{C8B69551-8540-45B0-B64B-774B753D32ED}" dt="2021-07-21T10:20:49.382" v="1475" actId="1036"/>
          <ac:picMkLst>
            <pc:docMk/>
            <pc:sldMk cId="2446572550" sldId="347"/>
            <ac:picMk id="3" creationId="{E42FC41E-C45B-4FF2-AF23-F56B2338EA23}"/>
          </ac:picMkLst>
        </pc:picChg>
        <pc:picChg chg="add mod modCrop">
          <ac:chgData name="Takehara Kazuyo" userId="6c1305eccc517997" providerId="LiveId" clId="{C8B69551-8540-45B0-B64B-774B753D32ED}" dt="2021-07-21T10:20:49.382" v="1475" actId="1036"/>
          <ac:picMkLst>
            <pc:docMk/>
            <pc:sldMk cId="2446572550" sldId="347"/>
            <ac:picMk id="5" creationId="{028F3A6B-31F5-44AD-B245-2439ED893355}"/>
          </ac:picMkLst>
        </pc:picChg>
        <pc:picChg chg="add mod">
          <ac:chgData name="Takehara Kazuyo" userId="6c1305eccc517997" providerId="LiveId" clId="{C8B69551-8540-45B0-B64B-774B753D32ED}" dt="2021-07-21T10:31:48.826" v="1502" actId="1076"/>
          <ac:picMkLst>
            <pc:docMk/>
            <pc:sldMk cId="2446572550" sldId="347"/>
            <ac:picMk id="6" creationId="{3B12B392-87AC-4835-840E-F7AB710AC7D1}"/>
          </ac:picMkLst>
        </pc:picChg>
        <pc:picChg chg="add mod">
          <ac:chgData name="Takehara Kazuyo" userId="6c1305eccc517997" providerId="LiveId" clId="{C8B69551-8540-45B0-B64B-774B753D32ED}" dt="2021-07-21T10:31:54.674" v="1503" actId="1076"/>
          <ac:picMkLst>
            <pc:docMk/>
            <pc:sldMk cId="2446572550" sldId="347"/>
            <ac:picMk id="7" creationId="{4912A804-9E07-4267-BC07-F677B34FBD77}"/>
          </ac:picMkLst>
        </pc:picChg>
      </pc:sldChg>
      <pc:sldChg chg="addSp delSp modSp add mod">
        <pc:chgData name="Takehara Kazuyo" userId="6c1305eccc517997" providerId="LiveId" clId="{C8B69551-8540-45B0-B64B-774B753D32ED}" dt="2021-07-21T10:07:53.035" v="1262"/>
        <pc:sldMkLst>
          <pc:docMk/>
          <pc:sldMk cId="2835758077" sldId="348"/>
        </pc:sldMkLst>
        <pc:spChg chg="add mod">
          <ac:chgData name="Takehara Kazuyo" userId="6c1305eccc517997" providerId="LiveId" clId="{C8B69551-8540-45B0-B64B-774B753D32ED}" dt="2021-07-21T10:07:53.035" v="1262"/>
          <ac:spMkLst>
            <pc:docMk/>
            <pc:sldMk cId="2835758077" sldId="348"/>
            <ac:spMk id="9" creationId="{F660B2FF-5FCA-41D2-880A-73430AF65255}"/>
          </ac:spMkLst>
        </pc:spChg>
        <pc:picChg chg="del">
          <ac:chgData name="Takehara Kazuyo" userId="6c1305eccc517997" providerId="LiveId" clId="{C8B69551-8540-45B0-B64B-774B753D32ED}" dt="2021-07-21T10:07:16.591" v="1255" actId="478"/>
          <ac:picMkLst>
            <pc:docMk/>
            <pc:sldMk cId="2835758077" sldId="348"/>
            <ac:picMk id="5" creationId="{65D4D63B-9770-467B-875E-0A796AB8F61F}"/>
          </ac:picMkLst>
        </pc:picChg>
        <pc:picChg chg="mod">
          <ac:chgData name="Takehara Kazuyo" userId="6c1305eccc517997" providerId="LiveId" clId="{C8B69551-8540-45B0-B64B-774B753D32ED}" dt="2021-07-21T10:07:44.337" v="1261" actId="1076"/>
          <ac:picMkLst>
            <pc:docMk/>
            <pc:sldMk cId="2835758077" sldId="348"/>
            <ac:picMk id="6" creationId="{F151497D-7600-4D9F-8322-08318AB3F0AD}"/>
          </ac:picMkLst>
        </pc:picChg>
        <pc:picChg chg="add mod modCrop">
          <ac:chgData name="Takehara Kazuyo" userId="6c1305eccc517997" providerId="LiveId" clId="{C8B69551-8540-45B0-B64B-774B753D32ED}" dt="2021-07-21T10:07:40.356" v="1260" actId="14100"/>
          <ac:picMkLst>
            <pc:docMk/>
            <pc:sldMk cId="2835758077" sldId="348"/>
            <ac:picMk id="7" creationId="{343A6DB0-0D0A-4DA2-8D36-6411546D8C7A}"/>
          </ac:picMkLst>
        </pc:picChg>
        <pc:picChg chg="add mod">
          <ac:chgData name="Takehara Kazuyo" userId="6c1305eccc517997" providerId="LiveId" clId="{C8B69551-8540-45B0-B64B-774B753D32ED}" dt="2021-07-21T10:07:53.035" v="1262"/>
          <ac:picMkLst>
            <pc:docMk/>
            <pc:sldMk cId="2835758077" sldId="348"/>
            <ac:picMk id="8" creationId="{03CB6E9E-F964-4AC2-A03E-9A6CC70F5E52}"/>
          </ac:picMkLst>
        </pc:picChg>
      </pc:sldChg>
      <pc:sldChg chg="addSp delSp modSp mod delAnim modAnim">
        <pc:chgData name="Takehara Kazuyo" userId="6c1305eccc517997" providerId="LiveId" clId="{C8B69551-8540-45B0-B64B-774B753D32ED}" dt="2021-07-21T10:30:30.649" v="1486"/>
        <pc:sldMkLst>
          <pc:docMk/>
          <pc:sldMk cId="2188444792" sldId="349"/>
        </pc:sldMkLst>
        <pc:spChg chg="add mod">
          <ac:chgData name="Takehara Kazuyo" userId="6c1305eccc517997" providerId="LiveId" clId="{C8B69551-8540-45B0-B64B-774B753D32ED}" dt="2021-07-21T10:13:44.395" v="1318" actId="20577"/>
          <ac:spMkLst>
            <pc:docMk/>
            <pc:sldMk cId="2188444792" sldId="349"/>
            <ac:spMk id="10" creationId="{E84795CB-D0F1-4975-AC76-3A7E77123CC2}"/>
          </ac:spMkLst>
        </pc:spChg>
        <pc:spChg chg="add mod">
          <ac:chgData name="Takehara Kazuyo" userId="6c1305eccc517997" providerId="LiveId" clId="{C8B69551-8540-45B0-B64B-774B753D32ED}" dt="2021-07-21T10:13:46.486" v="1319" actId="20577"/>
          <ac:spMkLst>
            <pc:docMk/>
            <pc:sldMk cId="2188444792" sldId="349"/>
            <ac:spMk id="11" creationId="{27452105-B1DA-41A6-B0D1-7AC0817A2430}"/>
          </ac:spMkLst>
        </pc:spChg>
        <pc:spChg chg="add mod">
          <ac:chgData name="Takehara Kazuyo" userId="6c1305eccc517997" providerId="LiveId" clId="{C8B69551-8540-45B0-B64B-774B753D32ED}" dt="2021-07-21T10:13:48.554" v="1320" actId="20577"/>
          <ac:spMkLst>
            <pc:docMk/>
            <pc:sldMk cId="2188444792" sldId="349"/>
            <ac:spMk id="12" creationId="{5BBE3795-7AEA-42AC-865A-B2F324460FA6}"/>
          </ac:spMkLst>
        </pc:spChg>
        <pc:spChg chg="add mod">
          <ac:chgData name="Takehara Kazuyo" userId="6c1305eccc517997" providerId="LiveId" clId="{C8B69551-8540-45B0-B64B-774B753D32ED}" dt="2021-07-21T10:13:51.034" v="1321" actId="20577"/>
          <ac:spMkLst>
            <pc:docMk/>
            <pc:sldMk cId="2188444792" sldId="349"/>
            <ac:spMk id="13" creationId="{726A5EBC-3364-424E-BAE8-EA3057E4F568}"/>
          </ac:spMkLst>
        </pc:spChg>
        <pc:picChg chg="add mod">
          <ac:chgData name="Takehara Kazuyo" userId="6c1305eccc517997" providerId="LiveId" clId="{C8B69551-8540-45B0-B64B-774B753D32ED}" dt="2021-07-21T10:12:25.469" v="1304"/>
          <ac:picMkLst>
            <pc:docMk/>
            <pc:sldMk cId="2188444792" sldId="349"/>
            <ac:picMk id="3" creationId="{6C90DA7C-7781-4DFF-9578-0496A87D0471}"/>
          </ac:picMkLst>
        </pc:picChg>
        <pc:picChg chg="add mod">
          <ac:chgData name="Takehara Kazuyo" userId="6c1305eccc517997" providerId="LiveId" clId="{C8B69551-8540-45B0-B64B-774B753D32ED}" dt="2021-07-21T10:12:25.469" v="1304"/>
          <ac:picMkLst>
            <pc:docMk/>
            <pc:sldMk cId="2188444792" sldId="349"/>
            <ac:picMk id="4" creationId="{5DF62C52-BC7A-4A68-BF9C-3B5E94AA8106}"/>
          </ac:picMkLst>
        </pc:picChg>
        <pc:picChg chg="add mod">
          <ac:chgData name="Takehara Kazuyo" userId="6c1305eccc517997" providerId="LiveId" clId="{C8B69551-8540-45B0-B64B-774B753D32ED}" dt="2021-07-21T10:12:25.469" v="1304"/>
          <ac:picMkLst>
            <pc:docMk/>
            <pc:sldMk cId="2188444792" sldId="349"/>
            <ac:picMk id="5" creationId="{61670E28-096B-4E8D-BD03-A7B5043C3A93}"/>
          </ac:picMkLst>
        </pc:picChg>
        <pc:picChg chg="add del mod">
          <ac:chgData name="Takehara Kazuyo" userId="6c1305eccc517997" providerId="LiveId" clId="{C8B69551-8540-45B0-B64B-774B753D32ED}" dt="2021-07-21T10:30:30.230" v="1485" actId="478"/>
          <ac:picMkLst>
            <pc:docMk/>
            <pc:sldMk cId="2188444792" sldId="349"/>
            <ac:picMk id="6" creationId="{7EAF921F-F19B-4166-94B1-157EA36B5420}"/>
          </ac:picMkLst>
        </pc:picChg>
        <pc:picChg chg="add mod">
          <ac:chgData name="Takehara Kazuyo" userId="6c1305eccc517997" providerId="LiveId" clId="{C8B69551-8540-45B0-B64B-774B753D32ED}" dt="2021-07-21T10:12:25.469" v="1304"/>
          <ac:picMkLst>
            <pc:docMk/>
            <pc:sldMk cId="2188444792" sldId="349"/>
            <ac:picMk id="7" creationId="{C64EAAB7-DF20-465B-B54C-D86600445AA0}"/>
          </ac:picMkLst>
        </pc:picChg>
        <pc:picChg chg="add mod">
          <ac:chgData name="Takehara Kazuyo" userId="6c1305eccc517997" providerId="LiveId" clId="{C8B69551-8540-45B0-B64B-774B753D32ED}" dt="2021-07-21T10:12:25.469" v="1304"/>
          <ac:picMkLst>
            <pc:docMk/>
            <pc:sldMk cId="2188444792" sldId="349"/>
            <ac:picMk id="8" creationId="{E42D1701-5538-4379-B4CD-69EF1D1790F9}"/>
          </ac:picMkLst>
        </pc:picChg>
        <pc:picChg chg="add del mod">
          <ac:chgData name="Takehara Kazuyo" userId="6c1305eccc517997" providerId="LiveId" clId="{C8B69551-8540-45B0-B64B-774B753D32ED}" dt="2021-07-21T10:13:06.655" v="1306" actId="478"/>
          <ac:picMkLst>
            <pc:docMk/>
            <pc:sldMk cId="2188444792" sldId="349"/>
            <ac:picMk id="9" creationId="{3810D4C6-3BD0-4123-9832-0F8E805C3D99}"/>
          </ac:picMkLst>
        </pc:picChg>
        <pc:picChg chg="add mod">
          <ac:chgData name="Takehara Kazuyo" userId="6c1305eccc517997" providerId="LiveId" clId="{C8B69551-8540-45B0-B64B-774B753D32ED}" dt="2021-07-21T10:30:30.649" v="1486"/>
          <ac:picMkLst>
            <pc:docMk/>
            <pc:sldMk cId="2188444792" sldId="349"/>
            <ac:picMk id="14" creationId="{4FDA5869-8846-4BAB-91CB-5F3661E7B69B}"/>
          </ac:picMkLst>
        </pc:picChg>
      </pc:sldChg>
      <pc:sldChg chg="addSp delSp modSp mod delAnim modAnim">
        <pc:chgData name="Takehara Kazuyo" userId="6c1305eccc517997" providerId="LiveId" clId="{C8B69551-8540-45B0-B64B-774B753D32ED}" dt="2021-07-21T10:30:57.086" v="1492" actId="1076"/>
        <pc:sldMkLst>
          <pc:docMk/>
          <pc:sldMk cId="557043856" sldId="350"/>
        </pc:sldMkLst>
        <pc:spChg chg="del">
          <ac:chgData name="Takehara Kazuyo" userId="6c1305eccc517997" providerId="LiveId" clId="{C8B69551-8540-45B0-B64B-774B753D32ED}" dt="2021-07-21T10:14:57.417" v="1330" actId="478"/>
          <ac:spMkLst>
            <pc:docMk/>
            <pc:sldMk cId="557043856" sldId="350"/>
            <ac:spMk id="10" creationId="{E84795CB-D0F1-4975-AC76-3A7E77123CC2}"/>
          </ac:spMkLst>
        </pc:spChg>
        <pc:spChg chg="del">
          <ac:chgData name="Takehara Kazuyo" userId="6c1305eccc517997" providerId="LiveId" clId="{C8B69551-8540-45B0-B64B-774B753D32ED}" dt="2021-07-21T10:14:57.417" v="1330" actId="478"/>
          <ac:spMkLst>
            <pc:docMk/>
            <pc:sldMk cId="557043856" sldId="350"/>
            <ac:spMk id="11" creationId="{27452105-B1DA-41A6-B0D1-7AC0817A2430}"/>
          </ac:spMkLst>
        </pc:spChg>
        <pc:spChg chg="del">
          <ac:chgData name="Takehara Kazuyo" userId="6c1305eccc517997" providerId="LiveId" clId="{C8B69551-8540-45B0-B64B-774B753D32ED}" dt="2021-07-21T10:14:57.417" v="1330" actId="478"/>
          <ac:spMkLst>
            <pc:docMk/>
            <pc:sldMk cId="557043856" sldId="350"/>
            <ac:spMk id="12" creationId="{5BBE3795-7AEA-42AC-865A-B2F324460FA6}"/>
          </ac:spMkLst>
        </pc:spChg>
        <pc:spChg chg="del">
          <ac:chgData name="Takehara Kazuyo" userId="6c1305eccc517997" providerId="LiveId" clId="{C8B69551-8540-45B0-B64B-774B753D32ED}" dt="2021-07-21T10:14:57.417" v="1330" actId="478"/>
          <ac:spMkLst>
            <pc:docMk/>
            <pc:sldMk cId="557043856" sldId="350"/>
            <ac:spMk id="13" creationId="{726A5EBC-3364-424E-BAE8-EA3057E4F568}"/>
          </ac:spMkLst>
        </pc:spChg>
        <pc:spChg chg="add mod">
          <ac:chgData name="Takehara Kazuyo" userId="6c1305eccc517997" providerId="LiveId" clId="{C8B69551-8540-45B0-B64B-774B753D32ED}" dt="2021-07-21T10:15:31.057" v="1336" actId="20577"/>
          <ac:spMkLst>
            <pc:docMk/>
            <pc:sldMk cId="557043856" sldId="350"/>
            <ac:spMk id="19" creationId="{826C2420-C9C4-457E-ADA1-3EBD2C43CA6B}"/>
          </ac:spMkLst>
        </pc:spChg>
        <pc:spChg chg="add mod">
          <ac:chgData name="Takehara Kazuyo" userId="6c1305eccc517997" providerId="LiveId" clId="{C8B69551-8540-45B0-B64B-774B753D32ED}" dt="2021-07-21T10:16:26.421" v="1358" actId="20577"/>
          <ac:spMkLst>
            <pc:docMk/>
            <pc:sldMk cId="557043856" sldId="350"/>
            <ac:spMk id="20" creationId="{FEA1C9C1-C7CD-4E30-8C7D-3C7D3751203B}"/>
          </ac:spMkLst>
        </pc:spChg>
        <pc:spChg chg="add mod">
          <ac:chgData name="Takehara Kazuyo" userId="6c1305eccc517997" providerId="LiveId" clId="{C8B69551-8540-45B0-B64B-774B753D32ED}" dt="2021-07-21T10:17:46.052" v="1416" actId="404"/>
          <ac:spMkLst>
            <pc:docMk/>
            <pc:sldMk cId="557043856" sldId="350"/>
            <ac:spMk id="22" creationId="{2308FA91-DF1F-4655-8966-0218639661D6}"/>
          </ac:spMkLst>
        </pc:spChg>
        <pc:spChg chg="add mod">
          <ac:chgData name="Takehara Kazuyo" userId="6c1305eccc517997" providerId="LiveId" clId="{C8B69551-8540-45B0-B64B-774B753D32ED}" dt="2021-07-21T10:16:40.839" v="1370" actId="20577"/>
          <ac:spMkLst>
            <pc:docMk/>
            <pc:sldMk cId="557043856" sldId="350"/>
            <ac:spMk id="23" creationId="{54DCC539-7C31-4EDC-AF02-5B9B0A13CECE}"/>
          </ac:spMkLst>
        </pc:spChg>
        <pc:spChg chg="add mod">
          <ac:chgData name="Takehara Kazuyo" userId="6c1305eccc517997" providerId="LiveId" clId="{C8B69551-8540-45B0-B64B-774B753D32ED}" dt="2021-07-21T10:17:57.448" v="1423" actId="1036"/>
          <ac:spMkLst>
            <pc:docMk/>
            <pc:sldMk cId="557043856" sldId="350"/>
            <ac:spMk id="24" creationId="{15AC9218-E962-4A54-B52C-71C6B2B4C6C9}"/>
          </ac:spMkLst>
        </pc:spChg>
        <pc:spChg chg="add mod">
          <ac:chgData name="Takehara Kazuyo" userId="6c1305eccc517997" providerId="LiveId" clId="{C8B69551-8540-45B0-B64B-774B753D32ED}" dt="2021-07-21T10:16:55.139" v="1377" actId="20577"/>
          <ac:spMkLst>
            <pc:docMk/>
            <pc:sldMk cId="557043856" sldId="350"/>
            <ac:spMk id="25" creationId="{3078249E-1FC3-4A45-8441-2376D52FCC69}"/>
          </ac:spMkLst>
        </pc:spChg>
        <pc:spChg chg="add mod">
          <ac:chgData name="Takehara Kazuyo" userId="6c1305eccc517997" providerId="LiveId" clId="{C8B69551-8540-45B0-B64B-774B753D32ED}" dt="2021-07-21T10:17:21.564" v="1407" actId="14100"/>
          <ac:spMkLst>
            <pc:docMk/>
            <pc:sldMk cId="557043856" sldId="350"/>
            <ac:spMk id="26" creationId="{4BA1791D-A2C8-4313-A043-3993D53941C0}"/>
          </ac:spMkLst>
        </pc:spChg>
        <pc:spChg chg="add mod">
          <ac:chgData name="Takehara Kazuyo" userId="6c1305eccc517997" providerId="LiveId" clId="{C8B69551-8540-45B0-B64B-774B753D32ED}" dt="2021-07-21T10:17:30.007" v="1408" actId="20577"/>
          <ac:spMkLst>
            <pc:docMk/>
            <pc:sldMk cId="557043856" sldId="350"/>
            <ac:spMk id="27" creationId="{27EE57FC-A0CB-40AD-88F4-5A6D6749C9BD}"/>
          </ac:spMkLst>
        </pc:spChg>
        <pc:spChg chg="add mod">
          <ac:chgData name="Takehara Kazuyo" userId="6c1305eccc517997" providerId="LiveId" clId="{C8B69551-8540-45B0-B64B-774B753D32ED}" dt="2021-07-21T10:17:32.697" v="1410" actId="20577"/>
          <ac:spMkLst>
            <pc:docMk/>
            <pc:sldMk cId="557043856" sldId="350"/>
            <ac:spMk id="28" creationId="{78F38997-1C77-4E3F-89DC-BD678AD30F10}"/>
          </ac:spMkLst>
        </pc:spChg>
        <pc:spChg chg="add mod">
          <ac:chgData name="Takehara Kazuyo" userId="6c1305eccc517997" providerId="LiveId" clId="{C8B69551-8540-45B0-B64B-774B753D32ED}" dt="2021-07-21T10:17:37.413" v="1415" actId="20577"/>
          <ac:spMkLst>
            <pc:docMk/>
            <pc:sldMk cId="557043856" sldId="350"/>
            <ac:spMk id="29" creationId="{6B57A7A4-A698-4CE9-9F56-D5917DC3059B}"/>
          </ac:spMkLst>
        </pc:spChg>
        <pc:picChg chg="del">
          <ac:chgData name="Takehara Kazuyo" userId="6c1305eccc517997" providerId="LiveId" clId="{C8B69551-8540-45B0-B64B-774B753D32ED}" dt="2021-07-21T10:14:57.417" v="1330" actId="478"/>
          <ac:picMkLst>
            <pc:docMk/>
            <pc:sldMk cId="557043856" sldId="350"/>
            <ac:picMk id="3" creationId="{6C90DA7C-7781-4DFF-9578-0496A87D0471}"/>
          </ac:picMkLst>
        </pc:picChg>
        <pc:picChg chg="del">
          <ac:chgData name="Takehara Kazuyo" userId="6c1305eccc517997" providerId="LiveId" clId="{C8B69551-8540-45B0-B64B-774B753D32ED}" dt="2021-07-21T10:14:57.417" v="1330" actId="478"/>
          <ac:picMkLst>
            <pc:docMk/>
            <pc:sldMk cId="557043856" sldId="350"/>
            <ac:picMk id="4" creationId="{5DF62C52-BC7A-4A68-BF9C-3B5E94AA8106}"/>
          </ac:picMkLst>
        </pc:picChg>
        <pc:picChg chg="del">
          <ac:chgData name="Takehara Kazuyo" userId="6c1305eccc517997" providerId="LiveId" clId="{C8B69551-8540-45B0-B64B-774B753D32ED}" dt="2021-07-21T10:14:57.417" v="1330" actId="478"/>
          <ac:picMkLst>
            <pc:docMk/>
            <pc:sldMk cId="557043856" sldId="350"/>
            <ac:picMk id="5" creationId="{61670E28-096B-4E8D-BD03-A7B5043C3A93}"/>
          </ac:picMkLst>
        </pc:picChg>
        <pc:picChg chg="del">
          <ac:chgData name="Takehara Kazuyo" userId="6c1305eccc517997" providerId="LiveId" clId="{C8B69551-8540-45B0-B64B-774B753D32ED}" dt="2021-07-21T10:14:57.417" v="1330" actId="478"/>
          <ac:picMkLst>
            <pc:docMk/>
            <pc:sldMk cId="557043856" sldId="350"/>
            <ac:picMk id="6" creationId="{7EAF921F-F19B-4166-94B1-157EA36B5420}"/>
          </ac:picMkLst>
        </pc:picChg>
        <pc:picChg chg="del">
          <ac:chgData name="Takehara Kazuyo" userId="6c1305eccc517997" providerId="LiveId" clId="{C8B69551-8540-45B0-B64B-774B753D32ED}" dt="2021-07-21T10:14:57.417" v="1330" actId="478"/>
          <ac:picMkLst>
            <pc:docMk/>
            <pc:sldMk cId="557043856" sldId="350"/>
            <ac:picMk id="7" creationId="{C64EAAB7-DF20-465B-B54C-D86600445AA0}"/>
          </ac:picMkLst>
        </pc:picChg>
        <pc:picChg chg="del">
          <ac:chgData name="Takehara Kazuyo" userId="6c1305eccc517997" providerId="LiveId" clId="{C8B69551-8540-45B0-B64B-774B753D32ED}" dt="2021-07-21T10:14:57.417" v="1330" actId="478"/>
          <ac:picMkLst>
            <pc:docMk/>
            <pc:sldMk cId="557043856" sldId="350"/>
            <ac:picMk id="8" creationId="{E42D1701-5538-4379-B4CD-69EF1D1790F9}"/>
          </ac:picMkLst>
        </pc:picChg>
        <pc:picChg chg="add mod">
          <ac:chgData name="Takehara Kazuyo" userId="6c1305eccc517997" providerId="LiveId" clId="{C8B69551-8540-45B0-B64B-774B753D32ED}" dt="2021-07-21T10:15:03.815" v="1331"/>
          <ac:picMkLst>
            <pc:docMk/>
            <pc:sldMk cId="557043856" sldId="350"/>
            <ac:picMk id="14" creationId="{01BC4EA8-28BC-4205-B207-D575BCF306C6}"/>
          </ac:picMkLst>
        </pc:picChg>
        <pc:picChg chg="add mod">
          <ac:chgData name="Takehara Kazuyo" userId="6c1305eccc517997" providerId="LiveId" clId="{C8B69551-8540-45B0-B64B-774B753D32ED}" dt="2021-07-21T10:15:03.815" v="1331"/>
          <ac:picMkLst>
            <pc:docMk/>
            <pc:sldMk cId="557043856" sldId="350"/>
            <ac:picMk id="15" creationId="{C2D699B5-EC34-4198-89DA-D78DAA277089}"/>
          </ac:picMkLst>
        </pc:picChg>
        <pc:picChg chg="add del mod">
          <ac:chgData name="Takehara Kazuyo" userId="6c1305eccc517997" providerId="LiveId" clId="{C8B69551-8540-45B0-B64B-774B753D32ED}" dt="2021-07-21T10:30:52.274" v="1490" actId="478"/>
          <ac:picMkLst>
            <pc:docMk/>
            <pc:sldMk cId="557043856" sldId="350"/>
            <ac:picMk id="16" creationId="{0064945A-15A4-4447-889F-F0F0B3D49311}"/>
          </ac:picMkLst>
        </pc:picChg>
        <pc:picChg chg="add mod">
          <ac:chgData name="Takehara Kazuyo" userId="6c1305eccc517997" providerId="LiveId" clId="{C8B69551-8540-45B0-B64B-774B753D32ED}" dt="2021-07-21T10:15:03.815" v="1331"/>
          <ac:picMkLst>
            <pc:docMk/>
            <pc:sldMk cId="557043856" sldId="350"/>
            <ac:picMk id="17" creationId="{12DA8E96-B173-452F-ADAE-485BC2D7D902}"/>
          </ac:picMkLst>
        </pc:picChg>
        <pc:picChg chg="add mod">
          <ac:chgData name="Takehara Kazuyo" userId="6c1305eccc517997" providerId="LiveId" clId="{C8B69551-8540-45B0-B64B-774B753D32ED}" dt="2021-07-21T10:15:03.815" v="1331"/>
          <ac:picMkLst>
            <pc:docMk/>
            <pc:sldMk cId="557043856" sldId="350"/>
            <ac:picMk id="18" creationId="{CD261B96-DC53-4603-9CB5-F744B8F45DF2}"/>
          </ac:picMkLst>
        </pc:picChg>
        <pc:picChg chg="add mod">
          <ac:chgData name="Takehara Kazuyo" userId="6c1305eccc517997" providerId="LiveId" clId="{C8B69551-8540-45B0-B64B-774B753D32ED}" dt="2021-07-21T10:30:57.086" v="1492" actId="1076"/>
          <ac:picMkLst>
            <pc:docMk/>
            <pc:sldMk cId="557043856" sldId="350"/>
            <ac:picMk id="30" creationId="{ADA772F7-F46F-4349-9B18-EDB9A061CEBC}"/>
          </ac:picMkLst>
        </pc:picChg>
      </pc:sldChg>
      <pc:sldChg chg="addSp delSp modSp add del mod">
        <pc:chgData name="Takehara Kazuyo" userId="6c1305eccc517997" providerId="LiveId" clId="{C8B69551-8540-45B0-B64B-774B753D32ED}" dt="2021-07-21T10:41:23.407" v="1528" actId="2696"/>
        <pc:sldMkLst>
          <pc:docMk/>
          <pc:sldMk cId="1147173953" sldId="351"/>
        </pc:sldMkLst>
        <pc:picChg chg="add del mod modCrop">
          <ac:chgData name="Takehara Kazuyo" userId="6c1305eccc517997" providerId="LiveId" clId="{C8B69551-8540-45B0-B64B-774B753D32ED}" dt="2021-07-21T10:41:00.524" v="1523" actId="21"/>
          <ac:picMkLst>
            <pc:docMk/>
            <pc:sldMk cId="1147173953" sldId="351"/>
            <ac:picMk id="3" creationId="{D933D09F-F3DB-45F5-AA7B-F32E300828E3}"/>
          </ac:picMkLst>
        </pc:picChg>
        <pc:picChg chg="del">
          <ac:chgData name="Takehara Kazuyo" userId="6c1305eccc517997" providerId="LiveId" clId="{C8B69551-8540-45B0-B64B-774B753D32ED}" dt="2021-07-21T10:39:34.664" v="1513" actId="478"/>
          <ac:picMkLst>
            <pc:docMk/>
            <pc:sldMk cId="1147173953" sldId="351"/>
            <ac:picMk id="4" creationId="{93780B3B-AFC2-4020-BAD5-7FC6A756FEB4}"/>
          </ac:picMkLst>
        </pc:picChg>
      </pc:sldChg>
      <pc:sldChg chg="add del">
        <pc:chgData name="Takehara Kazuyo" userId="6c1305eccc517997" providerId="LiveId" clId="{C8B69551-8540-45B0-B64B-774B753D32ED}" dt="2021-07-21T10:20:56.617" v="1476" actId="2696"/>
        <pc:sldMkLst>
          <pc:docMk/>
          <pc:sldMk cId="1564183955" sldId="351"/>
        </pc:sldMkLst>
      </pc:sldChg>
      <pc:sldChg chg="add del">
        <pc:chgData name="Takehara Kazuyo" userId="6c1305eccc517997" providerId="LiveId" clId="{C8B69551-8540-45B0-B64B-774B753D32ED}" dt="2021-07-21T10:31:40.043" v="1498"/>
        <pc:sldMkLst>
          <pc:docMk/>
          <pc:sldMk cId="2376574432" sldId="351"/>
        </pc:sldMkLst>
      </pc:sldChg>
      <pc:sldChg chg="addSp delSp modSp mod delAnim">
        <pc:chgData name="Takehara Kazuyo" userId="6c1305eccc517997" providerId="LiveId" clId="{C8B69551-8540-45B0-B64B-774B753D32ED}" dt="2021-07-21T10:41:18.548" v="1527" actId="1076"/>
        <pc:sldMkLst>
          <pc:docMk/>
          <pc:sldMk cId="1423542764" sldId="352"/>
        </pc:sldMkLst>
        <pc:picChg chg="mod modCrop">
          <ac:chgData name="Takehara Kazuyo" userId="6c1305eccc517997" providerId="LiveId" clId="{C8B69551-8540-45B0-B64B-774B753D32ED}" dt="2021-07-21T10:41:16.455" v="1526" actId="1076"/>
          <ac:picMkLst>
            <pc:docMk/>
            <pc:sldMk cId="1423542764" sldId="352"/>
            <ac:picMk id="3" creationId="{45E7F8B5-2420-48A0-B179-E0BAB36A88D1}"/>
          </ac:picMkLst>
        </pc:picChg>
        <pc:picChg chg="mod">
          <ac:chgData name="Takehara Kazuyo" userId="6c1305eccc517997" providerId="LiveId" clId="{C8B69551-8540-45B0-B64B-774B753D32ED}" dt="2021-07-21T10:41:18.548" v="1527" actId="1076"/>
          <ac:picMkLst>
            <pc:docMk/>
            <pc:sldMk cId="1423542764" sldId="352"/>
            <ac:picMk id="4" creationId="{0ACD2D55-EE82-4984-80B1-10C59E253EB0}"/>
          </ac:picMkLst>
        </pc:picChg>
        <pc:picChg chg="del">
          <ac:chgData name="Takehara Kazuyo" userId="6c1305eccc517997" providerId="LiveId" clId="{C8B69551-8540-45B0-B64B-774B753D32ED}" dt="2021-07-21T10:40:42.630" v="1520" actId="478"/>
          <ac:picMkLst>
            <pc:docMk/>
            <pc:sldMk cId="1423542764" sldId="352"/>
            <ac:picMk id="5" creationId="{96152AC2-BA49-43A6-9A6D-CF13701F7354}"/>
          </ac:picMkLst>
        </pc:picChg>
        <pc:picChg chg="add mod">
          <ac:chgData name="Takehara Kazuyo" userId="6c1305eccc517997" providerId="LiveId" clId="{C8B69551-8540-45B0-B64B-774B753D32ED}" dt="2021-07-21T10:41:06.406" v="1525" actId="1076"/>
          <ac:picMkLst>
            <pc:docMk/>
            <pc:sldMk cId="1423542764" sldId="352"/>
            <ac:picMk id="6" creationId="{9315E852-76F6-4F07-BC1D-899A213E4401}"/>
          </ac:picMkLst>
        </pc:picChg>
      </pc:sldChg>
      <pc:sldChg chg="add del replId">
        <pc:chgData name="Takehara Kazuyo" userId="6c1305eccc517997" providerId="LiveId" clId="{C8B69551-8540-45B0-B64B-774B753D32ED}" dt="2021-07-21T10:20:56.617" v="1476" actId="2696"/>
        <pc:sldMkLst>
          <pc:docMk/>
          <pc:sldMk cId="3906157410" sldId="352"/>
        </pc:sldMkLst>
      </pc:sldChg>
      <pc:sldChg chg="add del replId">
        <pc:chgData name="Takehara Kazuyo" userId="6c1305eccc517997" providerId="LiveId" clId="{C8B69551-8540-45B0-B64B-774B753D32ED}" dt="2021-07-21T10:20:56.617" v="1476" actId="2696"/>
        <pc:sldMkLst>
          <pc:docMk/>
          <pc:sldMk cId="2569537592" sldId="353"/>
        </pc:sldMkLst>
      </pc:sldChg>
    </pc:docChg>
  </pc:docChgLst>
  <pc:docChgLst>
    <pc:chgData name="Takehara Kazuyo" userId="6c1305eccc517997" providerId="LiveId" clId="{FF8D33B0-F325-4B00-B2FA-3F156E550CE1}"/>
    <pc:docChg chg="undo custSel modSld">
      <pc:chgData name="Takehara Kazuyo" userId="6c1305eccc517997" providerId="LiveId" clId="{FF8D33B0-F325-4B00-B2FA-3F156E550CE1}" dt="2023-04-26T09:46:54.288" v="65" actId="1076"/>
      <pc:docMkLst>
        <pc:docMk/>
      </pc:docMkLst>
      <pc:sldChg chg="modSp mod">
        <pc:chgData name="Takehara Kazuyo" userId="6c1305eccc517997" providerId="LiveId" clId="{FF8D33B0-F325-4B00-B2FA-3F156E550CE1}" dt="2023-04-26T09:42:31.711" v="28" actId="1076"/>
        <pc:sldMkLst>
          <pc:docMk/>
          <pc:sldMk cId="7424679" sldId="275"/>
        </pc:sldMkLst>
        <pc:picChg chg="mod">
          <ac:chgData name="Takehara Kazuyo" userId="6c1305eccc517997" providerId="LiveId" clId="{FF8D33B0-F325-4B00-B2FA-3F156E550CE1}" dt="2023-04-26T09:42:29.373" v="27" actId="1076"/>
          <ac:picMkLst>
            <pc:docMk/>
            <pc:sldMk cId="7424679" sldId="275"/>
            <ac:picMk id="6" creationId="{73E694AC-6BB9-4D69-A46D-D135ECFD1A67}"/>
          </ac:picMkLst>
        </pc:picChg>
        <pc:picChg chg="mod">
          <ac:chgData name="Takehara Kazuyo" userId="6c1305eccc517997" providerId="LiveId" clId="{FF8D33B0-F325-4B00-B2FA-3F156E550CE1}" dt="2023-04-26T09:42:31.711" v="28" actId="1076"/>
          <ac:picMkLst>
            <pc:docMk/>
            <pc:sldMk cId="7424679" sldId="275"/>
            <ac:picMk id="8" creationId="{423106EB-3442-41C8-A241-53EA92C3B1DB}"/>
          </ac:picMkLst>
        </pc:picChg>
      </pc:sldChg>
      <pc:sldChg chg="modSp mod">
        <pc:chgData name="Takehara Kazuyo" userId="6c1305eccc517997" providerId="LiveId" clId="{FF8D33B0-F325-4B00-B2FA-3F156E550CE1}" dt="2023-04-26T09:38:39.713" v="0" actId="403"/>
        <pc:sldMkLst>
          <pc:docMk/>
          <pc:sldMk cId="3070428549" sldId="279"/>
        </pc:sldMkLst>
        <pc:spChg chg="mod">
          <ac:chgData name="Takehara Kazuyo" userId="6c1305eccc517997" providerId="LiveId" clId="{FF8D33B0-F325-4B00-B2FA-3F156E550CE1}" dt="2023-04-26T09:38:39.713" v="0" actId="403"/>
          <ac:spMkLst>
            <pc:docMk/>
            <pc:sldMk cId="3070428549" sldId="279"/>
            <ac:spMk id="4" creationId="{D937DBCE-FC06-4882-A0E0-EAEBBB188836}"/>
          </ac:spMkLst>
        </pc:spChg>
        <pc:spChg chg="mod">
          <ac:chgData name="Takehara Kazuyo" userId="6c1305eccc517997" providerId="LiveId" clId="{FF8D33B0-F325-4B00-B2FA-3F156E550CE1}" dt="2023-04-26T09:38:39.713" v="0" actId="403"/>
          <ac:spMkLst>
            <pc:docMk/>
            <pc:sldMk cId="3070428549" sldId="279"/>
            <ac:spMk id="5" creationId="{8A5B9028-3C7D-46DB-B306-8708B7C2B8BB}"/>
          </ac:spMkLst>
        </pc:spChg>
        <pc:spChg chg="mod">
          <ac:chgData name="Takehara Kazuyo" userId="6c1305eccc517997" providerId="LiveId" clId="{FF8D33B0-F325-4B00-B2FA-3F156E550CE1}" dt="2023-04-26T09:38:39.713" v="0" actId="403"/>
          <ac:spMkLst>
            <pc:docMk/>
            <pc:sldMk cId="3070428549" sldId="279"/>
            <ac:spMk id="6" creationId="{ADBFE095-8F93-4EA6-A1B7-27108316D6CE}"/>
          </ac:spMkLst>
        </pc:spChg>
        <pc:spChg chg="mod">
          <ac:chgData name="Takehara Kazuyo" userId="6c1305eccc517997" providerId="LiveId" clId="{FF8D33B0-F325-4B00-B2FA-3F156E550CE1}" dt="2023-04-26T09:38:39.713" v="0" actId="403"/>
          <ac:spMkLst>
            <pc:docMk/>
            <pc:sldMk cId="3070428549" sldId="279"/>
            <ac:spMk id="7" creationId="{F3B6F3A7-159F-4621-80B6-E140191D9A2A}"/>
          </ac:spMkLst>
        </pc:spChg>
        <pc:spChg chg="mod">
          <ac:chgData name="Takehara Kazuyo" userId="6c1305eccc517997" providerId="LiveId" clId="{FF8D33B0-F325-4B00-B2FA-3F156E550CE1}" dt="2023-04-26T09:38:39.713" v="0" actId="403"/>
          <ac:spMkLst>
            <pc:docMk/>
            <pc:sldMk cId="3070428549" sldId="279"/>
            <ac:spMk id="8" creationId="{F75C6D99-F3DC-4A13-8801-D47C09806D5E}"/>
          </ac:spMkLst>
        </pc:spChg>
        <pc:spChg chg="mod">
          <ac:chgData name="Takehara Kazuyo" userId="6c1305eccc517997" providerId="LiveId" clId="{FF8D33B0-F325-4B00-B2FA-3F156E550CE1}" dt="2023-04-26T09:38:39.713" v="0" actId="403"/>
          <ac:spMkLst>
            <pc:docMk/>
            <pc:sldMk cId="3070428549" sldId="279"/>
            <ac:spMk id="9" creationId="{FAD00C36-4152-40E4-A032-B2E9BD973106}"/>
          </ac:spMkLst>
        </pc:spChg>
      </pc:sldChg>
      <pc:sldChg chg="modSp mod">
        <pc:chgData name="Takehara Kazuyo" userId="6c1305eccc517997" providerId="LiveId" clId="{FF8D33B0-F325-4B00-B2FA-3F156E550CE1}" dt="2023-04-26T09:38:52.564" v="3" actId="403"/>
        <pc:sldMkLst>
          <pc:docMk/>
          <pc:sldMk cId="2203825548" sldId="280"/>
        </pc:sldMkLst>
        <pc:spChg chg="mod">
          <ac:chgData name="Takehara Kazuyo" userId="6c1305eccc517997" providerId="LiveId" clId="{FF8D33B0-F325-4B00-B2FA-3F156E550CE1}" dt="2023-04-26T09:38:52.564" v="3" actId="403"/>
          <ac:spMkLst>
            <pc:docMk/>
            <pc:sldMk cId="2203825548" sldId="280"/>
            <ac:spMk id="4" creationId="{122825F4-194B-4F18-B9DC-9AAC0F0D6800}"/>
          </ac:spMkLst>
        </pc:spChg>
        <pc:spChg chg="mod">
          <ac:chgData name="Takehara Kazuyo" userId="6c1305eccc517997" providerId="LiveId" clId="{FF8D33B0-F325-4B00-B2FA-3F156E550CE1}" dt="2023-04-26T09:38:52.564" v="3" actId="403"/>
          <ac:spMkLst>
            <pc:docMk/>
            <pc:sldMk cId="2203825548" sldId="280"/>
            <ac:spMk id="5" creationId="{3F670E3C-9F76-400C-B5CE-D1A63EECE4F1}"/>
          </ac:spMkLst>
        </pc:spChg>
        <pc:spChg chg="mod">
          <ac:chgData name="Takehara Kazuyo" userId="6c1305eccc517997" providerId="LiveId" clId="{FF8D33B0-F325-4B00-B2FA-3F156E550CE1}" dt="2023-04-26T09:38:52.564" v="3" actId="403"/>
          <ac:spMkLst>
            <pc:docMk/>
            <pc:sldMk cId="2203825548" sldId="280"/>
            <ac:spMk id="6" creationId="{C416B87D-8414-4AC8-88C1-A0BBDE98B6B7}"/>
          </ac:spMkLst>
        </pc:spChg>
      </pc:sldChg>
      <pc:sldChg chg="modSp mod">
        <pc:chgData name="Takehara Kazuyo" userId="6c1305eccc517997" providerId="LiveId" clId="{FF8D33B0-F325-4B00-B2FA-3F156E550CE1}" dt="2023-04-26T09:38:48.560" v="2" actId="403"/>
        <pc:sldMkLst>
          <pc:docMk/>
          <pc:sldMk cId="4243418401" sldId="281"/>
        </pc:sldMkLst>
        <pc:spChg chg="mod">
          <ac:chgData name="Takehara Kazuyo" userId="6c1305eccc517997" providerId="LiveId" clId="{FF8D33B0-F325-4B00-B2FA-3F156E550CE1}" dt="2023-04-26T09:38:48.560" v="2" actId="403"/>
          <ac:spMkLst>
            <pc:docMk/>
            <pc:sldMk cId="4243418401" sldId="281"/>
            <ac:spMk id="4" creationId="{B8CE7119-7869-4BAC-A4CF-7DA3D27F70BC}"/>
          </ac:spMkLst>
        </pc:spChg>
        <pc:spChg chg="mod">
          <ac:chgData name="Takehara Kazuyo" userId="6c1305eccc517997" providerId="LiveId" clId="{FF8D33B0-F325-4B00-B2FA-3F156E550CE1}" dt="2023-04-26T09:38:48.560" v="2" actId="403"/>
          <ac:spMkLst>
            <pc:docMk/>
            <pc:sldMk cId="4243418401" sldId="281"/>
            <ac:spMk id="5" creationId="{3D3A2B44-6329-4DA3-AC30-48AF2B6F619E}"/>
          </ac:spMkLst>
        </pc:spChg>
        <pc:spChg chg="mod">
          <ac:chgData name="Takehara Kazuyo" userId="6c1305eccc517997" providerId="LiveId" clId="{FF8D33B0-F325-4B00-B2FA-3F156E550CE1}" dt="2023-04-26T09:38:48.560" v="2" actId="403"/>
          <ac:spMkLst>
            <pc:docMk/>
            <pc:sldMk cId="4243418401" sldId="281"/>
            <ac:spMk id="6" creationId="{CC81895E-27FC-4C7B-9E9F-39566DF755AC}"/>
          </ac:spMkLst>
        </pc:spChg>
        <pc:spChg chg="mod">
          <ac:chgData name="Takehara Kazuyo" userId="6c1305eccc517997" providerId="LiveId" clId="{FF8D33B0-F325-4B00-B2FA-3F156E550CE1}" dt="2023-04-26T09:38:48.560" v="2" actId="403"/>
          <ac:spMkLst>
            <pc:docMk/>
            <pc:sldMk cId="4243418401" sldId="281"/>
            <ac:spMk id="7" creationId="{5173DBBA-C286-4884-991D-589ECC23605B}"/>
          </ac:spMkLst>
        </pc:spChg>
        <pc:spChg chg="mod">
          <ac:chgData name="Takehara Kazuyo" userId="6c1305eccc517997" providerId="LiveId" clId="{FF8D33B0-F325-4B00-B2FA-3F156E550CE1}" dt="2023-04-26T09:38:48.560" v="2" actId="403"/>
          <ac:spMkLst>
            <pc:docMk/>
            <pc:sldMk cId="4243418401" sldId="281"/>
            <ac:spMk id="8" creationId="{FB13F7B7-D6E2-434D-B7ED-FA69D2C6AA58}"/>
          </ac:spMkLst>
        </pc:spChg>
      </pc:sldChg>
      <pc:sldChg chg="modSp mod">
        <pc:chgData name="Takehara Kazuyo" userId="6c1305eccc517997" providerId="LiveId" clId="{FF8D33B0-F325-4B00-B2FA-3F156E550CE1}" dt="2023-04-26T09:39:53.682" v="14" actId="1076"/>
        <pc:sldMkLst>
          <pc:docMk/>
          <pc:sldMk cId="2512709123" sldId="282"/>
        </pc:sldMkLst>
        <pc:spChg chg="mod">
          <ac:chgData name="Takehara Kazuyo" userId="6c1305eccc517997" providerId="LiveId" clId="{FF8D33B0-F325-4B00-B2FA-3F156E550CE1}" dt="2023-04-26T09:39:26.588" v="5" actId="1076"/>
          <ac:spMkLst>
            <pc:docMk/>
            <pc:sldMk cId="2512709123" sldId="282"/>
            <ac:spMk id="2" creationId="{6A5D8C7B-1312-45F4-AF11-DEC2302E70FA}"/>
          </ac:spMkLst>
        </pc:spChg>
        <pc:spChg chg="mod">
          <ac:chgData name="Takehara Kazuyo" userId="6c1305eccc517997" providerId="LiveId" clId="{FF8D33B0-F325-4B00-B2FA-3F156E550CE1}" dt="2023-04-26T09:39:16.995" v="4" actId="404"/>
          <ac:spMkLst>
            <pc:docMk/>
            <pc:sldMk cId="2512709123" sldId="282"/>
            <ac:spMk id="6" creationId="{79E9E884-5340-4C80-BE72-352A0AA15B3D}"/>
          </ac:spMkLst>
        </pc:spChg>
        <pc:spChg chg="mod">
          <ac:chgData name="Takehara Kazuyo" userId="6c1305eccc517997" providerId="LiveId" clId="{FF8D33B0-F325-4B00-B2FA-3F156E550CE1}" dt="2023-04-26T09:39:16.995" v="4" actId="404"/>
          <ac:spMkLst>
            <pc:docMk/>
            <pc:sldMk cId="2512709123" sldId="282"/>
            <ac:spMk id="7" creationId="{C955334E-579A-4321-83A0-310FE53BAEB3}"/>
          </ac:spMkLst>
        </pc:spChg>
        <pc:spChg chg="mod">
          <ac:chgData name="Takehara Kazuyo" userId="6c1305eccc517997" providerId="LiveId" clId="{FF8D33B0-F325-4B00-B2FA-3F156E550CE1}" dt="2023-04-26T09:39:32.471" v="7" actId="1076"/>
          <ac:spMkLst>
            <pc:docMk/>
            <pc:sldMk cId="2512709123" sldId="282"/>
            <ac:spMk id="9" creationId="{8659F81A-DB38-4CF6-921B-33384FD156EC}"/>
          </ac:spMkLst>
        </pc:spChg>
        <pc:spChg chg="mod">
          <ac:chgData name="Takehara Kazuyo" userId="6c1305eccc517997" providerId="LiveId" clId="{FF8D33B0-F325-4B00-B2FA-3F156E550CE1}" dt="2023-04-26T09:39:36.847" v="9" actId="1076"/>
          <ac:spMkLst>
            <pc:docMk/>
            <pc:sldMk cId="2512709123" sldId="282"/>
            <ac:spMk id="10" creationId="{1F653FA2-3D53-4733-B2DC-FE4C84AD8A14}"/>
          </ac:spMkLst>
        </pc:spChg>
        <pc:spChg chg="mod">
          <ac:chgData name="Takehara Kazuyo" userId="6c1305eccc517997" providerId="LiveId" clId="{FF8D33B0-F325-4B00-B2FA-3F156E550CE1}" dt="2023-04-26T09:39:41.664" v="11" actId="1076"/>
          <ac:spMkLst>
            <pc:docMk/>
            <pc:sldMk cId="2512709123" sldId="282"/>
            <ac:spMk id="11" creationId="{B9C58B72-0EA2-4E2A-AC9B-BBD1C361A448}"/>
          </ac:spMkLst>
        </pc:spChg>
        <pc:spChg chg="mod">
          <ac:chgData name="Takehara Kazuyo" userId="6c1305eccc517997" providerId="LiveId" clId="{FF8D33B0-F325-4B00-B2FA-3F156E550CE1}" dt="2023-04-26T09:39:49.574" v="13" actId="1076"/>
          <ac:spMkLst>
            <pc:docMk/>
            <pc:sldMk cId="2512709123" sldId="282"/>
            <ac:spMk id="12" creationId="{A02D7D0D-A21E-46BD-9A80-8D0838034F7C}"/>
          </ac:spMkLst>
        </pc:spChg>
        <pc:spChg chg="mod">
          <ac:chgData name="Takehara Kazuyo" userId="6c1305eccc517997" providerId="LiveId" clId="{FF8D33B0-F325-4B00-B2FA-3F156E550CE1}" dt="2023-04-26T09:39:29.299" v="6" actId="1076"/>
          <ac:spMkLst>
            <pc:docMk/>
            <pc:sldMk cId="2512709123" sldId="282"/>
            <ac:spMk id="13" creationId="{279828CB-3864-4148-BBBF-2B2474E8D322}"/>
          </ac:spMkLst>
        </pc:spChg>
        <pc:spChg chg="mod">
          <ac:chgData name="Takehara Kazuyo" userId="6c1305eccc517997" providerId="LiveId" clId="{FF8D33B0-F325-4B00-B2FA-3F156E550CE1}" dt="2023-04-26T09:39:34.675" v="8" actId="1076"/>
          <ac:spMkLst>
            <pc:docMk/>
            <pc:sldMk cId="2512709123" sldId="282"/>
            <ac:spMk id="14" creationId="{B89B2A61-5563-4E64-93FE-605B10C6E1EC}"/>
          </ac:spMkLst>
        </pc:spChg>
        <pc:spChg chg="mod">
          <ac:chgData name="Takehara Kazuyo" userId="6c1305eccc517997" providerId="LiveId" clId="{FF8D33B0-F325-4B00-B2FA-3F156E550CE1}" dt="2023-04-26T09:39:39.162" v="10" actId="1076"/>
          <ac:spMkLst>
            <pc:docMk/>
            <pc:sldMk cId="2512709123" sldId="282"/>
            <ac:spMk id="15" creationId="{ED924692-02D5-47C5-835B-E1175D444565}"/>
          </ac:spMkLst>
        </pc:spChg>
        <pc:spChg chg="mod">
          <ac:chgData name="Takehara Kazuyo" userId="6c1305eccc517997" providerId="LiveId" clId="{FF8D33B0-F325-4B00-B2FA-3F156E550CE1}" dt="2023-04-26T09:39:44.489" v="12" actId="1076"/>
          <ac:spMkLst>
            <pc:docMk/>
            <pc:sldMk cId="2512709123" sldId="282"/>
            <ac:spMk id="16" creationId="{5F625D6B-F5F5-453E-A12D-92F6508DFFF4}"/>
          </ac:spMkLst>
        </pc:spChg>
        <pc:spChg chg="mod">
          <ac:chgData name="Takehara Kazuyo" userId="6c1305eccc517997" providerId="LiveId" clId="{FF8D33B0-F325-4B00-B2FA-3F156E550CE1}" dt="2023-04-26T09:39:53.682" v="14" actId="1076"/>
          <ac:spMkLst>
            <pc:docMk/>
            <pc:sldMk cId="2512709123" sldId="282"/>
            <ac:spMk id="17" creationId="{752A0B80-E1F7-4F6B-BE6B-2F96C41CDC05}"/>
          </ac:spMkLst>
        </pc:spChg>
      </pc:sldChg>
      <pc:sldChg chg="modSp mod">
        <pc:chgData name="Takehara Kazuyo" userId="6c1305eccc517997" providerId="LiveId" clId="{FF8D33B0-F325-4B00-B2FA-3F156E550CE1}" dt="2023-04-26T09:40:57.394" v="15" actId="1076"/>
        <pc:sldMkLst>
          <pc:docMk/>
          <pc:sldMk cId="150143279" sldId="284"/>
        </pc:sldMkLst>
        <pc:picChg chg="mod">
          <ac:chgData name="Takehara Kazuyo" userId="6c1305eccc517997" providerId="LiveId" clId="{FF8D33B0-F325-4B00-B2FA-3F156E550CE1}" dt="2023-04-26T09:40:57.394" v="15" actId="1076"/>
          <ac:picMkLst>
            <pc:docMk/>
            <pc:sldMk cId="150143279" sldId="284"/>
            <ac:picMk id="6" creationId="{7096BE26-403D-42DE-B91A-612CA2450EBB}"/>
          </ac:picMkLst>
        </pc:picChg>
      </pc:sldChg>
      <pc:sldChg chg="modSp mod">
        <pc:chgData name="Takehara Kazuyo" userId="6c1305eccc517997" providerId="LiveId" clId="{FF8D33B0-F325-4B00-B2FA-3F156E550CE1}" dt="2023-04-26T09:41:25.707" v="19" actId="1076"/>
        <pc:sldMkLst>
          <pc:docMk/>
          <pc:sldMk cId="1605216199" sldId="286"/>
        </pc:sldMkLst>
        <pc:picChg chg="mod">
          <ac:chgData name="Takehara Kazuyo" userId="6c1305eccc517997" providerId="LiveId" clId="{FF8D33B0-F325-4B00-B2FA-3F156E550CE1}" dt="2023-04-26T09:41:15.402" v="16" actId="1076"/>
          <ac:picMkLst>
            <pc:docMk/>
            <pc:sldMk cId="1605216199" sldId="286"/>
            <ac:picMk id="8" creationId="{F42707CD-1CD5-42B7-99BA-DA497F875060}"/>
          </ac:picMkLst>
        </pc:picChg>
        <pc:picChg chg="mod">
          <ac:chgData name="Takehara Kazuyo" userId="6c1305eccc517997" providerId="LiveId" clId="{FF8D33B0-F325-4B00-B2FA-3F156E550CE1}" dt="2023-04-26T09:41:18.076" v="17" actId="1076"/>
          <ac:picMkLst>
            <pc:docMk/>
            <pc:sldMk cId="1605216199" sldId="286"/>
            <ac:picMk id="9" creationId="{D93B0771-FBC0-47BD-B9C6-4B7D1D040CEB}"/>
          </ac:picMkLst>
        </pc:picChg>
        <pc:picChg chg="mod">
          <ac:chgData name="Takehara Kazuyo" userId="6c1305eccc517997" providerId="LiveId" clId="{FF8D33B0-F325-4B00-B2FA-3F156E550CE1}" dt="2023-04-26T09:41:25.707" v="19" actId="1076"/>
          <ac:picMkLst>
            <pc:docMk/>
            <pc:sldMk cId="1605216199" sldId="286"/>
            <ac:picMk id="10" creationId="{276B4210-A205-4674-A2E0-9D74DD4B985E}"/>
          </ac:picMkLst>
        </pc:picChg>
        <pc:picChg chg="ord">
          <ac:chgData name="Takehara Kazuyo" userId="6c1305eccc517997" providerId="LiveId" clId="{FF8D33B0-F325-4B00-B2FA-3F156E550CE1}" dt="2023-04-26T09:41:23.111" v="18" actId="167"/>
          <ac:picMkLst>
            <pc:docMk/>
            <pc:sldMk cId="1605216199" sldId="286"/>
            <ac:picMk id="11" creationId="{30454FCD-4C51-4B24-917D-06821B833C06}"/>
          </ac:picMkLst>
        </pc:picChg>
      </pc:sldChg>
      <pc:sldChg chg="modSp mod">
        <pc:chgData name="Takehara Kazuyo" userId="6c1305eccc517997" providerId="LiveId" clId="{FF8D33B0-F325-4B00-B2FA-3F156E550CE1}" dt="2023-04-26T09:41:52.964" v="24" actId="1076"/>
        <pc:sldMkLst>
          <pc:docMk/>
          <pc:sldMk cId="1245461687" sldId="296"/>
        </pc:sldMkLst>
        <pc:picChg chg="mod ord">
          <ac:chgData name="Takehara Kazuyo" userId="6c1305eccc517997" providerId="LiveId" clId="{FF8D33B0-F325-4B00-B2FA-3F156E550CE1}" dt="2023-04-26T09:41:48.808" v="22" actId="1076"/>
          <ac:picMkLst>
            <pc:docMk/>
            <pc:sldMk cId="1245461687" sldId="296"/>
            <ac:picMk id="5" creationId="{7E46EA34-7960-4AC2-977B-6E6BF1D1B499}"/>
          </ac:picMkLst>
        </pc:picChg>
        <pc:picChg chg="mod ord">
          <ac:chgData name="Takehara Kazuyo" userId="6c1305eccc517997" providerId="LiveId" clId="{FF8D33B0-F325-4B00-B2FA-3F156E550CE1}" dt="2023-04-26T09:41:50.996" v="23" actId="1076"/>
          <ac:picMkLst>
            <pc:docMk/>
            <pc:sldMk cId="1245461687" sldId="296"/>
            <ac:picMk id="8" creationId="{5D04AEB3-93F9-45F1-8F88-F8853A0E3AAB}"/>
          </ac:picMkLst>
        </pc:picChg>
        <pc:picChg chg="mod ord">
          <ac:chgData name="Takehara Kazuyo" userId="6c1305eccc517997" providerId="LiveId" clId="{FF8D33B0-F325-4B00-B2FA-3F156E550CE1}" dt="2023-04-26T09:41:52.964" v="24" actId="1076"/>
          <ac:picMkLst>
            <pc:docMk/>
            <pc:sldMk cId="1245461687" sldId="296"/>
            <ac:picMk id="9" creationId="{AA674C34-E534-40C4-88B1-246CC1643319}"/>
          </ac:picMkLst>
        </pc:picChg>
      </pc:sldChg>
      <pc:sldChg chg="modSp mod">
        <pc:chgData name="Takehara Kazuyo" userId="6c1305eccc517997" providerId="LiveId" clId="{FF8D33B0-F325-4B00-B2FA-3F156E550CE1}" dt="2023-04-26T09:43:28.378" v="37" actId="1076"/>
        <pc:sldMkLst>
          <pc:docMk/>
          <pc:sldMk cId="2872119515" sldId="299"/>
        </pc:sldMkLst>
        <pc:picChg chg="mod">
          <ac:chgData name="Takehara Kazuyo" userId="6c1305eccc517997" providerId="LiveId" clId="{FF8D33B0-F325-4B00-B2FA-3F156E550CE1}" dt="2023-04-26T09:43:20.927" v="35" actId="1076"/>
          <ac:picMkLst>
            <pc:docMk/>
            <pc:sldMk cId="2872119515" sldId="299"/>
            <ac:picMk id="4" creationId="{9F8987A6-206D-4F1E-BA98-C5F03FB67D9A}"/>
          </ac:picMkLst>
        </pc:picChg>
        <pc:picChg chg="mod">
          <ac:chgData name="Takehara Kazuyo" userId="6c1305eccc517997" providerId="LiveId" clId="{FF8D33B0-F325-4B00-B2FA-3F156E550CE1}" dt="2023-04-26T09:43:28.378" v="37" actId="1076"/>
          <ac:picMkLst>
            <pc:docMk/>
            <pc:sldMk cId="2872119515" sldId="299"/>
            <ac:picMk id="7" creationId="{BB0F7105-59A9-40F3-858C-70E5EE6A7A7B}"/>
          </ac:picMkLst>
        </pc:picChg>
        <pc:picChg chg="mod">
          <ac:chgData name="Takehara Kazuyo" userId="6c1305eccc517997" providerId="LiveId" clId="{FF8D33B0-F325-4B00-B2FA-3F156E550CE1}" dt="2023-04-26T09:43:24.380" v="36" actId="1076"/>
          <ac:picMkLst>
            <pc:docMk/>
            <pc:sldMk cId="2872119515" sldId="299"/>
            <ac:picMk id="8" creationId="{CEEE0830-AC38-47A2-864A-5621CD462399}"/>
          </ac:picMkLst>
        </pc:picChg>
      </pc:sldChg>
      <pc:sldChg chg="modSp mod">
        <pc:chgData name="Takehara Kazuyo" userId="6c1305eccc517997" providerId="LiveId" clId="{FF8D33B0-F325-4B00-B2FA-3F156E550CE1}" dt="2023-04-26T09:44:27.134" v="49" actId="1076"/>
        <pc:sldMkLst>
          <pc:docMk/>
          <pc:sldMk cId="4001595366" sldId="300"/>
        </pc:sldMkLst>
        <pc:picChg chg="mod ord">
          <ac:chgData name="Takehara Kazuyo" userId="6c1305eccc517997" providerId="LiveId" clId="{FF8D33B0-F325-4B00-B2FA-3F156E550CE1}" dt="2023-04-26T09:44:22.506" v="47" actId="1076"/>
          <ac:picMkLst>
            <pc:docMk/>
            <pc:sldMk cId="4001595366" sldId="300"/>
            <ac:picMk id="6" creationId="{DB85634D-8BC4-4A1E-AFB6-CFF4B7188A7A}"/>
          </ac:picMkLst>
        </pc:picChg>
        <pc:picChg chg="mod ord">
          <ac:chgData name="Takehara Kazuyo" userId="6c1305eccc517997" providerId="LiveId" clId="{FF8D33B0-F325-4B00-B2FA-3F156E550CE1}" dt="2023-04-26T09:44:24.828" v="48" actId="1076"/>
          <ac:picMkLst>
            <pc:docMk/>
            <pc:sldMk cId="4001595366" sldId="300"/>
            <ac:picMk id="10" creationId="{2D2AF10A-811E-41BE-95E7-0EF8AD8C5931}"/>
          </ac:picMkLst>
        </pc:picChg>
        <pc:picChg chg="mod ord">
          <ac:chgData name="Takehara Kazuyo" userId="6c1305eccc517997" providerId="LiveId" clId="{FF8D33B0-F325-4B00-B2FA-3F156E550CE1}" dt="2023-04-26T09:44:27.134" v="49" actId="1076"/>
          <ac:picMkLst>
            <pc:docMk/>
            <pc:sldMk cId="4001595366" sldId="300"/>
            <ac:picMk id="11" creationId="{3B610316-B031-4792-BAE5-BD2ABB480AF4}"/>
          </ac:picMkLst>
        </pc:picChg>
      </pc:sldChg>
      <pc:sldChg chg="modSp mod">
        <pc:chgData name="Takehara Kazuyo" userId="6c1305eccc517997" providerId="LiveId" clId="{FF8D33B0-F325-4B00-B2FA-3F156E550CE1}" dt="2023-04-26T09:42:05.153" v="25" actId="403"/>
        <pc:sldMkLst>
          <pc:docMk/>
          <pc:sldMk cId="3576352253" sldId="303"/>
        </pc:sldMkLst>
        <pc:spChg chg="mod">
          <ac:chgData name="Takehara Kazuyo" userId="6c1305eccc517997" providerId="LiveId" clId="{FF8D33B0-F325-4B00-B2FA-3F156E550CE1}" dt="2023-04-26T09:42:05.153" v="25" actId="403"/>
          <ac:spMkLst>
            <pc:docMk/>
            <pc:sldMk cId="3576352253" sldId="303"/>
            <ac:spMk id="2" creationId="{4075CEDF-80F4-43E2-BAAF-A9BEEB58FA78}"/>
          </ac:spMkLst>
        </pc:spChg>
        <pc:spChg chg="mod">
          <ac:chgData name="Takehara Kazuyo" userId="6c1305eccc517997" providerId="LiveId" clId="{FF8D33B0-F325-4B00-B2FA-3F156E550CE1}" dt="2023-04-26T09:42:05.153" v="25" actId="403"/>
          <ac:spMkLst>
            <pc:docMk/>
            <pc:sldMk cId="3576352253" sldId="303"/>
            <ac:spMk id="8" creationId="{AC8325DE-0633-42C1-9566-A081DB8776FC}"/>
          </ac:spMkLst>
        </pc:spChg>
        <pc:spChg chg="mod">
          <ac:chgData name="Takehara Kazuyo" userId="6c1305eccc517997" providerId="LiveId" clId="{FF8D33B0-F325-4B00-B2FA-3F156E550CE1}" dt="2023-04-26T09:42:05.153" v="25" actId="403"/>
          <ac:spMkLst>
            <pc:docMk/>
            <pc:sldMk cId="3576352253" sldId="303"/>
            <ac:spMk id="14" creationId="{315EED2A-1B8B-4E35-84DB-5476EE0B2EC4}"/>
          </ac:spMkLst>
        </pc:spChg>
      </pc:sldChg>
      <pc:sldChg chg="modSp mod">
        <pc:chgData name="Takehara Kazuyo" userId="6c1305eccc517997" providerId="LiveId" clId="{FF8D33B0-F325-4B00-B2FA-3F156E550CE1}" dt="2023-04-26T09:42:09.970" v="26" actId="403"/>
        <pc:sldMkLst>
          <pc:docMk/>
          <pc:sldMk cId="1531266026" sldId="304"/>
        </pc:sldMkLst>
        <pc:spChg chg="mod">
          <ac:chgData name="Takehara Kazuyo" userId="6c1305eccc517997" providerId="LiveId" clId="{FF8D33B0-F325-4B00-B2FA-3F156E550CE1}" dt="2023-04-26T09:42:09.970" v="26" actId="403"/>
          <ac:spMkLst>
            <pc:docMk/>
            <pc:sldMk cId="1531266026" sldId="304"/>
            <ac:spMk id="7" creationId="{D61C2CCB-F587-46F7-865F-894B63ADDB70}"/>
          </ac:spMkLst>
        </pc:spChg>
        <pc:spChg chg="mod">
          <ac:chgData name="Takehara Kazuyo" userId="6c1305eccc517997" providerId="LiveId" clId="{FF8D33B0-F325-4B00-B2FA-3F156E550CE1}" dt="2023-04-26T09:42:09.970" v="26" actId="403"/>
          <ac:spMkLst>
            <pc:docMk/>
            <pc:sldMk cId="1531266026" sldId="304"/>
            <ac:spMk id="9" creationId="{7AE4EE86-4C65-4D8C-BDBB-2B0C006F2C0A}"/>
          </ac:spMkLst>
        </pc:spChg>
        <pc:spChg chg="mod">
          <ac:chgData name="Takehara Kazuyo" userId="6c1305eccc517997" providerId="LiveId" clId="{FF8D33B0-F325-4B00-B2FA-3F156E550CE1}" dt="2023-04-26T09:42:09.970" v="26" actId="403"/>
          <ac:spMkLst>
            <pc:docMk/>
            <pc:sldMk cId="1531266026" sldId="304"/>
            <ac:spMk id="11" creationId="{33A933BB-7759-453F-85F6-6A1BFEA1B61E}"/>
          </ac:spMkLst>
        </pc:spChg>
      </pc:sldChg>
      <pc:sldChg chg="modSp mod">
        <pc:chgData name="Takehara Kazuyo" userId="6c1305eccc517997" providerId="LiveId" clId="{FF8D33B0-F325-4B00-B2FA-3F156E550CE1}" dt="2023-04-26T09:42:55.842" v="32" actId="1076"/>
        <pc:sldMkLst>
          <pc:docMk/>
          <pc:sldMk cId="1996716477" sldId="306"/>
        </pc:sldMkLst>
        <pc:picChg chg="mod">
          <ac:chgData name="Takehara Kazuyo" userId="6c1305eccc517997" providerId="LiveId" clId="{FF8D33B0-F325-4B00-B2FA-3F156E550CE1}" dt="2023-04-26T09:42:53.512" v="31" actId="1076"/>
          <ac:picMkLst>
            <pc:docMk/>
            <pc:sldMk cId="1996716477" sldId="306"/>
            <ac:picMk id="6" creationId="{A0C44DE1-8FC2-4FB5-8F3F-090014436CCF}"/>
          </ac:picMkLst>
        </pc:picChg>
        <pc:picChg chg="mod">
          <ac:chgData name="Takehara Kazuyo" userId="6c1305eccc517997" providerId="LiveId" clId="{FF8D33B0-F325-4B00-B2FA-3F156E550CE1}" dt="2023-04-26T09:42:55.842" v="32" actId="1076"/>
          <ac:picMkLst>
            <pc:docMk/>
            <pc:sldMk cId="1996716477" sldId="306"/>
            <ac:picMk id="8" creationId="{D43B0D36-685F-44AA-A1BC-4B21FD71AA57}"/>
          </ac:picMkLst>
        </pc:picChg>
      </pc:sldChg>
      <pc:sldChg chg="modSp mod">
        <pc:chgData name="Takehara Kazuyo" userId="6c1305eccc517997" providerId="LiveId" clId="{FF8D33B0-F325-4B00-B2FA-3F156E550CE1}" dt="2023-04-26T09:42:46.428" v="30" actId="1076"/>
        <pc:sldMkLst>
          <pc:docMk/>
          <pc:sldMk cId="1406038947" sldId="307"/>
        </pc:sldMkLst>
        <pc:picChg chg="mod">
          <ac:chgData name="Takehara Kazuyo" userId="6c1305eccc517997" providerId="LiveId" clId="{FF8D33B0-F325-4B00-B2FA-3F156E550CE1}" dt="2023-04-26T09:42:43.976" v="29" actId="1076"/>
          <ac:picMkLst>
            <pc:docMk/>
            <pc:sldMk cId="1406038947" sldId="307"/>
            <ac:picMk id="6" creationId="{9B4FCD8B-A85B-4DBF-B894-F571739654DC}"/>
          </ac:picMkLst>
        </pc:picChg>
        <pc:picChg chg="mod">
          <ac:chgData name="Takehara Kazuyo" userId="6c1305eccc517997" providerId="LiveId" clId="{FF8D33B0-F325-4B00-B2FA-3F156E550CE1}" dt="2023-04-26T09:42:46.428" v="30" actId="1076"/>
          <ac:picMkLst>
            <pc:docMk/>
            <pc:sldMk cId="1406038947" sldId="307"/>
            <ac:picMk id="8" creationId="{7C774DB0-F1CE-4B6A-98C1-17F1C822FFA4}"/>
          </ac:picMkLst>
        </pc:picChg>
      </pc:sldChg>
      <pc:sldChg chg="modSp mod">
        <pc:chgData name="Takehara Kazuyo" userId="6c1305eccc517997" providerId="LiveId" clId="{FF8D33B0-F325-4B00-B2FA-3F156E550CE1}" dt="2023-04-26T09:43:01.137" v="34" actId="1076"/>
        <pc:sldMkLst>
          <pc:docMk/>
          <pc:sldMk cId="916923943" sldId="308"/>
        </pc:sldMkLst>
        <pc:picChg chg="mod">
          <ac:chgData name="Takehara Kazuyo" userId="6c1305eccc517997" providerId="LiveId" clId="{FF8D33B0-F325-4B00-B2FA-3F156E550CE1}" dt="2023-04-26T09:42:58.885" v="33" actId="1076"/>
          <ac:picMkLst>
            <pc:docMk/>
            <pc:sldMk cId="916923943" sldId="308"/>
            <ac:picMk id="6" creationId="{DF5CDC9E-799B-4969-8210-E245FC5C8615}"/>
          </ac:picMkLst>
        </pc:picChg>
        <pc:picChg chg="mod">
          <ac:chgData name="Takehara Kazuyo" userId="6c1305eccc517997" providerId="LiveId" clId="{FF8D33B0-F325-4B00-B2FA-3F156E550CE1}" dt="2023-04-26T09:43:01.137" v="34" actId="1076"/>
          <ac:picMkLst>
            <pc:docMk/>
            <pc:sldMk cId="916923943" sldId="308"/>
            <ac:picMk id="8" creationId="{CE548747-D705-4889-BE4C-9410B126CAC2}"/>
          </ac:picMkLst>
        </pc:picChg>
      </pc:sldChg>
      <pc:sldChg chg="modSp mod">
        <pc:chgData name="Takehara Kazuyo" userId="6c1305eccc517997" providerId="LiveId" clId="{FF8D33B0-F325-4B00-B2FA-3F156E550CE1}" dt="2023-04-26T09:43:59.195" v="44" actId="1076"/>
        <pc:sldMkLst>
          <pc:docMk/>
          <pc:sldMk cId="1528569029" sldId="314"/>
        </pc:sldMkLst>
        <pc:picChg chg="mod">
          <ac:chgData name="Takehara Kazuyo" userId="6c1305eccc517997" providerId="LiveId" clId="{FF8D33B0-F325-4B00-B2FA-3F156E550CE1}" dt="2023-04-26T09:43:37.423" v="38" actId="1076"/>
          <ac:picMkLst>
            <pc:docMk/>
            <pc:sldMk cId="1528569029" sldId="314"/>
            <ac:picMk id="4" creationId="{7668D3EC-A18B-4103-9B16-78B859615DA8}"/>
          </ac:picMkLst>
        </pc:picChg>
        <pc:picChg chg="mod ord">
          <ac:chgData name="Takehara Kazuyo" userId="6c1305eccc517997" providerId="LiveId" clId="{FF8D33B0-F325-4B00-B2FA-3F156E550CE1}" dt="2023-04-26T09:43:53.694" v="42" actId="1076"/>
          <ac:picMkLst>
            <pc:docMk/>
            <pc:sldMk cId="1528569029" sldId="314"/>
            <ac:picMk id="7" creationId="{FF272A8A-46F3-4C6F-A638-29B9CD452861}"/>
          </ac:picMkLst>
        </pc:picChg>
        <pc:picChg chg="mod ord">
          <ac:chgData name="Takehara Kazuyo" userId="6c1305eccc517997" providerId="LiveId" clId="{FF8D33B0-F325-4B00-B2FA-3F156E550CE1}" dt="2023-04-26T09:43:59.195" v="44" actId="1076"/>
          <ac:picMkLst>
            <pc:docMk/>
            <pc:sldMk cId="1528569029" sldId="314"/>
            <ac:picMk id="13" creationId="{A1020A8D-0F64-4611-BE7C-7785A32811BD}"/>
          </ac:picMkLst>
        </pc:picChg>
      </pc:sldChg>
      <pc:sldChg chg="modSp mod">
        <pc:chgData name="Takehara Kazuyo" userId="6c1305eccc517997" providerId="LiveId" clId="{FF8D33B0-F325-4B00-B2FA-3F156E550CE1}" dt="2023-04-26T09:46:07.369" v="55" actId="1076"/>
        <pc:sldMkLst>
          <pc:docMk/>
          <pc:sldMk cId="2327839757" sldId="343"/>
        </pc:sldMkLst>
        <pc:picChg chg="mod">
          <ac:chgData name="Takehara Kazuyo" userId="6c1305eccc517997" providerId="LiveId" clId="{FF8D33B0-F325-4B00-B2FA-3F156E550CE1}" dt="2023-04-26T09:46:07.369" v="55" actId="1076"/>
          <ac:picMkLst>
            <pc:docMk/>
            <pc:sldMk cId="2327839757" sldId="343"/>
            <ac:picMk id="8" creationId="{BA11E948-4EFA-4308-BFC4-5A3C12DF1A78}"/>
          </ac:picMkLst>
        </pc:picChg>
        <pc:picChg chg="mod">
          <ac:chgData name="Takehara Kazuyo" userId="6c1305eccc517997" providerId="LiveId" clId="{FF8D33B0-F325-4B00-B2FA-3F156E550CE1}" dt="2023-04-26T09:46:04.208" v="54" actId="1076"/>
          <ac:picMkLst>
            <pc:docMk/>
            <pc:sldMk cId="2327839757" sldId="343"/>
            <ac:picMk id="9" creationId="{B60C03C2-4519-4D63-B9A0-71D3A4A03934}"/>
          </ac:picMkLst>
        </pc:picChg>
      </pc:sldChg>
      <pc:sldChg chg="modSp mod">
        <pc:chgData name="Takehara Kazuyo" userId="6c1305eccc517997" providerId="LiveId" clId="{FF8D33B0-F325-4B00-B2FA-3F156E550CE1}" dt="2023-04-26T09:46:33.570" v="61" actId="1076"/>
        <pc:sldMkLst>
          <pc:docMk/>
          <pc:sldMk cId="3391473522" sldId="344"/>
        </pc:sldMkLst>
        <pc:picChg chg="mod">
          <ac:chgData name="Takehara Kazuyo" userId="6c1305eccc517997" providerId="LiveId" clId="{FF8D33B0-F325-4B00-B2FA-3F156E550CE1}" dt="2023-04-26T09:46:24.489" v="58" actId="1076"/>
          <ac:picMkLst>
            <pc:docMk/>
            <pc:sldMk cId="3391473522" sldId="344"/>
            <ac:picMk id="4" creationId="{1362E9F6-D3BD-4654-860F-FF8250E2F511}"/>
          </ac:picMkLst>
        </pc:picChg>
        <pc:picChg chg="mod">
          <ac:chgData name="Takehara Kazuyo" userId="6c1305eccc517997" providerId="LiveId" clId="{FF8D33B0-F325-4B00-B2FA-3F156E550CE1}" dt="2023-04-26T09:46:29.912" v="60" actId="1076"/>
          <ac:picMkLst>
            <pc:docMk/>
            <pc:sldMk cId="3391473522" sldId="344"/>
            <ac:picMk id="6" creationId="{0A481D37-0498-427C-9563-05B4067956A5}"/>
          </ac:picMkLst>
        </pc:picChg>
        <pc:picChg chg="mod">
          <ac:chgData name="Takehara Kazuyo" userId="6c1305eccc517997" providerId="LiveId" clId="{FF8D33B0-F325-4B00-B2FA-3F156E550CE1}" dt="2023-04-26T09:46:33.570" v="61" actId="1076"/>
          <ac:picMkLst>
            <pc:docMk/>
            <pc:sldMk cId="3391473522" sldId="344"/>
            <ac:picMk id="7" creationId="{50340EB7-BD76-488F-BCC0-DB43DEE020AF}"/>
          </ac:picMkLst>
        </pc:picChg>
        <pc:picChg chg="mod">
          <ac:chgData name="Takehara Kazuyo" userId="6c1305eccc517997" providerId="LiveId" clId="{FF8D33B0-F325-4B00-B2FA-3F156E550CE1}" dt="2023-04-26T09:46:27.390" v="59" actId="1076"/>
          <ac:picMkLst>
            <pc:docMk/>
            <pc:sldMk cId="3391473522" sldId="344"/>
            <ac:picMk id="8" creationId="{CE91166A-EAAB-4E7E-AE6E-37F2CB4B9CBF}"/>
          </ac:picMkLst>
        </pc:picChg>
      </pc:sldChg>
      <pc:sldChg chg="modSp mod">
        <pc:chgData name="Takehara Kazuyo" userId="6c1305eccc517997" providerId="LiveId" clId="{FF8D33B0-F325-4B00-B2FA-3F156E550CE1}" dt="2023-04-26T09:46:12.697" v="57" actId="1076"/>
        <pc:sldMkLst>
          <pc:docMk/>
          <pc:sldMk cId="2188444792" sldId="349"/>
        </pc:sldMkLst>
        <pc:picChg chg="mod">
          <ac:chgData name="Takehara Kazuyo" userId="6c1305eccc517997" providerId="LiveId" clId="{FF8D33B0-F325-4B00-B2FA-3F156E550CE1}" dt="2023-04-26T09:46:12.697" v="57" actId="1076"/>
          <ac:picMkLst>
            <pc:docMk/>
            <pc:sldMk cId="2188444792" sldId="349"/>
            <ac:picMk id="8" creationId="{E42D1701-5538-4379-B4CD-69EF1D1790F9}"/>
          </ac:picMkLst>
        </pc:picChg>
        <pc:picChg chg="mod">
          <ac:chgData name="Takehara Kazuyo" userId="6c1305eccc517997" providerId="LiveId" clId="{FF8D33B0-F325-4B00-B2FA-3F156E550CE1}" dt="2023-04-26T09:46:11.075" v="56" actId="1076"/>
          <ac:picMkLst>
            <pc:docMk/>
            <pc:sldMk cId="2188444792" sldId="349"/>
            <ac:picMk id="14" creationId="{4FDA5869-8846-4BAB-91CB-5F3661E7B69B}"/>
          </ac:picMkLst>
        </pc:picChg>
      </pc:sldChg>
      <pc:sldChg chg="modSp mod">
        <pc:chgData name="Takehara Kazuyo" userId="6c1305eccc517997" providerId="LiveId" clId="{FF8D33B0-F325-4B00-B2FA-3F156E550CE1}" dt="2023-04-26T09:46:54.288" v="65" actId="1076"/>
        <pc:sldMkLst>
          <pc:docMk/>
          <pc:sldMk cId="557043856" sldId="350"/>
        </pc:sldMkLst>
        <pc:picChg chg="mod">
          <ac:chgData name="Takehara Kazuyo" userId="6c1305eccc517997" providerId="LiveId" clId="{FF8D33B0-F325-4B00-B2FA-3F156E550CE1}" dt="2023-04-26T09:46:45.206" v="62" actId="1076"/>
          <ac:picMkLst>
            <pc:docMk/>
            <pc:sldMk cId="557043856" sldId="350"/>
            <ac:picMk id="15" creationId="{C2D699B5-EC34-4198-89DA-D78DAA277089}"/>
          </ac:picMkLst>
        </pc:picChg>
        <pc:picChg chg="mod">
          <ac:chgData name="Takehara Kazuyo" userId="6c1305eccc517997" providerId="LiveId" clId="{FF8D33B0-F325-4B00-B2FA-3F156E550CE1}" dt="2023-04-26T09:46:51.400" v="64" actId="1076"/>
          <ac:picMkLst>
            <pc:docMk/>
            <pc:sldMk cId="557043856" sldId="350"/>
            <ac:picMk id="17" creationId="{12DA8E96-B173-452F-ADAE-485BC2D7D902}"/>
          </ac:picMkLst>
        </pc:picChg>
        <pc:picChg chg="mod">
          <ac:chgData name="Takehara Kazuyo" userId="6c1305eccc517997" providerId="LiveId" clId="{FF8D33B0-F325-4B00-B2FA-3F156E550CE1}" dt="2023-04-26T09:46:54.288" v="65" actId="1076"/>
          <ac:picMkLst>
            <pc:docMk/>
            <pc:sldMk cId="557043856" sldId="350"/>
            <ac:picMk id="18" creationId="{CD261B96-DC53-4603-9CB5-F744B8F45DF2}"/>
          </ac:picMkLst>
        </pc:picChg>
        <pc:picChg chg="mod">
          <ac:chgData name="Takehara Kazuyo" userId="6c1305eccc517997" providerId="LiveId" clId="{FF8D33B0-F325-4B00-B2FA-3F156E550CE1}" dt="2023-04-26T09:46:47.978" v="63" actId="1076"/>
          <ac:picMkLst>
            <pc:docMk/>
            <pc:sldMk cId="557043856" sldId="350"/>
            <ac:picMk id="30" creationId="{ADA772F7-F46F-4349-9B18-EDB9A061CEBC}"/>
          </ac:picMkLst>
        </pc:picChg>
      </pc:sldChg>
      <pc:sldChg chg="modSp mod">
        <pc:chgData name="Takehara Kazuyo" userId="6c1305eccc517997" providerId="LiveId" clId="{FF8D33B0-F325-4B00-B2FA-3F156E550CE1}" dt="2023-04-26T09:38:44.141" v="1" actId="403"/>
        <pc:sldMkLst>
          <pc:docMk/>
          <pc:sldMk cId="2239546218" sldId="354"/>
        </pc:sldMkLst>
        <pc:spChg chg="mod">
          <ac:chgData name="Takehara Kazuyo" userId="6c1305eccc517997" providerId="LiveId" clId="{FF8D33B0-F325-4B00-B2FA-3F156E550CE1}" dt="2023-04-26T09:38:44.141" v="1" actId="403"/>
          <ac:spMkLst>
            <pc:docMk/>
            <pc:sldMk cId="2239546218" sldId="354"/>
            <ac:spMk id="5" creationId="{2E7A1A6A-D429-4DD5-8237-61EA027593A7}"/>
          </ac:spMkLst>
        </pc:spChg>
        <pc:spChg chg="mod">
          <ac:chgData name="Takehara Kazuyo" userId="6c1305eccc517997" providerId="LiveId" clId="{FF8D33B0-F325-4B00-B2FA-3F156E550CE1}" dt="2023-04-26T09:38:44.141" v="1" actId="403"/>
          <ac:spMkLst>
            <pc:docMk/>
            <pc:sldMk cId="2239546218" sldId="354"/>
            <ac:spMk id="6" creationId="{C7E523C7-CFB5-4E6E-9540-DD541DDF4847}"/>
          </ac:spMkLst>
        </pc:spChg>
        <pc:spChg chg="mod">
          <ac:chgData name="Takehara Kazuyo" userId="6c1305eccc517997" providerId="LiveId" clId="{FF8D33B0-F325-4B00-B2FA-3F156E550CE1}" dt="2023-04-26T09:38:44.141" v="1" actId="403"/>
          <ac:spMkLst>
            <pc:docMk/>
            <pc:sldMk cId="2239546218" sldId="354"/>
            <ac:spMk id="7" creationId="{491C4D0B-7BF8-4D37-9EFD-E657A867BB91}"/>
          </ac:spMkLst>
        </pc:spChg>
        <pc:spChg chg="mod">
          <ac:chgData name="Takehara Kazuyo" userId="6c1305eccc517997" providerId="LiveId" clId="{FF8D33B0-F325-4B00-B2FA-3F156E550CE1}" dt="2023-04-26T09:38:44.141" v="1" actId="403"/>
          <ac:spMkLst>
            <pc:docMk/>
            <pc:sldMk cId="2239546218" sldId="354"/>
            <ac:spMk id="8" creationId="{EFE316F4-0285-4C29-894B-BB781BBB8099}"/>
          </ac:spMkLst>
        </pc:spChg>
        <pc:spChg chg="mod">
          <ac:chgData name="Takehara Kazuyo" userId="6c1305eccc517997" providerId="LiveId" clId="{FF8D33B0-F325-4B00-B2FA-3F156E550CE1}" dt="2023-04-26T09:38:44.141" v="1" actId="403"/>
          <ac:spMkLst>
            <pc:docMk/>
            <pc:sldMk cId="2239546218" sldId="354"/>
            <ac:spMk id="9" creationId="{A4B88610-30D5-4E51-B920-B5E0F995ACA9}"/>
          </ac:spMkLst>
        </pc:spChg>
      </pc:sldChg>
      <pc:sldChg chg="modSp mod">
        <pc:chgData name="Takehara Kazuyo" userId="6c1305eccc517997" providerId="LiveId" clId="{FF8D33B0-F325-4B00-B2FA-3F156E550CE1}" dt="2023-04-26T09:44:45.302" v="53" actId="1076"/>
        <pc:sldMkLst>
          <pc:docMk/>
          <pc:sldMk cId="3263968171" sldId="358"/>
        </pc:sldMkLst>
        <pc:picChg chg="mod ord">
          <ac:chgData name="Takehara Kazuyo" userId="6c1305eccc517997" providerId="LiveId" clId="{FF8D33B0-F325-4B00-B2FA-3F156E550CE1}" dt="2023-04-26T09:44:45.302" v="53" actId="1076"/>
          <ac:picMkLst>
            <pc:docMk/>
            <pc:sldMk cId="3263968171" sldId="358"/>
            <ac:picMk id="6" creationId="{DB85634D-8BC4-4A1E-AFB6-CFF4B7188A7A}"/>
          </ac:picMkLst>
        </pc:picChg>
        <pc:picChg chg="mod ord">
          <ac:chgData name="Takehara Kazuyo" userId="6c1305eccc517997" providerId="LiveId" clId="{FF8D33B0-F325-4B00-B2FA-3F156E550CE1}" dt="2023-04-26T09:44:43.215" v="52" actId="1076"/>
          <ac:picMkLst>
            <pc:docMk/>
            <pc:sldMk cId="3263968171" sldId="358"/>
            <ac:picMk id="10" creationId="{2D2AF10A-811E-41BE-95E7-0EF8AD8C5931}"/>
          </ac:picMkLst>
        </pc:picChg>
        <pc:picChg chg="mod ord">
          <ac:chgData name="Takehara Kazuyo" userId="6c1305eccc517997" providerId="LiveId" clId="{FF8D33B0-F325-4B00-B2FA-3F156E550CE1}" dt="2023-04-26T09:44:41.408" v="51" actId="1076"/>
          <ac:picMkLst>
            <pc:docMk/>
            <pc:sldMk cId="3263968171" sldId="358"/>
            <ac:picMk id="11" creationId="{3B610316-B031-4792-BAE5-BD2ABB480AF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2D986-7805-4AAA-BDD3-7952E2A12760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1E72B-5771-45E3-9F18-57F8F888EA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0574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89B744-1886-4B60-8BCD-7CD7E054D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A4BD5E3-532F-49F3-89D1-080E4BB212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6EA809-A534-4750-8B04-7D2849256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DC85-1A3A-41F1-819C-A04957FDAC78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DDD920-7E30-44E3-95FD-456A62C5B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42243A-FB77-48D6-8AD7-A24899A8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FFF3-287B-4681-ADAB-2489B848FA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482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0FEA64-13EF-4F0F-BC0E-B4270FE6D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DF4058-3A32-4CFA-90A8-BCB2FAB74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2E295E-41EB-4FA9-BC0E-AE2AEABA5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DC85-1A3A-41F1-819C-A04957FDAC78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14B4A6-4C28-4AF0-9B97-C747097A1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6D6BB0-14C7-4D53-9275-72BDD3958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FFF3-287B-4681-ADAB-2489B848FA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576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3AD13C-7311-4425-BFA4-B30D583A3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BB89C0-76F8-4986-A59B-798E50A30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B09CE3-9674-4156-9E6B-1DF8BB2E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DC85-1A3A-41F1-819C-A04957FDAC78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9718CB-5EA0-4ED2-A56B-90CEA8B79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91A89A-B026-4E47-B0AE-4358D9FF2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FFF3-287B-4681-ADAB-2489B848FA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6479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3E5D1A-1C1F-4135-B5C1-1CD16B937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80D39F-A598-44DC-BEE5-0E8E028A7B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5EA4620-F8C8-40AD-AC78-0FAA0B22E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2576E18-B709-48DF-89F6-C39C6E4C4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DC85-1A3A-41F1-819C-A04957FDAC78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397EFA8-F2B4-40CE-A4F6-C7CB68D04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5D82F26-3188-4574-B3AE-FD3A558BC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FFF3-287B-4681-ADAB-2489B848FA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972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9C05AC-49D8-43B9-8B81-33131E4B4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B13612C-734C-4DBB-8CF3-ED48EBF15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570A28A-07E3-4E75-B6C5-5DEA8D30C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405A17C-D8BF-4411-B9C3-3C628A3C46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74F570B-D1FE-4C22-99DD-C590CD6D7A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F14BEAF-4A3C-4DDA-AD96-F23E2BC9A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DC85-1A3A-41F1-819C-A04957FDAC78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3CB10A1-B54E-43F4-8631-F8F64D392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9432CF9-F1A8-499E-BA72-90B0C3802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FFF3-287B-4681-ADAB-2489B848FA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500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EB34C3-061B-430B-B3D6-F3C85F198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73B46A0-1573-47AB-8AE9-8B5CA4A1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DC85-1A3A-41F1-819C-A04957FDAC78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27846F4-2620-4EDF-9D43-48E24BF9F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CEBE43B-07FB-4C56-AF87-2E7145AC3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FFF3-287B-4681-ADAB-2489B848FA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663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91C9D66-25F6-4D15-8EB6-32CF3EF7D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DC85-1A3A-41F1-819C-A04957FDAC78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97F7D4E-7583-4270-93E3-8D7EA8F29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33922CE-ADF0-4D0E-A4E7-0BA51492A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FFF3-287B-4681-ADAB-2489B848FA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490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53FAAC-946D-4249-A296-93906FB3C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CCA409-0096-4B35-9285-BF6D63200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45E89E9-9FA1-4650-9B50-66A670F29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9C34866-B532-49AB-9298-1D50D00AC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DC85-1A3A-41F1-819C-A04957FDAC78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1C59055-E531-4DCA-958F-579056D5A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499C89C-AC6B-407A-B96F-074E15D22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FFF3-287B-4681-ADAB-2489B848FA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9128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DCE34E-F621-4A15-A2E9-DA91D016E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14E88F8-BFF6-42A6-A803-821C0BF064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30131EE-9572-41CD-85D5-D84B5AFC23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F17E5D4-8785-40A3-9CB0-AFB49B8FD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DC85-1A3A-41F1-819C-A04957FDAC78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C91E6F8-EE3B-4D19-94F2-159F3D02B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AD0380E-0F0D-4F41-80E7-7F6CBDFE2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FFF3-287B-4681-ADAB-2489B848FA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5799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7A3721-C92E-4EA8-A5B4-7E154AFF6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0CC289F-F528-4058-B425-5D62D42439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E15EE3F-9B1A-4C62-81FB-016472B1C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DC85-1A3A-41F1-819C-A04957FDAC78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40D9FF-AEEA-4962-9F50-416C9DF19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21B3EB-2440-43B6-AB6E-B721C229C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FFF3-287B-4681-ADAB-2489B848FA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741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396D480-0506-48B3-BF78-23358D9B77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30B665D-3B2C-41FE-8805-503CA02C33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38B341-7539-4843-AA12-917974094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DC85-1A3A-41F1-819C-A04957FDAC78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C92415-B383-441F-B47B-D2E310FF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132C14-3B4E-4D09-AA95-9BC2A6D3F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FFF3-287B-4681-ADAB-2489B848FA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553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27D3D0-FB16-4A1B-95A1-F90945CB6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B438BC6-26FD-4707-95F8-3519B938A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79B452-85CE-4C95-B8C6-A82CB68C9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46E2F1-D511-40E1-9C61-FA802BCB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1EE70D-542E-49CA-8551-110020553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692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B484D5-95BD-4D9E-B61B-7E97BBFE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185DA2-A174-45BC-9DB2-0412DA5B6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484BA0-EBEE-40C5-8740-BE1126C9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A24A21-7F22-473F-AB3D-2B532082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B8DBA-978B-453F-B4D0-D3F459E5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57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FD0FA5-C47E-4E60-AC90-96EA0F04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C08172-8DF4-490D-B600-0460523BF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0738DF-C03B-465F-9F38-3AE08271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84A029-C0A6-4DBA-8C24-722C88A8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CB93C6-B766-428E-87CF-8A336E8E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568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9F56C8-AF5A-4E6D-9DAD-8CCE7A32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1BD1EC-1099-4E75-B6C7-AE20A133C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08EE0D-4903-493A-8132-6EF7598A1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3B6921-3881-4B1A-9C1C-968E7EA4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16B55A-0CD4-4A7B-B38C-9F46C2197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F11818-D4F8-4106-A087-04024FC8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56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F39AFA-15B1-401D-93A0-982FF5590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E566CC-5851-4F69-BA97-5DF5A9854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89C432-795D-46E9-AF88-C51AE2039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1C40A95-6B89-4447-A970-16F0EB906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2C6140A-2400-40F7-8A53-2164B7059B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9F253EE-9158-4954-A16B-F42AEC59F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8B74646-A8BB-4219-B477-2B2F8AFD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A0008F8-C0FE-4446-9B48-B015FC87F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898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185A53-0FC7-4258-B828-5A87299A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B01A2D4-7A1F-456B-BB2C-9C266796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7F21EB0-1A6C-4F0D-B6A4-C24DA716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0F1D72E-E1AC-4237-BFB6-3099CDF9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380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24DE4A-342B-4479-BFAC-FC90816BE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2EDB3A9-09BC-4CF2-A5D9-D1D9712D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10E914-E92E-4A7D-B93F-E35F45FB2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376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A3A1A-4D57-499A-8B07-26A40E070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C8A460-5CD7-43AD-9498-6B86A826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550753-7B35-4E47-978C-6323DEF69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85ACA2-7E76-495E-BC68-C9563D52B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0BE3CC-B740-4B62-8A63-4F08CD40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38E529-D817-46DD-9856-E5637C48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199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6D5994-59E8-4984-A793-341DDC740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690E876-E0CF-4558-BC14-3EBEFD6B01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984956-A0C6-41F6-9EA9-6713104C6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1B66A1-BBC8-49CC-8111-457CF998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38BF49-ED4D-468D-86FE-F9C67A845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1E40AC-4011-48B0-9CB6-5082DB9C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91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A4169B-1CEB-49DD-8194-9E1032BB3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93B40FB-8987-4489-B6AD-934DC295B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0F2521-1A44-4206-A25E-E31C187C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60EECF-0E39-4D63-B72E-26965CD37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B46959-BA1D-4857-8E89-AA135AFD3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252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8C1D481-CC27-4419-B4D0-8357FBC0C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438158-D72C-4EFF-9178-9B17E2B6A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85B660-DD90-40E6-8F0A-2F77225D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F09DF2-960F-45FE-B2DA-88396B03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A04E35-C20B-4AA6-B3BE-8AFDEB73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4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BB4DC73-4C27-4632-8500-1CA1B6799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5E339AE-5853-41B0-B89E-7FD380F0D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E97192-3DD5-4314-AB54-08B842D90E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0DC85-1A3A-41F1-819C-A04957FDAC78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4FC919-025E-4097-B02F-0958A20A65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71ED81-FB09-44C6-B6E1-DB74DABA80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8FFF3-287B-4681-ADAB-2489B848FA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227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DEC58D2-A19F-4FDE-890F-D21878A9D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0492F1-6947-4DC1-B55B-B80E48E10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2F317D-C339-4C24-8B4E-C20C0F54F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221DA7-085B-4DD0-B566-BA5931AD5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DE5D5F-D4AF-4EF4-AB1D-8E6FA5B79C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629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8mizKN4Wye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6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4.png"/><Relationship Id="rId5" Type="http://schemas.microsoft.com/office/2007/relationships/media" Target="../media/media7.mp3"/><Relationship Id="rId10" Type="http://schemas.openxmlformats.org/officeDocument/2006/relationships/image" Target="../media/image30.png"/><Relationship Id="rId4" Type="http://schemas.openxmlformats.org/officeDocument/2006/relationships/audio" Target="../media/media6.mp3"/><Relationship Id="rId9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6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28.png"/><Relationship Id="rId5" Type="http://schemas.microsoft.com/office/2007/relationships/media" Target="../media/media7.mp3"/><Relationship Id="rId10" Type="http://schemas.openxmlformats.org/officeDocument/2006/relationships/image" Target="../media/image32.png"/><Relationship Id="rId4" Type="http://schemas.openxmlformats.org/officeDocument/2006/relationships/audio" Target="../media/media6.mp3"/><Relationship Id="rId9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44.png"/><Relationship Id="rId5" Type="http://schemas.microsoft.com/office/2007/relationships/media" Target="../media/media12.mp3"/><Relationship Id="rId10" Type="http://schemas.openxmlformats.org/officeDocument/2006/relationships/image" Target="../media/image43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44.png"/><Relationship Id="rId5" Type="http://schemas.microsoft.com/office/2007/relationships/media" Target="../media/media12.mp3"/><Relationship Id="rId10" Type="http://schemas.openxmlformats.org/officeDocument/2006/relationships/image" Target="../media/image43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46.png"/><Relationship Id="rId5" Type="http://schemas.microsoft.com/office/2007/relationships/media" Target="../media/media12.mp3"/><Relationship Id="rId10" Type="http://schemas.openxmlformats.org/officeDocument/2006/relationships/image" Target="../media/image45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p3"/><Relationship Id="rId3" Type="http://schemas.microsoft.com/office/2007/relationships/media" Target="../media/media11.mp3"/><Relationship Id="rId7" Type="http://schemas.microsoft.com/office/2007/relationships/media" Target="../media/media13.mp3"/><Relationship Id="rId12" Type="http://schemas.openxmlformats.org/officeDocument/2006/relationships/image" Target="../media/image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11" Type="http://schemas.openxmlformats.org/officeDocument/2006/relationships/image" Target="../media/image46.png"/><Relationship Id="rId5" Type="http://schemas.microsoft.com/office/2007/relationships/media" Target="../media/media12.mp3"/><Relationship Id="rId10" Type="http://schemas.openxmlformats.org/officeDocument/2006/relationships/image" Target="../media/image45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media" Target="../media/media11.mp3"/><Relationship Id="rId7" Type="http://schemas.openxmlformats.org/officeDocument/2006/relationships/image" Target="../media/image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8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1.mp3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3.mp3"/><Relationship Id="rId7" Type="http://schemas.openxmlformats.org/officeDocument/2006/relationships/image" Target="../media/image5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9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3.mp3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microsoft.com/office/2007/relationships/media" Target="../media/media15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53.png"/><Relationship Id="rId5" Type="http://schemas.microsoft.com/office/2007/relationships/media" Target="../media/media16.mp3"/><Relationship Id="rId10" Type="http://schemas.openxmlformats.org/officeDocument/2006/relationships/image" Target="../media/image52.png"/><Relationship Id="rId4" Type="http://schemas.openxmlformats.org/officeDocument/2006/relationships/audio" Target="../media/media15.mp3"/><Relationship Id="rId9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microsoft.com/office/2007/relationships/media" Target="../media/media16.mp3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5.mp3"/><Relationship Id="rId11" Type="http://schemas.openxmlformats.org/officeDocument/2006/relationships/image" Target="../media/image53.png"/><Relationship Id="rId5" Type="http://schemas.microsoft.com/office/2007/relationships/media" Target="../media/media15.mp3"/><Relationship Id="rId10" Type="http://schemas.openxmlformats.org/officeDocument/2006/relationships/image" Target="../media/image54.png"/><Relationship Id="rId4" Type="http://schemas.openxmlformats.org/officeDocument/2006/relationships/audio" Target="../media/media16.mp3"/><Relationship Id="rId9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3.png"/><Relationship Id="rId5" Type="http://schemas.openxmlformats.org/officeDocument/2006/relationships/image" Target="../media/image4.png"/><Relationship Id="rId4" Type="http://schemas.openxmlformats.org/officeDocument/2006/relationships/image" Target="../media/image6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3.mp3"/><Relationship Id="rId7" Type="http://schemas.openxmlformats.org/officeDocument/2006/relationships/image" Target="../media/image5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9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3.mp3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microsoft.com/office/2007/relationships/media" Target="../media/media18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4.png"/><Relationship Id="rId5" Type="http://schemas.microsoft.com/office/2007/relationships/media" Target="../media/media19.mp3"/><Relationship Id="rId10" Type="http://schemas.openxmlformats.org/officeDocument/2006/relationships/image" Target="../media/image66.png"/><Relationship Id="rId4" Type="http://schemas.openxmlformats.org/officeDocument/2006/relationships/audio" Target="../media/media18.mp3"/><Relationship Id="rId9" Type="http://schemas.openxmlformats.org/officeDocument/2006/relationships/image" Target="../media/image6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4.png"/><Relationship Id="rId3" Type="http://schemas.microsoft.com/office/2007/relationships/media" Target="../media/media19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3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17.mp3"/><Relationship Id="rId11" Type="http://schemas.openxmlformats.org/officeDocument/2006/relationships/image" Target="../media/image64.png"/><Relationship Id="rId5" Type="http://schemas.microsoft.com/office/2007/relationships/media" Target="../media/media17.mp3"/><Relationship Id="rId10" Type="http://schemas.openxmlformats.org/officeDocument/2006/relationships/image" Target="../media/image67.png"/><Relationship Id="rId4" Type="http://schemas.openxmlformats.org/officeDocument/2006/relationships/audio" Target="../media/media19.mp3"/><Relationship Id="rId9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f7tLw5Jczr0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4.png"/><Relationship Id="rId4" Type="http://schemas.openxmlformats.org/officeDocument/2006/relationships/image" Target="../media/image7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4.png"/><Relationship Id="rId4" Type="http://schemas.openxmlformats.org/officeDocument/2006/relationships/image" Target="../media/image7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4.png"/><Relationship Id="rId4" Type="http://schemas.openxmlformats.org/officeDocument/2006/relationships/image" Target="../media/image7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4.png"/><Relationship Id="rId4" Type="http://schemas.openxmlformats.org/officeDocument/2006/relationships/image" Target="../media/image7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4.png"/><Relationship Id="rId4" Type="http://schemas.openxmlformats.org/officeDocument/2006/relationships/image" Target="../media/image7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4.png"/><Relationship Id="rId4" Type="http://schemas.openxmlformats.org/officeDocument/2006/relationships/image" Target="../media/image7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6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14.png"/><Relationship Id="rId9" Type="http://schemas.openxmlformats.org/officeDocument/2006/relationships/image" Target="../media/image7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77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4.png"/><Relationship Id="rId5" Type="http://schemas.openxmlformats.org/officeDocument/2006/relationships/image" Target="../media/image76.png"/><Relationship Id="rId4" Type="http://schemas.openxmlformats.org/officeDocument/2006/relationships/image" Target="../media/image74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9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4.png"/><Relationship Id="rId5" Type="http://schemas.openxmlformats.org/officeDocument/2006/relationships/image" Target="../media/image78.png"/><Relationship Id="rId4" Type="http://schemas.openxmlformats.org/officeDocument/2006/relationships/image" Target="../media/image75.png"/><Relationship Id="rId9" Type="http://schemas.openxmlformats.org/officeDocument/2006/relationships/image" Target="../media/image73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79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4.png"/><Relationship Id="rId5" Type="http://schemas.openxmlformats.org/officeDocument/2006/relationships/image" Target="../media/image80.png"/><Relationship Id="rId4" Type="http://schemas.openxmlformats.org/officeDocument/2006/relationships/image" Target="../media/image75.png"/><Relationship Id="rId9" Type="http://schemas.openxmlformats.org/officeDocument/2006/relationships/image" Target="../media/image7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4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4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83.png"/><Relationship Id="rId5" Type="http://schemas.openxmlformats.org/officeDocument/2006/relationships/image" Target="../media/image4.png"/><Relationship Id="rId4" Type="http://schemas.openxmlformats.org/officeDocument/2006/relationships/image" Target="../media/image8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image" Target="../media/image4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88.png"/><Relationship Id="rId5" Type="http://schemas.microsoft.com/office/2007/relationships/media" Target="../media/media24.mp3"/><Relationship Id="rId10" Type="http://schemas.openxmlformats.org/officeDocument/2006/relationships/image" Target="../media/image87.png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3" Type="http://schemas.microsoft.com/office/2007/relationships/media" Target="../media/media23.mp3"/><Relationship Id="rId7" Type="http://schemas.microsoft.com/office/2007/relationships/media" Target="../media/media25.mp3"/><Relationship Id="rId12" Type="http://schemas.openxmlformats.org/officeDocument/2006/relationships/image" Target="../media/image4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88.png"/><Relationship Id="rId5" Type="http://schemas.microsoft.com/office/2007/relationships/media" Target="../media/media24.mp3"/><Relationship Id="rId10" Type="http://schemas.openxmlformats.org/officeDocument/2006/relationships/image" Target="../media/image87.png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3" Type="http://schemas.microsoft.com/office/2007/relationships/media" Target="../media/media23.mp3"/><Relationship Id="rId7" Type="http://schemas.microsoft.com/office/2007/relationships/media" Target="../media/media25.mp3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4.png"/><Relationship Id="rId5" Type="http://schemas.microsoft.com/office/2007/relationships/media" Target="../media/media24.mp3"/><Relationship Id="rId10" Type="http://schemas.openxmlformats.org/officeDocument/2006/relationships/image" Target="../media/image89.png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mp3"/><Relationship Id="rId3" Type="http://schemas.microsoft.com/office/2007/relationships/media" Target="../media/media23.mp3"/><Relationship Id="rId7" Type="http://schemas.microsoft.com/office/2007/relationships/media" Target="../media/media25.mp3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4.png"/><Relationship Id="rId5" Type="http://schemas.microsoft.com/office/2007/relationships/media" Target="../media/media24.mp3"/><Relationship Id="rId10" Type="http://schemas.openxmlformats.org/officeDocument/2006/relationships/image" Target="../media/image89.png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media" Target="../media/media25.mp3"/><Relationship Id="rId7" Type="http://schemas.openxmlformats.org/officeDocument/2006/relationships/image" Target="../media/image4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9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5.mp3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4.mp3"/><Relationship Id="rId7" Type="http://schemas.openxmlformats.org/officeDocument/2006/relationships/image" Target="../media/image93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9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4.mp3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Map&#10;&#10;Description automatically generated">
            <a:extLst>
              <a:ext uri="{FF2B5EF4-FFF2-40B4-BE49-F238E27FC236}">
                <a16:creationId xmlns:a16="http://schemas.microsoft.com/office/drawing/2014/main" id="{7C01D408-FC18-48B4-8701-E329D826C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5949" cy="237172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D89E849-9820-4121-B992-BF9FFF8C61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99" y="-1"/>
            <a:ext cx="8951613" cy="597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41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905F3F3-540C-46FF-9AF4-73F8CEB2A8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3261" y="0"/>
            <a:ext cx="8045478" cy="6858000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1C1883E-F0C7-4EA4-A194-B0B9E3B42F98}"/>
              </a:ext>
            </a:extLst>
          </p:cNvPr>
          <p:cNvSpPr/>
          <p:nvPr/>
        </p:nvSpPr>
        <p:spPr>
          <a:xfrm>
            <a:off x="2073261" y="5531224"/>
            <a:ext cx="3834480" cy="6544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Z_[11-01]_kotoba1">
            <a:hlinkClick r:id="" action="ppaction://media"/>
            <a:extLst>
              <a:ext uri="{FF2B5EF4-FFF2-40B4-BE49-F238E27FC236}">
                <a16:creationId xmlns:a16="http://schemas.microsoft.com/office/drawing/2014/main" id="{9E8DD8DB-9D81-491C-826C-2604CA2D29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84261" y="561475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3156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32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905F3F3-540C-46FF-9AF4-73F8CEB2A8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61"/>
          <a:stretch/>
        </p:blipFill>
        <p:spPr>
          <a:xfrm>
            <a:off x="186572" y="1107117"/>
            <a:ext cx="11452978" cy="2921958"/>
          </a:xfrm>
          <a:prstGeom prst="rect">
            <a:avLst/>
          </a:prstGeom>
        </p:spPr>
      </p:pic>
      <p:sp>
        <p:nvSpPr>
          <p:cNvPr id="4" name="Google Shape;173;p3">
            <a:extLst>
              <a:ext uri="{FF2B5EF4-FFF2-40B4-BE49-F238E27FC236}">
                <a16:creationId xmlns:a16="http://schemas.microsoft.com/office/drawing/2014/main" id="{D937DBCE-FC06-4882-A0E0-EAEBBB188836}"/>
              </a:ext>
            </a:extLst>
          </p:cNvPr>
          <p:cNvSpPr txBox="1"/>
          <p:nvPr/>
        </p:nvSpPr>
        <p:spPr>
          <a:xfrm>
            <a:off x="1051175" y="4029075"/>
            <a:ext cx="1625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ពណ៌ក្រហម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5" name="Google Shape;174;p3">
            <a:extLst>
              <a:ext uri="{FF2B5EF4-FFF2-40B4-BE49-F238E27FC236}">
                <a16:creationId xmlns:a16="http://schemas.microsoft.com/office/drawing/2014/main" id="{8A5B9028-3C7D-46DB-B306-8708B7C2B8BB}"/>
              </a:ext>
            </a:extLst>
          </p:cNvPr>
          <p:cNvSpPr txBox="1"/>
          <p:nvPr/>
        </p:nvSpPr>
        <p:spPr>
          <a:xfrm>
            <a:off x="2985425" y="4029075"/>
            <a:ext cx="1625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ពណ៌ខៀវ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6" name="Google Shape;175;p3">
            <a:extLst>
              <a:ext uri="{FF2B5EF4-FFF2-40B4-BE49-F238E27FC236}">
                <a16:creationId xmlns:a16="http://schemas.microsoft.com/office/drawing/2014/main" id="{ADBFE095-8F93-4EA6-A1B7-27108316D6CE}"/>
              </a:ext>
            </a:extLst>
          </p:cNvPr>
          <p:cNvSpPr txBox="1"/>
          <p:nvPr/>
        </p:nvSpPr>
        <p:spPr>
          <a:xfrm>
            <a:off x="4734625" y="4029075"/>
            <a:ext cx="1625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ពណ៌បៃតង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7" name="Google Shape;176;p3">
            <a:extLst>
              <a:ext uri="{FF2B5EF4-FFF2-40B4-BE49-F238E27FC236}">
                <a16:creationId xmlns:a16="http://schemas.microsoft.com/office/drawing/2014/main" id="{F3B6F3A7-159F-4621-80B6-E140191D9A2A}"/>
              </a:ext>
            </a:extLst>
          </p:cNvPr>
          <p:cNvSpPr txBox="1"/>
          <p:nvPr/>
        </p:nvSpPr>
        <p:spPr>
          <a:xfrm>
            <a:off x="6647200" y="4029075"/>
            <a:ext cx="1625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ពណ៌លឿង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8" name="Google Shape;177;p3">
            <a:extLst>
              <a:ext uri="{FF2B5EF4-FFF2-40B4-BE49-F238E27FC236}">
                <a16:creationId xmlns:a16="http://schemas.microsoft.com/office/drawing/2014/main" id="{F75C6D99-F3DC-4A13-8801-D47C09806D5E}"/>
              </a:ext>
            </a:extLst>
          </p:cNvPr>
          <p:cNvSpPr txBox="1"/>
          <p:nvPr/>
        </p:nvSpPr>
        <p:spPr>
          <a:xfrm>
            <a:off x="8559775" y="4029075"/>
            <a:ext cx="1625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ពណ៌ខ្មៅ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9" name="Google Shape;178;p3">
            <a:extLst>
              <a:ext uri="{FF2B5EF4-FFF2-40B4-BE49-F238E27FC236}">
                <a16:creationId xmlns:a16="http://schemas.microsoft.com/office/drawing/2014/main" id="{FAD00C36-4152-40E4-A032-B2E9BD973106}"/>
              </a:ext>
            </a:extLst>
          </p:cNvPr>
          <p:cNvSpPr txBox="1"/>
          <p:nvPr/>
        </p:nvSpPr>
        <p:spPr>
          <a:xfrm>
            <a:off x="10379728" y="4029075"/>
            <a:ext cx="1625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ពណ៌ស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  <p:extLst>
      <p:ext uri="{BB962C8B-B14F-4D97-AF65-F5344CB8AC3E}">
        <p14:creationId xmlns:p14="http://schemas.microsoft.com/office/powerpoint/2010/main" val="3070428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905F3F3-540C-46FF-9AF4-73F8CEB2A8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796" b="71357"/>
          <a:stretch/>
        </p:blipFill>
        <p:spPr>
          <a:xfrm>
            <a:off x="358022" y="688423"/>
            <a:ext cx="1451727" cy="63555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8EF24F6-941F-4558-9F25-50C4B4D88D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71" t="8973" r="508" b="-1"/>
          <a:stretch/>
        </p:blipFill>
        <p:spPr>
          <a:xfrm>
            <a:off x="2057399" y="1675667"/>
            <a:ext cx="8620126" cy="2524687"/>
          </a:xfrm>
          <a:prstGeom prst="rect">
            <a:avLst/>
          </a:prstGeom>
        </p:spPr>
      </p:pic>
      <p:sp>
        <p:nvSpPr>
          <p:cNvPr id="5" name="Google Shape;185;p4">
            <a:extLst>
              <a:ext uri="{FF2B5EF4-FFF2-40B4-BE49-F238E27FC236}">
                <a16:creationId xmlns:a16="http://schemas.microsoft.com/office/drawing/2014/main" id="{2E7A1A6A-D429-4DD5-8237-61EA027593A7}"/>
              </a:ext>
            </a:extLst>
          </p:cNvPr>
          <p:cNvSpPr txBox="1"/>
          <p:nvPr/>
        </p:nvSpPr>
        <p:spPr>
          <a:xfrm>
            <a:off x="2181250" y="4200354"/>
            <a:ext cx="1625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ពណ៌ត្នោតខ្ចី</a:t>
            </a:r>
            <a:endParaRPr sz="200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6" name="Google Shape;185;p4">
            <a:extLst>
              <a:ext uri="{FF2B5EF4-FFF2-40B4-BE49-F238E27FC236}">
                <a16:creationId xmlns:a16="http://schemas.microsoft.com/office/drawing/2014/main" id="{C7E523C7-CFB5-4E6E-9540-DD541DDF4847}"/>
              </a:ext>
            </a:extLst>
          </p:cNvPr>
          <p:cNvSpPr txBox="1"/>
          <p:nvPr/>
        </p:nvSpPr>
        <p:spPr>
          <a:xfrm>
            <a:off x="4010050" y="4200354"/>
            <a:ext cx="1625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ពណ៌ត្នោតខ្ចី</a:t>
            </a:r>
            <a:endParaRPr sz="200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7" name="Google Shape;187;p4">
            <a:extLst>
              <a:ext uri="{FF2B5EF4-FFF2-40B4-BE49-F238E27FC236}">
                <a16:creationId xmlns:a16="http://schemas.microsoft.com/office/drawing/2014/main" id="{491C4D0B-7BF8-4D37-9EFD-E657A867BB91}"/>
              </a:ext>
            </a:extLst>
          </p:cNvPr>
          <p:cNvSpPr txBox="1"/>
          <p:nvPr/>
        </p:nvSpPr>
        <p:spPr>
          <a:xfrm>
            <a:off x="5838850" y="4200354"/>
            <a:ext cx="1625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ពណ៌ត្នោត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8" name="Google Shape;188;p4">
            <a:extLst>
              <a:ext uri="{FF2B5EF4-FFF2-40B4-BE49-F238E27FC236}">
                <a16:creationId xmlns:a16="http://schemas.microsoft.com/office/drawing/2014/main" id="{EFE316F4-0285-4C29-894B-BB781BBB8099}"/>
              </a:ext>
            </a:extLst>
          </p:cNvPr>
          <p:cNvSpPr txBox="1"/>
          <p:nvPr/>
        </p:nvSpPr>
        <p:spPr>
          <a:xfrm>
            <a:off x="7464550" y="4198833"/>
            <a:ext cx="1625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ពណ៌ប្រផេះ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9" name="Google Shape;189;p4">
            <a:extLst>
              <a:ext uri="{FF2B5EF4-FFF2-40B4-BE49-F238E27FC236}">
                <a16:creationId xmlns:a16="http://schemas.microsoft.com/office/drawing/2014/main" id="{A4B88610-30D5-4E51-B920-B5E0F995ACA9}"/>
              </a:ext>
            </a:extLst>
          </p:cNvPr>
          <p:cNvSpPr txBox="1"/>
          <p:nvPr/>
        </p:nvSpPr>
        <p:spPr>
          <a:xfrm>
            <a:off x="9293350" y="4198833"/>
            <a:ext cx="1625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ពណ៌កាគី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  <p:extLst>
      <p:ext uri="{BB962C8B-B14F-4D97-AF65-F5344CB8AC3E}">
        <p14:creationId xmlns:p14="http://schemas.microsoft.com/office/powerpoint/2010/main" val="2239546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905F3F3-540C-46FF-9AF4-73F8CEB2A8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721" y="2293069"/>
            <a:ext cx="12194721" cy="2271862"/>
          </a:xfrm>
          <a:prstGeom prst="rect">
            <a:avLst/>
          </a:prstGeom>
        </p:spPr>
      </p:pic>
      <p:sp>
        <p:nvSpPr>
          <p:cNvPr id="4" name="Google Shape;199;p5">
            <a:extLst>
              <a:ext uri="{FF2B5EF4-FFF2-40B4-BE49-F238E27FC236}">
                <a16:creationId xmlns:a16="http://schemas.microsoft.com/office/drawing/2014/main" id="{B8CE7119-7869-4BAC-A4CF-7DA3D27F70BC}"/>
              </a:ext>
            </a:extLst>
          </p:cNvPr>
          <p:cNvSpPr txBox="1"/>
          <p:nvPr/>
        </p:nvSpPr>
        <p:spPr>
          <a:xfrm>
            <a:off x="1423725" y="3989075"/>
            <a:ext cx="17193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គ្រប់ទំហំ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5" name="Google Shape;195;p5">
            <a:extLst>
              <a:ext uri="{FF2B5EF4-FFF2-40B4-BE49-F238E27FC236}">
                <a16:creationId xmlns:a16="http://schemas.microsoft.com/office/drawing/2014/main" id="{3D3A2B44-6329-4DA3-AC30-48AF2B6F619E}"/>
              </a:ext>
            </a:extLst>
          </p:cNvPr>
          <p:cNvSpPr txBox="1"/>
          <p:nvPr/>
        </p:nvSpPr>
        <p:spPr>
          <a:xfrm>
            <a:off x="4784125" y="4724450"/>
            <a:ext cx="17193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ទំហំតូច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6" name="Google Shape;196;p5">
            <a:extLst>
              <a:ext uri="{FF2B5EF4-FFF2-40B4-BE49-F238E27FC236}">
                <a16:creationId xmlns:a16="http://schemas.microsoft.com/office/drawing/2014/main" id="{CC81895E-27FC-4C7B-9E9F-39566DF755AC}"/>
              </a:ext>
            </a:extLst>
          </p:cNvPr>
          <p:cNvSpPr txBox="1"/>
          <p:nvPr/>
        </p:nvSpPr>
        <p:spPr>
          <a:xfrm>
            <a:off x="6337963" y="4751725"/>
            <a:ext cx="17193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ទំំហំកណ្ដាល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7" name="Google Shape;197;p5">
            <a:extLst>
              <a:ext uri="{FF2B5EF4-FFF2-40B4-BE49-F238E27FC236}">
                <a16:creationId xmlns:a16="http://schemas.microsoft.com/office/drawing/2014/main" id="{5173DBBA-C286-4884-991D-589ECC23605B}"/>
              </a:ext>
            </a:extLst>
          </p:cNvPr>
          <p:cNvSpPr txBox="1"/>
          <p:nvPr/>
        </p:nvSpPr>
        <p:spPr>
          <a:xfrm>
            <a:off x="8434075" y="4724450"/>
            <a:ext cx="17193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ទំហំំធំ</a:t>
            </a:r>
            <a:endParaRPr sz="200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8" name="Google Shape;198;p5">
            <a:extLst>
              <a:ext uri="{FF2B5EF4-FFF2-40B4-BE49-F238E27FC236}">
                <a16:creationId xmlns:a16="http://schemas.microsoft.com/office/drawing/2014/main" id="{FB13F7B7-D6E2-434D-B7ED-FA69D2C6AA58}"/>
              </a:ext>
            </a:extLst>
          </p:cNvPr>
          <p:cNvSpPr txBox="1"/>
          <p:nvPr/>
        </p:nvSpPr>
        <p:spPr>
          <a:xfrm>
            <a:off x="10267675" y="4724450"/>
            <a:ext cx="17193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ទំហំធំខ្លាំង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  <p:extLst>
      <p:ext uri="{BB962C8B-B14F-4D97-AF65-F5344CB8AC3E}">
        <p14:creationId xmlns:p14="http://schemas.microsoft.com/office/powerpoint/2010/main" val="4243418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905F3F3-540C-46FF-9AF4-73F8CEB2A8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514599"/>
            <a:ext cx="12193927" cy="1828801"/>
          </a:xfrm>
          <a:prstGeom prst="rect">
            <a:avLst/>
          </a:prstGeom>
        </p:spPr>
      </p:pic>
      <p:sp>
        <p:nvSpPr>
          <p:cNvPr id="4" name="Google Shape;205;p6">
            <a:extLst>
              <a:ext uri="{FF2B5EF4-FFF2-40B4-BE49-F238E27FC236}">
                <a16:creationId xmlns:a16="http://schemas.microsoft.com/office/drawing/2014/main" id="{122825F4-194B-4F18-B9DC-9AAC0F0D6800}"/>
              </a:ext>
            </a:extLst>
          </p:cNvPr>
          <p:cNvSpPr txBox="1"/>
          <p:nvPr/>
        </p:nvSpPr>
        <p:spPr>
          <a:xfrm>
            <a:off x="5601025" y="4343400"/>
            <a:ext cx="20880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២៤សង់ទីម៉ែត្រ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5" name="Google Shape;206;p6">
            <a:extLst>
              <a:ext uri="{FF2B5EF4-FFF2-40B4-BE49-F238E27FC236}">
                <a16:creationId xmlns:a16="http://schemas.microsoft.com/office/drawing/2014/main" id="{3F670E3C-9F76-400C-B5CE-D1A63EECE4F1}"/>
              </a:ext>
            </a:extLst>
          </p:cNvPr>
          <p:cNvSpPr txBox="1"/>
          <p:nvPr/>
        </p:nvSpPr>
        <p:spPr>
          <a:xfrm>
            <a:off x="7636276" y="4351575"/>
            <a:ext cx="23052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២៤.៥សង់ទីម៉ែត្រ</a:t>
            </a:r>
            <a:endParaRPr sz="2000"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  <p:sp>
        <p:nvSpPr>
          <p:cNvPr id="6" name="Google Shape;207;p6">
            <a:extLst>
              <a:ext uri="{FF2B5EF4-FFF2-40B4-BE49-F238E27FC236}">
                <a16:creationId xmlns:a16="http://schemas.microsoft.com/office/drawing/2014/main" id="{C416B87D-8414-4AC8-88C1-A0BBDE98B6B7}"/>
              </a:ext>
            </a:extLst>
          </p:cNvPr>
          <p:cNvSpPr txBox="1"/>
          <p:nvPr/>
        </p:nvSpPr>
        <p:spPr>
          <a:xfrm>
            <a:off x="9941476" y="4351575"/>
            <a:ext cx="20880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highlight>
                  <a:srgbClr val="FFFFFF"/>
                </a:highlight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២៥សង់ទីម៉ែត្រ</a:t>
            </a:r>
            <a:endParaRPr sz="200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  <p:extLst>
      <p:ext uri="{BB962C8B-B14F-4D97-AF65-F5344CB8AC3E}">
        <p14:creationId xmlns:p14="http://schemas.microsoft.com/office/powerpoint/2010/main" val="2203825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905F3F3-540C-46FF-9AF4-73F8CEB2A8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3261" y="0"/>
            <a:ext cx="8045478" cy="6858000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1C1883E-F0C7-4EA4-A194-B0B9E3B42F98}"/>
              </a:ext>
            </a:extLst>
          </p:cNvPr>
          <p:cNvSpPr/>
          <p:nvPr/>
        </p:nvSpPr>
        <p:spPr>
          <a:xfrm>
            <a:off x="2073261" y="6203577"/>
            <a:ext cx="3834480" cy="6544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Z_[11-01]_kotoba1">
            <a:hlinkClick r:id="" action="ppaction://media"/>
            <a:extLst>
              <a:ext uri="{FF2B5EF4-FFF2-40B4-BE49-F238E27FC236}">
                <a16:creationId xmlns:a16="http://schemas.microsoft.com/office/drawing/2014/main" id="{9E8DD8DB-9D81-491C-826C-2604CA2D29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38301" y="628710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9831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32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04FCCE7-194A-469C-9F4E-0EC1808559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0658" y="1740849"/>
            <a:ext cx="8008638" cy="445095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B7D25D4-4A47-4008-86FE-D47D2F4C96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558" y="716437"/>
            <a:ext cx="3939582" cy="838985"/>
          </a:xfrm>
          <a:prstGeom prst="rect">
            <a:avLst/>
          </a:prstGeom>
        </p:spPr>
      </p:pic>
      <p:pic>
        <p:nvPicPr>
          <p:cNvPr id="4" name="Z_[11-02]_kotoba2">
            <a:hlinkClick r:id="" action="ppaction://media"/>
            <a:extLst>
              <a:ext uri="{FF2B5EF4-FFF2-40B4-BE49-F238E27FC236}">
                <a16:creationId xmlns:a16="http://schemas.microsoft.com/office/drawing/2014/main" id="{8F7714D8-EC3A-43D4-8045-68AAB2A15E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99798" y="892247"/>
            <a:ext cx="487363" cy="48736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3DC042C-AFC8-4A6B-9201-9D49F4A87308}"/>
              </a:ext>
            </a:extLst>
          </p:cNvPr>
          <p:cNvSpPr txBox="1"/>
          <p:nvPr/>
        </p:nvSpPr>
        <p:spPr>
          <a:xfrm>
            <a:off x="321558" y="1970201"/>
            <a:ext cx="18466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ja-JP" sz="2400" b="1" dirty="0"/>
              <a:t>(          )</a:t>
            </a:r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AutoNum type="arabicPeriod"/>
            </a:pPr>
            <a:r>
              <a:rPr lang="en-US" altLang="ja-JP" sz="2400" b="1" dirty="0"/>
              <a:t>(          )</a:t>
            </a:r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FontTx/>
              <a:buAutoNum type="arabicPeriod"/>
            </a:pPr>
            <a:r>
              <a:rPr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lang="en-US" altLang="ja-JP" sz="2400" b="1" dirty="0"/>
              <a:t>(          )</a:t>
            </a:r>
            <a:endParaRPr kumimoji="1" lang="ja-JP" altLang="en-US" sz="2400" b="1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4C55E4D-7918-4C3F-A9AC-ABD2DEAD92B1}"/>
              </a:ext>
            </a:extLst>
          </p:cNvPr>
          <p:cNvSpPr txBox="1"/>
          <p:nvPr/>
        </p:nvSpPr>
        <p:spPr>
          <a:xfrm>
            <a:off x="2083322" y="1970201"/>
            <a:ext cx="18466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6. (         )</a:t>
            </a:r>
          </a:p>
          <a:p>
            <a:endParaRPr lang="en-US" altLang="ja-JP" sz="2400" b="1" dirty="0"/>
          </a:p>
          <a:p>
            <a:r>
              <a:rPr lang="en-US" altLang="ja-JP" sz="2400" b="1" dirty="0"/>
              <a:t>7. (          )</a:t>
            </a:r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r>
              <a:rPr lang="en-US" altLang="ja-JP" sz="2400" b="1" dirty="0"/>
              <a:t>8. 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r>
              <a:rPr lang="en-US" altLang="ja-JP" sz="2400" b="1" dirty="0"/>
              <a:t>9. 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r>
              <a:rPr lang="en-US" altLang="ja-JP" sz="2400" b="1" dirty="0"/>
              <a:t>10. (          )</a:t>
            </a:r>
            <a:endParaRPr kumimoji="1" lang="ja-JP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2706937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10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92925C0-2CC3-4CC6-872E-FCF88A9244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0658" y="1740849"/>
            <a:ext cx="8008638" cy="445095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D3499A6-590E-4C6F-8CEB-6974CFE5C42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558" y="716437"/>
            <a:ext cx="3939582" cy="838985"/>
          </a:xfrm>
          <a:prstGeom prst="rect">
            <a:avLst/>
          </a:prstGeom>
        </p:spPr>
      </p:pic>
      <p:pic>
        <p:nvPicPr>
          <p:cNvPr id="5" name="Z_[11-02]_kotoba2">
            <a:hlinkClick r:id="" action="ppaction://media"/>
            <a:extLst>
              <a:ext uri="{FF2B5EF4-FFF2-40B4-BE49-F238E27FC236}">
                <a16:creationId xmlns:a16="http://schemas.microsoft.com/office/drawing/2014/main" id="{45CAA2FE-C8D1-4A76-B03F-32F00C0D8E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99798" y="892247"/>
            <a:ext cx="487363" cy="48736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9E9E884-5340-4C80-BE72-352A0AA15B3D}"/>
              </a:ext>
            </a:extLst>
          </p:cNvPr>
          <p:cNvSpPr txBox="1"/>
          <p:nvPr/>
        </p:nvSpPr>
        <p:spPr>
          <a:xfrm>
            <a:off x="321558" y="1970201"/>
            <a:ext cx="18466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ja-JP" sz="2000" b="1" dirty="0"/>
              <a:t>(          )</a:t>
            </a:r>
          </a:p>
          <a:p>
            <a:pPr marL="342900" indent="-342900">
              <a:buAutoNum type="arabicPeriod"/>
            </a:pPr>
            <a:endParaRPr lang="en-US" altLang="ja-JP" sz="2000" b="1" dirty="0"/>
          </a:p>
          <a:p>
            <a:pPr marL="342900" indent="-342900">
              <a:buAutoNum type="arabicPeriod"/>
            </a:pPr>
            <a:r>
              <a:rPr lang="en-US" altLang="ja-JP" sz="2000" b="1" dirty="0"/>
              <a:t>(          )</a:t>
            </a:r>
          </a:p>
          <a:p>
            <a:pPr marL="342900" indent="-342900">
              <a:buAutoNum type="arabicPeriod"/>
            </a:pPr>
            <a:endParaRPr kumimoji="1" lang="en-US" altLang="ja-JP" sz="2000" b="1" dirty="0"/>
          </a:p>
          <a:p>
            <a:pPr marL="342900" indent="-342900">
              <a:buFontTx/>
              <a:buAutoNum type="arabicPeriod"/>
            </a:pPr>
            <a:r>
              <a:rPr lang="en-US" altLang="ja-JP" sz="2000" b="1" dirty="0"/>
              <a:t>(          )</a:t>
            </a:r>
            <a:endParaRPr kumimoji="1" lang="ja-JP" altLang="en-US" sz="2000" b="1" dirty="0"/>
          </a:p>
          <a:p>
            <a:pPr marL="342900" indent="-342900">
              <a:buAutoNum type="arabicPeriod"/>
            </a:pPr>
            <a:endParaRPr lang="en-US" altLang="ja-JP" sz="2000" b="1" dirty="0"/>
          </a:p>
          <a:p>
            <a:pPr marL="342900" indent="-342900">
              <a:buFontTx/>
              <a:buAutoNum type="arabicPeriod"/>
            </a:pPr>
            <a:r>
              <a:rPr lang="en-US" altLang="ja-JP" sz="2000" b="1" dirty="0"/>
              <a:t>(          )</a:t>
            </a:r>
            <a:endParaRPr kumimoji="1" lang="ja-JP" altLang="en-US" sz="2000" b="1" dirty="0"/>
          </a:p>
          <a:p>
            <a:pPr marL="342900" indent="-342900">
              <a:buAutoNum type="arabicPeriod"/>
            </a:pPr>
            <a:endParaRPr kumimoji="1" lang="en-US" altLang="ja-JP" sz="2000" b="1" dirty="0"/>
          </a:p>
          <a:p>
            <a:pPr marL="342900" indent="-342900">
              <a:buFontTx/>
              <a:buAutoNum type="arabicPeriod"/>
            </a:pPr>
            <a:r>
              <a:rPr lang="en-US" altLang="ja-JP" sz="2000" b="1" dirty="0"/>
              <a:t>(          )</a:t>
            </a:r>
            <a:endParaRPr kumimoji="1" lang="ja-JP" altLang="en-US" sz="2000" b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955334E-579A-4321-83A0-310FE53BAEB3}"/>
              </a:ext>
            </a:extLst>
          </p:cNvPr>
          <p:cNvSpPr txBox="1"/>
          <p:nvPr/>
        </p:nvSpPr>
        <p:spPr>
          <a:xfrm>
            <a:off x="2073895" y="1970201"/>
            <a:ext cx="18466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/>
              <a:t>6. (         )</a:t>
            </a:r>
          </a:p>
          <a:p>
            <a:endParaRPr lang="en-US" altLang="ja-JP" sz="2000" b="1" dirty="0"/>
          </a:p>
          <a:p>
            <a:r>
              <a:rPr lang="en-US" altLang="ja-JP" sz="2000" b="1" dirty="0"/>
              <a:t>7. (          )</a:t>
            </a:r>
          </a:p>
          <a:p>
            <a:pPr marL="342900" indent="-342900">
              <a:buAutoNum type="arabicPeriod"/>
            </a:pPr>
            <a:endParaRPr kumimoji="1" lang="en-US" altLang="ja-JP" sz="2000" b="1" dirty="0"/>
          </a:p>
          <a:p>
            <a:r>
              <a:rPr lang="en-US" altLang="ja-JP" sz="2000" b="1" dirty="0"/>
              <a:t>8. (          )</a:t>
            </a:r>
            <a:endParaRPr kumimoji="1" lang="ja-JP" altLang="en-US" sz="2000" b="1" dirty="0"/>
          </a:p>
          <a:p>
            <a:pPr marL="342900" indent="-342900">
              <a:buAutoNum type="arabicPeriod"/>
            </a:pPr>
            <a:endParaRPr lang="en-US" altLang="ja-JP" sz="2000" b="1" dirty="0"/>
          </a:p>
          <a:p>
            <a:r>
              <a:rPr lang="en-US" altLang="ja-JP" sz="2000" b="1" dirty="0"/>
              <a:t>9. (          )</a:t>
            </a:r>
            <a:endParaRPr kumimoji="1" lang="ja-JP" altLang="en-US" sz="2000" b="1" dirty="0"/>
          </a:p>
          <a:p>
            <a:pPr marL="342900" indent="-342900">
              <a:buAutoNum type="arabicPeriod"/>
            </a:pPr>
            <a:endParaRPr kumimoji="1" lang="en-US" altLang="ja-JP" sz="2000" b="1" dirty="0"/>
          </a:p>
          <a:p>
            <a:r>
              <a:rPr lang="en-US" altLang="ja-JP" sz="2000" b="1" dirty="0"/>
              <a:t>10. (          )</a:t>
            </a:r>
            <a:endParaRPr kumimoji="1" lang="ja-JP" altLang="en-US" sz="2000" b="1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A5D8C7B-1312-45F4-AF11-DEC2302E70FA}"/>
              </a:ext>
            </a:extLst>
          </p:cNvPr>
          <p:cNvSpPr txBox="1"/>
          <p:nvPr/>
        </p:nvSpPr>
        <p:spPr>
          <a:xfrm>
            <a:off x="808243" y="1963175"/>
            <a:ext cx="907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あお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659F81A-DB38-4CF6-921B-33384FD156EC}"/>
              </a:ext>
            </a:extLst>
          </p:cNvPr>
          <p:cNvSpPr txBox="1"/>
          <p:nvPr/>
        </p:nvSpPr>
        <p:spPr>
          <a:xfrm>
            <a:off x="606109" y="2578009"/>
            <a:ext cx="1331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みどり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F653FA2-3D53-4733-B2DC-FE4C84AD8A14}"/>
              </a:ext>
            </a:extLst>
          </p:cNvPr>
          <p:cNvSpPr txBox="1"/>
          <p:nvPr/>
        </p:nvSpPr>
        <p:spPr>
          <a:xfrm>
            <a:off x="488600" y="3211304"/>
            <a:ext cx="16591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ベージュ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9C58B72-0EA2-4E2A-AC9B-BBD1C361A448}"/>
              </a:ext>
            </a:extLst>
          </p:cNvPr>
          <p:cNvSpPr txBox="1"/>
          <p:nvPr/>
        </p:nvSpPr>
        <p:spPr>
          <a:xfrm>
            <a:off x="808243" y="3819112"/>
            <a:ext cx="834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くろ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02D7D0D-A21E-46BD-9A80-8D0838034F7C}"/>
              </a:ext>
            </a:extLst>
          </p:cNvPr>
          <p:cNvSpPr txBox="1"/>
          <p:nvPr/>
        </p:nvSpPr>
        <p:spPr>
          <a:xfrm>
            <a:off x="606888" y="4426920"/>
            <a:ext cx="1481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ちゃいろ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79828CB-3864-4148-BBBF-2B2474E8D322}"/>
              </a:ext>
            </a:extLst>
          </p:cNvPr>
          <p:cNvSpPr txBox="1"/>
          <p:nvPr/>
        </p:nvSpPr>
        <p:spPr>
          <a:xfrm>
            <a:off x="2290713" y="1974114"/>
            <a:ext cx="1269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グレー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89B2A61-5563-4E64-93FE-605B10C6E1EC}"/>
              </a:ext>
            </a:extLst>
          </p:cNvPr>
          <p:cNvSpPr txBox="1"/>
          <p:nvPr/>
        </p:nvSpPr>
        <p:spPr>
          <a:xfrm>
            <a:off x="2526106" y="2547868"/>
            <a:ext cx="871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FF0000"/>
                </a:solidFill>
              </a:rPr>
              <a:t>L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D924692-02D5-47C5-835B-E1175D444565}"/>
              </a:ext>
            </a:extLst>
          </p:cNvPr>
          <p:cNvSpPr txBox="1"/>
          <p:nvPr/>
        </p:nvSpPr>
        <p:spPr>
          <a:xfrm>
            <a:off x="2489743" y="3201518"/>
            <a:ext cx="871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rgbClr val="FF0000"/>
                </a:solidFill>
              </a:rPr>
              <a:t>S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F625D6B-F5F5-453E-A12D-92F6508DFFF4}"/>
              </a:ext>
            </a:extLst>
          </p:cNvPr>
          <p:cNvSpPr txBox="1"/>
          <p:nvPr/>
        </p:nvSpPr>
        <p:spPr>
          <a:xfrm>
            <a:off x="2396904" y="3795520"/>
            <a:ext cx="1323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FF0000"/>
                </a:solidFill>
              </a:rPr>
              <a:t>25.0cm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52A0B80-E1F7-4F6B-BE6B-2F96C41CDC05}"/>
              </a:ext>
            </a:extLst>
          </p:cNvPr>
          <p:cNvSpPr txBox="1"/>
          <p:nvPr/>
        </p:nvSpPr>
        <p:spPr>
          <a:xfrm>
            <a:off x="2470965" y="4359128"/>
            <a:ext cx="1456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FF0000"/>
                </a:solidFill>
              </a:rPr>
              <a:t>24.5cm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70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4A35899-581A-40E0-B761-69A61E84A1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0081" y="1086183"/>
            <a:ext cx="8946037" cy="525713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653A0E3-B336-4A26-A7C6-A97407046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6" name="Google Shape;108;p3">
            <a:extLst>
              <a:ext uri="{FF2B5EF4-FFF2-40B4-BE49-F238E27FC236}">
                <a16:creationId xmlns:a16="http://schemas.microsoft.com/office/drawing/2014/main" id="{EFF28721-C944-4EC8-B153-215EFFA867B5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14">
            <a:extLst>
              <a:ext uri="{FF2B5EF4-FFF2-40B4-BE49-F238E27FC236}">
                <a16:creationId xmlns:a16="http://schemas.microsoft.com/office/drawing/2014/main" id="{DB2E28F2-F7A4-46D6-A1B1-87E82AC6A8C8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4"/>
              </a:rPr>
              <a:t>https://youtu.be/8mizKN4WyeM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831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90B9FEC-4ACD-4FD9-BAAF-60B7A87199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0245" y="160255"/>
            <a:ext cx="7160105" cy="6561055"/>
          </a:xfrm>
          <a:prstGeom prst="rect">
            <a:avLst/>
          </a:prstGeom>
        </p:spPr>
      </p:pic>
      <p:pic>
        <p:nvPicPr>
          <p:cNvPr id="6" name="Z_[11-03]_kaiwa">
            <a:hlinkClick r:id="" action="ppaction://media"/>
            <a:extLst>
              <a:ext uri="{FF2B5EF4-FFF2-40B4-BE49-F238E27FC236}">
                <a16:creationId xmlns:a16="http://schemas.microsoft.com/office/drawing/2014/main" id="{DC135A08-9851-48EF-9D62-96534A1FD0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72556" y="2804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5280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75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CCBABA3-1B80-4F63-AD42-FEBA281EDA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0451" y="198415"/>
            <a:ext cx="7051099" cy="6461170"/>
          </a:xfrm>
          <a:prstGeom prst="rect">
            <a:avLst/>
          </a:prstGeom>
        </p:spPr>
      </p:pic>
      <p:pic>
        <p:nvPicPr>
          <p:cNvPr id="4" name="Z_[11-03]_kaiwa">
            <a:hlinkClick r:id="" action="ppaction://media"/>
            <a:extLst>
              <a:ext uri="{FF2B5EF4-FFF2-40B4-BE49-F238E27FC236}">
                <a16:creationId xmlns:a16="http://schemas.microsoft.com/office/drawing/2014/main" id="{582663A9-FC0A-4467-AF25-1F250053EA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72556" y="280408"/>
            <a:ext cx="487363" cy="48736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CDBD6F8-BD26-4C19-938D-C34D366C25AE}"/>
              </a:ext>
            </a:extLst>
          </p:cNvPr>
          <p:cNvSpPr txBox="1"/>
          <p:nvPr/>
        </p:nvSpPr>
        <p:spPr>
          <a:xfrm>
            <a:off x="5561814" y="5684363"/>
            <a:ext cx="353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a  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EE21299-06F6-40DD-8B66-73CDF2371504}"/>
              </a:ext>
            </a:extLst>
          </p:cNvPr>
          <p:cNvSpPr txBox="1"/>
          <p:nvPr/>
        </p:nvSpPr>
        <p:spPr>
          <a:xfrm>
            <a:off x="5561814" y="6171974"/>
            <a:ext cx="534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h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3F4ED5-A429-4B21-9AD6-9876EF5B884B}"/>
              </a:ext>
            </a:extLst>
          </p:cNvPr>
          <p:cNvSpPr txBox="1"/>
          <p:nvPr/>
        </p:nvSpPr>
        <p:spPr>
          <a:xfrm>
            <a:off x="6523122" y="5684362"/>
            <a:ext cx="353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ｆ</a:t>
            </a:r>
            <a:r>
              <a:rPr lang="en-US" altLang="ja-JP" sz="2400" b="1" dirty="0">
                <a:solidFill>
                  <a:srgbClr val="FF0000"/>
                </a:solidFill>
              </a:rPr>
              <a:t>  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81B2D48-60E7-44C1-8B40-55C42BB0C5A5}"/>
              </a:ext>
            </a:extLst>
          </p:cNvPr>
          <p:cNvSpPr txBox="1"/>
          <p:nvPr/>
        </p:nvSpPr>
        <p:spPr>
          <a:xfrm>
            <a:off x="7484430" y="5660621"/>
            <a:ext cx="353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ｇ</a:t>
            </a:r>
            <a:r>
              <a:rPr lang="en-US" altLang="ja-JP" sz="2400" b="1" dirty="0">
                <a:solidFill>
                  <a:srgbClr val="FF0000"/>
                </a:solidFill>
              </a:rPr>
              <a:t>  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8DBFB9F-634A-4E3C-B6B4-3A5B7113E77D}"/>
              </a:ext>
            </a:extLst>
          </p:cNvPr>
          <p:cNvSpPr txBox="1"/>
          <p:nvPr/>
        </p:nvSpPr>
        <p:spPr>
          <a:xfrm>
            <a:off x="8343253" y="5710309"/>
            <a:ext cx="353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ｈ</a:t>
            </a:r>
            <a:r>
              <a:rPr lang="en-US" altLang="ja-JP" sz="2400" b="1" dirty="0">
                <a:solidFill>
                  <a:srgbClr val="FF0000"/>
                </a:solidFill>
              </a:rPr>
              <a:t>  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188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75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B455B90-92F0-4877-9936-28E7FD7C1F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7485" y="292231"/>
            <a:ext cx="5759778" cy="95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19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B7A4C770-15FD-4A10-955E-0C8A54FF1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62" y="243757"/>
            <a:ext cx="11606074" cy="637048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B455B90-92F0-4877-9936-28E7FD7C1F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5"/>
          <a:stretch/>
        </p:blipFill>
        <p:spPr>
          <a:xfrm>
            <a:off x="292962" y="243756"/>
            <a:ext cx="6535131" cy="512831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6348444-1BE0-4488-848E-2CBE7E0C352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4"/>
          <a:stretch/>
        </p:blipFill>
        <p:spPr>
          <a:xfrm>
            <a:off x="7192362" y="243756"/>
            <a:ext cx="4706675" cy="2019300"/>
          </a:xfrm>
          <a:prstGeom prst="rect">
            <a:avLst/>
          </a:prstGeom>
        </p:spPr>
      </p:pic>
      <p:pic>
        <p:nvPicPr>
          <p:cNvPr id="6" name="Z_[11-03]_kaiwa">
            <a:hlinkClick r:id="" action="ppaction://media"/>
            <a:extLst>
              <a:ext uri="{FF2B5EF4-FFF2-40B4-BE49-F238E27FC236}">
                <a16:creationId xmlns:a16="http://schemas.microsoft.com/office/drawing/2014/main" id="{7096BE26-403D-42DE-B91A-612CA2450E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76201" y="2542867"/>
            <a:ext cx="487363" cy="48736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7A83B22-F1C9-4AAD-97DB-2B59878E560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4"/>
          <a:stretch/>
        </p:blipFill>
        <p:spPr>
          <a:xfrm>
            <a:off x="5467351" y="3827770"/>
            <a:ext cx="6724650" cy="260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5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3551BA7C-B2DD-4306-894E-D0CC218164A6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091A16A-7385-41BA-847C-3E4C4DB4C6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0" t="29932" r="17834"/>
          <a:stretch/>
        </p:blipFill>
        <p:spPr>
          <a:xfrm>
            <a:off x="1809750" y="1655686"/>
            <a:ext cx="8382000" cy="4491051"/>
          </a:xfrm>
          <a:prstGeom prst="rect">
            <a:avLst/>
          </a:prstGeom>
        </p:spPr>
      </p:pic>
      <p:pic>
        <p:nvPicPr>
          <p:cNvPr id="6" name="Z_[11-04]_katachi">
            <a:hlinkClick r:id="" action="ppaction://media"/>
            <a:extLst>
              <a:ext uri="{FF2B5EF4-FFF2-40B4-BE49-F238E27FC236}">
                <a16:creationId xmlns:a16="http://schemas.microsoft.com/office/drawing/2014/main" id="{6948C0DB-C45F-4695-8F91-82FD2E2348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59045" y="1773548"/>
            <a:ext cx="487363" cy="487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4EB3A3-A546-4B35-8160-68948702C7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5691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5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4B0ED79-C5B4-4A57-BC1D-19E7B2F034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7" t="29767" r="18645"/>
          <a:stretch/>
        </p:blipFill>
        <p:spPr>
          <a:xfrm>
            <a:off x="1818351" y="1655686"/>
            <a:ext cx="8291346" cy="4474056"/>
          </a:xfrm>
          <a:prstGeom prst="rect">
            <a:avLst/>
          </a:prstGeom>
        </p:spPr>
      </p:pic>
      <p:pic>
        <p:nvPicPr>
          <p:cNvPr id="4" name="Z_[11-04]_katachi">
            <a:hlinkClick r:id="" action="ppaction://media"/>
            <a:extLst>
              <a:ext uri="{FF2B5EF4-FFF2-40B4-BE49-F238E27FC236}">
                <a16:creationId xmlns:a16="http://schemas.microsoft.com/office/drawing/2014/main" id="{78E31EC1-A832-4861-9AB5-484B257610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44745" y="1744973"/>
            <a:ext cx="487363" cy="48736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435DE0A-AEF8-4B8D-A650-904A6926DBC7}"/>
              </a:ext>
            </a:extLst>
          </p:cNvPr>
          <p:cNvSpPr txBox="1"/>
          <p:nvPr/>
        </p:nvSpPr>
        <p:spPr>
          <a:xfrm>
            <a:off x="4120004" y="3431049"/>
            <a:ext cx="2196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みてもいい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E90AAE6-83BA-45C9-BF16-4964D119C818}"/>
              </a:ext>
            </a:extLst>
          </p:cNvPr>
          <p:cNvSpPr txBox="1"/>
          <p:nvPr/>
        </p:nvSpPr>
        <p:spPr>
          <a:xfrm>
            <a:off x="7783104" y="4523491"/>
            <a:ext cx="1432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すぎ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073324B-B669-421D-B86D-31520C44B0D0}"/>
              </a:ext>
            </a:extLst>
          </p:cNvPr>
          <p:cNvSpPr txBox="1"/>
          <p:nvPr/>
        </p:nvSpPr>
        <p:spPr>
          <a:xfrm>
            <a:off x="4660082" y="5655414"/>
            <a:ext cx="744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の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E2042D0-774E-49C5-A409-CDA2C71BF2F5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42A27F14-A6AE-45E9-972D-A0E5CB8285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8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5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927D254D-9493-4703-9711-942BEC8EF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090463" cy="4217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091A16A-7385-41BA-847C-3E4C4DB4C6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884" y="301459"/>
            <a:ext cx="7247446" cy="116894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7771D5E-AABC-40B4-9048-5CE93649A3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884" y="1496360"/>
            <a:ext cx="10499293" cy="99877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9843D20-3EB4-4546-B2D9-400B8AE90E7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884" y="2426148"/>
            <a:ext cx="8486316" cy="116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18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3F6F69B0-2D9B-492B-9F21-48FCB8E9B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9290"/>
            <a:ext cx="12191997" cy="6639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787CABB-A54B-44B4-816B-A4212C7F40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7093" y="140399"/>
            <a:ext cx="10017813" cy="66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42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05328C0C-E922-4C6E-9A18-4F503FCD6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16" y="236454"/>
            <a:ext cx="11724968" cy="6385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DFF4341-693F-4FFC-94CE-4835F880D4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42"/>
          <a:stretch/>
        </p:blipFill>
        <p:spPr>
          <a:xfrm>
            <a:off x="685800" y="435592"/>
            <a:ext cx="10325100" cy="598681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38409BD-B081-48B0-8EFE-8FF4CC19A6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 t="82883" r="57588"/>
          <a:stretch/>
        </p:blipFill>
        <p:spPr>
          <a:xfrm>
            <a:off x="7560169" y="663200"/>
            <a:ext cx="3903015" cy="133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561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08A9DEB9-33F4-4B8C-BA4D-CD593084A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7" y="54644"/>
            <a:ext cx="12001505" cy="6748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45E5011-385A-4F57-9F57-922B6AC17B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726" y="109288"/>
            <a:ext cx="10166373" cy="666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96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4D87D52-3CE7-48BF-80F4-26228661AF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120" y="180974"/>
            <a:ext cx="696297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901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B7A4C770-15FD-4A10-955E-0C8A54FF1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63" y="243756"/>
            <a:ext cx="11606074" cy="637048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B455B90-92F0-4877-9936-28E7FD7C1F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5"/>
          <a:stretch/>
        </p:blipFill>
        <p:spPr>
          <a:xfrm>
            <a:off x="292962" y="243756"/>
            <a:ext cx="6535131" cy="512831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6348444-1BE0-4488-848E-2CBE7E0C352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4"/>
          <a:stretch/>
        </p:blipFill>
        <p:spPr>
          <a:xfrm>
            <a:off x="7192362" y="243756"/>
            <a:ext cx="4706675" cy="2019300"/>
          </a:xfrm>
          <a:prstGeom prst="rect">
            <a:avLst/>
          </a:prstGeom>
        </p:spPr>
      </p:pic>
      <p:pic>
        <p:nvPicPr>
          <p:cNvPr id="6" name="Z_[11-03]_kaiwa">
            <a:hlinkClick r:id="" action="ppaction://media"/>
            <a:extLst>
              <a:ext uri="{FF2B5EF4-FFF2-40B4-BE49-F238E27FC236}">
                <a16:creationId xmlns:a16="http://schemas.microsoft.com/office/drawing/2014/main" id="{7096BE26-403D-42DE-B91A-612CA2450E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26223" y="2564231"/>
            <a:ext cx="487363" cy="48736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FECC5EA-102B-4C48-96FB-D70DD37A115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4"/>
          <a:stretch/>
        </p:blipFill>
        <p:spPr>
          <a:xfrm>
            <a:off x="5467350" y="3635041"/>
            <a:ext cx="6724650" cy="260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9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5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30454FCD-4C51-4B24-917D-06821B833C0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t="26663"/>
          <a:stretch/>
        </p:blipFill>
        <p:spPr>
          <a:xfrm>
            <a:off x="5810251" y="1643778"/>
            <a:ext cx="6381750" cy="519517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5BDB89B-E925-477A-BE82-EF2212343A8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8" t="-2920" r="13981" b="76252"/>
          <a:stretch/>
        </p:blipFill>
        <p:spPr>
          <a:xfrm>
            <a:off x="109978" y="1643778"/>
            <a:ext cx="5404997" cy="190233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BD993CB-20FD-4778-BB47-87A8131A346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821463" cy="73529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8259839-AD3C-4B55-BAF1-8B7DD87BE56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978" y="735291"/>
            <a:ext cx="5284657" cy="659876"/>
          </a:xfrm>
          <a:prstGeom prst="rect">
            <a:avLst/>
          </a:prstGeom>
        </p:spPr>
      </p:pic>
      <p:pic>
        <p:nvPicPr>
          <p:cNvPr id="8" name="Z_[11-05]_hanasu1">
            <a:hlinkClick r:id="" action="ppaction://media"/>
            <a:extLst>
              <a:ext uri="{FF2B5EF4-FFF2-40B4-BE49-F238E27FC236}">
                <a16:creationId xmlns:a16="http://schemas.microsoft.com/office/drawing/2014/main" id="{F42707CD-1CD5-42B7-99BA-DA497F8750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67049" y="1886776"/>
            <a:ext cx="487363" cy="487363"/>
          </a:xfrm>
          <a:prstGeom prst="rect">
            <a:avLst/>
          </a:prstGeom>
        </p:spPr>
      </p:pic>
      <p:pic>
        <p:nvPicPr>
          <p:cNvPr id="9" name="Z_[11-06]_hanasu2">
            <a:hlinkClick r:id="" action="ppaction://media"/>
            <a:extLst>
              <a:ext uri="{FF2B5EF4-FFF2-40B4-BE49-F238E27FC236}">
                <a16:creationId xmlns:a16="http://schemas.microsoft.com/office/drawing/2014/main" id="{D93B0771-FBC0-47BD-B9C6-4B7D1D040C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55777" y="1560275"/>
            <a:ext cx="487363" cy="487363"/>
          </a:xfrm>
          <a:prstGeom prst="rect">
            <a:avLst/>
          </a:prstGeom>
        </p:spPr>
      </p:pic>
      <p:pic>
        <p:nvPicPr>
          <p:cNvPr id="10" name="Z_[11-07]_hanasu3">
            <a:hlinkClick r:id="" action="ppaction://media"/>
            <a:extLst>
              <a:ext uri="{FF2B5EF4-FFF2-40B4-BE49-F238E27FC236}">
                <a16:creationId xmlns:a16="http://schemas.microsoft.com/office/drawing/2014/main" id="{276B4210-A205-4674-A2E0-9D74DD4B985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84541" y="42077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21619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1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572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85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BD993CB-20FD-4778-BB47-87A8131A346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821463" cy="73529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8259839-AD3C-4B55-BAF1-8B7DD87BE56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978" y="735290"/>
            <a:ext cx="5263257" cy="645736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C59469FF-C084-446E-851C-34E8825A80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59" y="4416912"/>
            <a:ext cx="4614072" cy="2268993"/>
          </a:xfrm>
          <a:prstGeom prst="rect">
            <a:avLst/>
          </a:prstGeom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063D6068-9F79-4776-BEA4-B38FF06E46FC}"/>
              </a:ext>
            </a:extLst>
          </p:cNvPr>
          <p:cNvSpPr/>
          <p:nvPr/>
        </p:nvSpPr>
        <p:spPr>
          <a:xfrm>
            <a:off x="159015" y="4294094"/>
            <a:ext cx="4825361" cy="244135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A881A1F-271F-44B5-ACDA-B175F82DBFD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8" t="-2920" r="13981" b="76252"/>
          <a:stretch/>
        </p:blipFill>
        <p:spPr>
          <a:xfrm>
            <a:off x="109978" y="1643778"/>
            <a:ext cx="5404997" cy="190233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480FB07-7820-425A-9EAB-1E23FF3B747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t="26663"/>
          <a:stretch/>
        </p:blipFill>
        <p:spPr>
          <a:xfrm>
            <a:off x="5810251" y="1643778"/>
            <a:ext cx="6381750" cy="5195171"/>
          </a:xfrm>
          <a:prstGeom prst="rect">
            <a:avLst/>
          </a:prstGeom>
        </p:spPr>
      </p:pic>
      <p:pic>
        <p:nvPicPr>
          <p:cNvPr id="5" name="Z_[11-05]_hanasu1">
            <a:hlinkClick r:id="" action="ppaction://media"/>
            <a:extLst>
              <a:ext uri="{FF2B5EF4-FFF2-40B4-BE49-F238E27FC236}">
                <a16:creationId xmlns:a16="http://schemas.microsoft.com/office/drawing/2014/main" id="{7E46EA34-7960-4AC2-977B-6E6BF1D1B4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7049" y="1788264"/>
            <a:ext cx="487363" cy="487363"/>
          </a:xfrm>
          <a:prstGeom prst="rect">
            <a:avLst/>
          </a:prstGeom>
        </p:spPr>
      </p:pic>
      <p:pic>
        <p:nvPicPr>
          <p:cNvPr id="8" name="Z_[11-06]_hanasu2">
            <a:hlinkClick r:id="" action="ppaction://media"/>
            <a:extLst>
              <a:ext uri="{FF2B5EF4-FFF2-40B4-BE49-F238E27FC236}">
                <a16:creationId xmlns:a16="http://schemas.microsoft.com/office/drawing/2014/main" id="{5D04AEB3-93F9-45F1-8F88-F8853A0E3AA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06924" y="1544582"/>
            <a:ext cx="487363" cy="487363"/>
          </a:xfrm>
          <a:prstGeom prst="rect">
            <a:avLst/>
          </a:prstGeom>
        </p:spPr>
      </p:pic>
      <p:pic>
        <p:nvPicPr>
          <p:cNvPr id="9" name="Z_[11-07]_hanasu3">
            <a:hlinkClick r:id="" action="ppaction://media"/>
            <a:extLst>
              <a:ext uri="{FF2B5EF4-FFF2-40B4-BE49-F238E27FC236}">
                <a16:creationId xmlns:a16="http://schemas.microsoft.com/office/drawing/2014/main" id="{AA674C34-E534-40C4-88B1-246CC164331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765492" y="42372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46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7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5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8259839-AD3C-4B55-BAF1-8B7DD87BE5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059" y="114300"/>
            <a:ext cx="6704941" cy="128204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2E0F0D0-9956-48E0-8F1B-1F096666A6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8" t="-2920" r="13981" b="76252"/>
          <a:stretch/>
        </p:blipFill>
        <p:spPr>
          <a:xfrm>
            <a:off x="109978" y="1643778"/>
            <a:ext cx="5404997" cy="190233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4049B59-E147-4191-AB40-9CD6DECFA9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t="26663"/>
          <a:stretch/>
        </p:blipFill>
        <p:spPr>
          <a:xfrm>
            <a:off x="5810251" y="1643778"/>
            <a:ext cx="6381750" cy="519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67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2211B5A-54C0-4F11-98D5-10875145C7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9180" y="702800"/>
            <a:ext cx="9733639" cy="5452399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E2E948E6-E02C-4DCF-90F1-C7611CA53868}"/>
              </a:ext>
            </a:extLst>
          </p:cNvPr>
          <p:cNvSpPr/>
          <p:nvPr/>
        </p:nvSpPr>
        <p:spPr>
          <a:xfrm>
            <a:off x="1371600" y="1416424"/>
            <a:ext cx="9515476" cy="10399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36898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2E3EE94-3547-491B-9B40-1692974D6A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546" y="707500"/>
            <a:ext cx="10552908" cy="208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393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A7E7FF-936D-4A84-9B7F-A6C87B0065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6154" y="0"/>
            <a:ext cx="7325846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99919A1-86AC-4CB4-8204-FC3887BD62C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" y="0"/>
            <a:ext cx="2202128" cy="89554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D4E0ACE-1EAB-4520-A045-F1820F1A42F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39" y="824828"/>
            <a:ext cx="4308049" cy="758876"/>
          </a:xfrm>
          <a:prstGeom prst="rect">
            <a:avLst/>
          </a:prstGeom>
        </p:spPr>
      </p:pic>
      <p:pic>
        <p:nvPicPr>
          <p:cNvPr id="7" name="Z_[11-08]_kotoba1">
            <a:hlinkClick r:id="" action="ppaction://media"/>
            <a:extLst>
              <a:ext uri="{FF2B5EF4-FFF2-40B4-BE49-F238E27FC236}">
                <a16:creationId xmlns:a16="http://schemas.microsoft.com/office/drawing/2014/main" id="{F86B1245-6D45-4658-AE65-090860EDC2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00009" y="134002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1237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7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A7E7FF-936D-4A84-9B7F-A6C87B0065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9316" y="866231"/>
            <a:ext cx="9613417" cy="485583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075CEDF-80F4-43E2-BAAF-A9BEEB58FA78}"/>
              </a:ext>
            </a:extLst>
          </p:cNvPr>
          <p:cNvSpPr/>
          <p:nvPr/>
        </p:nvSpPr>
        <p:spPr>
          <a:xfrm>
            <a:off x="2690635" y="5854986"/>
            <a:ext cx="1360256" cy="56560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ច្រកចូល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1F1EB69-66C4-41DC-9296-CE8DDFBD83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" y="0"/>
            <a:ext cx="2202128" cy="89554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C8325DE-0633-42C1-9566-A081DB8776FC}"/>
              </a:ext>
            </a:extLst>
          </p:cNvPr>
          <p:cNvSpPr txBox="1"/>
          <p:nvPr/>
        </p:nvSpPr>
        <p:spPr>
          <a:xfrm>
            <a:off x="9563100" y="1501259"/>
            <a:ext cx="21176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altLang="ja-JP" sz="2000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កន្លែងចតរថយន្ត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15EED2A-1B8B-4E35-84DB-5476EE0B2EC4}"/>
              </a:ext>
            </a:extLst>
          </p:cNvPr>
          <p:cNvSpPr txBox="1"/>
          <p:nvPr/>
        </p:nvSpPr>
        <p:spPr>
          <a:xfrm>
            <a:off x="9704438" y="3473165"/>
            <a:ext cx="21176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កន្លែងចតកង់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3522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A7E7FF-936D-4A84-9B7F-A6C87B0065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4895" y="881175"/>
            <a:ext cx="9962209" cy="5095649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022C14D-9CCE-4EF2-BAEF-4DC45395E8FF}"/>
              </a:ext>
            </a:extLst>
          </p:cNvPr>
          <p:cNvSpPr/>
          <p:nvPr/>
        </p:nvSpPr>
        <p:spPr>
          <a:xfrm>
            <a:off x="2375556" y="669304"/>
            <a:ext cx="1923068" cy="56560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b="1">
              <a:solidFill>
                <a:srgbClr val="FF0000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BEE4EB1-F3D3-4A66-822C-4F87E10310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" y="0"/>
            <a:ext cx="2202128" cy="89554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FDDE1F4-DF88-4F64-A7D1-383A763497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61" b="90377"/>
          <a:stretch/>
        </p:blipFill>
        <p:spPr>
          <a:xfrm>
            <a:off x="651116" y="767643"/>
            <a:ext cx="2330209" cy="46726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61C2CCB-F587-46F7-865F-894B63ADDB70}"/>
              </a:ext>
            </a:extLst>
          </p:cNvPr>
          <p:cNvSpPr txBox="1"/>
          <p:nvPr/>
        </p:nvSpPr>
        <p:spPr>
          <a:xfrm>
            <a:off x="2212258" y="2556387"/>
            <a:ext cx="12506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ព័ត៌មាន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AE4EE86-4C65-4D8C-BDBB-2B0C006F2C0A}"/>
              </a:ext>
            </a:extLst>
          </p:cNvPr>
          <p:cNvSpPr txBox="1"/>
          <p:nvPr/>
        </p:nvSpPr>
        <p:spPr>
          <a:xfrm>
            <a:off x="2173892" y="3801663"/>
            <a:ext cx="25779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កន្លែងវាលធំទូលាយ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3A933BB-7759-453F-85F6-6A1BFEA1B61E}"/>
              </a:ext>
            </a:extLst>
          </p:cNvPr>
          <p:cNvSpPr txBox="1"/>
          <p:nvPr/>
        </p:nvSpPr>
        <p:spPr>
          <a:xfrm>
            <a:off x="9458632" y="4447994"/>
            <a:ext cx="18189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កន្លែងញ៉ាំអាហារ</a:t>
            </a:r>
            <a:endParaRPr lang="ja-JP" alt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266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A7E7FF-936D-4A84-9B7F-A6C87B0065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6154" y="0"/>
            <a:ext cx="7325846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99919A1-86AC-4CB4-8204-FC3887BD62C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" y="0"/>
            <a:ext cx="2202128" cy="89554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D4E0ACE-1EAB-4520-A045-F1820F1A42F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" y="895546"/>
            <a:ext cx="3403077" cy="744719"/>
          </a:xfrm>
          <a:prstGeom prst="rect">
            <a:avLst/>
          </a:prstGeom>
        </p:spPr>
      </p:pic>
      <p:pic>
        <p:nvPicPr>
          <p:cNvPr id="7" name="Z_[11-08]_kotoba1">
            <a:hlinkClick r:id="" action="ppaction://media"/>
            <a:extLst>
              <a:ext uri="{FF2B5EF4-FFF2-40B4-BE49-F238E27FC236}">
                <a16:creationId xmlns:a16="http://schemas.microsoft.com/office/drawing/2014/main" id="{F86B1245-6D45-4658-AE65-090860EDC2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68113" y="15348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55035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7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A7E7FF-936D-4A84-9B7F-A6C87B0065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6154" y="0"/>
            <a:ext cx="7325846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99919A1-86AC-4CB4-8204-FC3887BD62C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" y="0"/>
            <a:ext cx="2202128" cy="89554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D4E0ACE-1EAB-4520-A045-F1820F1A42F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9" y="895546"/>
            <a:ext cx="4308049" cy="74471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3366DEF-55C3-4BB9-80B8-5823C033BBAB}"/>
              </a:ext>
            </a:extLst>
          </p:cNvPr>
          <p:cNvSpPr txBox="1"/>
          <p:nvPr/>
        </p:nvSpPr>
        <p:spPr>
          <a:xfrm>
            <a:off x="840430" y="1913640"/>
            <a:ext cx="184660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ja-JP" sz="2400" b="1" dirty="0"/>
              <a:t>(          )</a:t>
            </a:r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AutoNum type="arabicPeriod"/>
            </a:pPr>
            <a:r>
              <a:rPr lang="en-US" altLang="ja-JP" sz="2400" b="1" dirty="0"/>
              <a:t>(          )</a:t>
            </a:r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FontTx/>
              <a:buAutoNum type="arabicPeriod"/>
            </a:pPr>
            <a:r>
              <a:rPr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lang="en-US" altLang="ja-JP" sz="2400" b="1" dirty="0"/>
              <a:t>(          )</a:t>
            </a:r>
          </a:p>
          <a:p>
            <a:pPr marL="342900" indent="-342900">
              <a:buFontTx/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</p:txBody>
      </p:sp>
      <p:pic>
        <p:nvPicPr>
          <p:cNvPr id="2" name="Z_[11-09]_kotoba2">
            <a:hlinkClick r:id="" action="ppaction://media"/>
            <a:extLst>
              <a:ext uri="{FF2B5EF4-FFF2-40B4-BE49-F238E27FC236}">
                <a16:creationId xmlns:a16="http://schemas.microsoft.com/office/drawing/2014/main" id="{0EB818F1-B46D-4B84-A39B-506A708C9C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22472" y="89554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2505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43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75AA88A-9E88-4441-9EDD-9DDDB1E21B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9775" y="198416"/>
            <a:ext cx="6927601" cy="648518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45E5DB0-F48E-412A-9807-4A24EFF4F55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294623" y="198413"/>
            <a:ext cx="2202128" cy="87152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367B27D-FA86-4212-BEB7-8F17E62E60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726" y="950320"/>
            <a:ext cx="4308049" cy="74471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BC846F6-20B4-42C4-8328-8373A8BD7DF7}"/>
              </a:ext>
            </a:extLst>
          </p:cNvPr>
          <p:cNvSpPr txBox="1"/>
          <p:nvPr/>
        </p:nvSpPr>
        <p:spPr>
          <a:xfrm>
            <a:off x="840430" y="1913640"/>
            <a:ext cx="184660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ja-JP" sz="2400" b="1" dirty="0"/>
              <a:t>(          )</a:t>
            </a:r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AutoNum type="arabicPeriod"/>
            </a:pPr>
            <a:r>
              <a:rPr lang="en-US" altLang="ja-JP" sz="2400" b="1" dirty="0"/>
              <a:t>(          )</a:t>
            </a:r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lang="en-US" altLang="ja-JP" sz="2400" b="1" dirty="0"/>
          </a:p>
          <a:p>
            <a:pPr marL="342900" indent="-342900">
              <a:buFontTx/>
              <a:buAutoNum type="arabicPeriod"/>
            </a:pPr>
            <a:r>
              <a:rPr lang="en-US" altLang="ja-JP" sz="2400" b="1" dirty="0"/>
              <a:t>(          )</a:t>
            </a:r>
            <a:endParaRPr kumimoji="1" lang="ja-JP" altLang="en-US" sz="2400" b="1" dirty="0"/>
          </a:p>
          <a:p>
            <a:pPr marL="342900" indent="-342900"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lang="en-US" altLang="ja-JP" sz="2400" b="1" dirty="0"/>
              <a:t>(          )</a:t>
            </a:r>
          </a:p>
          <a:p>
            <a:pPr marL="342900" indent="-342900">
              <a:buFontTx/>
              <a:buAutoNum type="arabicPeriod"/>
            </a:pPr>
            <a:endParaRPr kumimoji="1" lang="en-US" altLang="ja-JP" sz="2400" b="1" dirty="0"/>
          </a:p>
          <a:p>
            <a:pPr marL="342900" indent="-342900">
              <a:buFontTx/>
              <a:buAutoNum type="arabicPeriod"/>
            </a:pPr>
            <a:r>
              <a:rPr kumimoji="1" lang="en-US" altLang="ja-JP" sz="2400" b="1" dirty="0"/>
              <a:t>(          )</a:t>
            </a:r>
            <a:endParaRPr kumimoji="1" lang="ja-JP" altLang="en-US" sz="2400" b="1" dirty="0"/>
          </a:p>
        </p:txBody>
      </p:sp>
      <p:pic>
        <p:nvPicPr>
          <p:cNvPr id="7" name="Z_[11-09]_kotoba2">
            <a:hlinkClick r:id="" action="ppaction://media"/>
            <a:extLst>
              <a:ext uri="{FF2B5EF4-FFF2-40B4-BE49-F238E27FC236}">
                <a16:creationId xmlns:a16="http://schemas.microsoft.com/office/drawing/2014/main" id="{38DD5B4C-9AEE-46FF-BA1E-077A256B0F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98878" y="950320"/>
            <a:ext cx="487363" cy="48736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D60EB9C-1234-4DB5-B314-49E6B05F95A7}"/>
              </a:ext>
            </a:extLst>
          </p:cNvPr>
          <p:cNvSpPr txBox="1"/>
          <p:nvPr/>
        </p:nvSpPr>
        <p:spPr>
          <a:xfrm>
            <a:off x="1429081" y="1817822"/>
            <a:ext cx="669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c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18E4050-E3E7-4DC2-A20D-EDDB367FA1FD}"/>
              </a:ext>
            </a:extLst>
          </p:cNvPr>
          <p:cNvSpPr txBox="1"/>
          <p:nvPr/>
        </p:nvSpPr>
        <p:spPr>
          <a:xfrm>
            <a:off x="1432097" y="2559644"/>
            <a:ext cx="669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d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DE76A22-79F8-4685-9CDB-7897A93AF3F1}"/>
              </a:ext>
            </a:extLst>
          </p:cNvPr>
          <p:cNvSpPr txBox="1"/>
          <p:nvPr/>
        </p:nvSpPr>
        <p:spPr>
          <a:xfrm>
            <a:off x="1429080" y="3310702"/>
            <a:ext cx="669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a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8DB454F-C240-4822-BAA0-EC48FF28CA08}"/>
              </a:ext>
            </a:extLst>
          </p:cNvPr>
          <p:cNvSpPr txBox="1"/>
          <p:nvPr/>
        </p:nvSpPr>
        <p:spPr>
          <a:xfrm>
            <a:off x="1429081" y="4052524"/>
            <a:ext cx="669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f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5081A93-2F72-4C95-9A8D-D2B19D56399D}"/>
              </a:ext>
            </a:extLst>
          </p:cNvPr>
          <p:cNvSpPr txBox="1"/>
          <p:nvPr/>
        </p:nvSpPr>
        <p:spPr>
          <a:xfrm>
            <a:off x="1432097" y="4794346"/>
            <a:ext cx="669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b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0F9DDFD-937C-431F-9440-9F80FC26C3D5}"/>
              </a:ext>
            </a:extLst>
          </p:cNvPr>
          <p:cNvSpPr txBox="1"/>
          <p:nvPr/>
        </p:nvSpPr>
        <p:spPr>
          <a:xfrm>
            <a:off x="1429080" y="5545404"/>
            <a:ext cx="669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e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36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43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D897C9C-80BD-408C-9061-99E0E75E99F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6674" y="342899"/>
            <a:ext cx="9898651" cy="470986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F6C769E-6222-47E6-BD4E-5FA363D3543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6673" y="5518216"/>
            <a:ext cx="9898651" cy="996885"/>
          </a:xfrm>
          <a:prstGeom prst="rect">
            <a:avLst/>
          </a:prstGeom>
        </p:spPr>
      </p:pic>
      <p:pic>
        <p:nvPicPr>
          <p:cNvPr id="5" name="Z_[11-10]_kiku1">
            <a:hlinkClick r:id="" action="ppaction://media"/>
            <a:extLst>
              <a:ext uri="{FF2B5EF4-FFF2-40B4-BE49-F238E27FC236}">
                <a16:creationId xmlns:a16="http://schemas.microsoft.com/office/drawing/2014/main" id="{6801602B-EC51-46D0-BB0E-C24078232D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09603" y="5028496"/>
            <a:ext cx="487363" cy="487363"/>
          </a:xfrm>
          <a:prstGeom prst="rect">
            <a:avLst/>
          </a:prstGeom>
        </p:spPr>
      </p:pic>
      <p:pic>
        <p:nvPicPr>
          <p:cNvPr id="6" name="Z_[11-11]_kiku2">
            <a:hlinkClick r:id="" action="ppaction://media"/>
            <a:extLst>
              <a:ext uri="{FF2B5EF4-FFF2-40B4-BE49-F238E27FC236}">
                <a16:creationId xmlns:a16="http://schemas.microsoft.com/office/drawing/2014/main" id="{73E694AC-6BB9-4D69-A46D-D135ECFD1A6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76112" y="5529295"/>
            <a:ext cx="487363" cy="487363"/>
          </a:xfrm>
          <a:prstGeom prst="rect">
            <a:avLst/>
          </a:prstGeom>
        </p:spPr>
      </p:pic>
      <p:pic>
        <p:nvPicPr>
          <p:cNvPr id="7" name="Z_[11-12]_kiku3">
            <a:hlinkClick r:id="" action="ppaction://media"/>
            <a:extLst>
              <a:ext uri="{FF2B5EF4-FFF2-40B4-BE49-F238E27FC236}">
                <a16:creationId xmlns:a16="http://schemas.microsoft.com/office/drawing/2014/main" id="{FBB5C403-2C41-4616-9EBE-B6BDC579931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661471" y="5028494"/>
            <a:ext cx="487363" cy="487363"/>
          </a:xfrm>
          <a:prstGeom prst="rect">
            <a:avLst/>
          </a:prstGeom>
        </p:spPr>
      </p:pic>
      <p:pic>
        <p:nvPicPr>
          <p:cNvPr id="8" name="Z_[11-13]_kiku4">
            <a:hlinkClick r:id="" action="ppaction://media"/>
            <a:extLst>
              <a:ext uri="{FF2B5EF4-FFF2-40B4-BE49-F238E27FC236}">
                <a16:creationId xmlns:a16="http://schemas.microsoft.com/office/drawing/2014/main" id="{423106EB-3442-41C8-A241-53EA92C3B1D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57961" y="55158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467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25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32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48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49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6B43CC8-394D-4B2E-8CBA-5EF53E7EA9F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6674" y="342899"/>
            <a:ext cx="9898651" cy="470986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F2C124B-B119-4C9C-96F8-4A8128CC8FE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6673" y="5518216"/>
            <a:ext cx="9898651" cy="996885"/>
          </a:xfrm>
          <a:prstGeom prst="rect">
            <a:avLst/>
          </a:prstGeom>
        </p:spPr>
      </p:pic>
      <p:pic>
        <p:nvPicPr>
          <p:cNvPr id="5" name="Z_[11-10]_kiku1">
            <a:hlinkClick r:id="" action="ppaction://media"/>
            <a:extLst>
              <a:ext uri="{FF2B5EF4-FFF2-40B4-BE49-F238E27FC236}">
                <a16:creationId xmlns:a16="http://schemas.microsoft.com/office/drawing/2014/main" id="{0936DE42-A91E-4023-8D7D-4D8A992129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09603" y="5028496"/>
            <a:ext cx="487363" cy="487363"/>
          </a:xfrm>
          <a:prstGeom prst="rect">
            <a:avLst/>
          </a:prstGeom>
        </p:spPr>
      </p:pic>
      <p:pic>
        <p:nvPicPr>
          <p:cNvPr id="6" name="Z_[11-11]_kiku2">
            <a:hlinkClick r:id="" action="ppaction://media"/>
            <a:extLst>
              <a:ext uri="{FF2B5EF4-FFF2-40B4-BE49-F238E27FC236}">
                <a16:creationId xmlns:a16="http://schemas.microsoft.com/office/drawing/2014/main" id="{9B4FCD8B-A85B-4DBF-B894-F571739654D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33950" y="5450683"/>
            <a:ext cx="487363" cy="487363"/>
          </a:xfrm>
          <a:prstGeom prst="rect">
            <a:avLst/>
          </a:prstGeom>
        </p:spPr>
      </p:pic>
      <p:pic>
        <p:nvPicPr>
          <p:cNvPr id="7" name="Z_[11-12]_kiku3">
            <a:hlinkClick r:id="" action="ppaction://media"/>
            <a:extLst>
              <a:ext uri="{FF2B5EF4-FFF2-40B4-BE49-F238E27FC236}">
                <a16:creationId xmlns:a16="http://schemas.microsoft.com/office/drawing/2014/main" id="{78CBDE8B-964B-4070-9357-AB98B4DA6B8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661471" y="5028494"/>
            <a:ext cx="487363" cy="487363"/>
          </a:xfrm>
          <a:prstGeom prst="rect">
            <a:avLst/>
          </a:prstGeom>
        </p:spPr>
      </p:pic>
      <p:pic>
        <p:nvPicPr>
          <p:cNvPr id="8" name="Z_[11-13]_kiku4">
            <a:hlinkClick r:id="" action="ppaction://media"/>
            <a:extLst>
              <a:ext uri="{FF2B5EF4-FFF2-40B4-BE49-F238E27FC236}">
                <a16:creationId xmlns:a16="http://schemas.microsoft.com/office/drawing/2014/main" id="{7C774DB0-F1CE-4B6A-98C1-17F1C822FFA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488454" y="5487768"/>
            <a:ext cx="487363" cy="48736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2C22622-C8C6-44CB-AE68-B85541F9007B}"/>
              </a:ext>
            </a:extLst>
          </p:cNvPr>
          <p:cNvSpPr txBox="1"/>
          <p:nvPr/>
        </p:nvSpPr>
        <p:spPr>
          <a:xfrm>
            <a:off x="2941163" y="5899534"/>
            <a:ext cx="1989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b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51011D9-003A-4A4E-B50A-86CF3970E87A}"/>
              </a:ext>
            </a:extLst>
          </p:cNvPr>
          <p:cNvSpPr txBox="1"/>
          <p:nvPr/>
        </p:nvSpPr>
        <p:spPr>
          <a:xfrm>
            <a:off x="4930219" y="5875934"/>
            <a:ext cx="1989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a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9203AA5-3F52-4A02-A487-9E86C95E823D}"/>
              </a:ext>
            </a:extLst>
          </p:cNvPr>
          <p:cNvSpPr txBox="1"/>
          <p:nvPr/>
        </p:nvSpPr>
        <p:spPr>
          <a:xfrm>
            <a:off x="6910624" y="5881356"/>
            <a:ext cx="1989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d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4AB4CE-C121-4964-A81C-F59B0BC92380}"/>
              </a:ext>
            </a:extLst>
          </p:cNvPr>
          <p:cNvSpPr txBox="1"/>
          <p:nvPr/>
        </p:nvSpPr>
        <p:spPr>
          <a:xfrm>
            <a:off x="8953769" y="5875934"/>
            <a:ext cx="1989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c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03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25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32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48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49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10" grpId="0"/>
      <p:bldP spid="11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D897C9C-80BD-408C-9061-99E0E75E99F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5345" y="1146083"/>
            <a:ext cx="10241310" cy="21815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9D3DB95-929B-4856-B7AC-864C9343E8D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5345" y="4011105"/>
            <a:ext cx="10241310" cy="966127"/>
          </a:xfrm>
          <a:prstGeom prst="rect">
            <a:avLst/>
          </a:prstGeom>
        </p:spPr>
      </p:pic>
      <p:pic>
        <p:nvPicPr>
          <p:cNvPr id="5" name="Z_[11-10]_kiku1">
            <a:hlinkClick r:id="" action="ppaction://media"/>
            <a:extLst>
              <a:ext uri="{FF2B5EF4-FFF2-40B4-BE49-F238E27FC236}">
                <a16:creationId xmlns:a16="http://schemas.microsoft.com/office/drawing/2014/main" id="{74D89732-AE93-4F88-BDD0-D1A86831AD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03876" y="3530341"/>
            <a:ext cx="487363" cy="487363"/>
          </a:xfrm>
          <a:prstGeom prst="rect">
            <a:avLst/>
          </a:prstGeom>
        </p:spPr>
      </p:pic>
      <p:pic>
        <p:nvPicPr>
          <p:cNvPr id="6" name="Z_[11-11]_kiku2">
            <a:hlinkClick r:id="" action="ppaction://media"/>
            <a:extLst>
              <a:ext uri="{FF2B5EF4-FFF2-40B4-BE49-F238E27FC236}">
                <a16:creationId xmlns:a16="http://schemas.microsoft.com/office/drawing/2014/main" id="{A0C44DE1-8FC2-4FB5-8F3F-090014436C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63649" y="4017701"/>
            <a:ext cx="487363" cy="487363"/>
          </a:xfrm>
          <a:prstGeom prst="rect">
            <a:avLst/>
          </a:prstGeom>
        </p:spPr>
      </p:pic>
      <p:pic>
        <p:nvPicPr>
          <p:cNvPr id="7" name="Z_[11-12]_kiku3">
            <a:hlinkClick r:id="" action="ppaction://media"/>
            <a:extLst>
              <a:ext uri="{FF2B5EF4-FFF2-40B4-BE49-F238E27FC236}">
                <a16:creationId xmlns:a16="http://schemas.microsoft.com/office/drawing/2014/main" id="{4812E3A1-E660-441B-8DCE-420514D13E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55744" y="3530339"/>
            <a:ext cx="487363" cy="487363"/>
          </a:xfrm>
          <a:prstGeom prst="rect">
            <a:avLst/>
          </a:prstGeom>
        </p:spPr>
      </p:pic>
      <p:pic>
        <p:nvPicPr>
          <p:cNvPr id="8" name="Z_[11-13]_kiku4">
            <a:hlinkClick r:id="" action="ppaction://media"/>
            <a:extLst>
              <a:ext uri="{FF2B5EF4-FFF2-40B4-BE49-F238E27FC236}">
                <a16:creationId xmlns:a16="http://schemas.microsoft.com/office/drawing/2014/main" id="{D43B0D36-685F-44AA-A1BC-4B21FD71AA5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29292" y="403887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1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2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8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49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562E5CC-C61E-47CA-AC50-CA2E6671583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5345" y="1146083"/>
            <a:ext cx="10241310" cy="21815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EDF49DC-D53E-4590-A498-9E15ED1A216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5345" y="4011105"/>
            <a:ext cx="10241310" cy="966127"/>
          </a:xfrm>
          <a:prstGeom prst="rect">
            <a:avLst/>
          </a:prstGeom>
        </p:spPr>
      </p:pic>
      <p:pic>
        <p:nvPicPr>
          <p:cNvPr id="5" name="Z_[11-10]_kiku1">
            <a:hlinkClick r:id="" action="ppaction://media"/>
            <a:extLst>
              <a:ext uri="{FF2B5EF4-FFF2-40B4-BE49-F238E27FC236}">
                <a16:creationId xmlns:a16="http://schemas.microsoft.com/office/drawing/2014/main" id="{3BA820FE-3204-41B5-85ED-009FFC061F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03876" y="3530341"/>
            <a:ext cx="487363" cy="487363"/>
          </a:xfrm>
          <a:prstGeom prst="rect">
            <a:avLst/>
          </a:prstGeom>
        </p:spPr>
      </p:pic>
      <p:pic>
        <p:nvPicPr>
          <p:cNvPr id="6" name="Z_[11-11]_kiku2">
            <a:hlinkClick r:id="" action="ppaction://media"/>
            <a:extLst>
              <a:ext uri="{FF2B5EF4-FFF2-40B4-BE49-F238E27FC236}">
                <a16:creationId xmlns:a16="http://schemas.microsoft.com/office/drawing/2014/main" id="{DF5CDC9E-799B-4969-8210-E245FC5C861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63649" y="3983087"/>
            <a:ext cx="487363" cy="487363"/>
          </a:xfrm>
          <a:prstGeom prst="rect">
            <a:avLst/>
          </a:prstGeom>
        </p:spPr>
      </p:pic>
      <p:pic>
        <p:nvPicPr>
          <p:cNvPr id="7" name="Z_[11-12]_kiku3">
            <a:hlinkClick r:id="" action="ppaction://media"/>
            <a:extLst>
              <a:ext uri="{FF2B5EF4-FFF2-40B4-BE49-F238E27FC236}">
                <a16:creationId xmlns:a16="http://schemas.microsoft.com/office/drawing/2014/main" id="{46B2C5CE-9F38-4D2E-981F-BD2546391BD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55744" y="3530339"/>
            <a:ext cx="487363" cy="487363"/>
          </a:xfrm>
          <a:prstGeom prst="rect">
            <a:avLst/>
          </a:prstGeom>
        </p:spPr>
      </p:pic>
      <p:pic>
        <p:nvPicPr>
          <p:cNvPr id="8" name="Z_[11-13]_kiku4">
            <a:hlinkClick r:id="" action="ppaction://media"/>
            <a:extLst>
              <a:ext uri="{FF2B5EF4-FFF2-40B4-BE49-F238E27FC236}">
                <a16:creationId xmlns:a16="http://schemas.microsoft.com/office/drawing/2014/main" id="{CE548747-D705-4889-BE4C-9410B126CAC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25474" y="4031649"/>
            <a:ext cx="487363" cy="48736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A7D1A38-6D51-4314-8D6D-AA8F42A42E9A}"/>
              </a:ext>
            </a:extLst>
          </p:cNvPr>
          <p:cNvSpPr txBox="1"/>
          <p:nvPr/>
        </p:nvSpPr>
        <p:spPr>
          <a:xfrm>
            <a:off x="3009348" y="4454012"/>
            <a:ext cx="1989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ア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82B9C5C-44D6-4777-858B-E2F7883F8FE6}"/>
              </a:ext>
            </a:extLst>
          </p:cNvPr>
          <p:cNvSpPr txBox="1"/>
          <p:nvPr/>
        </p:nvSpPr>
        <p:spPr>
          <a:xfrm>
            <a:off x="4998404" y="4430412"/>
            <a:ext cx="1989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ウ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7605B3C-9139-4280-B36C-0DB97616B32B}"/>
              </a:ext>
            </a:extLst>
          </p:cNvPr>
          <p:cNvSpPr txBox="1"/>
          <p:nvPr/>
        </p:nvSpPr>
        <p:spPr>
          <a:xfrm>
            <a:off x="6978809" y="4435834"/>
            <a:ext cx="1989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エ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256E716-9125-4D22-8203-F8CB83F942B1}"/>
              </a:ext>
            </a:extLst>
          </p:cNvPr>
          <p:cNvSpPr txBox="1"/>
          <p:nvPr/>
        </p:nvSpPr>
        <p:spPr>
          <a:xfrm>
            <a:off x="9021954" y="4430412"/>
            <a:ext cx="1989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イ</a:t>
            </a:r>
          </a:p>
        </p:txBody>
      </p:sp>
    </p:spTree>
    <p:extLst>
      <p:ext uri="{BB962C8B-B14F-4D97-AF65-F5344CB8AC3E}">
        <p14:creationId xmlns:p14="http://schemas.microsoft.com/office/powerpoint/2010/main" val="916923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25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32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48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49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A34342E-C596-4F11-8187-3B8E2FD21B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770" y="1175994"/>
            <a:ext cx="10166459" cy="4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6450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5E7F8B5-2420-48A0-B179-E0BAB36A88D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01072" y="428074"/>
            <a:ext cx="8389855" cy="6001851"/>
          </a:xfrm>
          <a:prstGeom prst="rect">
            <a:avLst/>
          </a:prstGeom>
        </p:spPr>
      </p:pic>
      <p:pic>
        <p:nvPicPr>
          <p:cNvPr id="4" name="Z_[11-10]_kiku1">
            <a:hlinkClick r:id="" action="ppaction://media"/>
            <a:extLst>
              <a:ext uri="{FF2B5EF4-FFF2-40B4-BE49-F238E27FC236}">
                <a16:creationId xmlns:a16="http://schemas.microsoft.com/office/drawing/2014/main" id="{0ACD2D55-EE82-4984-80B1-10C59E253E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31258" y="900262"/>
            <a:ext cx="487363" cy="487363"/>
          </a:xfrm>
          <a:prstGeom prst="rect">
            <a:avLst/>
          </a:prstGeom>
        </p:spPr>
      </p:pic>
      <p:pic>
        <p:nvPicPr>
          <p:cNvPr id="5" name="Z_[11-11]_kiku2">
            <a:hlinkClick r:id="" action="ppaction://media"/>
            <a:extLst>
              <a:ext uri="{FF2B5EF4-FFF2-40B4-BE49-F238E27FC236}">
                <a16:creationId xmlns:a16="http://schemas.microsoft.com/office/drawing/2014/main" id="{96152AC2-BA49-43A6-9A6D-CF13701F735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31257" y="488779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2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2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88C32AE-6928-4926-B024-AA62DC8012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4362" y="452487"/>
            <a:ext cx="8043277" cy="331823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4D061D0-B376-42C2-98AF-CFB0E5D22EA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4360" y="3874415"/>
            <a:ext cx="8427100" cy="2178870"/>
          </a:xfrm>
          <a:prstGeom prst="rect">
            <a:avLst/>
          </a:prstGeom>
        </p:spPr>
      </p:pic>
      <p:pic>
        <p:nvPicPr>
          <p:cNvPr id="6" name="Z_[11-12]_kiku3">
            <a:hlinkClick r:id="" action="ppaction://media"/>
            <a:extLst>
              <a:ext uri="{FF2B5EF4-FFF2-40B4-BE49-F238E27FC236}">
                <a16:creationId xmlns:a16="http://schemas.microsoft.com/office/drawing/2014/main" id="{A89FFE2E-4FBA-4F92-8B92-5608E86910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872660" y="1032235"/>
            <a:ext cx="487363" cy="487363"/>
          </a:xfrm>
          <a:prstGeom prst="rect">
            <a:avLst/>
          </a:prstGeom>
        </p:spPr>
      </p:pic>
      <p:pic>
        <p:nvPicPr>
          <p:cNvPr id="7" name="Z_[11-13]_kiku4">
            <a:hlinkClick r:id="" action="ppaction://media"/>
            <a:extLst>
              <a:ext uri="{FF2B5EF4-FFF2-40B4-BE49-F238E27FC236}">
                <a16:creationId xmlns:a16="http://schemas.microsoft.com/office/drawing/2014/main" id="{C6C43567-276F-43FE-966B-8624D8D16B6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872660" y="44824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4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9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5AF4DF9-58E0-4027-86EA-25D7DE9D1E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0" t="44454" r="11994"/>
          <a:stretch/>
        </p:blipFill>
        <p:spPr>
          <a:xfrm>
            <a:off x="1266718" y="1066800"/>
            <a:ext cx="8667858" cy="2362200"/>
          </a:xfrm>
          <a:prstGeom prst="rect">
            <a:avLst/>
          </a:prstGeom>
        </p:spPr>
      </p:pic>
      <p:pic>
        <p:nvPicPr>
          <p:cNvPr id="4" name="Z_[11-14]_katachi1">
            <a:hlinkClick r:id="" action="ppaction://media"/>
            <a:extLst>
              <a:ext uri="{FF2B5EF4-FFF2-40B4-BE49-F238E27FC236}">
                <a16:creationId xmlns:a16="http://schemas.microsoft.com/office/drawing/2014/main" id="{9F8987A6-206D-4F1E-BA98-C5F03FB67D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2549" y="2231489"/>
            <a:ext cx="487363" cy="48736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8F1CA7C-C2B5-4685-A973-ADDF769BB37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2549" y="3556021"/>
            <a:ext cx="8227933" cy="150740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8D0407F-58EF-47CC-9556-A16B752A644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3049" y="5194439"/>
            <a:ext cx="7017077" cy="1193521"/>
          </a:xfrm>
          <a:prstGeom prst="rect">
            <a:avLst/>
          </a:prstGeom>
        </p:spPr>
      </p:pic>
      <p:pic>
        <p:nvPicPr>
          <p:cNvPr id="7" name="Z_[11-16]_katachi3">
            <a:hlinkClick r:id="" action="ppaction://media"/>
            <a:extLst>
              <a:ext uri="{FF2B5EF4-FFF2-40B4-BE49-F238E27FC236}">
                <a16:creationId xmlns:a16="http://schemas.microsoft.com/office/drawing/2014/main" id="{BB0F7105-59A9-40F3-858C-70E5EE6A7A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2549" y="5303836"/>
            <a:ext cx="487363" cy="487363"/>
          </a:xfrm>
          <a:prstGeom prst="rect">
            <a:avLst/>
          </a:prstGeom>
        </p:spPr>
      </p:pic>
      <p:pic>
        <p:nvPicPr>
          <p:cNvPr id="8" name="Z_[11-15]_katachi2">
            <a:hlinkClick r:id="" action="ppaction://media"/>
            <a:extLst>
              <a:ext uri="{FF2B5EF4-FFF2-40B4-BE49-F238E27FC236}">
                <a16:creationId xmlns:a16="http://schemas.microsoft.com/office/drawing/2014/main" id="{CEEE0830-AC38-47A2-864A-5621CD46239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02074" y="3847584"/>
            <a:ext cx="487363" cy="487363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6C0C8648-3B8B-499B-8B41-CD8A148968CE}"/>
              </a:ext>
            </a:extLst>
          </p:cNvPr>
          <p:cNvSpPr/>
          <p:nvPr/>
        </p:nvSpPr>
        <p:spPr>
          <a:xfrm>
            <a:off x="542878" y="847725"/>
            <a:ext cx="11106244" cy="5540235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30FD1836-D8E1-41E5-9C31-884E5BA4AE7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66718" y="70372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1951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37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5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14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28600" y="104775"/>
            <a:ext cx="11668777" cy="6667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CFCE064-962E-432A-A38B-18A0FB144E2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44950" r="3925" b="-248"/>
          <a:stretch/>
        </p:blipFill>
        <p:spPr>
          <a:xfrm>
            <a:off x="854810" y="1207909"/>
            <a:ext cx="10482379" cy="2464772"/>
          </a:xfrm>
          <a:prstGeom prst="rect">
            <a:avLst/>
          </a:prstGeom>
        </p:spPr>
      </p:pic>
      <p:pic>
        <p:nvPicPr>
          <p:cNvPr id="4" name="Z_[11-14]_katachi1">
            <a:hlinkClick r:id="" action="ppaction://media"/>
            <a:extLst>
              <a:ext uri="{FF2B5EF4-FFF2-40B4-BE49-F238E27FC236}">
                <a16:creationId xmlns:a16="http://schemas.microsoft.com/office/drawing/2014/main" id="{7668D3EC-A18B-4103-9B16-78B859615D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28903" y="2448652"/>
            <a:ext cx="487363" cy="48736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B0A3EF5-7F0C-4AAB-8CD6-CB37F857CCC5}"/>
              </a:ext>
            </a:extLst>
          </p:cNvPr>
          <p:cNvSpPr txBox="1"/>
          <p:nvPr/>
        </p:nvSpPr>
        <p:spPr>
          <a:xfrm>
            <a:off x="3080034" y="2348037"/>
            <a:ext cx="2366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ぬすまれ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ました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F8E68C2-E84D-4FD5-8AD7-C3CBFD5166A5}"/>
              </a:ext>
            </a:extLst>
          </p:cNvPr>
          <p:cNvSpPr txBox="1"/>
          <p:nvPr/>
        </p:nvSpPr>
        <p:spPr>
          <a:xfrm>
            <a:off x="4632151" y="2967959"/>
            <a:ext cx="2366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とられ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た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0E77B6A-AB03-4B1C-847C-FD1DCEF64C1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9244" y="3672681"/>
            <a:ext cx="7648576" cy="1575114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4F7733-3D21-4332-ADBB-86E1C3549FE8}"/>
              </a:ext>
            </a:extLst>
          </p:cNvPr>
          <p:cNvSpPr txBox="1"/>
          <p:nvPr/>
        </p:nvSpPr>
        <p:spPr>
          <a:xfrm>
            <a:off x="4917901" y="3998573"/>
            <a:ext cx="3360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かもしれません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D96DB34-74FB-4167-9FB3-40B2BFA4D55B}"/>
              </a:ext>
            </a:extLst>
          </p:cNvPr>
          <p:cNvSpPr txBox="1"/>
          <p:nvPr/>
        </p:nvSpPr>
        <p:spPr>
          <a:xfrm>
            <a:off x="5416790" y="4569752"/>
            <a:ext cx="3360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かもしれません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7C24558-0E0D-4AA8-80BE-ECFC31DA43A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4993" y="5189674"/>
            <a:ext cx="7017077" cy="1193521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48388E6-BEC7-4210-80C6-0184E8E56C98}"/>
              </a:ext>
            </a:extLst>
          </p:cNvPr>
          <p:cNvSpPr txBox="1"/>
          <p:nvPr/>
        </p:nvSpPr>
        <p:spPr>
          <a:xfrm>
            <a:off x="4263098" y="5760853"/>
            <a:ext cx="3360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てしまいました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A84B9DA9-5C6B-47A7-84C9-F53E5E53745E}"/>
              </a:ext>
            </a:extLst>
          </p:cNvPr>
          <p:cNvSpPr/>
          <p:nvPr/>
        </p:nvSpPr>
        <p:spPr>
          <a:xfrm>
            <a:off x="952499" y="857250"/>
            <a:ext cx="10657779" cy="5614574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B061F42B-2610-426A-B202-344485C617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48903" y="144469"/>
            <a:ext cx="2322363" cy="1118589"/>
          </a:xfrm>
          <a:prstGeom prst="rect">
            <a:avLst/>
          </a:prstGeom>
        </p:spPr>
      </p:pic>
      <p:pic>
        <p:nvPicPr>
          <p:cNvPr id="7" name="Z_[11-15]_katachi2">
            <a:hlinkClick r:id="" action="ppaction://media"/>
            <a:extLst>
              <a:ext uri="{FF2B5EF4-FFF2-40B4-BE49-F238E27FC236}">
                <a16:creationId xmlns:a16="http://schemas.microsoft.com/office/drawing/2014/main" id="{FF272A8A-46F3-4C6F-A638-29B9CD45286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41444" y="4023340"/>
            <a:ext cx="487363" cy="487363"/>
          </a:xfrm>
          <a:prstGeom prst="rect">
            <a:avLst/>
          </a:prstGeom>
        </p:spPr>
      </p:pic>
      <p:pic>
        <p:nvPicPr>
          <p:cNvPr id="13" name="Z_[11-16]_katachi3">
            <a:hlinkClick r:id="" action="ppaction://media"/>
            <a:extLst>
              <a:ext uri="{FF2B5EF4-FFF2-40B4-BE49-F238E27FC236}">
                <a16:creationId xmlns:a16="http://schemas.microsoft.com/office/drawing/2014/main" id="{A1020A8D-0F64-4611-BE7C-7785A32811B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41444" y="52990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6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37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514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1159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  <p:bldP spid="6" grpId="0"/>
      <p:bldP spid="9" grpId="0"/>
      <p:bldP spid="10" grpId="0"/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>
            <a:extLst>
              <a:ext uri="{FF2B5EF4-FFF2-40B4-BE49-F238E27FC236}">
                <a16:creationId xmlns:a16="http://schemas.microsoft.com/office/drawing/2014/main" id="{7C6D0922-958B-4D74-A7B6-723B2CCA3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809" y="723900"/>
            <a:ext cx="10172241" cy="3848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5AF4DF9-58E0-4027-86EA-25D7DE9D1E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748" y="845418"/>
            <a:ext cx="9200721" cy="126716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874D34D-C439-4A88-9D65-834685149E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0473" y="2112586"/>
            <a:ext cx="9446077" cy="122343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2776BBF-9683-448F-8221-393AB6F6995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0473" y="3336025"/>
            <a:ext cx="9541327" cy="10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0166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BC5A7282-BBAA-41A1-A84C-35D585A95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B435476-69ED-4111-BD75-6905FFF521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35"/>
          <a:stretch/>
        </p:blipFill>
        <p:spPr>
          <a:xfrm>
            <a:off x="352884" y="402892"/>
            <a:ext cx="9762666" cy="607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9999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13433CA7-D624-4BC8-B1E8-6AC553AC5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11A4562-7193-4FB6-8EA9-260694A842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14"/>
          <a:stretch/>
        </p:blipFill>
        <p:spPr>
          <a:xfrm>
            <a:off x="841466" y="2895599"/>
            <a:ext cx="9833945" cy="194899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B6A28BE-6435-42CA-99BD-0000974396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32"/>
          <a:stretch/>
        </p:blipFill>
        <p:spPr>
          <a:xfrm>
            <a:off x="352884" y="1488998"/>
            <a:ext cx="10184185" cy="140660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56334F4-8813-4798-B65B-71C4E1E4DF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73" r="52131" b="1750"/>
          <a:stretch/>
        </p:blipFill>
        <p:spPr>
          <a:xfrm>
            <a:off x="7229475" y="5120847"/>
            <a:ext cx="4575862" cy="138188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941180B-7149-4525-B6D1-58E21162F1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563" b="88173"/>
          <a:stretch/>
        </p:blipFill>
        <p:spPr>
          <a:xfrm>
            <a:off x="352884" y="402893"/>
            <a:ext cx="6876591" cy="89250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64AB2BC-B2AA-4927-9041-B167D69457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15" r="52131" b="28807"/>
          <a:stretch/>
        </p:blipFill>
        <p:spPr>
          <a:xfrm>
            <a:off x="3252456" y="5174658"/>
            <a:ext cx="4575862" cy="138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1433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AB3B5AEF-260B-4D03-806B-EEF402CC6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8C5E6BC-9939-48F1-B6EF-49E3DCC9A8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416"/>
          <a:stretch/>
        </p:blipFill>
        <p:spPr>
          <a:xfrm>
            <a:off x="352884" y="638174"/>
            <a:ext cx="9524820" cy="558165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F19AEDF-E2CA-4F24-9C28-871C38A57B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2" t="67966" r="27316" b="923"/>
          <a:stretch/>
        </p:blipFill>
        <p:spPr>
          <a:xfrm>
            <a:off x="6576014" y="301459"/>
            <a:ext cx="5263102" cy="220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613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784286E7-DE42-4083-B3C3-EEC781CC8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3780B3B-AFC2-4020-BAD5-7FC6A756FE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" b="31111"/>
          <a:stretch/>
        </p:blipFill>
        <p:spPr>
          <a:xfrm>
            <a:off x="352883" y="301458"/>
            <a:ext cx="9734091" cy="613003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14B34BB-5BDC-4A32-80C6-B42BA5FE27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67" r="33155"/>
          <a:stretch/>
        </p:blipFill>
        <p:spPr>
          <a:xfrm>
            <a:off x="6353971" y="301457"/>
            <a:ext cx="5485145" cy="178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7536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5E7F8B5-2420-48A0-B179-E0BAB36A88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2922" y="1670801"/>
            <a:ext cx="9805153" cy="4101349"/>
          </a:xfrm>
          <a:prstGeom prst="rect">
            <a:avLst/>
          </a:prstGeom>
        </p:spPr>
      </p:pic>
      <p:pic>
        <p:nvPicPr>
          <p:cNvPr id="4" name="Z_[11-10]_kiku1">
            <a:hlinkClick r:id="" action="ppaction://media"/>
            <a:extLst>
              <a:ext uri="{FF2B5EF4-FFF2-40B4-BE49-F238E27FC236}">
                <a16:creationId xmlns:a16="http://schemas.microsoft.com/office/drawing/2014/main" id="{0ACD2D55-EE82-4984-80B1-10C59E253E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32621" y="2265139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315E852-76F6-4F07-BC1D-899A213E440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3524" y="209341"/>
            <a:ext cx="9597102" cy="103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4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88C32AE-6928-4926-B024-AA62DC8012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587" y="230864"/>
            <a:ext cx="8660313" cy="357279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4D061D0-B376-42C2-98AF-CFB0E5D22EA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4359" y="3874414"/>
            <a:ext cx="9034379" cy="2335885"/>
          </a:xfrm>
          <a:prstGeom prst="rect">
            <a:avLst/>
          </a:prstGeom>
        </p:spPr>
      </p:pic>
      <p:pic>
        <p:nvPicPr>
          <p:cNvPr id="6" name="Z_[11-12]_kiku3">
            <a:hlinkClick r:id="" action="ppaction://media"/>
            <a:extLst>
              <a:ext uri="{FF2B5EF4-FFF2-40B4-BE49-F238E27FC236}">
                <a16:creationId xmlns:a16="http://schemas.microsoft.com/office/drawing/2014/main" id="{A89FFE2E-4FBA-4F92-8B92-5608E86910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872660" y="1032235"/>
            <a:ext cx="487363" cy="487363"/>
          </a:xfrm>
          <a:prstGeom prst="rect">
            <a:avLst/>
          </a:prstGeom>
        </p:spPr>
      </p:pic>
      <p:pic>
        <p:nvPicPr>
          <p:cNvPr id="7" name="Z_[11-13]_kiku4">
            <a:hlinkClick r:id="" action="ppaction://media"/>
            <a:extLst>
              <a:ext uri="{FF2B5EF4-FFF2-40B4-BE49-F238E27FC236}">
                <a16:creationId xmlns:a16="http://schemas.microsoft.com/office/drawing/2014/main" id="{C6C43567-276F-43FE-966B-8624D8D16B6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872660" y="44824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9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9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DB606AD-D335-4CD9-A1F2-CA7C801A894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874" y="904875"/>
            <a:ext cx="5146827" cy="74471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7DB3ABB-B69C-45F3-B485-FC4A603714B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6" b="86340"/>
          <a:stretch/>
        </p:blipFill>
        <p:spPr>
          <a:xfrm>
            <a:off x="345501" y="257176"/>
            <a:ext cx="4302700" cy="64769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9616A29-E9CC-4866-9D96-58185BAC85F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" r="1739"/>
          <a:stretch/>
        </p:blipFill>
        <p:spPr>
          <a:xfrm>
            <a:off x="5754112" y="1881025"/>
            <a:ext cx="6437888" cy="462940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5A69654-2DC3-4412-AC78-C191BEA3252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6" t="18078" r="24360"/>
          <a:stretch/>
        </p:blipFill>
        <p:spPr>
          <a:xfrm>
            <a:off x="1" y="2006761"/>
            <a:ext cx="5307280" cy="325349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9459CA2-747A-4EFA-B55A-EBF14F10464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58" t="60758" r="-305" b="25226"/>
          <a:stretch/>
        </p:blipFill>
        <p:spPr>
          <a:xfrm>
            <a:off x="4150146" y="3704303"/>
            <a:ext cx="1521991" cy="560439"/>
          </a:xfrm>
          <a:prstGeom prst="rect">
            <a:avLst/>
          </a:prstGeom>
        </p:spPr>
      </p:pic>
      <p:pic>
        <p:nvPicPr>
          <p:cNvPr id="6" name="Z_[11-17]_hanasu1">
            <a:hlinkClick r:id="" action="ppaction://media"/>
            <a:extLst>
              <a:ext uri="{FF2B5EF4-FFF2-40B4-BE49-F238E27FC236}">
                <a16:creationId xmlns:a16="http://schemas.microsoft.com/office/drawing/2014/main" id="{DB85634D-8BC4-4A1E-AFB6-CFF4B7188A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809630" y="1945904"/>
            <a:ext cx="487363" cy="487363"/>
          </a:xfrm>
          <a:prstGeom prst="rect">
            <a:avLst/>
          </a:prstGeom>
        </p:spPr>
      </p:pic>
      <p:pic>
        <p:nvPicPr>
          <p:cNvPr id="10" name="Z_[11-18]_hanasu2">
            <a:hlinkClick r:id="" action="ppaction://media"/>
            <a:extLst>
              <a:ext uri="{FF2B5EF4-FFF2-40B4-BE49-F238E27FC236}">
                <a16:creationId xmlns:a16="http://schemas.microsoft.com/office/drawing/2014/main" id="{2D2AF10A-811E-41BE-95E7-0EF8AD8C59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01337" y="1890549"/>
            <a:ext cx="487363" cy="487363"/>
          </a:xfrm>
          <a:prstGeom prst="rect">
            <a:avLst/>
          </a:prstGeom>
        </p:spPr>
      </p:pic>
      <p:pic>
        <p:nvPicPr>
          <p:cNvPr id="11" name="Z_[11-19]_hanasu3">
            <a:hlinkClick r:id="" action="ppaction://media"/>
            <a:extLst>
              <a:ext uri="{FF2B5EF4-FFF2-40B4-BE49-F238E27FC236}">
                <a16:creationId xmlns:a16="http://schemas.microsoft.com/office/drawing/2014/main" id="{3B610316-B031-4792-BAE5-BD2ABB480AF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15308" y="443063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59536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86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27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14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7DB3ABB-B69C-45F3-B485-FC4A603714B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6" b="86340"/>
          <a:stretch/>
        </p:blipFill>
        <p:spPr>
          <a:xfrm>
            <a:off x="0" y="95120"/>
            <a:ext cx="4302700" cy="64769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9616A29-E9CC-4866-9D96-58185BAC85F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" r="1739"/>
          <a:stretch/>
        </p:blipFill>
        <p:spPr>
          <a:xfrm>
            <a:off x="5754112" y="1881025"/>
            <a:ext cx="6437888" cy="462940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5A69654-2DC3-4412-AC78-C191BEA3252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6" t="18078" r="24360"/>
          <a:stretch/>
        </p:blipFill>
        <p:spPr>
          <a:xfrm>
            <a:off x="1" y="2006761"/>
            <a:ext cx="5307280" cy="325349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9459CA2-747A-4EFA-B55A-EBF14F10464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58" t="60758" r="-305" b="25226"/>
          <a:stretch/>
        </p:blipFill>
        <p:spPr>
          <a:xfrm>
            <a:off x="4150146" y="3704303"/>
            <a:ext cx="1521991" cy="56043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F53EDF0-3D9D-4BE2-8C3C-A5BE14D36F5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667" y="833972"/>
            <a:ext cx="3780148" cy="74471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132F6BC-9750-48D5-8D15-1C970B5BAED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19" t="13028" b="48210"/>
          <a:stretch/>
        </p:blipFill>
        <p:spPr>
          <a:xfrm>
            <a:off x="3775481" y="979244"/>
            <a:ext cx="1800432" cy="288665"/>
          </a:xfrm>
          <a:prstGeom prst="rect">
            <a:avLst/>
          </a:prstGeom>
        </p:spPr>
      </p:pic>
      <p:sp>
        <p:nvSpPr>
          <p:cNvPr id="14" name="Rectangle 1">
            <a:extLst>
              <a:ext uri="{FF2B5EF4-FFF2-40B4-BE49-F238E27FC236}">
                <a16:creationId xmlns:a16="http://schemas.microsoft.com/office/drawing/2014/main" id="{9D572325-229E-4114-8252-B391C6EE6B22}"/>
              </a:ext>
            </a:extLst>
          </p:cNvPr>
          <p:cNvSpPr/>
          <p:nvPr/>
        </p:nvSpPr>
        <p:spPr>
          <a:xfrm>
            <a:off x="8553450" y="44526"/>
            <a:ext cx="3638550" cy="169854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15" name="Picture 7">
            <a:extLst>
              <a:ext uri="{FF2B5EF4-FFF2-40B4-BE49-F238E27FC236}">
                <a16:creationId xmlns:a16="http://schemas.microsoft.com/office/drawing/2014/main" id="{32A0178F-8B6B-460F-8C32-E50F76C854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022" y="81802"/>
            <a:ext cx="3105805" cy="1623996"/>
          </a:xfrm>
          <a:prstGeom prst="rect">
            <a:avLst/>
          </a:prstGeom>
        </p:spPr>
      </p:pic>
      <p:pic>
        <p:nvPicPr>
          <p:cNvPr id="10" name="Z_[11-18]_hanasu2">
            <a:hlinkClick r:id="" action="ppaction://media"/>
            <a:extLst>
              <a:ext uri="{FF2B5EF4-FFF2-40B4-BE49-F238E27FC236}">
                <a16:creationId xmlns:a16="http://schemas.microsoft.com/office/drawing/2014/main" id="{2D2AF10A-811E-41BE-95E7-0EF8AD8C59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339124" y="1882230"/>
            <a:ext cx="487363" cy="487363"/>
          </a:xfrm>
          <a:prstGeom prst="rect">
            <a:avLst/>
          </a:prstGeom>
        </p:spPr>
      </p:pic>
      <p:pic>
        <p:nvPicPr>
          <p:cNvPr id="11" name="Z_[11-19]_hanasu3">
            <a:hlinkClick r:id="" action="ppaction://media"/>
            <a:extLst>
              <a:ext uri="{FF2B5EF4-FFF2-40B4-BE49-F238E27FC236}">
                <a16:creationId xmlns:a16="http://schemas.microsoft.com/office/drawing/2014/main" id="{3B610316-B031-4792-BAE5-BD2ABB480AF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521299" y="4403385"/>
            <a:ext cx="487363" cy="487363"/>
          </a:xfrm>
          <a:prstGeom prst="rect">
            <a:avLst/>
          </a:prstGeom>
        </p:spPr>
      </p:pic>
      <p:pic>
        <p:nvPicPr>
          <p:cNvPr id="6" name="Z_[11-17]_hanasu1">
            <a:hlinkClick r:id="" action="ppaction://media"/>
            <a:extLst>
              <a:ext uri="{FF2B5EF4-FFF2-40B4-BE49-F238E27FC236}">
                <a16:creationId xmlns:a16="http://schemas.microsoft.com/office/drawing/2014/main" id="{DB85634D-8BC4-4A1E-AFB6-CFF4B7188A7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662783" y="19161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6817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86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27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14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3EFFFF41-0CC8-4DE3-AC1B-C50BC4853E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32160"/>
            <a:ext cx="4791076" cy="696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F0A4B5D-37BC-4A86-88AA-EE39E3EEDE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6" t="18078" r="24360"/>
          <a:stretch/>
        </p:blipFill>
        <p:spPr>
          <a:xfrm>
            <a:off x="0" y="1881025"/>
            <a:ext cx="5307280" cy="325349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B3600A6-A600-4C99-B33B-0400CF9170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" r="1739"/>
          <a:stretch/>
        </p:blipFill>
        <p:spPr>
          <a:xfrm>
            <a:off x="5754112" y="1881025"/>
            <a:ext cx="6437888" cy="462940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478CEAD-6752-455D-A31D-8047C5C11C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6" b="86340"/>
          <a:stretch/>
        </p:blipFill>
        <p:spPr>
          <a:xfrm>
            <a:off x="0" y="95120"/>
            <a:ext cx="4302700" cy="64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3710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2211B5A-54C0-4F11-98D5-10875145C7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9180" y="702800"/>
            <a:ext cx="9733639" cy="5452399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E2E948E6-E02C-4DCF-90F1-C7611CA53868}"/>
              </a:ext>
            </a:extLst>
          </p:cNvPr>
          <p:cNvSpPr/>
          <p:nvPr/>
        </p:nvSpPr>
        <p:spPr>
          <a:xfrm>
            <a:off x="1409700" y="2465294"/>
            <a:ext cx="9458326" cy="8247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2767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BF965B4-3A5B-41F4-822F-53E1577E64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5526" y="1505932"/>
            <a:ext cx="10180948" cy="192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0008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6E24861-E4AB-4564-8694-9270FEF0DB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0042" y="1287665"/>
            <a:ext cx="8305015" cy="500657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F57C921-AFB4-47A2-B7A6-394350D10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4" name="Google Shape;108;p3">
            <a:extLst>
              <a:ext uri="{FF2B5EF4-FFF2-40B4-BE49-F238E27FC236}">
                <a16:creationId xmlns:a16="http://schemas.microsoft.com/office/drawing/2014/main" id="{A2B3611E-CABF-43DD-A567-A2BB6CCA6DA0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14">
            <a:extLst>
              <a:ext uri="{FF2B5EF4-FFF2-40B4-BE49-F238E27FC236}">
                <a16:creationId xmlns:a16="http://schemas.microsoft.com/office/drawing/2014/main" id="{39BB677F-90F5-4246-BC98-7B1BB1E67ECC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4"/>
              </a:rPr>
              <a:t>https://youtu.be/f7tLw5Jczr0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0762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DC2B3BC-86AA-487C-82B5-BF2E674A81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9113" y="0"/>
            <a:ext cx="7853774" cy="6858000"/>
          </a:xfrm>
          <a:prstGeom prst="rect">
            <a:avLst/>
          </a:prstGeom>
        </p:spPr>
      </p:pic>
      <p:pic>
        <p:nvPicPr>
          <p:cNvPr id="4" name="Z_[11-20]_kaiwa">
            <a:hlinkClick r:id="" action="ppaction://media"/>
            <a:extLst>
              <a:ext uri="{FF2B5EF4-FFF2-40B4-BE49-F238E27FC236}">
                <a16:creationId xmlns:a16="http://schemas.microsoft.com/office/drawing/2014/main" id="{29E0060E-0AE5-4791-8E23-39202EB7EA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74214" y="73679"/>
            <a:ext cx="487363" cy="487363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3938FC56-052F-4568-A6ED-91DC32134F25}"/>
              </a:ext>
            </a:extLst>
          </p:cNvPr>
          <p:cNvSpPr/>
          <p:nvPr/>
        </p:nvSpPr>
        <p:spPr>
          <a:xfrm>
            <a:off x="2611225" y="735291"/>
            <a:ext cx="7748833" cy="28374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767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8BA8D0E-8B55-4658-A6F1-7246DF9341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2115" y="199474"/>
            <a:ext cx="7362334" cy="6428870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74D9B0A1-1FFE-4E77-8DB1-7E2F8E3B43D4}"/>
              </a:ext>
            </a:extLst>
          </p:cNvPr>
          <p:cNvSpPr/>
          <p:nvPr/>
        </p:nvSpPr>
        <p:spPr>
          <a:xfrm>
            <a:off x="2870713" y="965435"/>
            <a:ext cx="7263959" cy="251609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Z_[11-20]_kaiwa">
            <a:hlinkClick r:id="" action="ppaction://media"/>
            <a:extLst>
              <a:ext uri="{FF2B5EF4-FFF2-40B4-BE49-F238E27FC236}">
                <a16:creationId xmlns:a16="http://schemas.microsoft.com/office/drawing/2014/main" id="{E1935C50-1F80-4A47-A407-2149C4E66A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47970" y="281683"/>
            <a:ext cx="487363" cy="487363"/>
          </a:xfrm>
          <a:prstGeom prst="rect">
            <a:avLst/>
          </a:prstGeom>
        </p:spPr>
      </p:pic>
      <p:sp>
        <p:nvSpPr>
          <p:cNvPr id="2" name="楕円 1">
            <a:extLst>
              <a:ext uri="{FF2B5EF4-FFF2-40B4-BE49-F238E27FC236}">
                <a16:creationId xmlns:a16="http://schemas.microsoft.com/office/drawing/2014/main" id="{9532B4E3-C4BF-47CB-9438-2C8292BB42CE}"/>
              </a:ext>
            </a:extLst>
          </p:cNvPr>
          <p:cNvSpPr/>
          <p:nvPr/>
        </p:nvSpPr>
        <p:spPr>
          <a:xfrm>
            <a:off x="2997724" y="1668544"/>
            <a:ext cx="348792" cy="3393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9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09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DC2B3BC-86AA-487C-82B5-BF2E674A81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9113" y="0"/>
            <a:ext cx="7853774" cy="6858000"/>
          </a:xfrm>
          <a:prstGeom prst="rect">
            <a:avLst/>
          </a:prstGeom>
        </p:spPr>
      </p:pic>
      <p:pic>
        <p:nvPicPr>
          <p:cNvPr id="4" name="Z_[11-20]_kaiwa">
            <a:hlinkClick r:id="" action="ppaction://media"/>
            <a:extLst>
              <a:ext uri="{FF2B5EF4-FFF2-40B4-BE49-F238E27FC236}">
                <a16:creationId xmlns:a16="http://schemas.microsoft.com/office/drawing/2014/main" id="{29E0060E-0AE5-4791-8E23-39202EB7EA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74214" y="73679"/>
            <a:ext cx="487363" cy="487363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3938FC56-052F-4568-A6ED-91DC32134F25}"/>
              </a:ext>
            </a:extLst>
          </p:cNvPr>
          <p:cNvSpPr/>
          <p:nvPr/>
        </p:nvSpPr>
        <p:spPr>
          <a:xfrm>
            <a:off x="2545239" y="3563331"/>
            <a:ext cx="4769962" cy="7635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40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8BA8D0E-8B55-4658-A6F1-7246DF9341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2115" y="199474"/>
            <a:ext cx="7362334" cy="6428870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74D9B0A1-1FFE-4E77-8DB1-7E2F8E3B43D4}"/>
              </a:ext>
            </a:extLst>
          </p:cNvPr>
          <p:cNvSpPr/>
          <p:nvPr/>
        </p:nvSpPr>
        <p:spPr>
          <a:xfrm>
            <a:off x="2889567" y="3429000"/>
            <a:ext cx="7362334" cy="7689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Z_[11-20]_kaiwa">
            <a:hlinkClick r:id="" action="ppaction://media"/>
            <a:extLst>
              <a:ext uri="{FF2B5EF4-FFF2-40B4-BE49-F238E27FC236}">
                <a16:creationId xmlns:a16="http://schemas.microsoft.com/office/drawing/2014/main" id="{E1935C50-1F80-4A47-A407-2149C4E66A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47970" y="281683"/>
            <a:ext cx="487363" cy="48736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041B3A2-DF99-4396-AFC6-A42832A3A784}"/>
              </a:ext>
            </a:extLst>
          </p:cNvPr>
          <p:cNvSpPr txBox="1"/>
          <p:nvPr/>
        </p:nvSpPr>
        <p:spPr>
          <a:xfrm>
            <a:off x="7334054" y="3601039"/>
            <a:ext cx="2460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いいえ</a:t>
            </a:r>
          </a:p>
        </p:txBody>
      </p:sp>
    </p:spTree>
    <p:extLst>
      <p:ext uri="{BB962C8B-B14F-4D97-AF65-F5344CB8AC3E}">
        <p14:creationId xmlns:p14="http://schemas.microsoft.com/office/powerpoint/2010/main" val="183201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DC2B3BC-86AA-487C-82B5-BF2E674A81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9113" y="0"/>
            <a:ext cx="7853774" cy="6858000"/>
          </a:xfrm>
          <a:prstGeom prst="rect">
            <a:avLst/>
          </a:prstGeom>
        </p:spPr>
      </p:pic>
      <p:pic>
        <p:nvPicPr>
          <p:cNvPr id="4" name="Z_[11-20]_kaiwa">
            <a:hlinkClick r:id="" action="ppaction://media"/>
            <a:extLst>
              <a:ext uri="{FF2B5EF4-FFF2-40B4-BE49-F238E27FC236}">
                <a16:creationId xmlns:a16="http://schemas.microsoft.com/office/drawing/2014/main" id="{29E0060E-0AE5-4791-8E23-39202EB7EA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74214" y="73679"/>
            <a:ext cx="487363" cy="487363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3938FC56-052F-4568-A6ED-91DC32134F25}"/>
              </a:ext>
            </a:extLst>
          </p:cNvPr>
          <p:cNvSpPr/>
          <p:nvPr/>
        </p:nvSpPr>
        <p:spPr>
          <a:xfrm>
            <a:off x="2677214" y="4270342"/>
            <a:ext cx="7484882" cy="25422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86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8BA8D0E-8B55-4658-A6F1-7246DF9341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2115" y="199474"/>
            <a:ext cx="7362334" cy="6428870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74D9B0A1-1FFE-4E77-8DB1-7E2F8E3B43D4}"/>
              </a:ext>
            </a:extLst>
          </p:cNvPr>
          <p:cNvSpPr/>
          <p:nvPr/>
        </p:nvSpPr>
        <p:spPr>
          <a:xfrm>
            <a:off x="2898994" y="4204355"/>
            <a:ext cx="7083992" cy="23719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Z_[11-20]_kaiwa">
            <a:hlinkClick r:id="" action="ppaction://media"/>
            <a:extLst>
              <a:ext uri="{FF2B5EF4-FFF2-40B4-BE49-F238E27FC236}">
                <a16:creationId xmlns:a16="http://schemas.microsoft.com/office/drawing/2014/main" id="{E1935C50-1F80-4A47-A407-2149C4E66A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47970" y="281683"/>
            <a:ext cx="487363" cy="487363"/>
          </a:xfrm>
          <a:prstGeom prst="rect">
            <a:avLst/>
          </a:prstGeom>
        </p:spPr>
      </p:pic>
      <p:sp>
        <p:nvSpPr>
          <p:cNvPr id="2" name="楕円 1">
            <a:extLst>
              <a:ext uri="{FF2B5EF4-FFF2-40B4-BE49-F238E27FC236}">
                <a16:creationId xmlns:a16="http://schemas.microsoft.com/office/drawing/2014/main" id="{9532B4E3-C4BF-47CB-9438-2C8292BB42CE}"/>
              </a:ext>
            </a:extLst>
          </p:cNvPr>
          <p:cNvSpPr/>
          <p:nvPr/>
        </p:nvSpPr>
        <p:spPr>
          <a:xfrm>
            <a:off x="3403076" y="5390336"/>
            <a:ext cx="348792" cy="3393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386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09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DECDD79-57F5-47A7-8922-0699324FB9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478" y="326895"/>
            <a:ext cx="8655141" cy="293880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0127ED8-B65F-4431-80D1-C9A272D1EF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478" y="3521109"/>
            <a:ext cx="10680473" cy="204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8410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1CFEED30-86F8-4EC8-86CE-B104A32CC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18" y="2986882"/>
            <a:ext cx="11921164" cy="367856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8C19C14-E228-40BF-86D0-1C0D078319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935" y="1060742"/>
            <a:ext cx="6647416" cy="84438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B79766D-D672-4618-B139-A9B8514758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8594" b="852"/>
          <a:stretch/>
        </p:blipFill>
        <p:spPr>
          <a:xfrm>
            <a:off x="6322531" y="3103704"/>
            <a:ext cx="5734051" cy="316326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9FADE45-233C-4FAC-9795-2A39767A58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74" y="136689"/>
            <a:ext cx="7570341" cy="844385"/>
          </a:xfrm>
          <a:prstGeom prst="rect">
            <a:avLst/>
          </a:prstGeom>
        </p:spPr>
      </p:pic>
      <p:pic>
        <p:nvPicPr>
          <p:cNvPr id="6" name="Z_[11-20]_kaiwa">
            <a:hlinkClick r:id="" action="ppaction://media"/>
            <a:extLst>
              <a:ext uri="{FF2B5EF4-FFF2-40B4-BE49-F238E27FC236}">
                <a16:creationId xmlns:a16="http://schemas.microsoft.com/office/drawing/2014/main" id="{83E4EACE-E81D-4A8E-8DD6-44B4F1C9ED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901185" y="184314"/>
            <a:ext cx="487363" cy="4873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D6B4209-4FD7-4745-8BCE-42C86B44D72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" b="49817"/>
          <a:stretch/>
        </p:blipFill>
        <p:spPr>
          <a:xfrm>
            <a:off x="135418" y="3103704"/>
            <a:ext cx="6062264" cy="316326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DB754E2-3A7C-4A95-AF66-F882D3C554E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5943" y="1786753"/>
            <a:ext cx="6266057" cy="120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6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E4E92E0-5A63-4842-9A5A-6AC471C974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2" y="1272754"/>
            <a:ext cx="8115953" cy="109897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B9691AA-3270-4A01-98A2-6615DBAAFF4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889" y="246510"/>
            <a:ext cx="6572033" cy="733035"/>
          </a:xfrm>
          <a:prstGeom prst="rect">
            <a:avLst/>
          </a:prstGeom>
        </p:spPr>
      </p:pic>
      <p:pic>
        <p:nvPicPr>
          <p:cNvPr id="6" name="Z_[11-20]_kaiwa">
            <a:hlinkClick r:id="" action="ppaction://media"/>
            <a:extLst>
              <a:ext uri="{FF2B5EF4-FFF2-40B4-BE49-F238E27FC236}">
                <a16:creationId xmlns:a16="http://schemas.microsoft.com/office/drawing/2014/main" id="{780C6DEA-B1AA-430A-90C7-427B3FB3DE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43617" y="248221"/>
            <a:ext cx="487363" cy="48736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15268BA-4D11-4AE1-BD3B-6A413D419899}"/>
              </a:ext>
            </a:extLst>
          </p:cNvPr>
          <p:cNvSpPr txBox="1"/>
          <p:nvPr/>
        </p:nvSpPr>
        <p:spPr>
          <a:xfrm>
            <a:off x="294621" y="1349292"/>
            <a:ext cx="405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28F160F-72A0-4192-90D3-8297B83BDEFA}"/>
              </a:ext>
            </a:extLst>
          </p:cNvPr>
          <p:cNvSpPr txBox="1"/>
          <p:nvPr/>
        </p:nvSpPr>
        <p:spPr>
          <a:xfrm>
            <a:off x="5523679" y="1349292"/>
            <a:ext cx="405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DD4B799-5787-48D7-AF10-256211FADEBA}"/>
              </a:ext>
            </a:extLst>
          </p:cNvPr>
          <p:cNvSpPr txBox="1"/>
          <p:nvPr/>
        </p:nvSpPr>
        <p:spPr>
          <a:xfrm>
            <a:off x="2909151" y="1910059"/>
            <a:ext cx="405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60E5AC1-6E0A-4123-A8B2-DB65DF2614E6}"/>
              </a:ext>
            </a:extLst>
          </p:cNvPr>
          <p:cNvSpPr txBox="1"/>
          <p:nvPr/>
        </p:nvSpPr>
        <p:spPr>
          <a:xfrm>
            <a:off x="5523679" y="1904518"/>
            <a:ext cx="405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A20F68C3-EDDC-4370-A43C-1B6B073070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889" y="2493710"/>
            <a:ext cx="11447199" cy="357668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4CCD907-588B-42C1-B0BE-20B34270D76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16735" y="252777"/>
            <a:ext cx="4841376" cy="98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94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09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B79766D-D672-4618-B139-A9B8514758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7619" y="0"/>
            <a:ext cx="6684381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9FADE45-233C-4FAC-9795-2A39767A58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75" y="166854"/>
            <a:ext cx="5493544" cy="332767"/>
          </a:xfrm>
          <a:prstGeom prst="rect">
            <a:avLst/>
          </a:prstGeom>
        </p:spPr>
      </p:pic>
      <p:pic>
        <p:nvPicPr>
          <p:cNvPr id="6" name="Z_[11-20]_kaiwa">
            <a:hlinkClick r:id="" action="ppaction://media"/>
            <a:extLst>
              <a:ext uri="{FF2B5EF4-FFF2-40B4-BE49-F238E27FC236}">
                <a16:creationId xmlns:a16="http://schemas.microsoft.com/office/drawing/2014/main" id="{83E4EACE-E81D-4A8E-8DD6-44B4F1C9ED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15335" y="136690"/>
            <a:ext cx="487363" cy="4873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AAFA360-3CF7-42FC-8B31-CF418E83DBC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40111"/>
            <a:ext cx="5491846" cy="84652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E758DDE-964F-4945-B16E-5820ADA7A2D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162" y="874023"/>
            <a:ext cx="5288570" cy="7161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C7E4CD5-6280-4AD7-809E-2914BABAFCCF}"/>
              </a:ext>
            </a:extLst>
          </p:cNvPr>
          <p:cNvSpPr txBox="1"/>
          <p:nvPr/>
        </p:nvSpPr>
        <p:spPr>
          <a:xfrm>
            <a:off x="14075" y="827194"/>
            <a:ext cx="405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927D401-838D-4DC6-BA21-4923CAFC5D8F}"/>
              </a:ext>
            </a:extLst>
          </p:cNvPr>
          <p:cNvSpPr txBox="1"/>
          <p:nvPr/>
        </p:nvSpPr>
        <p:spPr>
          <a:xfrm>
            <a:off x="3475905" y="827193"/>
            <a:ext cx="405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67069B6-8EFD-416C-AC1B-87632584E9F6}"/>
              </a:ext>
            </a:extLst>
          </p:cNvPr>
          <p:cNvSpPr txBox="1"/>
          <p:nvPr/>
        </p:nvSpPr>
        <p:spPr>
          <a:xfrm>
            <a:off x="1753615" y="1175305"/>
            <a:ext cx="405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70721C4-D80C-4154-AECF-3B086022621F}"/>
              </a:ext>
            </a:extLst>
          </p:cNvPr>
          <p:cNvSpPr txBox="1"/>
          <p:nvPr/>
        </p:nvSpPr>
        <p:spPr>
          <a:xfrm>
            <a:off x="3492491" y="1128476"/>
            <a:ext cx="405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D80E12E-F019-46FF-AA69-BBB4690FDA2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7" y="2930631"/>
            <a:ext cx="5408732" cy="1035927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2E8C3B6-854D-442A-B10C-A508F5C5BA80}"/>
              </a:ext>
            </a:extLst>
          </p:cNvPr>
          <p:cNvSpPr/>
          <p:nvPr/>
        </p:nvSpPr>
        <p:spPr>
          <a:xfrm>
            <a:off x="0" y="1840111"/>
            <a:ext cx="5507619" cy="8465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47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9F1229D-2122-4958-AAD1-587EDCE4D2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9779" y="198416"/>
            <a:ext cx="6297597" cy="646117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B9691AA-3270-4A01-98A2-6615DBAAFF4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455365"/>
            <a:ext cx="5212996" cy="335777"/>
          </a:xfrm>
          <a:prstGeom prst="rect">
            <a:avLst/>
          </a:prstGeom>
        </p:spPr>
      </p:pic>
      <p:pic>
        <p:nvPicPr>
          <p:cNvPr id="6" name="Z_[11-20]_kaiwa">
            <a:hlinkClick r:id="" action="ppaction://media"/>
            <a:extLst>
              <a:ext uri="{FF2B5EF4-FFF2-40B4-BE49-F238E27FC236}">
                <a16:creationId xmlns:a16="http://schemas.microsoft.com/office/drawing/2014/main" id="{780C6DEA-B1AA-430A-90C7-427B3FB3DE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53042" y="303779"/>
            <a:ext cx="487363" cy="48736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47995CF-0150-4170-ACA4-9E4327CEAE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1792053"/>
            <a:ext cx="5305155" cy="817751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19F6FA9A-4F75-4791-8183-BF1FDC73CFF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989558"/>
            <a:ext cx="5288570" cy="716118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39D8CE1-F1EA-4765-9333-6AC140F82F56}"/>
              </a:ext>
            </a:extLst>
          </p:cNvPr>
          <p:cNvSpPr txBox="1"/>
          <p:nvPr/>
        </p:nvSpPr>
        <p:spPr>
          <a:xfrm>
            <a:off x="188536" y="942729"/>
            <a:ext cx="405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03A5F23-9692-4775-AE2E-BEC024C9EF4B}"/>
              </a:ext>
            </a:extLst>
          </p:cNvPr>
          <p:cNvSpPr txBox="1"/>
          <p:nvPr/>
        </p:nvSpPr>
        <p:spPr>
          <a:xfrm>
            <a:off x="3650366" y="942728"/>
            <a:ext cx="405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BBE0876-B8DE-48E1-9C4F-AF4EE4015607}"/>
              </a:ext>
            </a:extLst>
          </p:cNvPr>
          <p:cNvSpPr txBox="1"/>
          <p:nvPr/>
        </p:nvSpPr>
        <p:spPr>
          <a:xfrm>
            <a:off x="1928076" y="1290840"/>
            <a:ext cx="405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F033142-ABBE-479A-81D4-A913BBB893DD}"/>
              </a:ext>
            </a:extLst>
          </p:cNvPr>
          <p:cNvSpPr txBox="1"/>
          <p:nvPr/>
        </p:nvSpPr>
        <p:spPr>
          <a:xfrm>
            <a:off x="3666952" y="1244011"/>
            <a:ext cx="405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8038E448-6A99-462A-A08C-50536E52E6C0}"/>
              </a:ext>
            </a:extLst>
          </p:cNvPr>
          <p:cNvSpPr/>
          <p:nvPr/>
        </p:nvSpPr>
        <p:spPr>
          <a:xfrm>
            <a:off x="7230359" y="942728"/>
            <a:ext cx="4072379" cy="3012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EE92E6C4-D5B7-4C11-9C11-42D5CF390C78}"/>
              </a:ext>
            </a:extLst>
          </p:cNvPr>
          <p:cNvSpPr/>
          <p:nvPr/>
        </p:nvSpPr>
        <p:spPr>
          <a:xfrm>
            <a:off x="6402374" y="1641411"/>
            <a:ext cx="1167352" cy="3012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D1EE9F79-A7FC-42EA-A1F2-02CA0695625F}"/>
              </a:ext>
            </a:extLst>
          </p:cNvPr>
          <p:cNvSpPr/>
          <p:nvPr/>
        </p:nvSpPr>
        <p:spPr>
          <a:xfrm>
            <a:off x="6402374" y="2687007"/>
            <a:ext cx="5192595" cy="3295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AE77C3F3-73BD-4C06-BCD7-4BF3D5E1BC66}"/>
              </a:ext>
            </a:extLst>
          </p:cNvPr>
          <p:cNvSpPr/>
          <p:nvPr/>
        </p:nvSpPr>
        <p:spPr>
          <a:xfrm>
            <a:off x="6390723" y="3085650"/>
            <a:ext cx="2630730" cy="3295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289BCF2-D918-4267-BD00-D41E9ACBC704}"/>
              </a:ext>
            </a:extLst>
          </p:cNvPr>
          <p:cNvSpPr txBox="1"/>
          <p:nvPr/>
        </p:nvSpPr>
        <p:spPr>
          <a:xfrm>
            <a:off x="11319324" y="824397"/>
            <a:ext cx="395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a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6E51C9F-EBC6-48A0-AAEF-5D65DF374DE7}"/>
              </a:ext>
            </a:extLst>
          </p:cNvPr>
          <p:cNvSpPr txBox="1"/>
          <p:nvPr/>
        </p:nvSpPr>
        <p:spPr>
          <a:xfrm>
            <a:off x="7565640" y="1490895"/>
            <a:ext cx="395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c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8DA623B-7999-4770-A5D1-ACAC18EFC320}"/>
              </a:ext>
            </a:extLst>
          </p:cNvPr>
          <p:cNvSpPr txBox="1"/>
          <p:nvPr/>
        </p:nvSpPr>
        <p:spPr>
          <a:xfrm>
            <a:off x="11585917" y="2590510"/>
            <a:ext cx="395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e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EEDB935-C842-4ED5-AFFF-A53460C87E37}"/>
              </a:ext>
            </a:extLst>
          </p:cNvPr>
          <p:cNvSpPr txBox="1"/>
          <p:nvPr/>
        </p:nvSpPr>
        <p:spPr>
          <a:xfrm>
            <a:off x="8929577" y="3250432"/>
            <a:ext cx="395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f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2A98E37B-A421-4069-A60F-8262A6175B7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2" y="3279733"/>
            <a:ext cx="5305155" cy="1016089"/>
          </a:xfrm>
          <a:prstGeom prst="rect">
            <a:avLst/>
          </a:prstGeom>
        </p:spPr>
      </p:pic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7A2E29D1-F059-4E23-8490-B8C9FAC4926A}"/>
              </a:ext>
            </a:extLst>
          </p:cNvPr>
          <p:cNvSpPr/>
          <p:nvPr/>
        </p:nvSpPr>
        <p:spPr>
          <a:xfrm>
            <a:off x="294622" y="1783283"/>
            <a:ext cx="5321742" cy="8465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456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909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AC4CF84-DE1F-4297-8CAA-449C1D53FB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04" b="89923"/>
          <a:stretch/>
        </p:blipFill>
        <p:spPr>
          <a:xfrm>
            <a:off x="100455" y="89004"/>
            <a:ext cx="3328546" cy="68211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5D4D63B-9770-467B-875E-0A796AB8F6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940" y="757262"/>
            <a:ext cx="3012061" cy="662653"/>
          </a:xfrm>
          <a:prstGeom prst="rect">
            <a:avLst/>
          </a:prstGeom>
        </p:spPr>
      </p:pic>
      <p:pic>
        <p:nvPicPr>
          <p:cNvPr id="6" name="Z_[11-21]_hanasu">
            <a:hlinkClick r:id="" action="ppaction://media"/>
            <a:extLst>
              <a:ext uri="{FF2B5EF4-FFF2-40B4-BE49-F238E27FC236}">
                <a16:creationId xmlns:a16="http://schemas.microsoft.com/office/drawing/2014/main" id="{F151497D-7600-4D9F-8322-08318AB3F0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85368" y="777540"/>
            <a:ext cx="487363" cy="4873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C3430BA-1A18-4F96-AEF3-28AA4C9A47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8" t="11209"/>
          <a:stretch/>
        </p:blipFill>
        <p:spPr>
          <a:xfrm>
            <a:off x="5505450" y="532990"/>
            <a:ext cx="6686550" cy="60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69275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84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AC4CF84-DE1F-4297-8CAA-449C1D53FB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04" b="89923"/>
          <a:stretch/>
        </p:blipFill>
        <p:spPr>
          <a:xfrm>
            <a:off x="100454" y="89004"/>
            <a:ext cx="4042491" cy="828418"/>
          </a:xfrm>
          <a:prstGeom prst="rect">
            <a:avLst/>
          </a:prstGeom>
        </p:spPr>
      </p:pic>
      <p:pic>
        <p:nvPicPr>
          <p:cNvPr id="6" name="Z_[11-21]_hanasu">
            <a:hlinkClick r:id="" action="ppaction://media"/>
            <a:extLst>
              <a:ext uri="{FF2B5EF4-FFF2-40B4-BE49-F238E27FC236}">
                <a16:creationId xmlns:a16="http://schemas.microsoft.com/office/drawing/2014/main" id="{F151497D-7600-4D9F-8322-08318AB3F0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36834" y="259532"/>
            <a:ext cx="487363" cy="4873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C3430BA-1A18-4F96-AEF3-28AA4C9A47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8" t="11209"/>
          <a:stretch/>
        </p:blipFill>
        <p:spPr>
          <a:xfrm>
            <a:off x="5505450" y="532990"/>
            <a:ext cx="6686550" cy="60102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DFB0F8D-5777-4B00-A4B2-2FBDEDA2E31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491" y="917422"/>
            <a:ext cx="4334759" cy="80690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087C24A-912E-4C32-BF54-6F53830DBA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678" y="4314825"/>
            <a:ext cx="4316572" cy="222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98793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84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AC4CF84-DE1F-4297-8CAA-449C1D53FB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04" b="89923"/>
          <a:stretch/>
        </p:blipFill>
        <p:spPr>
          <a:xfrm>
            <a:off x="100455" y="89004"/>
            <a:ext cx="3328546" cy="68211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C3430BA-1A18-4F96-AEF3-28AA4C9A47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8" t="11209"/>
          <a:stretch/>
        </p:blipFill>
        <p:spPr>
          <a:xfrm>
            <a:off x="5448300" y="771115"/>
            <a:ext cx="6686550" cy="60102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9C4763C-972E-4795-8616-C43903C3A3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50" y="675865"/>
            <a:ext cx="7048624" cy="114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013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2211B5A-54C0-4F11-98D5-10875145C7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9180" y="702800"/>
            <a:ext cx="9733639" cy="5452399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E2E948E6-E02C-4DCF-90F1-C7611CA53868}"/>
              </a:ext>
            </a:extLst>
          </p:cNvPr>
          <p:cNvSpPr/>
          <p:nvPr/>
        </p:nvSpPr>
        <p:spPr>
          <a:xfrm>
            <a:off x="1428750" y="3290048"/>
            <a:ext cx="9420225" cy="8157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87796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4742EDC-BA99-4A47-BA58-5E36FA8C92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7983" y="1241981"/>
            <a:ext cx="10776034" cy="218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58375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BE7C55F-CD1C-462D-89F1-EC07FE30371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157" y="723508"/>
            <a:ext cx="9905685" cy="351855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68DB996-C1D5-489B-9954-BB367AFD853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157" y="4873658"/>
            <a:ext cx="9905685" cy="1044018"/>
          </a:xfrm>
          <a:prstGeom prst="rect">
            <a:avLst/>
          </a:prstGeom>
        </p:spPr>
      </p:pic>
      <p:pic>
        <p:nvPicPr>
          <p:cNvPr id="5" name="Z_[11-22]_kiku1">
            <a:hlinkClick r:id="" action="ppaction://media"/>
            <a:extLst>
              <a:ext uri="{FF2B5EF4-FFF2-40B4-BE49-F238E27FC236}">
                <a16:creationId xmlns:a16="http://schemas.microsoft.com/office/drawing/2014/main" id="{36455BD3-A871-4651-85E7-A492640B88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98898" y="4386295"/>
            <a:ext cx="487363" cy="487363"/>
          </a:xfrm>
          <a:prstGeom prst="rect">
            <a:avLst/>
          </a:prstGeom>
        </p:spPr>
      </p:pic>
      <p:pic>
        <p:nvPicPr>
          <p:cNvPr id="7" name="Z_[11-24]_kiku3">
            <a:hlinkClick r:id="" action="ppaction://media"/>
            <a:extLst>
              <a:ext uri="{FF2B5EF4-FFF2-40B4-BE49-F238E27FC236}">
                <a16:creationId xmlns:a16="http://schemas.microsoft.com/office/drawing/2014/main" id="{F44B7C3B-3BA5-46A0-BDC7-1378D34B9CE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84951" y="4386294"/>
            <a:ext cx="487363" cy="487363"/>
          </a:xfrm>
          <a:prstGeom prst="rect">
            <a:avLst/>
          </a:prstGeom>
        </p:spPr>
      </p:pic>
      <p:pic>
        <p:nvPicPr>
          <p:cNvPr id="8" name="Z_[11-25]_kiku4">
            <a:hlinkClick r:id="" action="ppaction://media"/>
            <a:extLst>
              <a:ext uri="{FF2B5EF4-FFF2-40B4-BE49-F238E27FC236}">
                <a16:creationId xmlns:a16="http://schemas.microsoft.com/office/drawing/2014/main" id="{BA11E948-4EFA-4308-BFC4-5A3C12DF1A7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460250" y="4884005"/>
            <a:ext cx="487363" cy="487363"/>
          </a:xfrm>
          <a:prstGeom prst="rect">
            <a:avLst/>
          </a:prstGeom>
        </p:spPr>
      </p:pic>
      <p:pic>
        <p:nvPicPr>
          <p:cNvPr id="9" name="Z_[11-23]_kiku2">
            <a:hlinkClick r:id="" action="ppaction://media"/>
            <a:extLst>
              <a:ext uri="{FF2B5EF4-FFF2-40B4-BE49-F238E27FC236}">
                <a16:creationId xmlns:a16="http://schemas.microsoft.com/office/drawing/2014/main" id="{B60C03C2-4519-4D63-B9A0-71D3A4A0393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95999" y="48736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3975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30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34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75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18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C90DA7C-7781-4DFF-9578-0496A87D047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157" y="723508"/>
            <a:ext cx="9905685" cy="351855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DF62C52-BC7A-4A68-BF9C-3B5E94AA810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157" y="4873658"/>
            <a:ext cx="9905685" cy="1044018"/>
          </a:xfrm>
          <a:prstGeom prst="rect">
            <a:avLst/>
          </a:prstGeom>
        </p:spPr>
      </p:pic>
      <p:pic>
        <p:nvPicPr>
          <p:cNvPr id="5" name="Z_[11-22]_kiku1">
            <a:hlinkClick r:id="" action="ppaction://media"/>
            <a:extLst>
              <a:ext uri="{FF2B5EF4-FFF2-40B4-BE49-F238E27FC236}">
                <a16:creationId xmlns:a16="http://schemas.microsoft.com/office/drawing/2014/main" id="{61670E28-096B-4E8D-BD03-A7B5043C3A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98898" y="4386295"/>
            <a:ext cx="487363" cy="487363"/>
          </a:xfrm>
          <a:prstGeom prst="rect">
            <a:avLst/>
          </a:prstGeom>
        </p:spPr>
      </p:pic>
      <p:pic>
        <p:nvPicPr>
          <p:cNvPr id="7" name="Z_[11-24]_kiku3">
            <a:hlinkClick r:id="" action="ppaction://media"/>
            <a:extLst>
              <a:ext uri="{FF2B5EF4-FFF2-40B4-BE49-F238E27FC236}">
                <a16:creationId xmlns:a16="http://schemas.microsoft.com/office/drawing/2014/main" id="{C64EAAB7-DF20-465B-B54C-D86600445A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84951" y="4386294"/>
            <a:ext cx="487363" cy="487363"/>
          </a:xfrm>
          <a:prstGeom prst="rect">
            <a:avLst/>
          </a:prstGeom>
        </p:spPr>
      </p:pic>
      <p:pic>
        <p:nvPicPr>
          <p:cNvPr id="8" name="Z_[11-25]_kiku4">
            <a:hlinkClick r:id="" action="ppaction://media"/>
            <a:extLst>
              <a:ext uri="{FF2B5EF4-FFF2-40B4-BE49-F238E27FC236}">
                <a16:creationId xmlns:a16="http://schemas.microsoft.com/office/drawing/2014/main" id="{E42D1701-5538-4379-B4CD-69EF1D1790F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61479" y="4873657"/>
            <a:ext cx="487363" cy="48736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84795CB-D0F1-4975-AC76-3A7E77123CC2}"/>
              </a:ext>
            </a:extLst>
          </p:cNvPr>
          <p:cNvSpPr txBox="1"/>
          <p:nvPr/>
        </p:nvSpPr>
        <p:spPr>
          <a:xfrm>
            <a:off x="2281286" y="5319058"/>
            <a:ext cx="1989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d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7452105-B1DA-41A6-B0D1-7AC0817A2430}"/>
              </a:ext>
            </a:extLst>
          </p:cNvPr>
          <p:cNvSpPr txBox="1"/>
          <p:nvPr/>
        </p:nvSpPr>
        <p:spPr>
          <a:xfrm>
            <a:off x="4369348" y="5295458"/>
            <a:ext cx="1989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c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BBE3795-7AEA-42AC-865A-B2F324460FA6}"/>
              </a:ext>
            </a:extLst>
          </p:cNvPr>
          <p:cNvSpPr txBox="1"/>
          <p:nvPr/>
        </p:nvSpPr>
        <p:spPr>
          <a:xfrm>
            <a:off x="6634104" y="5319058"/>
            <a:ext cx="1989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</a:rPr>
              <a:t>a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26A5EBC-3364-424E-BAE8-EA3057E4F568}"/>
              </a:ext>
            </a:extLst>
          </p:cNvPr>
          <p:cNvSpPr txBox="1"/>
          <p:nvPr/>
        </p:nvSpPr>
        <p:spPr>
          <a:xfrm>
            <a:off x="8784086" y="5295458"/>
            <a:ext cx="1989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b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14" name="Z_[11-23]_kiku2">
            <a:hlinkClick r:id="" action="ppaction://media"/>
            <a:extLst>
              <a:ext uri="{FF2B5EF4-FFF2-40B4-BE49-F238E27FC236}">
                <a16:creationId xmlns:a16="http://schemas.microsoft.com/office/drawing/2014/main" id="{4FDA5869-8846-4BAB-91CB-5F3661E7B69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46854" y="484087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44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730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34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975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5186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798B6D4-2549-4526-AA22-0C74B215768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466" y="756501"/>
            <a:ext cx="10535067" cy="5344998"/>
          </a:xfrm>
          <a:prstGeom prst="rect">
            <a:avLst/>
          </a:prstGeom>
        </p:spPr>
      </p:pic>
      <p:pic>
        <p:nvPicPr>
          <p:cNvPr id="4" name="Z_[11-22]_kiku1">
            <a:hlinkClick r:id="" action="ppaction://media"/>
            <a:extLst>
              <a:ext uri="{FF2B5EF4-FFF2-40B4-BE49-F238E27FC236}">
                <a16:creationId xmlns:a16="http://schemas.microsoft.com/office/drawing/2014/main" id="{1362E9F6-D3BD-4654-860F-FF8250E2F5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28466" y="2128206"/>
            <a:ext cx="487363" cy="487363"/>
          </a:xfrm>
          <a:prstGeom prst="rect">
            <a:avLst/>
          </a:prstGeom>
        </p:spPr>
      </p:pic>
      <p:pic>
        <p:nvPicPr>
          <p:cNvPr id="6" name="Z_[11-24]_kiku3">
            <a:hlinkClick r:id="" action="ppaction://media"/>
            <a:extLst>
              <a:ext uri="{FF2B5EF4-FFF2-40B4-BE49-F238E27FC236}">
                <a16:creationId xmlns:a16="http://schemas.microsoft.com/office/drawing/2014/main" id="{0A481D37-0498-427C-9563-05B4067956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2890" y="4309484"/>
            <a:ext cx="487363" cy="487363"/>
          </a:xfrm>
          <a:prstGeom prst="rect">
            <a:avLst/>
          </a:prstGeom>
        </p:spPr>
      </p:pic>
      <p:pic>
        <p:nvPicPr>
          <p:cNvPr id="7" name="Z_[11-25]_kiku4">
            <a:hlinkClick r:id="" action="ppaction://media"/>
            <a:extLst>
              <a:ext uri="{FF2B5EF4-FFF2-40B4-BE49-F238E27FC236}">
                <a16:creationId xmlns:a16="http://schemas.microsoft.com/office/drawing/2014/main" id="{50340EB7-BD76-488F-BCC0-DB43DEE020A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2890" y="5619964"/>
            <a:ext cx="487363" cy="487363"/>
          </a:xfrm>
          <a:prstGeom prst="rect">
            <a:avLst/>
          </a:prstGeom>
        </p:spPr>
      </p:pic>
      <p:pic>
        <p:nvPicPr>
          <p:cNvPr id="8" name="Z_[11-23]_kiku2">
            <a:hlinkClick r:id="" action="ppaction://media"/>
            <a:extLst>
              <a:ext uri="{FF2B5EF4-FFF2-40B4-BE49-F238E27FC236}">
                <a16:creationId xmlns:a16="http://schemas.microsoft.com/office/drawing/2014/main" id="{CE91166A-EAAB-4E7E-AE6E-37F2CB4B9CB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2891" y="34386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7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34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975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18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01BC4EA8-28BC-4205-B207-D575BCF306C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466" y="756501"/>
            <a:ext cx="10535067" cy="5344998"/>
          </a:xfrm>
          <a:prstGeom prst="rect">
            <a:avLst/>
          </a:prstGeom>
        </p:spPr>
      </p:pic>
      <p:pic>
        <p:nvPicPr>
          <p:cNvPr id="15" name="Z_[11-22]_kiku1">
            <a:hlinkClick r:id="" action="ppaction://media"/>
            <a:extLst>
              <a:ext uri="{FF2B5EF4-FFF2-40B4-BE49-F238E27FC236}">
                <a16:creationId xmlns:a16="http://schemas.microsoft.com/office/drawing/2014/main" id="{C2D699B5-EC34-4198-89DA-D78DAA2770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0814" y="2142225"/>
            <a:ext cx="487363" cy="487363"/>
          </a:xfrm>
          <a:prstGeom prst="rect">
            <a:avLst/>
          </a:prstGeom>
        </p:spPr>
      </p:pic>
      <p:pic>
        <p:nvPicPr>
          <p:cNvPr id="17" name="Z_[11-24]_kiku3">
            <a:hlinkClick r:id="" action="ppaction://media"/>
            <a:extLst>
              <a:ext uri="{FF2B5EF4-FFF2-40B4-BE49-F238E27FC236}">
                <a16:creationId xmlns:a16="http://schemas.microsoft.com/office/drawing/2014/main" id="{12DA8E96-B173-452F-ADAE-485BC2D7D90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2561" y="4300625"/>
            <a:ext cx="487363" cy="487363"/>
          </a:xfrm>
          <a:prstGeom prst="rect">
            <a:avLst/>
          </a:prstGeom>
        </p:spPr>
      </p:pic>
      <p:pic>
        <p:nvPicPr>
          <p:cNvPr id="18" name="Z_[11-25]_kiku4">
            <a:hlinkClick r:id="" action="ppaction://media"/>
            <a:extLst>
              <a:ext uri="{FF2B5EF4-FFF2-40B4-BE49-F238E27FC236}">
                <a16:creationId xmlns:a16="http://schemas.microsoft.com/office/drawing/2014/main" id="{CD261B96-DC53-4603-9CB5-F744B8F45DF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69597" y="5553621"/>
            <a:ext cx="487363" cy="487363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26C2420-C9C4-457E-ADA1-3EBD2C43CA6B}"/>
              </a:ext>
            </a:extLst>
          </p:cNvPr>
          <p:cNvSpPr txBox="1"/>
          <p:nvPr/>
        </p:nvSpPr>
        <p:spPr>
          <a:xfrm>
            <a:off x="3912123" y="2142225"/>
            <a:ext cx="961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9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EA1C9C1-C7CD-4E30-8C7D-3C7D3751203B}"/>
              </a:ext>
            </a:extLst>
          </p:cNvPr>
          <p:cNvSpPr txBox="1"/>
          <p:nvPr/>
        </p:nvSpPr>
        <p:spPr>
          <a:xfrm>
            <a:off x="3698278" y="2539722"/>
            <a:ext cx="961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11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308FA91-DF1F-4655-8966-0218639661D6}"/>
              </a:ext>
            </a:extLst>
          </p:cNvPr>
          <p:cNvSpPr txBox="1"/>
          <p:nvPr/>
        </p:nvSpPr>
        <p:spPr>
          <a:xfrm>
            <a:off x="1604019" y="3411072"/>
            <a:ext cx="1782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セーター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4DCC539-7C31-4EDC-AF02-5B9B0A13CECE}"/>
              </a:ext>
            </a:extLst>
          </p:cNvPr>
          <p:cNvSpPr txBox="1"/>
          <p:nvPr/>
        </p:nvSpPr>
        <p:spPr>
          <a:xfrm>
            <a:off x="4873658" y="3411072"/>
            <a:ext cx="961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1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5AC9218-E962-4A54-B52C-71C6B2B4C6C9}"/>
              </a:ext>
            </a:extLst>
          </p:cNvPr>
          <p:cNvSpPr txBox="1"/>
          <p:nvPr/>
        </p:nvSpPr>
        <p:spPr>
          <a:xfrm>
            <a:off x="4019893" y="4300625"/>
            <a:ext cx="961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かぎ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078249E-1FC3-4A45-8441-2376D52FCC69}"/>
              </a:ext>
            </a:extLst>
          </p:cNvPr>
          <p:cNvSpPr txBox="1"/>
          <p:nvPr/>
        </p:nvSpPr>
        <p:spPr>
          <a:xfrm>
            <a:off x="1943411" y="4742871"/>
            <a:ext cx="961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2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BA1791D-A2C8-4313-A043-3993D53941C0}"/>
              </a:ext>
            </a:extLst>
          </p:cNvPr>
          <p:cNvSpPr txBox="1"/>
          <p:nvPr/>
        </p:nvSpPr>
        <p:spPr>
          <a:xfrm>
            <a:off x="3183585" y="4730296"/>
            <a:ext cx="3245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インフォメーション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7EE57FC-A0CB-40AD-88F4-5A6D6749C9BD}"/>
              </a:ext>
            </a:extLst>
          </p:cNvPr>
          <p:cNvSpPr txBox="1"/>
          <p:nvPr/>
        </p:nvSpPr>
        <p:spPr>
          <a:xfrm>
            <a:off x="3386774" y="5595712"/>
            <a:ext cx="961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1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8F38997-1C77-4E3F-89DC-BD678AD30F10}"/>
              </a:ext>
            </a:extLst>
          </p:cNvPr>
          <p:cNvSpPr txBox="1"/>
          <p:nvPr/>
        </p:nvSpPr>
        <p:spPr>
          <a:xfrm>
            <a:off x="6621691" y="5599938"/>
            <a:ext cx="961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10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B57A7A4-A698-4CE9-9F56-D5917DC3059B}"/>
              </a:ext>
            </a:extLst>
          </p:cNvPr>
          <p:cNvSpPr txBox="1"/>
          <p:nvPr/>
        </p:nvSpPr>
        <p:spPr>
          <a:xfrm>
            <a:off x="8117069" y="5600929"/>
            <a:ext cx="961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10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30" name="Z_[11-23]_kiku2">
            <a:hlinkClick r:id="" action="ppaction://media"/>
            <a:extLst>
              <a:ext uri="{FF2B5EF4-FFF2-40B4-BE49-F238E27FC236}">
                <a16:creationId xmlns:a16="http://schemas.microsoft.com/office/drawing/2014/main" id="{ADA772F7-F46F-4349-9B18-EDB9A061CEB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2561" y="34469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4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7305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5340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9757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51864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B243258-E1B1-4BD7-A2ED-78BF29BC48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9332" y="1"/>
            <a:ext cx="9933336" cy="683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474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ECA167E-31BE-4700-959D-83E165EA857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282" y="709367"/>
            <a:ext cx="10505436" cy="5439266"/>
          </a:xfrm>
          <a:prstGeom prst="rect">
            <a:avLst/>
          </a:prstGeom>
        </p:spPr>
      </p:pic>
      <p:pic>
        <p:nvPicPr>
          <p:cNvPr id="4" name="Z_[11-22]_kiku1">
            <a:hlinkClick r:id="" action="ppaction://media"/>
            <a:extLst>
              <a:ext uri="{FF2B5EF4-FFF2-40B4-BE49-F238E27FC236}">
                <a16:creationId xmlns:a16="http://schemas.microsoft.com/office/drawing/2014/main" id="{7920DF0C-7AF9-48C7-A8FD-B91519E961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20547" y="1463512"/>
            <a:ext cx="487363" cy="487363"/>
          </a:xfrm>
          <a:prstGeom prst="rect">
            <a:avLst/>
          </a:prstGeom>
        </p:spPr>
      </p:pic>
      <p:pic>
        <p:nvPicPr>
          <p:cNvPr id="7" name="Z_[11-23]_kiku2">
            <a:hlinkClick r:id="" action="ppaction://media"/>
            <a:extLst>
              <a:ext uri="{FF2B5EF4-FFF2-40B4-BE49-F238E27FC236}">
                <a16:creationId xmlns:a16="http://schemas.microsoft.com/office/drawing/2014/main" id="{044A4DE2-1C95-4C2D-9E3F-AD72B718B2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20547" y="46634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7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18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42FC41E-C45B-4FF2-AF23-F56B2338EA2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7112" y="565039"/>
            <a:ext cx="9957775" cy="244211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28F3A6B-31F5-44AD-B245-2439ED89335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7112" y="3007155"/>
            <a:ext cx="10119192" cy="3231987"/>
          </a:xfrm>
          <a:prstGeom prst="rect">
            <a:avLst/>
          </a:prstGeom>
        </p:spPr>
      </p:pic>
      <p:pic>
        <p:nvPicPr>
          <p:cNvPr id="6" name="Z_[11-24]_kiku3">
            <a:hlinkClick r:id="" action="ppaction://media"/>
            <a:extLst>
              <a:ext uri="{FF2B5EF4-FFF2-40B4-BE49-F238E27FC236}">
                <a16:creationId xmlns:a16="http://schemas.microsoft.com/office/drawing/2014/main" id="{3B12B392-87AC-4835-840E-F7AB710AC7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73965" y="1199560"/>
            <a:ext cx="487363" cy="487363"/>
          </a:xfrm>
          <a:prstGeom prst="rect">
            <a:avLst/>
          </a:prstGeom>
        </p:spPr>
      </p:pic>
      <p:pic>
        <p:nvPicPr>
          <p:cNvPr id="7" name="Z_[11-25]_kiku4">
            <a:hlinkClick r:id="" action="ppaction://media"/>
            <a:extLst>
              <a:ext uri="{FF2B5EF4-FFF2-40B4-BE49-F238E27FC236}">
                <a16:creationId xmlns:a16="http://schemas.microsoft.com/office/drawing/2014/main" id="{4912A804-9E07-4267-BC07-F677B34FBD7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73965" y="36416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7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75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2211B5A-54C0-4F11-98D5-10875145C7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9180" y="702800"/>
            <a:ext cx="9733639" cy="5452399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E2E948E6-E02C-4DCF-90F1-C7611CA53868}"/>
              </a:ext>
            </a:extLst>
          </p:cNvPr>
          <p:cNvSpPr/>
          <p:nvPr/>
        </p:nvSpPr>
        <p:spPr>
          <a:xfrm>
            <a:off x="1400175" y="4096871"/>
            <a:ext cx="9458326" cy="10399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7689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238</Words>
  <Application>Microsoft Office PowerPoint</Application>
  <PresentationFormat>ワイド画面</PresentationFormat>
  <Paragraphs>155</Paragraphs>
  <Slides>80</Slides>
  <Notes>1</Notes>
  <HiddenSlides>0</HiddenSlides>
  <MMClips>87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80</vt:i4>
      </vt:variant>
    </vt:vector>
  </HeadingPairs>
  <TitlesOfParts>
    <vt:vector size="88" baseType="lpstr">
      <vt:lpstr>游ゴシック</vt:lpstr>
      <vt:lpstr>游ゴシック Light</vt:lpstr>
      <vt:lpstr>Arial</vt:lpstr>
      <vt:lpstr>Calibri</vt:lpstr>
      <vt:lpstr>Khmer OS</vt:lpstr>
      <vt:lpstr>Roboto</vt:lpstr>
      <vt:lpstr>Office テーマ</vt:lpstr>
      <vt:lpstr>1_Office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Takehara Kazuyo</dc:creator>
  <cp:lastModifiedBy>Takehara Kazuyo</cp:lastModifiedBy>
  <cp:revision>22</cp:revision>
  <dcterms:created xsi:type="dcterms:W3CDTF">2021-07-21T07:50:58Z</dcterms:created>
  <dcterms:modified xsi:type="dcterms:W3CDTF">2023-04-26T09:46:54Z</dcterms:modified>
</cp:coreProperties>
</file>