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3"/>
  </p:notesMasterIdLst>
  <p:sldIdLst>
    <p:sldId id="256" r:id="rId3"/>
    <p:sldId id="266" r:id="rId4"/>
    <p:sldId id="305" r:id="rId5"/>
    <p:sldId id="306" r:id="rId6"/>
    <p:sldId id="302" r:id="rId7"/>
    <p:sldId id="301" r:id="rId8"/>
    <p:sldId id="300" r:id="rId9"/>
    <p:sldId id="271" r:id="rId10"/>
    <p:sldId id="299" r:id="rId11"/>
    <p:sldId id="303" r:id="rId12"/>
    <p:sldId id="304" r:id="rId13"/>
    <p:sldId id="272" r:id="rId14"/>
    <p:sldId id="273" r:id="rId15"/>
    <p:sldId id="307" r:id="rId16"/>
    <p:sldId id="274" r:id="rId17"/>
    <p:sldId id="275" r:id="rId18"/>
    <p:sldId id="276" r:id="rId19"/>
    <p:sldId id="298" r:id="rId20"/>
    <p:sldId id="309" r:id="rId21"/>
    <p:sldId id="310" r:id="rId22"/>
    <p:sldId id="308" r:id="rId23"/>
    <p:sldId id="311" r:id="rId24"/>
    <p:sldId id="312" r:id="rId25"/>
    <p:sldId id="313" r:id="rId26"/>
    <p:sldId id="314" r:id="rId27"/>
    <p:sldId id="257" r:id="rId28"/>
    <p:sldId id="277" r:id="rId29"/>
    <p:sldId id="278" r:id="rId30"/>
    <p:sldId id="279" r:id="rId31"/>
    <p:sldId id="265" r:id="rId32"/>
    <p:sldId id="369" r:id="rId33"/>
    <p:sldId id="280" r:id="rId34"/>
    <p:sldId id="281" r:id="rId35"/>
    <p:sldId id="370" r:id="rId36"/>
    <p:sldId id="282" r:id="rId37"/>
    <p:sldId id="297" r:id="rId38"/>
    <p:sldId id="319" r:id="rId39"/>
    <p:sldId id="320" r:id="rId40"/>
    <p:sldId id="321" r:id="rId41"/>
    <p:sldId id="322" r:id="rId42"/>
    <p:sldId id="324" r:id="rId43"/>
    <p:sldId id="323" r:id="rId44"/>
    <p:sldId id="325" r:id="rId45"/>
    <p:sldId id="371" r:id="rId46"/>
    <p:sldId id="372" r:id="rId47"/>
    <p:sldId id="318" r:id="rId48"/>
    <p:sldId id="373" r:id="rId49"/>
    <p:sldId id="374" r:id="rId50"/>
    <p:sldId id="270" r:id="rId51"/>
    <p:sldId id="283" r:id="rId52"/>
    <p:sldId id="336" r:id="rId53"/>
    <p:sldId id="366" r:id="rId54"/>
    <p:sldId id="367" r:id="rId55"/>
    <p:sldId id="352" r:id="rId56"/>
    <p:sldId id="353" r:id="rId57"/>
    <p:sldId id="296" r:id="rId58"/>
    <p:sldId id="337" r:id="rId59"/>
    <p:sldId id="354" r:id="rId60"/>
    <p:sldId id="287" r:id="rId61"/>
    <p:sldId id="356" r:id="rId62"/>
    <p:sldId id="288" r:id="rId63"/>
    <p:sldId id="355" r:id="rId64"/>
    <p:sldId id="289" r:id="rId65"/>
    <p:sldId id="357" r:id="rId66"/>
    <p:sldId id="290" r:id="rId67"/>
    <p:sldId id="338" r:id="rId68"/>
    <p:sldId id="339" r:id="rId69"/>
    <p:sldId id="340" r:id="rId70"/>
    <p:sldId id="341" r:id="rId71"/>
    <p:sldId id="342" r:id="rId72"/>
    <p:sldId id="343" r:id="rId73"/>
    <p:sldId id="291" r:id="rId74"/>
    <p:sldId id="359" r:id="rId75"/>
    <p:sldId id="284" r:id="rId76"/>
    <p:sldId id="285" r:id="rId77"/>
    <p:sldId id="326" r:id="rId78"/>
    <p:sldId id="358" r:id="rId79"/>
    <p:sldId id="362" r:id="rId80"/>
    <p:sldId id="363" r:id="rId81"/>
    <p:sldId id="364" r:id="rId82"/>
    <p:sldId id="365" r:id="rId83"/>
    <p:sldId id="344" r:id="rId84"/>
    <p:sldId id="368" r:id="rId85"/>
    <p:sldId id="345" r:id="rId86"/>
    <p:sldId id="346" r:id="rId87"/>
    <p:sldId id="267" r:id="rId88"/>
    <p:sldId id="347" r:id="rId89"/>
    <p:sldId id="348" r:id="rId90"/>
    <p:sldId id="349" r:id="rId91"/>
    <p:sldId id="292" r:id="rId92"/>
    <p:sldId id="327" r:id="rId93"/>
    <p:sldId id="293" r:id="rId94"/>
    <p:sldId id="268" r:id="rId95"/>
    <p:sldId id="328" r:id="rId96"/>
    <p:sldId id="329" r:id="rId97"/>
    <p:sldId id="330" r:id="rId98"/>
    <p:sldId id="294" r:id="rId99"/>
    <p:sldId id="331" r:id="rId100"/>
    <p:sldId id="269" r:id="rId101"/>
    <p:sldId id="375" r:id="rId10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06463E-CBC3-4270-81BF-07CED0762DF3}" v="1" dt="2023-04-26T09:23:07.2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tableStyles" Target="tableStyles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notesMaster" Target="notesMasters/notesMaster1.xml"/><Relationship Id="rId108" Type="http://schemas.microsoft.com/office/2016/11/relationships/changesInfo" Target="changesInfos/changesInfo1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microsoft.com/office/2015/10/relationships/revisionInfo" Target="revisionInfo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A206463E-CBC3-4270-81BF-07CED0762DF3}"/>
    <pc:docChg chg="undo custSel modSld">
      <pc:chgData name="Takehara Kazuyo" userId="6c1305eccc517997" providerId="LiveId" clId="{A206463E-CBC3-4270-81BF-07CED0762DF3}" dt="2023-04-26T09:27:45.234" v="54" actId="1076"/>
      <pc:docMkLst>
        <pc:docMk/>
      </pc:docMkLst>
      <pc:sldChg chg="modSp mod">
        <pc:chgData name="Takehara Kazuyo" userId="6c1305eccc517997" providerId="LiveId" clId="{A206463E-CBC3-4270-81BF-07CED0762DF3}" dt="2023-04-26T09:21:23.895" v="14" actId="1076"/>
        <pc:sldMkLst>
          <pc:docMk/>
          <pc:sldMk cId="2526641485" sldId="271"/>
        </pc:sldMkLst>
        <pc:picChg chg="mod">
          <ac:chgData name="Takehara Kazuyo" userId="6c1305eccc517997" providerId="LiveId" clId="{A206463E-CBC3-4270-81BF-07CED0762DF3}" dt="2023-04-26T09:21:21.992" v="13" actId="1076"/>
          <ac:picMkLst>
            <pc:docMk/>
            <pc:sldMk cId="2526641485" sldId="271"/>
            <ac:picMk id="10" creationId="{94E2DA1F-9FF2-4C72-B036-DD825ABAA0BE}"/>
          </ac:picMkLst>
        </pc:picChg>
        <pc:picChg chg="mod">
          <ac:chgData name="Takehara Kazuyo" userId="6c1305eccc517997" providerId="LiveId" clId="{A206463E-CBC3-4270-81BF-07CED0762DF3}" dt="2023-04-26T09:21:23.895" v="14" actId="1076"/>
          <ac:picMkLst>
            <pc:docMk/>
            <pc:sldMk cId="2526641485" sldId="271"/>
            <ac:picMk id="12" creationId="{C749A540-A597-4663-B555-A9121C1F3326}"/>
          </ac:picMkLst>
        </pc:picChg>
      </pc:sldChg>
      <pc:sldChg chg="modSp mod">
        <pc:chgData name="Takehara Kazuyo" userId="6c1305eccc517997" providerId="LiveId" clId="{A206463E-CBC3-4270-81BF-07CED0762DF3}" dt="2023-04-26T09:23:07.244" v="23" actId="20577"/>
        <pc:sldMkLst>
          <pc:docMk/>
          <pc:sldMk cId="1577609575" sldId="278"/>
        </pc:sldMkLst>
        <pc:spChg chg="mod">
          <ac:chgData name="Takehara Kazuyo" userId="6c1305eccc517997" providerId="LiveId" clId="{A206463E-CBC3-4270-81BF-07CED0762DF3}" dt="2023-04-26T09:23:07.244" v="23" actId="20577"/>
          <ac:spMkLst>
            <pc:docMk/>
            <pc:sldMk cId="1577609575" sldId="278"/>
            <ac:spMk id="6" creationId="{95208A95-C9B6-4FB4-86F7-A7CC24E680D6}"/>
          </ac:spMkLst>
        </pc:spChg>
      </pc:sldChg>
      <pc:sldChg chg="modSp mod">
        <pc:chgData name="Takehara Kazuyo" userId="6c1305eccc517997" providerId="LiveId" clId="{A206463E-CBC3-4270-81BF-07CED0762DF3}" dt="2023-04-26T09:23:44.785" v="24" actId="1076"/>
        <pc:sldMkLst>
          <pc:docMk/>
          <pc:sldMk cId="3943044451" sldId="280"/>
        </pc:sldMkLst>
        <pc:picChg chg="mod">
          <ac:chgData name="Takehara Kazuyo" userId="6c1305eccc517997" providerId="LiveId" clId="{A206463E-CBC3-4270-81BF-07CED0762DF3}" dt="2023-04-26T09:23:44.785" v="24" actId="1076"/>
          <ac:picMkLst>
            <pc:docMk/>
            <pc:sldMk cId="3943044451" sldId="280"/>
            <ac:picMk id="8" creationId="{5CE36BBC-6DD5-4FDA-9803-1A44A56E91B5}"/>
          </ac:picMkLst>
        </pc:picChg>
      </pc:sldChg>
      <pc:sldChg chg="modSp mod">
        <pc:chgData name="Takehara Kazuyo" userId="6c1305eccc517997" providerId="LiveId" clId="{A206463E-CBC3-4270-81BF-07CED0762DF3}" dt="2023-04-26T09:23:58.854" v="27" actId="1076"/>
        <pc:sldMkLst>
          <pc:docMk/>
          <pc:sldMk cId="4177081711" sldId="282"/>
        </pc:sldMkLst>
        <pc:picChg chg="mod">
          <ac:chgData name="Takehara Kazuyo" userId="6c1305eccc517997" providerId="LiveId" clId="{A206463E-CBC3-4270-81BF-07CED0762DF3}" dt="2023-04-26T09:23:57.091" v="26" actId="1076"/>
          <ac:picMkLst>
            <pc:docMk/>
            <pc:sldMk cId="4177081711" sldId="282"/>
            <ac:picMk id="4" creationId="{950D554D-2AEC-415B-8ABA-96347EE4C5DF}"/>
          </ac:picMkLst>
        </pc:picChg>
        <pc:picChg chg="mod">
          <ac:chgData name="Takehara Kazuyo" userId="6c1305eccc517997" providerId="LiveId" clId="{A206463E-CBC3-4270-81BF-07CED0762DF3}" dt="2023-04-26T09:23:58.854" v="27" actId="1076"/>
          <ac:picMkLst>
            <pc:docMk/>
            <pc:sldMk cId="4177081711" sldId="282"/>
            <ac:picMk id="6" creationId="{9920E6AB-00E7-4D2B-A105-29F2BADD21E7}"/>
          </ac:picMkLst>
        </pc:picChg>
      </pc:sldChg>
      <pc:sldChg chg="modSp mod">
        <pc:chgData name="Takehara Kazuyo" userId="6c1305eccc517997" providerId="LiveId" clId="{A206463E-CBC3-4270-81BF-07CED0762DF3}" dt="2023-04-26T09:26:43.092" v="38" actId="1076"/>
        <pc:sldMkLst>
          <pc:docMk/>
          <pc:sldMk cId="1217097911" sldId="287"/>
        </pc:sldMkLst>
        <pc:picChg chg="mod">
          <ac:chgData name="Takehara Kazuyo" userId="6c1305eccc517997" providerId="LiveId" clId="{A206463E-CBC3-4270-81BF-07CED0762DF3}" dt="2023-04-26T09:26:41.290" v="37" actId="1076"/>
          <ac:picMkLst>
            <pc:docMk/>
            <pc:sldMk cId="1217097911" sldId="287"/>
            <ac:picMk id="7" creationId="{AC3C3A48-00CD-46A8-96C5-691853C1BBDB}"/>
          </ac:picMkLst>
        </pc:picChg>
        <pc:picChg chg="mod">
          <ac:chgData name="Takehara Kazuyo" userId="6c1305eccc517997" providerId="LiveId" clId="{A206463E-CBC3-4270-81BF-07CED0762DF3}" dt="2023-04-26T09:26:43.092" v="38" actId="1076"/>
          <ac:picMkLst>
            <pc:docMk/>
            <pc:sldMk cId="1217097911" sldId="287"/>
            <ac:picMk id="15" creationId="{CBB846A1-9DCA-4DE8-92B7-D00C7367CA61}"/>
          </ac:picMkLst>
        </pc:picChg>
      </pc:sldChg>
      <pc:sldChg chg="modSp mod">
        <pc:chgData name="Takehara Kazuyo" userId="6c1305eccc517997" providerId="LiveId" clId="{A206463E-CBC3-4270-81BF-07CED0762DF3}" dt="2023-04-26T09:27:04.421" v="42" actId="1076"/>
        <pc:sldMkLst>
          <pc:docMk/>
          <pc:sldMk cId="2112048427" sldId="288"/>
        </pc:sldMkLst>
        <pc:picChg chg="mod">
          <ac:chgData name="Takehara Kazuyo" userId="6c1305eccc517997" providerId="LiveId" clId="{A206463E-CBC3-4270-81BF-07CED0762DF3}" dt="2023-04-26T09:27:02.333" v="41" actId="1076"/>
          <ac:picMkLst>
            <pc:docMk/>
            <pc:sldMk cId="2112048427" sldId="288"/>
            <ac:picMk id="7" creationId="{B3148F82-763C-41B4-8A7A-A48D7EBD762A}"/>
          </ac:picMkLst>
        </pc:picChg>
        <pc:picChg chg="mod">
          <ac:chgData name="Takehara Kazuyo" userId="6c1305eccc517997" providerId="LiveId" clId="{A206463E-CBC3-4270-81BF-07CED0762DF3}" dt="2023-04-26T09:27:04.421" v="42" actId="1076"/>
          <ac:picMkLst>
            <pc:docMk/>
            <pc:sldMk cId="2112048427" sldId="288"/>
            <ac:picMk id="19" creationId="{2912C5DB-E84C-4B0B-A5C8-61D3CAAAE1FB}"/>
          </ac:picMkLst>
        </pc:picChg>
      </pc:sldChg>
      <pc:sldChg chg="modSp mod">
        <pc:chgData name="Takehara Kazuyo" userId="6c1305eccc517997" providerId="LiveId" clId="{A206463E-CBC3-4270-81BF-07CED0762DF3}" dt="2023-04-26T09:27:18.530" v="46" actId="1076"/>
        <pc:sldMkLst>
          <pc:docMk/>
          <pc:sldMk cId="3250692667" sldId="289"/>
        </pc:sldMkLst>
        <pc:picChg chg="mod">
          <ac:chgData name="Takehara Kazuyo" userId="6c1305eccc517997" providerId="LiveId" clId="{A206463E-CBC3-4270-81BF-07CED0762DF3}" dt="2023-04-26T09:27:17.039" v="45" actId="1076"/>
          <ac:picMkLst>
            <pc:docMk/>
            <pc:sldMk cId="3250692667" sldId="289"/>
            <ac:picMk id="4" creationId="{EF0E371A-C2E6-46E9-A458-48F4C9D4219E}"/>
          </ac:picMkLst>
        </pc:picChg>
        <pc:picChg chg="mod">
          <ac:chgData name="Takehara Kazuyo" userId="6c1305eccc517997" providerId="LiveId" clId="{A206463E-CBC3-4270-81BF-07CED0762DF3}" dt="2023-04-26T09:27:18.530" v="46" actId="1076"/>
          <ac:picMkLst>
            <pc:docMk/>
            <pc:sldMk cId="3250692667" sldId="289"/>
            <ac:picMk id="13" creationId="{72BA94C7-1A18-4626-9A28-B1F01A5D1C2C}"/>
          </ac:picMkLst>
        </pc:picChg>
      </pc:sldChg>
      <pc:sldChg chg="modSp mod">
        <pc:chgData name="Takehara Kazuyo" userId="6c1305eccc517997" providerId="LiveId" clId="{A206463E-CBC3-4270-81BF-07CED0762DF3}" dt="2023-04-26T09:27:45.234" v="54" actId="1076"/>
        <pc:sldMkLst>
          <pc:docMk/>
          <pc:sldMk cId="3236801493" sldId="290"/>
        </pc:sldMkLst>
        <pc:spChg chg="mod">
          <ac:chgData name="Takehara Kazuyo" userId="6c1305eccc517997" providerId="LiveId" clId="{A206463E-CBC3-4270-81BF-07CED0762DF3}" dt="2023-04-26T09:27:34.448" v="50" actId="1076"/>
          <ac:spMkLst>
            <pc:docMk/>
            <pc:sldMk cId="3236801493" sldId="290"/>
            <ac:spMk id="8" creationId="{DC3373B8-05CB-4B43-AD76-4BA1096A5BBC}"/>
          </ac:spMkLst>
        </pc:spChg>
        <pc:picChg chg="mod">
          <ac:chgData name="Takehara Kazuyo" userId="6c1305eccc517997" providerId="LiveId" clId="{A206463E-CBC3-4270-81BF-07CED0762DF3}" dt="2023-04-26T09:27:37.663" v="51" actId="1076"/>
          <ac:picMkLst>
            <pc:docMk/>
            <pc:sldMk cId="3236801493" sldId="290"/>
            <ac:picMk id="4" creationId="{D7D8184D-7D50-49EC-8B66-2B75D6A4E18C}"/>
          </ac:picMkLst>
        </pc:picChg>
        <pc:picChg chg="mod">
          <ac:chgData name="Takehara Kazuyo" userId="6c1305eccc517997" providerId="LiveId" clId="{A206463E-CBC3-4270-81BF-07CED0762DF3}" dt="2023-04-26T09:27:40.316" v="52" actId="1076"/>
          <ac:picMkLst>
            <pc:docMk/>
            <pc:sldMk cId="3236801493" sldId="290"/>
            <ac:picMk id="5" creationId="{A417A980-80CC-4091-B062-5FE22124D287}"/>
          </ac:picMkLst>
        </pc:picChg>
        <pc:picChg chg="mod">
          <ac:chgData name="Takehara Kazuyo" userId="6c1305eccc517997" providerId="LiveId" clId="{A206463E-CBC3-4270-81BF-07CED0762DF3}" dt="2023-04-26T09:27:42.864" v="53" actId="1076"/>
          <ac:picMkLst>
            <pc:docMk/>
            <pc:sldMk cId="3236801493" sldId="290"/>
            <ac:picMk id="6" creationId="{8BD778E6-9870-474F-B0BB-FEC45DBF9131}"/>
          </ac:picMkLst>
        </pc:picChg>
        <pc:picChg chg="mod">
          <ac:chgData name="Takehara Kazuyo" userId="6c1305eccc517997" providerId="LiveId" clId="{A206463E-CBC3-4270-81BF-07CED0762DF3}" dt="2023-04-26T09:27:45.234" v="54" actId="1076"/>
          <ac:picMkLst>
            <pc:docMk/>
            <pc:sldMk cId="3236801493" sldId="290"/>
            <ac:picMk id="7" creationId="{BEFDBEEC-CDFD-485D-97F4-D531A18B9386}"/>
          </ac:picMkLst>
        </pc:picChg>
      </pc:sldChg>
      <pc:sldChg chg="modSp mod">
        <pc:chgData name="Takehara Kazuyo" userId="6c1305eccc517997" providerId="LiveId" clId="{A206463E-CBC3-4270-81BF-07CED0762DF3}" dt="2023-04-26T09:21:29.200" v="16" actId="1076"/>
        <pc:sldMkLst>
          <pc:docMk/>
          <pc:sldMk cId="3303875502" sldId="299"/>
        </pc:sldMkLst>
        <pc:picChg chg="mod">
          <ac:chgData name="Takehara Kazuyo" userId="6c1305eccc517997" providerId="LiveId" clId="{A206463E-CBC3-4270-81BF-07CED0762DF3}" dt="2023-04-26T09:21:26.982" v="15" actId="1076"/>
          <ac:picMkLst>
            <pc:docMk/>
            <pc:sldMk cId="3303875502" sldId="299"/>
            <ac:picMk id="6" creationId="{744102A3-9E87-43C6-94E5-989E78622FFF}"/>
          </ac:picMkLst>
        </pc:picChg>
        <pc:picChg chg="mod">
          <ac:chgData name="Takehara Kazuyo" userId="6c1305eccc517997" providerId="LiveId" clId="{A206463E-CBC3-4270-81BF-07CED0762DF3}" dt="2023-04-26T09:21:29.200" v="16" actId="1076"/>
          <ac:picMkLst>
            <pc:docMk/>
            <pc:sldMk cId="3303875502" sldId="299"/>
            <ac:picMk id="8" creationId="{0E034F08-1D1B-475F-9FF9-DF422F47CFB1}"/>
          </ac:picMkLst>
        </pc:picChg>
      </pc:sldChg>
      <pc:sldChg chg="modSp mod">
        <pc:chgData name="Takehara Kazuyo" userId="6c1305eccc517997" providerId="LiveId" clId="{A206463E-CBC3-4270-81BF-07CED0762DF3}" dt="2023-04-26T09:21:37.317" v="18" actId="1076"/>
        <pc:sldMkLst>
          <pc:docMk/>
          <pc:sldMk cId="2123066085" sldId="303"/>
        </pc:sldMkLst>
        <pc:picChg chg="mod">
          <ac:chgData name="Takehara Kazuyo" userId="6c1305eccc517997" providerId="LiveId" clId="{A206463E-CBC3-4270-81BF-07CED0762DF3}" dt="2023-04-26T09:21:35.418" v="17" actId="1076"/>
          <ac:picMkLst>
            <pc:docMk/>
            <pc:sldMk cId="2123066085" sldId="303"/>
            <ac:picMk id="5" creationId="{4E843AE0-EDA1-4360-9DE8-31499A246215}"/>
          </ac:picMkLst>
        </pc:picChg>
        <pc:picChg chg="mod">
          <ac:chgData name="Takehara Kazuyo" userId="6c1305eccc517997" providerId="LiveId" clId="{A206463E-CBC3-4270-81BF-07CED0762DF3}" dt="2023-04-26T09:21:37.317" v="18" actId="1076"/>
          <ac:picMkLst>
            <pc:docMk/>
            <pc:sldMk cId="2123066085" sldId="303"/>
            <ac:picMk id="8" creationId="{E5864961-7147-4F4A-B897-FC8971D6B344}"/>
          </ac:picMkLst>
        </pc:picChg>
      </pc:sldChg>
      <pc:sldChg chg="modSp mod">
        <pc:chgData name="Takehara Kazuyo" userId="6c1305eccc517997" providerId="LiveId" clId="{A206463E-CBC3-4270-81BF-07CED0762DF3}" dt="2023-04-26T09:21:46.149" v="20" actId="1076"/>
        <pc:sldMkLst>
          <pc:docMk/>
          <pc:sldMk cId="1326252807" sldId="304"/>
        </pc:sldMkLst>
        <pc:picChg chg="mod">
          <ac:chgData name="Takehara Kazuyo" userId="6c1305eccc517997" providerId="LiveId" clId="{A206463E-CBC3-4270-81BF-07CED0762DF3}" dt="2023-04-26T09:21:44.594" v="19" actId="1076"/>
          <ac:picMkLst>
            <pc:docMk/>
            <pc:sldMk cId="1326252807" sldId="304"/>
            <ac:picMk id="12" creationId="{FA1555DD-02A6-42E3-B710-8D4F5F72885C}"/>
          </ac:picMkLst>
        </pc:picChg>
        <pc:picChg chg="mod">
          <ac:chgData name="Takehara Kazuyo" userId="6c1305eccc517997" providerId="LiveId" clId="{A206463E-CBC3-4270-81BF-07CED0762DF3}" dt="2023-04-26T09:21:46.149" v="20" actId="1076"/>
          <ac:picMkLst>
            <pc:docMk/>
            <pc:sldMk cId="1326252807" sldId="304"/>
            <ac:picMk id="14" creationId="{B21CB1EF-B050-4D76-B059-3F4B8E7F5640}"/>
          </ac:picMkLst>
        </pc:picChg>
      </pc:sldChg>
      <pc:sldChg chg="modSp mod">
        <pc:chgData name="Takehara Kazuyo" userId="6c1305eccc517997" providerId="LiveId" clId="{A206463E-CBC3-4270-81BF-07CED0762DF3}" dt="2023-04-26T09:20:50.950" v="12" actId="14100"/>
        <pc:sldMkLst>
          <pc:docMk/>
          <pc:sldMk cId="913369673" sldId="305"/>
        </pc:sldMkLst>
        <pc:spChg chg="mod">
          <ac:chgData name="Takehara Kazuyo" userId="6c1305eccc517997" providerId="LiveId" clId="{A206463E-CBC3-4270-81BF-07CED0762DF3}" dt="2023-04-26T09:20:47.762" v="11" actId="14100"/>
          <ac:spMkLst>
            <pc:docMk/>
            <pc:sldMk cId="913369673" sldId="305"/>
            <ac:spMk id="7" creationId="{268AEE37-D8AC-418F-A6EB-C96B07720EC6}"/>
          </ac:spMkLst>
        </pc:spChg>
        <pc:spChg chg="mod">
          <ac:chgData name="Takehara Kazuyo" userId="6c1305eccc517997" providerId="LiveId" clId="{A206463E-CBC3-4270-81BF-07CED0762DF3}" dt="2023-04-26T09:20:20.945" v="4" actId="20577"/>
          <ac:spMkLst>
            <pc:docMk/>
            <pc:sldMk cId="913369673" sldId="305"/>
            <ac:spMk id="8" creationId="{4B3B2CC9-BBCF-44FB-87C2-A35457526FFF}"/>
          </ac:spMkLst>
        </pc:spChg>
        <pc:spChg chg="mod">
          <ac:chgData name="Takehara Kazuyo" userId="6c1305eccc517997" providerId="LiveId" clId="{A206463E-CBC3-4270-81BF-07CED0762DF3}" dt="2023-04-26T09:20:50.950" v="12" actId="14100"/>
          <ac:spMkLst>
            <pc:docMk/>
            <pc:sldMk cId="913369673" sldId="305"/>
            <ac:spMk id="9" creationId="{93E4B0D5-390B-4DDD-A9CF-D19350328C0C}"/>
          </ac:spMkLst>
        </pc:spChg>
      </pc:sldChg>
      <pc:sldChg chg="modSp mod">
        <pc:chgData name="Takehara Kazuyo" userId="6c1305eccc517997" providerId="LiveId" clId="{A206463E-CBC3-4270-81BF-07CED0762DF3}" dt="2023-04-26T09:20:35.731" v="8" actId="20577"/>
        <pc:sldMkLst>
          <pc:docMk/>
          <pc:sldMk cId="4032180087" sldId="306"/>
        </pc:sldMkLst>
        <pc:spChg chg="mod">
          <ac:chgData name="Takehara Kazuyo" userId="6c1305eccc517997" providerId="LiveId" clId="{A206463E-CBC3-4270-81BF-07CED0762DF3}" dt="2023-04-26T09:20:29.545" v="6" actId="20577"/>
          <ac:spMkLst>
            <pc:docMk/>
            <pc:sldMk cId="4032180087" sldId="306"/>
            <ac:spMk id="5" creationId="{8A033731-A6C4-443D-895D-F94532B3DD9E}"/>
          </ac:spMkLst>
        </pc:spChg>
        <pc:spChg chg="mod">
          <ac:chgData name="Takehara Kazuyo" userId="6c1305eccc517997" providerId="LiveId" clId="{A206463E-CBC3-4270-81BF-07CED0762DF3}" dt="2023-04-26T09:20:32.568" v="7" actId="20577"/>
          <ac:spMkLst>
            <pc:docMk/>
            <pc:sldMk cId="4032180087" sldId="306"/>
            <ac:spMk id="7" creationId="{5B77E8EF-171B-4C63-B28D-9B1939060839}"/>
          </ac:spMkLst>
        </pc:spChg>
        <pc:spChg chg="mod">
          <ac:chgData name="Takehara Kazuyo" userId="6c1305eccc517997" providerId="LiveId" clId="{A206463E-CBC3-4270-81BF-07CED0762DF3}" dt="2023-04-26T09:20:35.731" v="8" actId="20577"/>
          <ac:spMkLst>
            <pc:docMk/>
            <pc:sldMk cId="4032180087" sldId="306"/>
            <ac:spMk id="8" creationId="{CC4C4821-10D5-438C-9482-383D5B4BB3A5}"/>
          </ac:spMkLst>
        </pc:spChg>
      </pc:sldChg>
      <pc:sldChg chg="modSp mod">
        <pc:chgData name="Takehara Kazuyo" userId="6c1305eccc517997" providerId="LiveId" clId="{A206463E-CBC3-4270-81BF-07CED0762DF3}" dt="2023-04-26T09:24:24.499" v="29" actId="1076"/>
        <pc:sldMkLst>
          <pc:docMk/>
          <pc:sldMk cId="1727102727" sldId="318"/>
        </pc:sldMkLst>
        <pc:picChg chg="mod">
          <ac:chgData name="Takehara Kazuyo" userId="6c1305eccc517997" providerId="LiveId" clId="{A206463E-CBC3-4270-81BF-07CED0762DF3}" dt="2023-04-26T09:24:22.269" v="28" actId="1076"/>
          <ac:picMkLst>
            <pc:docMk/>
            <pc:sldMk cId="1727102727" sldId="318"/>
            <ac:picMk id="5" creationId="{60EC4A2B-6717-4869-A212-57F6C1C46DDE}"/>
          </ac:picMkLst>
        </pc:picChg>
        <pc:picChg chg="mod">
          <ac:chgData name="Takehara Kazuyo" userId="6c1305eccc517997" providerId="LiveId" clId="{A206463E-CBC3-4270-81BF-07CED0762DF3}" dt="2023-04-26T09:24:24.499" v="29" actId="1076"/>
          <ac:picMkLst>
            <pc:docMk/>
            <pc:sldMk cId="1727102727" sldId="318"/>
            <ac:picMk id="6" creationId="{D00C0480-54F4-4E55-89ED-3ED1FBEE35B7}"/>
          </ac:picMkLst>
        </pc:picChg>
      </pc:sldChg>
      <pc:sldChg chg="modSp mod">
        <pc:chgData name="Takehara Kazuyo" userId="6c1305eccc517997" providerId="LiveId" clId="{A206463E-CBC3-4270-81BF-07CED0762DF3}" dt="2023-04-26T09:26:30.195" v="36" actId="1076"/>
        <pc:sldMkLst>
          <pc:docMk/>
          <pc:sldMk cId="1823045276" sldId="354"/>
        </pc:sldMkLst>
        <pc:picChg chg="mod">
          <ac:chgData name="Takehara Kazuyo" userId="6c1305eccc517997" providerId="LiveId" clId="{A206463E-CBC3-4270-81BF-07CED0762DF3}" dt="2023-04-26T09:26:27.984" v="35" actId="1076"/>
          <ac:picMkLst>
            <pc:docMk/>
            <pc:sldMk cId="1823045276" sldId="354"/>
            <ac:picMk id="6" creationId="{C017A24E-CFBD-45E9-8E06-4C383CD41450}"/>
          </ac:picMkLst>
        </pc:picChg>
        <pc:picChg chg="mod">
          <ac:chgData name="Takehara Kazuyo" userId="6c1305eccc517997" providerId="LiveId" clId="{A206463E-CBC3-4270-81BF-07CED0762DF3}" dt="2023-04-26T09:26:30.195" v="36" actId="1076"/>
          <ac:picMkLst>
            <pc:docMk/>
            <pc:sldMk cId="1823045276" sldId="354"/>
            <ac:picMk id="10" creationId="{D499CDD4-7B82-4165-A133-5C3FC686084C}"/>
          </ac:picMkLst>
        </pc:picChg>
      </pc:sldChg>
      <pc:sldChg chg="modSp mod">
        <pc:chgData name="Takehara Kazuyo" userId="6c1305eccc517997" providerId="LiveId" clId="{A206463E-CBC3-4270-81BF-07CED0762DF3}" dt="2023-04-26T09:27:13.950" v="44" actId="1076"/>
        <pc:sldMkLst>
          <pc:docMk/>
          <pc:sldMk cId="1989828585" sldId="355"/>
        </pc:sldMkLst>
        <pc:picChg chg="mod">
          <ac:chgData name="Takehara Kazuyo" userId="6c1305eccc517997" providerId="LiveId" clId="{A206463E-CBC3-4270-81BF-07CED0762DF3}" dt="2023-04-26T09:27:12.448" v="43" actId="1076"/>
          <ac:picMkLst>
            <pc:docMk/>
            <pc:sldMk cId="1989828585" sldId="355"/>
            <ac:picMk id="5" creationId="{90A22599-9226-45E0-A171-92EA3052F188}"/>
          </ac:picMkLst>
        </pc:picChg>
        <pc:picChg chg="mod">
          <ac:chgData name="Takehara Kazuyo" userId="6c1305eccc517997" providerId="LiveId" clId="{A206463E-CBC3-4270-81BF-07CED0762DF3}" dt="2023-04-26T09:27:13.950" v="44" actId="1076"/>
          <ac:picMkLst>
            <pc:docMk/>
            <pc:sldMk cId="1989828585" sldId="355"/>
            <ac:picMk id="10" creationId="{71A06FF7-53EE-414B-BA7F-F0DD8BDDE0AA}"/>
          </ac:picMkLst>
        </pc:picChg>
      </pc:sldChg>
      <pc:sldChg chg="modSp mod">
        <pc:chgData name="Takehara Kazuyo" userId="6c1305eccc517997" providerId="LiveId" clId="{A206463E-CBC3-4270-81BF-07CED0762DF3}" dt="2023-04-26T09:26:58.694" v="40" actId="1076"/>
        <pc:sldMkLst>
          <pc:docMk/>
          <pc:sldMk cId="1154891725" sldId="356"/>
        </pc:sldMkLst>
        <pc:picChg chg="mod">
          <ac:chgData name="Takehara Kazuyo" userId="6c1305eccc517997" providerId="LiveId" clId="{A206463E-CBC3-4270-81BF-07CED0762DF3}" dt="2023-04-26T09:26:55.633" v="39" actId="1076"/>
          <ac:picMkLst>
            <pc:docMk/>
            <pc:sldMk cId="1154891725" sldId="356"/>
            <ac:picMk id="6" creationId="{C017A24E-CFBD-45E9-8E06-4C383CD41450}"/>
          </ac:picMkLst>
        </pc:picChg>
        <pc:picChg chg="mod">
          <ac:chgData name="Takehara Kazuyo" userId="6c1305eccc517997" providerId="LiveId" clId="{A206463E-CBC3-4270-81BF-07CED0762DF3}" dt="2023-04-26T09:26:58.694" v="40" actId="1076"/>
          <ac:picMkLst>
            <pc:docMk/>
            <pc:sldMk cId="1154891725" sldId="356"/>
            <ac:picMk id="14" creationId="{6687CDC0-3E3A-48E9-9A3D-344390C2EFBC}"/>
          </ac:picMkLst>
        </pc:picChg>
      </pc:sldChg>
      <pc:sldChg chg="modSp mod">
        <pc:chgData name="Takehara Kazuyo" userId="6c1305eccc517997" providerId="LiveId" clId="{A206463E-CBC3-4270-81BF-07CED0762DF3}" dt="2023-04-26T09:27:28.521" v="48" actId="1076"/>
        <pc:sldMkLst>
          <pc:docMk/>
          <pc:sldMk cId="4117779861" sldId="357"/>
        </pc:sldMkLst>
        <pc:picChg chg="mod">
          <ac:chgData name="Takehara Kazuyo" userId="6c1305eccc517997" providerId="LiveId" clId="{A206463E-CBC3-4270-81BF-07CED0762DF3}" dt="2023-04-26T09:27:26.017" v="47" actId="1076"/>
          <ac:picMkLst>
            <pc:docMk/>
            <pc:sldMk cId="4117779861" sldId="357"/>
            <ac:picMk id="5" creationId="{90A22599-9226-45E0-A171-92EA3052F188}"/>
          </ac:picMkLst>
        </pc:picChg>
        <pc:picChg chg="mod">
          <ac:chgData name="Takehara Kazuyo" userId="6c1305eccc517997" providerId="LiveId" clId="{A206463E-CBC3-4270-81BF-07CED0762DF3}" dt="2023-04-26T09:27:28.521" v="48" actId="1076"/>
          <ac:picMkLst>
            <pc:docMk/>
            <pc:sldMk cId="4117779861" sldId="357"/>
            <ac:picMk id="14" creationId="{0CACB84C-00AF-4638-A028-0E2AD09BD177}"/>
          </ac:picMkLst>
        </pc:picChg>
      </pc:sldChg>
      <pc:sldChg chg="modSp mod">
        <pc:chgData name="Takehara Kazuyo" userId="6c1305eccc517997" providerId="LiveId" clId="{A206463E-CBC3-4270-81BF-07CED0762DF3}" dt="2023-04-26T09:24:57.780" v="33" actId="403"/>
        <pc:sldMkLst>
          <pc:docMk/>
          <pc:sldMk cId="2623787709" sldId="366"/>
        </pc:sldMkLst>
        <pc:spChg chg="mod">
          <ac:chgData name="Takehara Kazuyo" userId="6c1305eccc517997" providerId="LiveId" clId="{A206463E-CBC3-4270-81BF-07CED0762DF3}" dt="2023-04-26T09:24:57.780" v="33" actId="403"/>
          <ac:spMkLst>
            <pc:docMk/>
            <pc:sldMk cId="2623787709" sldId="366"/>
            <ac:spMk id="6" creationId="{AAB9D7F4-6977-42F8-8124-F5B6AAEA6701}"/>
          </ac:spMkLst>
        </pc:spChg>
        <pc:spChg chg="mod">
          <ac:chgData name="Takehara Kazuyo" userId="6c1305eccc517997" providerId="LiveId" clId="{A206463E-CBC3-4270-81BF-07CED0762DF3}" dt="2023-04-26T09:24:57.780" v="33" actId="403"/>
          <ac:spMkLst>
            <pc:docMk/>
            <pc:sldMk cId="2623787709" sldId="366"/>
            <ac:spMk id="7" creationId="{E094164B-0748-41B7-B27E-CDBC7D5F6E2B}"/>
          </ac:spMkLst>
        </pc:spChg>
        <pc:spChg chg="mod">
          <ac:chgData name="Takehara Kazuyo" userId="6c1305eccc517997" providerId="LiveId" clId="{A206463E-CBC3-4270-81BF-07CED0762DF3}" dt="2023-04-26T09:24:57.780" v="33" actId="403"/>
          <ac:spMkLst>
            <pc:docMk/>
            <pc:sldMk cId="2623787709" sldId="366"/>
            <ac:spMk id="8" creationId="{D13B5FFD-629A-46A8-80B6-BB6DE41550DD}"/>
          </ac:spMkLst>
        </pc:spChg>
        <pc:spChg chg="mod">
          <ac:chgData name="Takehara Kazuyo" userId="6c1305eccc517997" providerId="LiveId" clId="{A206463E-CBC3-4270-81BF-07CED0762DF3}" dt="2023-04-26T09:24:57.780" v="33" actId="403"/>
          <ac:spMkLst>
            <pc:docMk/>
            <pc:sldMk cId="2623787709" sldId="366"/>
            <ac:spMk id="9" creationId="{194602CE-EB7F-44F5-B842-EA5968BD571A}"/>
          </ac:spMkLst>
        </pc:spChg>
      </pc:sldChg>
      <pc:sldChg chg="modSp mod">
        <pc:chgData name="Takehara Kazuyo" userId="6c1305eccc517997" providerId="LiveId" clId="{A206463E-CBC3-4270-81BF-07CED0762DF3}" dt="2023-04-26T09:25:03.240" v="34" actId="403"/>
        <pc:sldMkLst>
          <pc:docMk/>
          <pc:sldMk cId="749737425" sldId="367"/>
        </pc:sldMkLst>
        <pc:spChg chg="mod">
          <ac:chgData name="Takehara Kazuyo" userId="6c1305eccc517997" providerId="LiveId" clId="{A206463E-CBC3-4270-81BF-07CED0762DF3}" dt="2023-04-26T09:25:03.240" v="34" actId="403"/>
          <ac:spMkLst>
            <pc:docMk/>
            <pc:sldMk cId="749737425" sldId="367"/>
            <ac:spMk id="5" creationId="{9FD34E6A-4D48-421C-9FC5-B3B9B8107912}"/>
          </ac:spMkLst>
        </pc:spChg>
        <pc:spChg chg="mod">
          <ac:chgData name="Takehara Kazuyo" userId="6c1305eccc517997" providerId="LiveId" clId="{A206463E-CBC3-4270-81BF-07CED0762DF3}" dt="2023-04-26T09:25:03.240" v="34" actId="403"/>
          <ac:spMkLst>
            <pc:docMk/>
            <pc:sldMk cId="749737425" sldId="367"/>
            <ac:spMk id="6" creationId="{353B6680-3896-48DE-A6C1-5DFD33092726}"/>
          </ac:spMkLst>
        </pc:spChg>
        <pc:spChg chg="mod">
          <ac:chgData name="Takehara Kazuyo" userId="6c1305eccc517997" providerId="LiveId" clId="{A206463E-CBC3-4270-81BF-07CED0762DF3}" dt="2023-04-26T09:25:03.240" v="34" actId="403"/>
          <ac:spMkLst>
            <pc:docMk/>
            <pc:sldMk cId="749737425" sldId="367"/>
            <ac:spMk id="7" creationId="{34F7D925-A27E-43BD-88F4-C12B6911362D}"/>
          </ac:spMkLst>
        </pc:spChg>
      </pc:sldChg>
      <pc:sldChg chg="modSp mod">
        <pc:chgData name="Takehara Kazuyo" userId="6c1305eccc517997" providerId="LiveId" clId="{A206463E-CBC3-4270-81BF-07CED0762DF3}" dt="2023-04-26T09:23:53.236" v="25" actId="1076"/>
        <pc:sldMkLst>
          <pc:docMk/>
          <pc:sldMk cId="2865115714" sldId="370"/>
        </pc:sldMkLst>
        <pc:picChg chg="mod">
          <ac:chgData name="Takehara Kazuyo" userId="6c1305eccc517997" providerId="LiveId" clId="{A206463E-CBC3-4270-81BF-07CED0762DF3}" dt="2023-04-26T09:23:53.236" v="25" actId="1076"/>
          <ac:picMkLst>
            <pc:docMk/>
            <pc:sldMk cId="2865115714" sldId="370"/>
            <ac:picMk id="8" creationId="{5CE36BBC-6DD5-4FDA-9803-1A44A56E91B5}"/>
          </ac:picMkLst>
        </pc:picChg>
      </pc:sldChg>
      <pc:sldChg chg="modSp mod">
        <pc:chgData name="Takehara Kazuyo" userId="6c1305eccc517997" providerId="LiveId" clId="{A206463E-CBC3-4270-81BF-07CED0762DF3}" dt="2023-04-26T09:24:43.575" v="32" actId="167"/>
        <pc:sldMkLst>
          <pc:docMk/>
          <pc:sldMk cId="3980913166" sldId="373"/>
        </pc:sldMkLst>
        <pc:picChg chg="mod">
          <ac:chgData name="Takehara Kazuyo" userId="6c1305eccc517997" providerId="LiveId" clId="{A206463E-CBC3-4270-81BF-07CED0762DF3}" dt="2023-04-26T09:24:38.657" v="30" actId="1076"/>
          <ac:picMkLst>
            <pc:docMk/>
            <pc:sldMk cId="3980913166" sldId="373"/>
            <ac:picMk id="5" creationId="{60EC4A2B-6717-4869-A212-57F6C1C46DDE}"/>
          </ac:picMkLst>
        </pc:picChg>
        <pc:picChg chg="mod">
          <ac:chgData name="Takehara Kazuyo" userId="6c1305eccc517997" providerId="LiveId" clId="{A206463E-CBC3-4270-81BF-07CED0762DF3}" dt="2023-04-26T09:24:40.450" v="31" actId="1076"/>
          <ac:picMkLst>
            <pc:docMk/>
            <pc:sldMk cId="3980913166" sldId="373"/>
            <ac:picMk id="6" creationId="{D00C0480-54F4-4E55-89ED-3ED1FBEE35B7}"/>
          </ac:picMkLst>
        </pc:picChg>
        <pc:picChg chg="ord">
          <ac:chgData name="Takehara Kazuyo" userId="6c1305eccc517997" providerId="LiveId" clId="{A206463E-CBC3-4270-81BF-07CED0762DF3}" dt="2023-04-26T09:24:43.575" v="32" actId="167"/>
          <ac:picMkLst>
            <pc:docMk/>
            <pc:sldMk cId="3980913166" sldId="373"/>
            <ac:picMk id="7" creationId="{DD75180F-FCC1-4200-ACFA-2E7178E4113D}"/>
          </ac:picMkLst>
        </pc:picChg>
      </pc:sldChg>
    </pc:docChg>
  </pc:docChgLst>
  <pc:docChgLst>
    <pc:chgData name="Takehara Kazuyo" userId="6c1305eccc517997" providerId="LiveId" clId="{601086DF-B177-41E2-A3F3-E5C44FC8ECF0}"/>
    <pc:docChg chg="undo custSel delSld modSld">
      <pc:chgData name="Takehara Kazuyo" userId="6c1305eccc517997" providerId="LiveId" clId="{601086DF-B177-41E2-A3F3-E5C44FC8ECF0}" dt="2022-04-04T03:48:45.935" v="112" actId="20577"/>
      <pc:docMkLst>
        <pc:docMk/>
      </pc:docMkLst>
      <pc:sldChg chg="modSp mod">
        <pc:chgData name="Takehara Kazuyo" userId="6c1305eccc517997" providerId="LiveId" clId="{601086DF-B177-41E2-A3F3-E5C44FC8ECF0}" dt="2022-03-10T04:46:53.315" v="33" actId="1037"/>
        <pc:sldMkLst>
          <pc:docMk/>
          <pc:sldMk cId="842122205" sldId="257"/>
        </pc:sldMkLst>
        <pc:spChg chg="mod">
          <ac:chgData name="Takehara Kazuyo" userId="6c1305eccc517997" providerId="LiveId" clId="{601086DF-B177-41E2-A3F3-E5C44FC8ECF0}" dt="2022-03-10T04:46:53.315" v="33" actId="1037"/>
          <ac:spMkLst>
            <pc:docMk/>
            <pc:sldMk cId="842122205" sldId="257"/>
            <ac:spMk id="4" creationId="{1FCC0DA8-C31F-415D-85A0-6BB0AF56CA3F}"/>
          </ac:spMkLst>
        </pc:spChg>
      </pc:sldChg>
      <pc:sldChg chg="modSp mod">
        <pc:chgData name="Takehara Kazuyo" userId="6c1305eccc517997" providerId="LiveId" clId="{601086DF-B177-41E2-A3F3-E5C44FC8ECF0}" dt="2022-03-10T04:54:21.769" v="66" actId="1037"/>
        <pc:sldMkLst>
          <pc:docMk/>
          <pc:sldMk cId="3076697005" sldId="267"/>
        </pc:sldMkLst>
        <pc:spChg chg="mod">
          <ac:chgData name="Takehara Kazuyo" userId="6c1305eccc517997" providerId="LiveId" clId="{601086DF-B177-41E2-A3F3-E5C44FC8ECF0}" dt="2022-03-10T04:54:21.769" v="66" actId="1037"/>
          <ac:spMkLst>
            <pc:docMk/>
            <pc:sldMk cId="3076697005" sldId="267"/>
            <ac:spMk id="4" creationId="{1FCC0DA8-C31F-415D-85A0-6BB0AF56CA3F}"/>
          </ac:spMkLst>
        </pc:spChg>
      </pc:sldChg>
      <pc:sldChg chg="modSp mod">
        <pc:chgData name="Takehara Kazuyo" userId="6c1305eccc517997" providerId="LiveId" clId="{601086DF-B177-41E2-A3F3-E5C44FC8ECF0}" dt="2022-03-10T04:55:26.884" v="100" actId="14100"/>
        <pc:sldMkLst>
          <pc:docMk/>
          <pc:sldMk cId="2023001937" sldId="268"/>
        </pc:sldMkLst>
        <pc:spChg chg="mod">
          <ac:chgData name="Takehara Kazuyo" userId="6c1305eccc517997" providerId="LiveId" clId="{601086DF-B177-41E2-A3F3-E5C44FC8ECF0}" dt="2022-03-10T04:55:26.884" v="100" actId="14100"/>
          <ac:spMkLst>
            <pc:docMk/>
            <pc:sldMk cId="2023001937" sldId="268"/>
            <ac:spMk id="4" creationId="{1FCC0DA8-C31F-415D-85A0-6BB0AF56CA3F}"/>
          </ac:spMkLst>
        </pc:spChg>
      </pc:sldChg>
      <pc:sldChg chg="modSp mod">
        <pc:chgData name="Takehara Kazuyo" userId="6c1305eccc517997" providerId="LiveId" clId="{601086DF-B177-41E2-A3F3-E5C44FC8ECF0}" dt="2022-03-10T04:55:54.635" v="102" actId="14100"/>
        <pc:sldMkLst>
          <pc:docMk/>
          <pc:sldMk cId="1735426866" sldId="269"/>
        </pc:sldMkLst>
        <pc:spChg chg="mod">
          <ac:chgData name="Takehara Kazuyo" userId="6c1305eccc517997" providerId="LiveId" clId="{601086DF-B177-41E2-A3F3-E5C44FC8ECF0}" dt="2022-03-10T04:55:54.635" v="102" actId="14100"/>
          <ac:spMkLst>
            <pc:docMk/>
            <pc:sldMk cId="1735426866" sldId="269"/>
            <ac:spMk id="4" creationId="{1FCC0DA8-C31F-415D-85A0-6BB0AF56CA3F}"/>
          </ac:spMkLst>
        </pc:spChg>
      </pc:sldChg>
      <pc:sldChg chg="modSp mod">
        <pc:chgData name="Takehara Kazuyo" userId="6c1305eccc517997" providerId="LiveId" clId="{601086DF-B177-41E2-A3F3-E5C44FC8ECF0}" dt="2022-03-10T04:48:27.686" v="38" actId="1037"/>
        <pc:sldMkLst>
          <pc:docMk/>
          <pc:sldMk cId="4177529094" sldId="270"/>
        </pc:sldMkLst>
        <pc:spChg chg="mod">
          <ac:chgData name="Takehara Kazuyo" userId="6c1305eccc517997" providerId="LiveId" clId="{601086DF-B177-41E2-A3F3-E5C44FC8ECF0}" dt="2022-03-10T04:48:27.686" v="38" actId="1037"/>
          <ac:spMkLst>
            <pc:docMk/>
            <pc:sldMk cId="4177529094" sldId="270"/>
            <ac:spMk id="4" creationId="{1FCC0DA8-C31F-415D-85A0-6BB0AF56CA3F}"/>
          </ac:spMkLst>
        </pc:spChg>
      </pc:sldChg>
      <pc:sldChg chg="addSp modSp mod">
        <pc:chgData name="Takehara Kazuyo" userId="6c1305eccc517997" providerId="LiveId" clId="{601086DF-B177-41E2-A3F3-E5C44FC8ECF0}" dt="2022-04-04T03:48:45.935" v="112" actId="20577"/>
        <pc:sldMkLst>
          <pc:docMk/>
          <pc:sldMk cId="1577609575" sldId="278"/>
        </pc:sldMkLst>
        <pc:spChg chg="add mod">
          <ac:chgData name="Takehara Kazuyo" userId="6c1305eccc517997" providerId="LiveId" clId="{601086DF-B177-41E2-A3F3-E5C44FC8ECF0}" dt="2022-04-04T02:43:23.640" v="106" actId="14100"/>
          <ac:spMkLst>
            <pc:docMk/>
            <pc:sldMk cId="1577609575" sldId="278"/>
            <ac:spMk id="5" creationId="{0B860C6E-F653-4BEF-9722-6DA296614F7C}"/>
          </ac:spMkLst>
        </pc:spChg>
        <pc:spChg chg="add mod">
          <ac:chgData name="Takehara Kazuyo" userId="6c1305eccc517997" providerId="LiveId" clId="{601086DF-B177-41E2-A3F3-E5C44FC8ECF0}" dt="2022-04-04T03:48:45.935" v="112" actId="20577"/>
          <ac:spMkLst>
            <pc:docMk/>
            <pc:sldMk cId="1577609575" sldId="278"/>
            <ac:spMk id="6" creationId="{95208A95-C9B6-4FB4-86F7-A7CC24E680D6}"/>
          </ac:spMkLst>
        </pc:spChg>
        <pc:picChg chg="add mod">
          <ac:chgData name="Takehara Kazuyo" userId="6c1305eccc517997" providerId="LiveId" clId="{601086DF-B177-41E2-A3F3-E5C44FC8ECF0}" dt="2022-04-04T02:43:18.081" v="105" actId="1076"/>
          <ac:picMkLst>
            <pc:docMk/>
            <pc:sldMk cId="1577609575" sldId="278"/>
            <ac:picMk id="4" creationId="{7CD8714F-98F7-4E79-AA8B-80CFCC90A176}"/>
          </ac:picMkLst>
        </pc:picChg>
      </pc:sldChg>
      <pc:sldChg chg="modSp">
        <pc:chgData name="Takehara Kazuyo" userId="6c1305eccc517997" providerId="LiveId" clId="{601086DF-B177-41E2-A3F3-E5C44FC8ECF0}" dt="2022-03-10T04:55:02.114" v="91" actId="20577"/>
        <pc:sldMkLst>
          <pc:docMk/>
          <pc:sldMk cId="772816459" sldId="292"/>
        </pc:sldMkLst>
        <pc:spChg chg="mod">
          <ac:chgData name="Takehara Kazuyo" userId="6c1305eccc517997" providerId="LiveId" clId="{601086DF-B177-41E2-A3F3-E5C44FC8ECF0}" dt="2022-03-10T04:55:02.114" v="91" actId="20577"/>
          <ac:spMkLst>
            <pc:docMk/>
            <pc:sldMk cId="772816459" sldId="292"/>
            <ac:spMk id="2" creationId="{7149B0E0-919C-408A-AE55-B050F1161169}"/>
          </ac:spMkLst>
        </pc:spChg>
      </pc:sldChg>
      <pc:sldChg chg="addSp delSp modSp mod">
        <pc:chgData name="Takehara Kazuyo" userId="6c1305eccc517997" providerId="LiveId" clId="{601086DF-B177-41E2-A3F3-E5C44FC8ECF0}" dt="2022-03-10T04:43:36.418" v="21"/>
        <pc:sldMkLst>
          <pc:docMk/>
          <pc:sldMk cId="913369673" sldId="305"/>
        </pc:sldMkLst>
        <pc:spChg chg="add del">
          <ac:chgData name="Takehara Kazuyo" userId="6c1305eccc517997" providerId="LiveId" clId="{601086DF-B177-41E2-A3F3-E5C44FC8ECF0}" dt="2022-03-10T04:42:12.159" v="1" actId="22"/>
          <ac:spMkLst>
            <pc:docMk/>
            <pc:sldMk cId="913369673" sldId="305"/>
            <ac:spMk id="5" creationId="{B0EC24E9-97F9-43FC-BA41-7FE67DC32587}"/>
          </ac:spMkLst>
        </pc:spChg>
        <pc:spChg chg="add mod">
          <ac:chgData name="Takehara Kazuyo" userId="6c1305eccc517997" providerId="LiveId" clId="{601086DF-B177-41E2-A3F3-E5C44FC8ECF0}" dt="2022-03-10T04:42:43.233" v="10" actId="1076"/>
          <ac:spMkLst>
            <pc:docMk/>
            <pc:sldMk cId="913369673" sldId="305"/>
            <ac:spMk id="7" creationId="{268AEE37-D8AC-418F-A6EB-C96B07720EC6}"/>
          </ac:spMkLst>
        </pc:spChg>
        <pc:spChg chg="add mod">
          <ac:chgData name="Takehara Kazuyo" userId="6c1305eccc517997" providerId="LiveId" clId="{601086DF-B177-41E2-A3F3-E5C44FC8ECF0}" dt="2022-03-10T04:43:23.248" v="20"/>
          <ac:spMkLst>
            <pc:docMk/>
            <pc:sldMk cId="913369673" sldId="305"/>
            <ac:spMk id="8" creationId="{4B3B2CC9-BBCF-44FB-87C2-A35457526FFF}"/>
          </ac:spMkLst>
        </pc:spChg>
        <pc:spChg chg="add mod">
          <ac:chgData name="Takehara Kazuyo" userId="6c1305eccc517997" providerId="LiveId" clId="{601086DF-B177-41E2-A3F3-E5C44FC8ECF0}" dt="2022-03-10T04:43:36.418" v="21"/>
          <ac:spMkLst>
            <pc:docMk/>
            <pc:sldMk cId="913369673" sldId="305"/>
            <ac:spMk id="9" creationId="{93E4B0D5-390B-4DDD-A9CF-D19350328C0C}"/>
          </ac:spMkLst>
        </pc:spChg>
      </pc:sldChg>
      <pc:sldChg chg="addSp modSp mod">
        <pc:chgData name="Takehara Kazuyo" userId="6c1305eccc517997" providerId="LiveId" clId="{601086DF-B177-41E2-A3F3-E5C44FC8ECF0}" dt="2022-03-10T04:45:15.452" v="27" actId="14100"/>
        <pc:sldMkLst>
          <pc:docMk/>
          <pc:sldMk cId="4032180087" sldId="306"/>
        </pc:sldMkLst>
        <pc:spChg chg="add mod">
          <ac:chgData name="Takehara Kazuyo" userId="6c1305eccc517997" providerId="LiveId" clId="{601086DF-B177-41E2-A3F3-E5C44FC8ECF0}" dt="2022-03-10T04:43:59.311" v="23" actId="14100"/>
          <ac:spMkLst>
            <pc:docMk/>
            <pc:sldMk cId="4032180087" sldId="306"/>
            <ac:spMk id="5" creationId="{8A033731-A6C4-443D-895D-F94532B3DD9E}"/>
          </ac:spMkLst>
        </pc:spChg>
        <pc:spChg chg="add mod">
          <ac:chgData name="Takehara Kazuyo" userId="6c1305eccc517997" providerId="LiveId" clId="{601086DF-B177-41E2-A3F3-E5C44FC8ECF0}" dt="2022-03-10T04:44:20.124" v="25" actId="14100"/>
          <ac:spMkLst>
            <pc:docMk/>
            <pc:sldMk cId="4032180087" sldId="306"/>
            <ac:spMk id="7" creationId="{5B77E8EF-171B-4C63-B28D-9B1939060839}"/>
          </ac:spMkLst>
        </pc:spChg>
        <pc:spChg chg="add mod">
          <ac:chgData name="Takehara Kazuyo" userId="6c1305eccc517997" providerId="LiveId" clId="{601086DF-B177-41E2-A3F3-E5C44FC8ECF0}" dt="2022-03-10T04:45:15.452" v="27" actId="14100"/>
          <ac:spMkLst>
            <pc:docMk/>
            <pc:sldMk cId="4032180087" sldId="306"/>
            <ac:spMk id="8" creationId="{CC4C4821-10D5-438C-9482-383D5B4BB3A5}"/>
          </ac:spMkLst>
        </pc:spChg>
      </pc:sldChg>
      <pc:sldChg chg="addSp delSp modSp mod">
        <pc:chgData name="Takehara Kazuyo" userId="6c1305eccc517997" providerId="LiveId" clId="{601086DF-B177-41E2-A3F3-E5C44FC8ECF0}" dt="2022-03-10T04:51:01.801" v="54"/>
        <pc:sldMkLst>
          <pc:docMk/>
          <pc:sldMk cId="2623787709" sldId="366"/>
        </pc:sldMkLst>
        <pc:spChg chg="add del">
          <ac:chgData name="Takehara Kazuyo" userId="6c1305eccc517997" providerId="LiveId" clId="{601086DF-B177-41E2-A3F3-E5C44FC8ECF0}" dt="2022-03-10T04:48:57.034" v="40" actId="22"/>
          <ac:spMkLst>
            <pc:docMk/>
            <pc:sldMk cId="2623787709" sldId="366"/>
            <ac:spMk id="5" creationId="{1F8484BC-EB94-46DF-AA6E-C4D6C86DEA25}"/>
          </ac:spMkLst>
        </pc:spChg>
        <pc:spChg chg="add mod">
          <ac:chgData name="Takehara Kazuyo" userId="6c1305eccc517997" providerId="LiveId" clId="{601086DF-B177-41E2-A3F3-E5C44FC8ECF0}" dt="2022-03-10T04:49:40.175" v="43"/>
          <ac:spMkLst>
            <pc:docMk/>
            <pc:sldMk cId="2623787709" sldId="366"/>
            <ac:spMk id="6" creationId="{AAB9D7F4-6977-42F8-8124-F5B6AAEA6701}"/>
          </ac:spMkLst>
        </pc:spChg>
        <pc:spChg chg="add mod">
          <ac:chgData name="Takehara Kazuyo" userId="6c1305eccc517997" providerId="LiveId" clId="{601086DF-B177-41E2-A3F3-E5C44FC8ECF0}" dt="2022-03-10T04:50:26.996" v="52"/>
          <ac:spMkLst>
            <pc:docMk/>
            <pc:sldMk cId="2623787709" sldId="366"/>
            <ac:spMk id="7" creationId="{E094164B-0748-41B7-B27E-CDBC7D5F6E2B}"/>
          </ac:spMkLst>
        </pc:spChg>
        <pc:spChg chg="add mod">
          <ac:chgData name="Takehara Kazuyo" userId="6c1305eccc517997" providerId="LiveId" clId="{601086DF-B177-41E2-A3F3-E5C44FC8ECF0}" dt="2022-03-10T04:50:47.412" v="53"/>
          <ac:spMkLst>
            <pc:docMk/>
            <pc:sldMk cId="2623787709" sldId="366"/>
            <ac:spMk id="8" creationId="{D13B5FFD-629A-46A8-80B6-BB6DE41550DD}"/>
          </ac:spMkLst>
        </pc:spChg>
        <pc:spChg chg="add mod">
          <ac:chgData name="Takehara Kazuyo" userId="6c1305eccc517997" providerId="LiveId" clId="{601086DF-B177-41E2-A3F3-E5C44FC8ECF0}" dt="2022-03-10T04:51:01.801" v="54"/>
          <ac:spMkLst>
            <pc:docMk/>
            <pc:sldMk cId="2623787709" sldId="366"/>
            <ac:spMk id="9" creationId="{194602CE-EB7F-44F5-B842-EA5968BD571A}"/>
          </ac:spMkLst>
        </pc:spChg>
      </pc:sldChg>
      <pc:sldChg chg="addSp modSp mod">
        <pc:chgData name="Takehara Kazuyo" userId="6c1305eccc517997" providerId="LiveId" clId="{601086DF-B177-41E2-A3F3-E5C44FC8ECF0}" dt="2022-03-10T04:51:58.625" v="61"/>
        <pc:sldMkLst>
          <pc:docMk/>
          <pc:sldMk cId="749737425" sldId="367"/>
        </pc:sldMkLst>
        <pc:spChg chg="add mod">
          <ac:chgData name="Takehara Kazuyo" userId="6c1305eccc517997" providerId="LiveId" clId="{601086DF-B177-41E2-A3F3-E5C44FC8ECF0}" dt="2022-03-10T04:51:34.616" v="59"/>
          <ac:spMkLst>
            <pc:docMk/>
            <pc:sldMk cId="749737425" sldId="367"/>
            <ac:spMk id="5" creationId="{9FD34E6A-4D48-421C-9FC5-B3B9B8107912}"/>
          </ac:spMkLst>
        </pc:spChg>
        <pc:spChg chg="add mod">
          <ac:chgData name="Takehara Kazuyo" userId="6c1305eccc517997" providerId="LiveId" clId="{601086DF-B177-41E2-A3F3-E5C44FC8ECF0}" dt="2022-03-10T04:51:45.814" v="60"/>
          <ac:spMkLst>
            <pc:docMk/>
            <pc:sldMk cId="749737425" sldId="367"/>
            <ac:spMk id="6" creationId="{353B6680-3896-48DE-A6C1-5DFD33092726}"/>
          </ac:spMkLst>
        </pc:spChg>
        <pc:spChg chg="add mod">
          <ac:chgData name="Takehara Kazuyo" userId="6c1305eccc517997" providerId="LiveId" clId="{601086DF-B177-41E2-A3F3-E5C44FC8ECF0}" dt="2022-03-10T04:51:58.625" v="61"/>
          <ac:spMkLst>
            <pc:docMk/>
            <pc:sldMk cId="749737425" sldId="367"/>
            <ac:spMk id="7" creationId="{34F7D925-A27E-43BD-88F4-C12B6911362D}"/>
          </ac:spMkLst>
        </pc:spChg>
      </pc:sldChg>
      <pc:sldChg chg="del">
        <pc:chgData name="Takehara Kazuyo" userId="6c1305eccc517997" providerId="LiveId" clId="{601086DF-B177-41E2-A3F3-E5C44FC8ECF0}" dt="2022-04-01T03:12:06.949" v="103" actId="2696"/>
        <pc:sldMkLst>
          <pc:docMk/>
          <pc:sldMk cId="618664743" sldId="375"/>
        </pc:sldMkLst>
      </pc:sldChg>
    </pc:docChg>
  </pc:docChgLst>
  <pc:docChgLst>
    <pc:chgData name="Takehara Kazuyo" userId="6c1305eccc517997" providerId="LiveId" clId="{8111C354-3D4D-4F80-AB52-CED55C800392}"/>
    <pc:docChg chg="undo custSel addSld delSld modSld sldOrd">
      <pc:chgData name="Takehara Kazuyo" userId="6c1305eccc517997" providerId="LiveId" clId="{8111C354-3D4D-4F80-AB52-CED55C800392}" dt="2021-07-23T09:58:17.771" v="1529" actId="1076"/>
      <pc:docMkLst>
        <pc:docMk/>
      </pc:docMkLst>
      <pc:sldChg chg="ord">
        <pc:chgData name="Takehara Kazuyo" userId="6c1305eccc517997" providerId="LiveId" clId="{8111C354-3D4D-4F80-AB52-CED55C800392}" dt="2021-07-23T07:12:28.952" v="100"/>
        <pc:sldMkLst>
          <pc:docMk/>
          <pc:sldMk cId="842122205" sldId="257"/>
        </pc:sldMkLst>
      </pc:sldChg>
      <pc:sldChg chg="del">
        <pc:chgData name="Takehara Kazuyo" userId="6c1305eccc517997" providerId="LiveId" clId="{8111C354-3D4D-4F80-AB52-CED55C800392}" dt="2021-07-23T09:38:37.689" v="1311" actId="2696"/>
        <pc:sldMkLst>
          <pc:docMk/>
          <pc:sldMk cId="2823740851" sldId="258"/>
        </pc:sldMkLst>
      </pc:sldChg>
      <pc:sldChg chg="addSp modSp mod ord modAnim">
        <pc:chgData name="Takehara Kazuyo" userId="6c1305eccc517997" providerId="LiveId" clId="{8111C354-3D4D-4F80-AB52-CED55C800392}" dt="2021-07-23T09:46:41.714" v="1492" actId="20577"/>
        <pc:sldMkLst>
          <pc:docMk/>
          <pc:sldMk cId="3139811172" sldId="265"/>
        </pc:sldMkLst>
        <pc:spChg chg="add mod">
          <ac:chgData name="Takehara Kazuyo" userId="6c1305eccc517997" providerId="LiveId" clId="{8111C354-3D4D-4F80-AB52-CED55C800392}" dt="2021-07-23T07:16:20.989" v="152" actId="1076"/>
          <ac:spMkLst>
            <pc:docMk/>
            <pc:sldMk cId="3139811172" sldId="265"/>
            <ac:spMk id="5" creationId="{CC1A4DF9-6763-4DD4-B3D3-996542D42507}"/>
          </ac:spMkLst>
        </pc:spChg>
        <pc:spChg chg="add mod">
          <ac:chgData name="Takehara Kazuyo" userId="6c1305eccc517997" providerId="LiveId" clId="{8111C354-3D4D-4F80-AB52-CED55C800392}" dt="2021-07-23T09:46:41.714" v="1492" actId="20577"/>
          <ac:spMkLst>
            <pc:docMk/>
            <pc:sldMk cId="3139811172" sldId="265"/>
            <ac:spMk id="6" creationId="{86BEDD0C-B958-4631-836B-310188A7C1C2}"/>
          </ac:spMkLst>
        </pc:spChg>
        <pc:spChg chg="add mod">
          <ac:chgData name="Takehara Kazuyo" userId="6c1305eccc517997" providerId="LiveId" clId="{8111C354-3D4D-4F80-AB52-CED55C800392}" dt="2021-07-23T07:20:23.661" v="159" actId="20577"/>
          <ac:spMkLst>
            <pc:docMk/>
            <pc:sldMk cId="3139811172" sldId="265"/>
            <ac:spMk id="7" creationId="{FD00FA33-3650-4A1C-9828-50E26991C613}"/>
          </ac:spMkLst>
        </pc:spChg>
        <pc:picChg chg="add mod">
          <ac:chgData name="Takehara Kazuyo" userId="6c1305eccc517997" providerId="LiveId" clId="{8111C354-3D4D-4F80-AB52-CED55C800392}" dt="2021-07-23T07:15:19.856" v="126"/>
          <ac:picMkLst>
            <pc:docMk/>
            <pc:sldMk cId="3139811172" sldId="265"/>
            <ac:picMk id="3" creationId="{78CE9C37-9871-4227-B89C-C3EAC9688B0D}"/>
          </ac:picMkLst>
        </pc:picChg>
        <pc:picChg chg="add mod">
          <ac:chgData name="Takehara Kazuyo" userId="6c1305eccc517997" providerId="LiveId" clId="{8111C354-3D4D-4F80-AB52-CED55C800392}" dt="2021-07-23T07:15:19.856" v="126"/>
          <ac:picMkLst>
            <pc:docMk/>
            <pc:sldMk cId="3139811172" sldId="265"/>
            <ac:picMk id="4" creationId="{97136712-5686-4741-8D4C-970F73E7FF7F}"/>
          </ac:picMkLst>
        </pc:picChg>
      </pc:sldChg>
      <pc:sldChg chg="ord">
        <pc:chgData name="Takehara Kazuyo" userId="6c1305eccc517997" providerId="LiveId" clId="{8111C354-3D4D-4F80-AB52-CED55C800392}" dt="2021-07-23T09:16:58.119" v="1010"/>
        <pc:sldMkLst>
          <pc:docMk/>
          <pc:sldMk cId="3076697005" sldId="267"/>
        </pc:sldMkLst>
      </pc:sldChg>
      <pc:sldChg chg="ord">
        <pc:chgData name="Takehara Kazuyo" userId="6c1305eccc517997" providerId="LiveId" clId="{8111C354-3D4D-4F80-AB52-CED55C800392}" dt="2021-07-23T09:30:17.613" v="1271"/>
        <pc:sldMkLst>
          <pc:docMk/>
          <pc:sldMk cId="2023001937" sldId="268"/>
        </pc:sldMkLst>
      </pc:sldChg>
      <pc:sldChg chg="ord">
        <pc:chgData name="Takehara Kazuyo" userId="6c1305eccc517997" providerId="LiveId" clId="{8111C354-3D4D-4F80-AB52-CED55C800392}" dt="2021-07-23T09:38:30.619" v="1310"/>
        <pc:sldMkLst>
          <pc:docMk/>
          <pc:sldMk cId="1735426866" sldId="269"/>
        </pc:sldMkLst>
      </pc:sldChg>
      <pc:sldChg chg="ord">
        <pc:chgData name="Takehara Kazuyo" userId="6c1305eccc517997" providerId="LiveId" clId="{8111C354-3D4D-4F80-AB52-CED55C800392}" dt="2021-07-23T07:48:50.515" v="483"/>
        <pc:sldMkLst>
          <pc:docMk/>
          <pc:sldMk cId="4177529094" sldId="270"/>
        </pc:sldMkLst>
      </pc:sldChg>
      <pc:sldChg chg="addSp modSp mod">
        <pc:chgData name="Takehara Kazuyo" userId="6c1305eccc517997" providerId="LiveId" clId="{8111C354-3D4D-4F80-AB52-CED55C800392}" dt="2021-07-23T06:56:03.314" v="5" actId="1076"/>
        <pc:sldMkLst>
          <pc:docMk/>
          <pc:sldMk cId="3031435841" sldId="272"/>
        </pc:sldMkLst>
        <pc:picChg chg="add mod modCrop">
          <ac:chgData name="Takehara Kazuyo" userId="6c1305eccc517997" providerId="LiveId" clId="{8111C354-3D4D-4F80-AB52-CED55C800392}" dt="2021-07-23T06:56:03.314" v="5" actId="1076"/>
          <ac:picMkLst>
            <pc:docMk/>
            <pc:sldMk cId="3031435841" sldId="272"/>
            <ac:picMk id="3" creationId="{BE65F65B-871C-4AC3-8D3C-FCCB2747BE15}"/>
          </ac:picMkLst>
        </pc:picChg>
      </pc:sldChg>
      <pc:sldChg chg="addSp delSp modSp mod delAnim modAnim">
        <pc:chgData name="Takehara Kazuyo" userId="6c1305eccc517997" providerId="LiveId" clId="{8111C354-3D4D-4F80-AB52-CED55C800392}" dt="2021-07-23T07:01:38.310" v="36" actId="21"/>
        <pc:sldMkLst>
          <pc:docMk/>
          <pc:sldMk cId="3646059427" sldId="273"/>
        </pc:sldMkLst>
        <pc:picChg chg="add mod modCrop">
          <ac:chgData name="Takehara Kazuyo" userId="6c1305eccc517997" providerId="LiveId" clId="{8111C354-3D4D-4F80-AB52-CED55C800392}" dt="2021-07-23T06:57:56.766" v="13" actId="1076"/>
          <ac:picMkLst>
            <pc:docMk/>
            <pc:sldMk cId="3646059427" sldId="273"/>
            <ac:picMk id="3" creationId="{647FDCE9-C29B-48B3-A345-CCF11B7CAB86}"/>
          </ac:picMkLst>
        </pc:picChg>
        <pc:picChg chg="add mod">
          <ac:chgData name="Takehara Kazuyo" userId="6c1305eccc517997" providerId="LiveId" clId="{8111C354-3D4D-4F80-AB52-CED55C800392}" dt="2021-07-23T07:01:34.632" v="35" actId="1076"/>
          <ac:picMkLst>
            <pc:docMk/>
            <pc:sldMk cId="3646059427" sldId="273"/>
            <ac:picMk id="4" creationId="{ADB34B4E-C59B-4337-8BBB-3343C9280B50}"/>
          </ac:picMkLst>
        </pc:picChg>
        <pc:picChg chg="add del mod">
          <ac:chgData name="Takehara Kazuyo" userId="6c1305eccc517997" providerId="LiveId" clId="{8111C354-3D4D-4F80-AB52-CED55C800392}" dt="2021-07-23T07:01:38.310" v="36" actId="21"/>
          <ac:picMkLst>
            <pc:docMk/>
            <pc:sldMk cId="3646059427" sldId="273"/>
            <ac:picMk id="5" creationId="{8999F815-7F32-416D-BC94-0293104710AC}"/>
          </ac:picMkLst>
        </pc:picChg>
        <pc:picChg chg="add del mod">
          <ac:chgData name="Takehara Kazuyo" userId="6c1305eccc517997" providerId="LiveId" clId="{8111C354-3D4D-4F80-AB52-CED55C800392}" dt="2021-07-23T07:01:38.310" v="36" actId="21"/>
          <ac:picMkLst>
            <pc:docMk/>
            <pc:sldMk cId="3646059427" sldId="273"/>
            <ac:picMk id="6" creationId="{9EC438DC-E5E9-493B-816D-5B67AD5FC43B}"/>
          </ac:picMkLst>
        </pc:picChg>
        <pc:picChg chg="add del mod">
          <ac:chgData name="Takehara Kazuyo" userId="6c1305eccc517997" providerId="LiveId" clId="{8111C354-3D4D-4F80-AB52-CED55C800392}" dt="2021-07-23T07:01:38.310" v="36" actId="21"/>
          <ac:picMkLst>
            <pc:docMk/>
            <pc:sldMk cId="3646059427" sldId="273"/>
            <ac:picMk id="7" creationId="{4E05451B-A350-472D-AD5E-9AE4DC9F7BF3}"/>
          </ac:picMkLst>
        </pc:picChg>
      </pc:sldChg>
      <pc:sldChg chg="addSp delSp modSp mod delAnim modAnim">
        <pc:chgData name="Takehara Kazuyo" userId="6c1305eccc517997" providerId="LiveId" clId="{8111C354-3D4D-4F80-AB52-CED55C800392}" dt="2021-07-23T07:01:54.135" v="42" actId="21"/>
        <pc:sldMkLst>
          <pc:docMk/>
          <pc:sldMk cId="2972623016" sldId="274"/>
        </pc:sldMkLst>
        <pc:picChg chg="add mod modCrop">
          <ac:chgData name="Takehara Kazuyo" userId="6c1305eccc517997" providerId="LiveId" clId="{8111C354-3D4D-4F80-AB52-CED55C800392}" dt="2021-07-23T06:59:37.519" v="33" actId="1076"/>
          <ac:picMkLst>
            <pc:docMk/>
            <pc:sldMk cId="2972623016" sldId="274"/>
            <ac:picMk id="3" creationId="{204A7FB8-5D28-4071-984A-7B8A378A00CE}"/>
          </ac:picMkLst>
        </pc:picChg>
        <pc:picChg chg="add mod">
          <ac:chgData name="Takehara Kazuyo" userId="6c1305eccc517997" providerId="LiveId" clId="{8111C354-3D4D-4F80-AB52-CED55C800392}" dt="2021-07-23T07:01:51.393" v="41" actId="1076"/>
          <ac:picMkLst>
            <pc:docMk/>
            <pc:sldMk cId="2972623016" sldId="274"/>
            <ac:picMk id="4" creationId="{AD697007-8B22-45FF-AA15-29C644DB0218}"/>
          </ac:picMkLst>
        </pc:picChg>
        <pc:picChg chg="add del mod">
          <ac:chgData name="Takehara Kazuyo" userId="6c1305eccc517997" providerId="LiveId" clId="{8111C354-3D4D-4F80-AB52-CED55C800392}" dt="2021-07-23T07:01:54.135" v="42" actId="21"/>
          <ac:picMkLst>
            <pc:docMk/>
            <pc:sldMk cId="2972623016" sldId="274"/>
            <ac:picMk id="5" creationId="{3B676150-352E-4A27-ADC9-D777B629F339}"/>
          </ac:picMkLst>
        </pc:picChg>
      </pc:sldChg>
      <pc:sldChg chg="addSp modSp mod modAnim">
        <pc:chgData name="Takehara Kazuyo" userId="6c1305eccc517997" providerId="LiveId" clId="{8111C354-3D4D-4F80-AB52-CED55C800392}" dt="2021-07-23T07:02:00.550" v="44" actId="1076"/>
        <pc:sldMkLst>
          <pc:docMk/>
          <pc:sldMk cId="920557188" sldId="275"/>
        </pc:sldMkLst>
        <pc:picChg chg="add mod modCrop">
          <ac:chgData name="Takehara Kazuyo" userId="6c1305eccc517997" providerId="LiveId" clId="{8111C354-3D4D-4F80-AB52-CED55C800392}" dt="2021-07-23T06:59:22.853" v="31" actId="1076"/>
          <ac:picMkLst>
            <pc:docMk/>
            <pc:sldMk cId="920557188" sldId="275"/>
            <ac:picMk id="3" creationId="{F3030E1B-D829-43A6-BD00-6E9350BC4AE2}"/>
          </ac:picMkLst>
        </pc:picChg>
        <pc:picChg chg="add mod">
          <ac:chgData name="Takehara Kazuyo" userId="6c1305eccc517997" providerId="LiveId" clId="{8111C354-3D4D-4F80-AB52-CED55C800392}" dt="2021-07-23T07:02:00.550" v="44" actId="1076"/>
          <ac:picMkLst>
            <pc:docMk/>
            <pc:sldMk cId="920557188" sldId="275"/>
            <ac:picMk id="4" creationId="{E7A52773-9066-43E1-B79F-D688962825F6}"/>
          </ac:picMkLst>
        </pc:picChg>
      </pc:sldChg>
      <pc:sldChg chg="addSp modSp mod modAnim">
        <pc:chgData name="Takehara Kazuyo" userId="6c1305eccc517997" providerId="LiveId" clId="{8111C354-3D4D-4F80-AB52-CED55C800392}" dt="2021-07-23T07:08:45.328" v="57"/>
        <pc:sldMkLst>
          <pc:docMk/>
          <pc:sldMk cId="32247960" sldId="276"/>
        </pc:sldMkLst>
        <pc:picChg chg="add mod modCrop">
          <ac:chgData name="Takehara Kazuyo" userId="6c1305eccc517997" providerId="LiveId" clId="{8111C354-3D4D-4F80-AB52-CED55C800392}" dt="2021-07-23T07:08:21.689" v="54" actId="1076"/>
          <ac:picMkLst>
            <pc:docMk/>
            <pc:sldMk cId="32247960" sldId="276"/>
            <ac:picMk id="3" creationId="{03C26496-EA9F-491E-9428-5C38E2F75DB8}"/>
          </ac:picMkLst>
        </pc:picChg>
        <pc:picChg chg="add mod">
          <ac:chgData name="Takehara Kazuyo" userId="6c1305eccc517997" providerId="LiveId" clId="{8111C354-3D4D-4F80-AB52-CED55C800392}" dt="2021-07-23T07:08:37.016" v="56" actId="1076"/>
          <ac:picMkLst>
            <pc:docMk/>
            <pc:sldMk cId="32247960" sldId="276"/>
            <ac:picMk id="4" creationId="{BB1674C8-FB25-44BA-9DDA-723F1FBB55FF}"/>
          </ac:picMkLst>
        </pc:picChg>
      </pc:sldChg>
      <pc:sldChg chg="addSp modSp mod">
        <pc:chgData name="Takehara Kazuyo" userId="6c1305eccc517997" providerId="LiveId" clId="{8111C354-3D4D-4F80-AB52-CED55C800392}" dt="2021-07-23T07:12:57.768" v="106" actId="1076"/>
        <pc:sldMkLst>
          <pc:docMk/>
          <pc:sldMk cId="3015229776" sldId="277"/>
        </pc:sldMkLst>
        <pc:picChg chg="add mod modCrop">
          <ac:chgData name="Takehara Kazuyo" userId="6c1305eccc517997" providerId="LiveId" clId="{8111C354-3D4D-4F80-AB52-CED55C800392}" dt="2021-07-23T07:12:57.768" v="106" actId="1076"/>
          <ac:picMkLst>
            <pc:docMk/>
            <pc:sldMk cId="3015229776" sldId="277"/>
            <ac:picMk id="3" creationId="{29146302-8363-4A1F-B417-35346F0B90D6}"/>
          </ac:picMkLst>
        </pc:picChg>
      </pc:sldChg>
      <pc:sldChg chg="addSp modSp mod">
        <pc:chgData name="Takehara Kazuyo" userId="6c1305eccc517997" providerId="LiveId" clId="{8111C354-3D4D-4F80-AB52-CED55C800392}" dt="2021-07-23T07:13:45.826" v="112" actId="1076"/>
        <pc:sldMkLst>
          <pc:docMk/>
          <pc:sldMk cId="1577609575" sldId="278"/>
        </pc:sldMkLst>
        <pc:picChg chg="add mod modCrop">
          <ac:chgData name="Takehara Kazuyo" userId="6c1305eccc517997" providerId="LiveId" clId="{8111C354-3D4D-4F80-AB52-CED55C800392}" dt="2021-07-23T07:13:45.826" v="112" actId="1076"/>
          <ac:picMkLst>
            <pc:docMk/>
            <pc:sldMk cId="1577609575" sldId="278"/>
            <ac:picMk id="3" creationId="{46D58505-4CE0-4701-833D-4088FAC8D798}"/>
          </ac:picMkLst>
        </pc:picChg>
      </pc:sldChg>
      <pc:sldChg chg="addSp modSp mod modAnim">
        <pc:chgData name="Takehara Kazuyo" userId="6c1305eccc517997" providerId="LiveId" clId="{8111C354-3D4D-4F80-AB52-CED55C800392}" dt="2021-07-23T07:15:01.469" v="123"/>
        <pc:sldMkLst>
          <pc:docMk/>
          <pc:sldMk cId="932436961" sldId="279"/>
        </pc:sldMkLst>
        <pc:picChg chg="add mod modCrop">
          <ac:chgData name="Takehara Kazuyo" userId="6c1305eccc517997" providerId="LiveId" clId="{8111C354-3D4D-4F80-AB52-CED55C800392}" dt="2021-07-23T07:14:35.982" v="120" actId="1076"/>
          <ac:picMkLst>
            <pc:docMk/>
            <pc:sldMk cId="932436961" sldId="279"/>
            <ac:picMk id="3" creationId="{974A2833-63EF-41CD-BAAE-EC7D5825A853}"/>
          </ac:picMkLst>
        </pc:picChg>
        <pc:picChg chg="add mod">
          <ac:chgData name="Takehara Kazuyo" userId="6c1305eccc517997" providerId="LiveId" clId="{8111C354-3D4D-4F80-AB52-CED55C800392}" dt="2021-07-23T07:14:54.791" v="122" actId="1076"/>
          <ac:picMkLst>
            <pc:docMk/>
            <pc:sldMk cId="932436961" sldId="279"/>
            <ac:picMk id="4" creationId="{AFDD044A-0BDF-42AC-A432-20E3FE07431B}"/>
          </ac:picMkLst>
        </pc:picChg>
      </pc:sldChg>
      <pc:sldChg chg="addSp delSp modSp mod modAnim">
        <pc:chgData name="Takehara Kazuyo" userId="6c1305eccc517997" providerId="LiveId" clId="{8111C354-3D4D-4F80-AB52-CED55C800392}" dt="2021-07-23T07:25:11.771" v="187"/>
        <pc:sldMkLst>
          <pc:docMk/>
          <pc:sldMk cId="3943044451" sldId="280"/>
        </pc:sldMkLst>
        <pc:picChg chg="add mod modCrop">
          <ac:chgData name="Takehara Kazuyo" userId="6c1305eccc517997" providerId="LiveId" clId="{8111C354-3D4D-4F80-AB52-CED55C800392}" dt="2021-07-23T07:22:57.438" v="176" actId="14100"/>
          <ac:picMkLst>
            <pc:docMk/>
            <pc:sldMk cId="3943044451" sldId="280"/>
            <ac:picMk id="3" creationId="{61FED9F2-C0E0-4ACE-87DD-0467D085CC55}"/>
          </ac:picMkLst>
        </pc:picChg>
        <pc:picChg chg="add mod modCrop">
          <ac:chgData name="Takehara Kazuyo" userId="6c1305eccc517997" providerId="LiveId" clId="{8111C354-3D4D-4F80-AB52-CED55C800392}" dt="2021-07-23T07:23:05.392" v="177" actId="14100"/>
          <ac:picMkLst>
            <pc:docMk/>
            <pc:sldMk cId="3943044451" sldId="280"/>
            <ac:picMk id="4" creationId="{E7B21427-54C3-4EB2-BAAF-3F743A487176}"/>
          </ac:picMkLst>
        </pc:picChg>
        <pc:picChg chg="add del mod">
          <ac:chgData name="Takehara Kazuyo" userId="6c1305eccc517997" providerId="LiveId" clId="{8111C354-3D4D-4F80-AB52-CED55C800392}" dt="2021-07-23T07:23:25.835" v="179" actId="478"/>
          <ac:picMkLst>
            <pc:docMk/>
            <pc:sldMk cId="3943044451" sldId="280"/>
            <ac:picMk id="5" creationId="{DF694F0A-F632-469B-B20C-8AF741A049CC}"/>
          </ac:picMkLst>
        </pc:picChg>
        <pc:picChg chg="add mod modCrop">
          <ac:chgData name="Takehara Kazuyo" userId="6c1305eccc517997" providerId="LiveId" clId="{8111C354-3D4D-4F80-AB52-CED55C800392}" dt="2021-07-23T07:23:51.423" v="184" actId="14100"/>
          <ac:picMkLst>
            <pc:docMk/>
            <pc:sldMk cId="3943044451" sldId="280"/>
            <ac:picMk id="7" creationId="{3B4F2831-C0C9-4235-AF2B-28C9D4F1552D}"/>
          </ac:picMkLst>
        </pc:picChg>
        <pc:picChg chg="add mod">
          <ac:chgData name="Takehara Kazuyo" userId="6c1305eccc517997" providerId="LiveId" clId="{8111C354-3D4D-4F80-AB52-CED55C800392}" dt="2021-07-23T07:24:03.898" v="186" actId="1076"/>
          <ac:picMkLst>
            <pc:docMk/>
            <pc:sldMk cId="3943044451" sldId="280"/>
            <ac:picMk id="8" creationId="{5CE36BBC-6DD5-4FDA-9803-1A44A56E91B5}"/>
          </ac:picMkLst>
        </pc:picChg>
      </pc:sldChg>
      <pc:sldChg chg="addSp modSp mod">
        <pc:chgData name="Takehara Kazuyo" userId="6c1305eccc517997" providerId="LiveId" clId="{8111C354-3D4D-4F80-AB52-CED55C800392}" dt="2021-07-23T07:26:47.829" v="193" actId="1076"/>
        <pc:sldMkLst>
          <pc:docMk/>
          <pc:sldMk cId="3740893043" sldId="281"/>
        </pc:sldMkLst>
        <pc:picChg chg="add mod modCrop">
          <ac:chgData name="Takehara Kazuyo" userId="6c1305eccc517997" providerId="LiveId" clId="{8111C354-3D4D-4F80-AB52-CED55C800392}" dt="2021-07-23T07:26:47.829" v="193" actId="1076"/>
          <ac:picMkLst>
            <pc:docMk/>
            <pc:sldMk cId="3740893043" sldId="281"/>
            <ac:picMk id="3" creationId="{0ACE8645-8597-40CB-95E3-32E1FB62B268}"/>
          </ac:picMkLst>
        </pc:picChg>
      </pc:sldChg>
      <pc:sldChg chg="addSp delSp modSp mod delAnim modAnim">
        <pc:chgData name="Takehara Kazuyo" userId="6c1305eccc517997" providerId="LiveId" clId="{8111C354-3D4D-4F80-AB52-CED55C800392}" dt="2021-07-23T07:33:34.744" v="285" actId="478"/>
        <pc:sldMkLst>
          <pc:docMk/>
          <pc:sldMk cId="4177081711" sldId="282"/>
        </pc:sldMkLst>
        <pc:picChg chg="add mod modCrop">
          <ac:chgData name="Takehara Kazuyo" userId="6c1305eccc517997" providerId="LiveId" clId="{8111C354-3D4D-4F80-AB52-CED55C800392}" dt="2021-07-23T07:27:52.199" v="202" actId="1076"/>
          <ac:picMkLst>
            <pc:docMk/>
            <pc:sldMk cId="4177081711" sldId="282"/>
            <ac:picMk id="3" creationId="{885432F5-ED3D-466C-BF59-28A4E2F33A03}"/>
          </ac:picMkLst>
        </pc:picChg>
        <pc:picChg chg="add mod">
          <ac:chgData name="Takehara Kazuyo" userId="6c1305eccc517997" providerId="LiveId" clId="{8111C354-3D4D-4F80-AB52-CED55C800392}" dt="2021-07-23T07:28:09.299" v="204" actId="1076"/>
          <ac:picMkLst>
            <pc:docMk/>
            <pc:sldMk cId="4177081711" sldId="282"/>
            <ac:picMk id="4" creationId="{950D554D-2AEC-415B-8ABA-96347EE4C5DF}"/>
          </ac:picMkLst>
        </pc:picChg>
        <pc:picChg chg="add del mod">
          <ac:chgData name="Takehara Kazuyo" userId="6c1305eccc517997" providerId="LiveId" clId="{8111C354-3D4D-4F80-AB52-CED55C800392}" dt="2021-07-23T07:33:34.744" v="285" actId="478"/>
          <ac:picMkLst>
            <pc:docMk/>
            <pc:sldMk cId="4177081711" sldId="282"/>
            <ac:picMk id="5" creationId="{8133520B-7F15-4720-9C0C-62C13A661426}"/>
          </ac:picMkLst>
        </pc:picChg>
      </pc:sldChg>
      <pc:sldChg chg="addSp modSp mod">
        <pc:chgData name="Takehara Kazuyo" userId="6c1305eccc517997" providerId="LiveId" clId="{8111C354-3D4D-4F80-AB52-CED55C800392}" dt="2021-07-23T07:49:16.789" v="489" actId="1076"/>
        <pc:sldMkLst>
          <pc:docMk/>
          <pc:sldMk cId="2931678605" sldId="283"/>
        </pc:sldMkLst>
        <pc:picChg chg="add mod modCrop">
          <ac:chgData name="Takehara Kazuyo" userId="6c1305eccc517997" providerId="LiveId" clId="{8111C354-3D4D-4F80-AB52-CED55C800392}" dt="2021-07-23T07:49:16.789" v="489" actId="1076"/>
          <ac:picMkLst>
            <pc:docMk/>
            <pc:sldMk cId="2931678605" sldId="283"/>
            <ac:picMk id="3" creationId="{CF143E97-9562-4A07-BEE1-2E470D36A8A6}"/>
          </ac:picMkLst>
        </pc:picChg>
      </pc:sldChg>
      <pc:sldChg chg="addSp modSp mod ord">
        <pc:chgData name="Takehara Kazuyo" userId="6c1305eccc517997" providerId="LiveId" clId="{8111C354-3D4D-4F80-AB52-CED55C800392}" dt="2021-07-23T08:50:06.905" v="896" actId="1076"/>
        <pc:sldMkLst>
          <pc:docMk/>
          <pc:sldMk cId="1495601844" sldId="284"/>
        </pc:sldMkLst>
        <pc:picChg chg="add mod modCrop">
          <ac:chgData name="Takehara Kazuyo" userId="6c1305eccc517997" providerId="LiveId" clId="{8111C354-3D4D-4F80-AB52-CED55C800392}" dt="2021-07-23T08:50:06.905" v="896" actId="1076"/>
          <ac:picMkLst>
            <pc:docMk/>
            <pc:sldMk cId="1495601844" sldId="284"/>
            <ac:picMk id="3" creationId="{CB227B42-BE6D-41BC-8E9B-6BD66747D4B7}"/>
          </ac:picMkLst>
        </pc:picChg>
      </pc:sldChg>
      <pc:sldChg chg="addSp modSp mod ord">
        <pc:chgData name="Takehara Kazuyo" userId="6c1305eccc517997" providerId="LiveId" clId="{8111C354-3D4D-4F80-AB52-CED55C800392}" dt="2021-07-23T08:50:47.769" v="901" actId="1076"/>
        <pc:sldMkLst>
          <pc:docMk/>
          <pc:sldMk cId="2719886532" sldId="285"/>
        </pc:sldMkLst>
        <pc:picChg chg="add mod modCrop">
          <ac:chgData name="Takehara Kazuyo" userId="6c1305eccc517997" providerId="LiveId" clId="{8111C354-3D4D-4F80-AB52-CED55C800392}" dt="2021-07-23T08:50:47.769" v="901" actId="1076"/>
          <ac:picMkLst>
            <pc:docMk/>
            <pc:sldMk cId="2719886532" sldId="285"/>
            <ac:picMk id="3" creationId="{23971CBC-31A6-4818-99D5-439FDF7A4EEB}"/>
          </ac:picMkLst>
        </pc:picChg>
      </pc:sldChg>
      <pc:sldChg chg="addSp modSp ord modAnim">
        <pc:chgData name="Takehara Kazuyo" userId="6c1305eccc517997" providerId="LiveId" clId="{8111C354-3D4D-4F80-AB52-CED55C800392}" dt="2021-07-23T07:35:29.615" v="359"/>
        <pc:sldMkLst>
          <pc:docMk/>
          <pc:sldMk cId="2731446086" sldId="286"/>
        </pc:sldMkLst>
        <pc:spChg chg="add mod">
          <ac:chgData name="Takehara Kazuyo" userId="6c1305eccc517997" providerId="LiveId" clId="{8111C354-3D4D-4F80-AB52-CED55C800392}" dt="2021-07-23T07:35:29.615" v="359"/>
          <ac:spMkLst>
            <pc:docMk/>
            <pc:sldMk cId="2731446086" sldId="286"/>
            <ac:spMk id="6" creationId="{4A2C9E08-7ACE-4C8C-98B0-60F12DEDF5F4}"/>
          </ac:spMkLst>
        </pc:spChg>
        <pc:spChg chg="add mod">
          <ac:chgData name="Takehara Kazuyo" userId="6c1305eccc517997" providerId="LiveId" clId="{8111C354-3D4D-4F80-AB52-CED55C800392}" dt="2021-07-23T07:35:29.615" v="359"/>
          <ac:spMkLst>
            <pc:docMk/>
            <pc:sldMk cId="2731446086" sldId="286"/>
            <ac:spMk id="7" creationId="{2914BC3E-2EC6-4C65-9DAB-4833D88BD015}"/>
          </ac:spMkLst>
        </pc:spChg>
        <pc:spChg chg="add mod">
          <ac:chgData name="Takehara Kazuyo" userId="6c1305eccc517997" providerId="LiveId" clId="{8111C354-3D4D-4F80-AB52-CED55C800392}" dt="2021-07-23T07:35:29.615" v="359"/>
          <ac:spMkLst>
            <pc:docMk/>
            <pc:sldMk cId="2731446086" sldId="286"/>
            <ac:spMk id="8" creationId="{47D3F105-DA68-4218-AF86-56CB050D19DD}"/>
          </ac:spMkLst>
        </pc:spChg>
        <pc:spChg chg="add mod">
          <ac:chgData name="Takehara Kazuyo" userId="6c1305eccc517997" providerId="LiveId" clId="{8111C354-3D4D-4F80-AB52-CED55C800392}" dt="2021-07-23T07:35:29.615" v="359"/>
          <ac:spMkLst>
            <pc:docMk/>
            <pc:sldMk cId="2731446086" sldId="286"/>
            <ac:spMk id="9" creationId="{454C43F2-CC64-46EA-938C-DDEE61788751}"/>
          </ac:spMkLst>
        </pc:spChg>
        <pc:picChg chg="add mod">
          <ac:chgData name="Takehara Kazuyo" userId="6c1305eccc517997" providerId="LiveId" clId="{8111C354-3D4D-4F80-AB52-CED55C800392}" dt="2021-07-23T07:35:29.615" v="359"/>
          <ac:picMkLst>
            <pc:docMk/>
            <pc:sldMk cId="2731446086" sldId="286"/>
            <ac:picMk id="3" creationId="{DE70CFCF-32A6-4291-A686-C651211E85FA}"/>
          </ac:picMkLst>
        </pc:picChg>
        <pc:picChg chg="add mod">
          <ac:chgData name="Takehara Kazuyo" userId="6c1305eccc517997" providerId="LiveId" clId="{8111C354-3D4D-4F80-AB52-CED55C800392}" dt="2021-07-23T07:35:29.615" v="359"/>
          <ac:picMkLst>
            <pc:docMk/>
            <pc:sldMk cId="2731446086" sldId="286"/>
            <ac:picMk id="4" creationId="{22649D8F-C8D8-40A1-9361-80B4A2FBC081}"/>
          </ac:picMkLst>
        </pc:picChg>
        <pc:picChg chg="add mod">
          <ac:chgData name="Takehara Kazuyo" userId="6c1305eccc517997" providerId="LiveId" clId="{8111C354-3D4D-4F80-AB52-CED55C800392}" dt="2021-07-23T07:35:29.615" v="359"/>
          <ac:picMkLst>
            <pc:docMk/>
            <pc:sldMk cId="2731446086" sldId="286"/>
            <ac:picMk id="5" creationId="{2EE90845-5385-4F51-BCFE-74007B42CDD9}"/>
          </ac:picMkLst>
        </pc:picChg>
      </pc:sldChg>
      <pc:sldChg chg="addSp delSp modSp mod ord delAnim modAnim">
        <pc:chgData name="Takehara Kazuyo" userId="6c1305eccc517997" providerId="LiveId" clId="{8111C354-3D4D-4F80-AB52-CED55C800392}" dt="2021-07-23T09:54:17.107" v="1521"/>
        <pc:sldMkLst>
          <pc:docMk/>
          <pc:sldMk cId="1217097911" sldId="287"/>
        </pc:sldMkLst>
        <pc:spChg chg="add mod">
          <ac:chgData name="Takehara Kazuyo" userId="6c1305eccc517997" providerId="LiveId" clId="{8111C354-3D4D-4F80-AB52-CED55C800392}" dt="2021-07-23T08:21:22.026" v="603"/>
          <ac:spMkLst>
            <pc:docMk/>
            <pc:sldMk cId="1217097911" sldId="287"/>
            <ac:spMk id="5" creationId="{0B986A56-2586-4DD8-9600-B1718F42B3A1}"/>
          </ac:spMkLst>
        </pc:spChg>
        <pc:spChg chg="add mod">
          <ac:chgData name="Takehara Kazuyo" userId="6c1305eccc517997" providerId="LiveId" clId="{8111C354-3D4D-4F80-AB52-CED55C800392}" dt="2021-07-23T08:21:22.026" v="603"/>
          <ac:spMkLst>
            <pc:docMk/>
            <pc:sldMk cId="1217097911" sldId="287"/>
            <ac:spMk id="6" creationId="{55DBA37D-D011-417F-8363-31294149C477}"/>
          </ac:spMkLst>
        </pc:spChg>
        <pc:spChg chg="add mod">
          <ac:chgData name="Takehara Kazuyo" userId="6c1305eccc517997" providerId="LiveId" clId="{8111C354-3D4D-4F80-AB52-CED55C800392}" dt="2021-07-23T08:22:22.291" v="618" actId="20577"/>
          <ac:spMkLst>
            <pc:docMk/>
            <pc:sldMk cId="1217097911" sldId="287"/>
            <ac:spMk id="11" creationId="{DEF6C5B1-D91D-4127-B7A6-4EA51F2C6791}"/>
          </ac:spMkLst>
        </pc:spChg>
        <pc:spChg chg="add mod">
          <ac:chgData name="Takehara Kazuyo" userId="6c1305eccc517997" providerId="LiveId" clId="{8111C354-3D4D-4F80-AB52-CED55C800392}" dt="2021-07-23T08:21:59.267" v="613" actId="1076"/>
          <ac:spMkLst>
            <pc:docMk/>
            <pc:sldMk cId="1217097911" sldId="287"/>
            <ac:spMk id="12" creationId="{4DBEA1A5-E787-4DB6-9D3C-A80B458A44EC}"/>
          </ac:spMkLst>
        </pc:spChg>
        <pc:spChg chg="add mod">
          <ac:chgData name="Takehara Kazuyo" userId="6c1305eccc517997" providerId="LiveId" clId="{8111C354-3D4D-4F80-AB52-CED55C800392}" dt="2021-07-23T08:22:24.838" v="619" actId="20577"/>
          <ac:spMkLst>
            <pc:docMk/>
            <pc:sldMk cId="1217097911" sldId="287"/>
            <ac:spMk id="13" creationId="{9D13C7D5-31E7-4292-AA44-4B3430334BAB}"/>
          </ac:spMkLst>
        </pc:spChg>
        <pc:spChg chg="add mod">
          <ac:chgData name="Takehara Kazuyo" userId="6c1305eccc517997" providerId="LiveId" clId="{8111C354-3D4D-4F80-AB52-CED55C800392}" dt="2021-07-23T08:22:27.331" v="620" actId="20577"/>
          <ac:spMkLst>
            <pc:docMk/>
            <pc:sldMk cId="1217097911" sldId="287"/>
            <ac:spMk id="14" creationId="{D0F5F288-25BC-46BF-ADA1-2F2BC8B783C9}"/>
          </ac:spMkLst>
        </pc:spChg>
        <pc:picChg chg="add mod">
          <ac:chgData name="Takehara Kazuyo" userId="6c1305eccc517997" providerId="LiveId" clId="{8111C354-3D4D-4F80-AB52-CED55C800392}" dt="2021-07-23T08:21:22.026" v="603"/>
          <ac:picMkLst>
            <pc:docMk/>
            <pc:sldMk cId="1217097911" sldId="287"/>
            <ac:picMk id="3" creationId="{B847E882-621A-440C-BFE9-C99E67568528}"/>
          </ac:picMkLst>
        </pc:picChg>
        <pc:picChg chg="add mod">
          <ac:chgData name="Takehara Kazuyo" userId="6c1305eccc517997" providerId="LiveId" clId="{8111C354-3D4D-4F80-AB52-CED55C800392}" dt="2021-07-23T08:21:22.026" v="603"/>
          <ac:picMkLst>
            <pc:docMk/>
            <pc:sldMk cId="1217097911" sldId="287"/>
            <ac:picMk id="4" creationId="{D206709C-3654-42CD-94B5-AAAEA17CC64D}"/>
          </ac:picMkLst>
        </pc:picChg>
        <pc:picChg chg="add mod">
          <ac:chgData name="Takehara Kazuyo" userId="6c1305eccc517997" providerId="LiveId" clId="{8111C354-3D4D-4F80-AB52-CED55C800392}" dt="2021-07-23T08:21:22.026" v="603"/>
          <ac:picMkLst>
            <pc:docMk/>
            <pc:sldMk cId="1217097911" sldId="287"/>
            <ac:picMk id="7" creationId="{AC3C3A48-00CD-46A8-96C5-691853C1BBDB}"/>
          </ac:picMkLst>
        </pc:picChg>
        <pc:picChg chg="add mod">
          <ac:chgData name="Takehara Kazuyo" userId="6c1305eccc517997" providerId="LiveId" clId="{8111C354-3D4D-4F80-AB52-CED55C800392}" dt="2021-07-23T08:21:22.026" v="603"/>
          <ac:picMkLst>
            <pc:docMk/>
            <pc:sldMk cId="1217097911" sldId="287"/>
            <ac:picMk id="8" creationId="{353EE0B1-CD0F-46B1-B41D-22DCA7FEECF5}"/>
          </ac:picMkLst>
        </pc:picChg>
        <pc:picChg chg="add del mod">
          <ac:chgData name="Takehara Kazuyo" userId="6c1305eccc517997" providerId="LiveId" clId="{8111C354-3D4D-4F80-AB52-CED55C800392}" dt="2021-07-23T09:54:16.235" v="1520" actId="478"/>
          <ac:picMkLst>
            <pc:docMk/>
            <pc:sldMk cId="1217097911" sldId="287"/>
            <ac:picMk id="9" creationId="{E4BF0DFB-AA08-4A3B-8C3E-ECF02C80550F}"/>
          </ac:picMkLst>
        </pc:picChg>
        <pc:picChg chg="add del mod">
          <ac:chgData name="Takehara Kazuyo" userId="6c1305eccc517997" providerId="LiveId" clId="{8111C354-3D4D-4F80-AB52-CED55C800392}" dt="2021-07-23T09:54:16.235" v="1520" actId="478"/>
          <ac:picMkLst>
            <pc:docMk/>
            <pc:sldMk cId="1217097911" sldId="287"/>
            <ac:picMk id="10" creationId="{979CB81B-D6C2-4815-B037-CA41E69B5226}"/>
          </ac:picMkLst>
        </pc:picChg>
        <pc:picChg chg="add mod">
          <ac:chgData name="Takehara Kazuyo" userId="6c1305eccc517997" providerId="LiveId" clId="{8111C354-3D4D-4F80-AB52-CED55C800392}" dt="2021-07-23T09:54:17.107" v="1521"/>
          <ac:picMkLst>
            <pc:docMk/>
            <pc:sldMk cId="1217097911" sldId="287"/>
            <ac:picMk id="15" creationId="{CBB846A1-9DCA-4DE8-92B7-D00C7367CA61}"/>
          </ac:picMkLst>
        </pc:picChg>
        <pc:picChg chg="add mod">
          <ac:chgData name="Takehara Kazuyo" userId="6c1305eccc517997" providerId="LiveId" clId="{8111C354-3D4D-4F80-AB52-CED55C800392}" dt="2021-07-23T09:54:17.107" v="1521"/>
          <ac:picMkLst>
            <pc:docMk/>
            <pc:sldMk cId="1217097911" sldId="287"/>
            <ac:picMk id="16" creationId="{FB065025-702B-480E-B523-ABEFD1976057}"/>
          </ac:picMkLst>
        </pc:picChg>
      </pc:sldChg>
      <pc:sldChg chg="addSp delSp modSp mod ord delAnim modAnim">
        <pc:chgData name="Takehara Kazuyo" userId="6c1305eccc517997" providerId="LiveId" clId="{8111C354-3D4D-4F80-AB52-CED55C800392}" dt="2021-07-23T09:53:58.818" v="1517" actId="1076"/>
        <pc:sldMkLst>
          <pc:docMk/>
          <pc:sldMk cId="2112048427" sldId="288"/>
        </pc:sldMkLst>
        <pc:spChg chg="add mod">
          <ac:chgData name="Takehara Kazuyo" userId="6c1305eccc517997" providerId="LiveId" clId="{8111C354-3D4D-4F80-AB52-CED55C800392}" dt="2021-07-23T08:23:06.519" v="624"/>
          <ac:spMkLst>
            <pc:docMk/>
            <pc:sldMk cId="2112048427" sldId="288"/>
            <ac:spMk id="5" creationId="{B9ABF720-3E39-477E-89FB-8AF2404C4E41}"/>
          </ac:spMkLst>
        </pc:spChg>
        <pc:spChg chg="add mod">
          <ac:chgData name="Takehara Kazuyo" userId="6c1305eccc517997" providerId="LiveId" clId="{8111C354-3D4D-4F80-AB52-CED55C800392}" dt="2021-07-23T08:23:06.519" v="624"/>
          <ac:spMkLst>
            <pc:docMk/>
            <pc:sldMk cId="2112048427" sldId="288"/>
            <ac:spMk id="6" creationId="{3E2C01A8-9A1E-46A3-9DD0-BB1B968BCCA3}"/>
          </ac:spMkLst>
        </pc:spChg>
        <pc:spChg chg="add mod">
          <ac:chgData name="Takehara Kazuyo" userId="6c1305eccc517997" providerId="LiveId" clId="{8111C354-3D4D-4F80-AB52-CED55C800392}" dt="2021-07-23T08:23:06.519" v="624"/>
          <ac:spMkLst>
            <pc:docMk/>
            <pc:sldMk cId="2112048427" sldId="288"/>
            <ac:spMk id="11" creationId="{BF21405C-3D56-4505-81B4-2A164409F0CA}"/>
          </ac:spMkLst>
        </pc:spChg>
        <pc:spChg chg="add mod">
          <ac:chgData name="Takehara Kazuyo" userId="6c1305eccc517997" providerId="LiveId" clId="{8111C354-3D4D-4F80-AB52-CED55C800392}" dt="2021-07-23T08:23:06.519" v="624"/>
          <ac:spMkLst>
            <pc:docMk/>
            <pc:sldMk cId="2112048427" sldId="288"/>
            <ac:spMk id="12" creationId="{BA878CD9-E3D9-491A-91C4-6DD9837B8D13}"/>
          </ac:spMkLst>
        </pc:spChg>
        <pc:spChg chg="add mod">
          <ac:chgData name="Takehara Kazuyo" userId="6c1305eccc517997" providerId="LiveId" clId="{8111C354-3D4D-4F80-AB52-CED55C800392}" dt="2021-07-23T08:23:06.519" v="624"/>
          <ac:spMkLst>
            <pc:docMk/>
            <pc:sldMk cId="2112048427" sldId="288"/>
            <ac:spMk id="13" creationId="{6F1182E1-E240-4E56-9038-F9EDB94DA778}"/>
          </ac:spMkLst>
        </pc:spChg>
        <pc:spChg chg="add mod">
          <ac:chgData name="Takehara Kazuyo" userId="6c1305eccc517997" providerId="LiveId" clId="{8111C354-3D4D-4F80-AB52-CED55C800392}" dt="2021-07-23T08:23:06.519" v="624"/>
          <ac:spMkLst>
            <pc:docMk/>
            <pc:sldMk cId="2112048427" sldId="288"/>
            <ac:spMk id="14" creationId="{E067DE75-9A9F-466A-AFF3-55C4AC5AE45F}"/>
          </ac:spMkLst>
        </pc:spChg>
        <pc:spChg chg="add mod">
          <ac:chgData name="Takehara Kazuyo" userId="6c1305eccc517997" providerId="LiveId" clId="{8111C354-3D4D-4F80-AB52-CED55C800392}" dt="2021-07-23T08:23:36.709" v="629" actId="20577"/>
          <ac:spMkLst>
            <pc:docMk/>
            <pc:sldMk cId="2112048427" sldId="288"/>
            <ac:spMk id="15" creationId="{F110D6FA-FCCA-49DE-9869-287DC440C6D4}"/>
          </ac:spMkLst>
        </pc:spChg>
        <pc:spChg chg="add mod">
          <ac:chgData name="Takehara Kazuyo" userId="6c1305eccc517997" providerId="LiveId" clId="{8111C354-3D4D-4F80-AB52-CED55C800392}" dt="2021-07-23T08:23:41.126" v="634"/>
          <ac:spMkLst>
            <pc:docMk/>
            <pc:sldMk cId="2112048427" sldId="288"/>
            <ac:spMk id="16" creationId="{D919C9F2-C9FA-45BF-9ECE-278FA39919AE}"/>
          </ac:spMkLst>
        </pc:spChg>
        <pc:spChg chg="add mod">
          <ac:chgData name="Takehara Kazuyo" userId="6c1305eccc517997" providerId="LiveId" clId="{8111C354-3D4D-4F80-AB52-CED55C800392}" dt="2021-07-23T08:23:43.434" v="639"/>
          <ac:spMkLst>
            <pc:docMk/>
            <pc:sldMk cId="2112048427" sldId="288"/>
            <ac:spMk id="17" creationId="{08AAFFB0-D856-4663-B5D8-806184DB385A}"/>
          </ac:spMkLst>
        </pc:spChg>
        <pc:spChg chg="add mod">
          <ac:chgData name="Takehara Kazuyo" userId="6c1305eccc517997" providerId="LiveId" clId="{8111C354-3D4D-4F80-AB52-CED55C800392}" dt="2021-07-23T08:23:47.849" v="645"/>
          <ac:spMkLst>
            <pc:docMk/>
            <pc:sldMk cId="2112048427" sldId="288"/>
            <ac:spMk id="18" creationId="{68FF746B-1490-4BFE-90D4-1651880CDB44}"/>
          </ac:spMkLst>
        </pc:spChg>
        <pc:picChg chg="add mod">
          <ac:chgData name="Takehara Kazuyo" userId="6c1305eccc517997" providerId="LiveId" clId="{8111C354-3D4D-4F80-AB52-CED55C800392}" dt="2021-07-23T08:23:06.519" v="624"/>
          <ac:picMkLst>
            <pc:docMk/>
            <pc:sldMk cId="2112048427" sldId="288"/>
            <ac:picMk id="3" creationId="{D674105C-93D8-4D1C-9D84-8933F1C6FDFC}"/>
          </ac:picMkLst>
        </pc:picChg>
        <pc:picChg chg="add mod">
          <ac:chgData name="Takehara Kazuyo" userId="6c1305eccc517997" providerId="LiveId" clId="{8111C354-3D4D-4F80-AB52-CED55C800392}" dt="2021-07-23T08:23:06.519" v="624"/>
          <ac:picMkLst>
            <pc:docMk/>
            <pc:sldMk cId="2112048427" sldId="288"/>
            <ac:picMk id="4" creationId="{F9B56339-16E5-4AEA-888E-47F4EBC9CE61}"/>
          </ac:picMkLst>
        </pc:picChg>
        <pc:picChg chg="add mod">
          <ac:chgData name="Takehara Kazuyo" userId="6c1305eccc517997" providerId="LiveId" clId="{8111C354-3D4D-4F80-AB52-CED55C800392}" dt="2021-07-23T08:23:06.519" v="624"/>
          <ac:picMkLst>
            <pc:docMk/>
            <pc:sldMk cId="2112048427" sldId="288"/>
            <ac:picMk id="7" creationId="{B3148F82-763C-41B4-8A7A-A48D7EBD762A}"/>
          </ac:picMkLst>
        </pc:picChg>
        <pc:picChg chg="add mod">
          <ac:chgData name="Takehara Kazuyo" userId="6c1305eccc517997" providerId="LiveId" clId="{8111C354-3D4D-4F80-AB52-CED55C800392}" dt="2021-07-23T08:23:06.519" v="624"/>
          <ac:picMkLst>
            <pc:docMk/>
            <pc:sldMk cId="2112048427" sldId="288"/>
            <ac:picMk id="8" creationId="{900807FC-9D81-4E46-9B9C-0D86142E3CEE}"/>
          </ac:picMkLst>
        </pc:picChg>
        <pc:picChg chg="add del mod">
          <ac:chgData name="Takehara Kazuyo" userId="6c1305eccc517997" providerId="LiveId" clId="{8111C354-3D4D-4F80-AB52-CED55C800392}" dt="2021-07-23T09:53:54.251" v="1515" actId="478"/>
          <ac:picMkLst>
            <pc:docMk/>
            <pc:sldMk cId="2112048427" sldId="288"/>
            <ac:picMk id="9" creationId="{0999F470-E80B-4078-90B9-AE812B1CED8A}"/>
          </ac:picMkLst>
        </pc:picChg>
        <pc:picChg chg="add del mod">
          <ac:chgData name="Takehara Kazuyo" userId="6c1305eccc517997" providerId="LiveId" clId="{8111C354-3D4D-4F80-AB52-CED55C800392}" dt="2021-07-23T09:53:54.251" v="1515" actId="478"/>
          <ac:picMkLst>
            <pc:docMk/>
            <pc:sldMk cId="2112048427" sldId="288"/>
            <ac:picMk id="10" creationId="{FA94D013-3DCB-4544-8140-2DD4B43495B8}"/>
          </ac:picMkLst>
        </pc:picChg>
        <pc:picChg chg="add mod">
          <ac:chgData name="Takehara Kazuyo" userId="6c1305eccc517997" providerId="LiveId" clId="{8111C354-3D4D-4F80-AB52-CED55C800392}" dt="2021-07-23T09:53:58.818" v="1517" actId="1076"/>
          <ac:picMkLst>
            <pc:docMk/>
            <pc:sldMk cId="2112048427" sldId="288"/>
            <ac:picMk id="19" creationId="{2912C5DB-E84C-4B0B-A5C8-61D3CAAAE1FB}"/>
          </ac:picMkLst>
        </pc:picChg>
        <pc:picChg chg="add mod">
          <ac:chgData name="Takehara Kazuyo" userId="6c1305eccc517997" providerId="LiveId" clId="{8111C354-3D4D-4F80-AB52-CED55C800392}" dt="2021-07-23T09:53:58.818" v="1517" actId="1076"/>
          <ac:picMkLst>
            <pc:docMk/>
            <pc:sldMk cId="2112048427" sldId="288"/>
            <ac:picMk id="20" creationId="{B600EB32-C371-4247-8AC8-F98C974DFC9F}"/>
          </ac:picMkLst>
        </pc:picChg>
      </pc:sldChg>
      <pc:sldChg chg="addSp delSp modSp mod ord delAnim modAnim">
        <pc:chgData name="Takehara Kazuyo" userId="6c1305eccc517997" providerId="LiveId" clId="{8111C354-3D4D-4F80-AB52-CED55C800392}" dt="2021-07-23T09:53:37.201" v="1512"/>
        <pc:sldMkLst>
          <pc:docMk/>
          <pc:sldMk cId="3250692667" sldId="289"/>
        </pc:sldMkLst>
        <pc:spChg chg="add mod">
          <ac:chgData name="Takehara Kazuyo" userId="6c1305eccc517997" providerId="LiveId" clId="{8111C354-3D4D-4F80-AB52-CED55C800392}" dt="2021-07-23T08:27:25.532" v="664"/>
          <ac:spMkLst>
            <pc:docMk/>
            <pc:sldMk cId="3250692667" sldId="289"/>
            <ac:spMk id="8" creationId="{84B2D64B-3CE0-4A93-8C25-078FDAB1294D}"/>
          </ac:spMkLst>
        </pc:spChg>
        <pc:spChg chg="add mod">
          <ac:chgData name="Takehara Kazuyo" userId="6c1305eccc517997" providerId="LiveId" clId="{8111C354-3D4D-4F80-AB52-CED55C800392}" dt="2021-07-23T08:28:18.899" v="695" actId="20577"/>
          <ac:spMkLst>
            <pc:docMk/>
            <pc:sldMk cId="3250692667" sldId="289"/>
            <ac:spMk id="9" creationId="{400EC5FE-B5BD-4265-90DD-3234D309D043}"/>
          </ac:spMkLst>
        </pc:spChg>
        <pc:spChg chg="add mod">
          <ac:chgData name="Takehara Kazuyo" userId="6c1305eccc517997" providerId="LiveId" clId="{8111C354-3D4D-4F80-AB52-CED55C800392}" dt="2021-07-23T08:28:28.606" v="696" actId="20577"/>
          <ac:spMkLst>
            <pc:docMk/>
            <pc:sldMk cId="3250692667" sldId="289"/>
            <ac:spMk id="10" creationId="{A8C4DB1D-E5F6-42FA-8C9B-AF39767E826A}"/>
          </ac:spMkLst>
        </pc:spChg>
        <pc:spChg chg="add mod">
          <ac:chgData name="Takehara Kazuyo" userId="6c1305eccc517997" providerId="LiveId" clId="{8111C354-3D4D-4F80-AB52-CED55C800392}" dt="2021-07-23T08:28:30.334" v="697" actId="20577"/>
          <ac:spMkLst>
            <pc:docMk/>
            <pc:sldMk cId="3250692667" sldId="289"/>
            <ac:spMk id="11" creationId="{1121BEFA-4D55-4EF4-A002-2BE4E24AB833}"/>
          </ac:spMkLst>
        </pc:spChg>
        <pc:spChg chg="add mod">
          <ac:chgData name="Takehara Kazuyo" userId="6c1305eccc517997" providerId="LiveId" clId="{8111C354-3D4D-4F80-AB52-CED55C800392}" dt="2021-07-23T08:28:32.541" v="698" actId="20577"/>
          <ac:spMkLst>
            <pc:docMk/>
            <pc:sldMk cId="3250692667" sldId="289"/>
            <ac:spMk id="12" creationId="{2846F6E2-1572-4951-8521-FB573F3D2477}"/>
          </ac:spMkLst>
        </pc:spChg>
        <pc:spChg chg="mod">
          <ac:chgData name="Takehara Kazuyo" userId="6c1305eccc517997" providerId="LiveId" clId="{8111C354-3D4D-4F80-AB52-CED55C800392}" dt="2021-07-23T09:53:23.448" v="1508" actId="1076"/>
          <ac:spMkLst>
            <pc:docMk/>
            <pc:sldMk cId="3250692667" sldId="289"/>
            <ac:spMk id="21" creationId="{7301CD19-1B64-46D0-AEF3-72CC8CA8EEDB}"/>
          </ac:spMkLst>
        </pc:spChg>
        <pc:picChg chg="add del mod">
          <ac:chgData name="Takehara Kazuyo" userId="6c1305eccc517997" providerId="LiveId" clId="{8111C354-3D4D-4F80-AB52-CED55C800392}" dt="2021-07-23T09:53:30.357" v="1510" actId="478"/>
          <ac:picMkLst>
            <pc:docMk/>
            <pc:sldMk cId="3250692667" sldId="289"/>
            <ac:picMk id="3" creationId="{9E295036-11FA-47F8-9E3B-10EAF2112274}"/>
          </ac:picMkLst>
        </pc:picChg>
        <pc:picChg chg="add mod">
          <ac:chgData name="Takehara Kazuyo" userId="6c1305eccc517997" providerId="LiveId" clId="{8111C354-3D4D-4F80-AB52-CED55C800392}" dt="2021-07-23T08:27:25.532" v="664"/>
          <ac:picMkLst>
            <pc:docMk/>
            <pc:sldMk cId="3250692667" sldId="289"/>
            <ac:picMk id="4" creationId="{EF0E371A-C2E6-46E9-A458-48F4C9D4219E}"/>
          </ac:picMkLst>
        </pc:picChg>
        <pc:picChg chg="add mod">
          <ac:chgData name="Takehara Kazuyo" userId="6c1305eccc517997" providerId="LiveId" clId="{8111C354-3D4D-4F80-AB52-CED55C800392}" dt="2021-07-23T08:27:25.532" v="664"/>
          <ac:picMkLst>
            <pc:docMk/>
            <pc:sldMk cId="3250692667" sldId="289"/>
            <ac:picMk id="5" creationId="{5D39BE4D-1BAA-47C9-BA57-4B71205E8E67}"/>
          </ac:picMkLst>
        </pc:picChg>
        <pc:picChg chg="add del mod">
          <ac:chgData name="Takehara Kazuyo" userId="6c1305eccc517997" providerId="LiveId" clId="{8111C354-3D4D-4F80-AB52-CED55C800392}" dt="2021-07-23T09:53:35.699" v="1511" actId="478"/>
          <ac:picMkLst>
            <pc:docMk/>
            <pc:sldMk cId="3250692667" sldId="289"/>
            <ac:picMk id="6" creationId="{78C149A4-1702-40F5-AFF5-0DE925E88EDD}"/>
          </ac:picMkLst>
        </pc:picChg>
        <pc:picChg chg="add del mod">
          <ac:chgData name="Takehara Kazuyo" userId="6c1305eccc517997" providerId="LiveId" clId="{8111C354-3D4D-4F80-AB52-CED55C800392}" dt="2021-07-23T09:53:35.699" v="1511" actId="478"/>
          <ac:picMkLst>
            <pc:docMk/>
            <pc:sldMk cId="3250692667" sldId="289"/>
            <ac:picMk id="7" creationId="{2F4DC47B-3E46-48B3-9437-5C211EE19253}"/>
          </ac:picMkLst>
        </pc:picChg>
        <pc:picChg chg="add mod">
          <ac:chgData name="Takehara Kazuyo" userId="6c1305eccc517997" providerId="LiveId" clId="{8111C354-3D4D-4F80-AB52-CED55C800392}" dt="2021-07-23T09:53:37.201" v="1512"/>
          <ac:picMkLst>
            <pc:docMk/>
            <pc:sldMk cId="3250692667" sldId="289"/>
            <ac:picMk id="13" creationId="{72BA94C7-1A18-4626-9A28-B1F01A5D1C2C}"/>
          </ac:picMkLst>
        </pc:picChg>
        <pc:picChg chg="add mod">
          <ac:chgData name="Takehara Kazuyo" userId="6c1305eccc517997" providerId="LiveId" clId="{8111C354-3D4D-4F80-AB52-CED55C800392}" dt="2021-07-23T09:53:37.201" v="1512"/>
          <ac:picMkLst>
            <pc:docMk/>
            <pc:sldMk cId="3250692667" sldId="289"/>
            <ac:picMk id="14" creationId="{4C8E4FF6-7B2C-4D40-8552-5160302E45FE}"/>
          </ac:picMkLst>
        </pc:picChg>
      </pc:sldChg>
      <pc:sldChg chg="addSp modSp mod ord modAnim">
        <pc:chgData name="Takehara Kazuyo" userId="6c1305eccc517997" providerId="LiveId" clId="{8111C354-3D4D-4F80-AB52-CED55C800392}" dt="2021-07-23T09:53:04.147" v="1504"/>
        <pc:sldMkLst>
          <pc:docMk/>
          <pc:sldMk cId="3236801493" sldId="290"/>
        </pc:sldMkLst>
        <pc:spChg chg="add mod">
          <ac:chgData name="Takehara Kazuyo" userId="6c1305eccc517997" providerId="LiveId" clId="{8111C354-3D4D-4F80-AB52-CED55C800392}" dt="2021-07-23T08:29:26.152" v="706"/>
          <ac:spMkLst>
            <pc:docMk/>
            <pc:sldMk cId="3236801493" sldId="290"/>
            <ac:spMk id="8" creationId="{DC3373B8-05CB-4B43-AD76-4BA1096A5BBC}"/>
          </ac:spMkLst>
        </pc:spChg>
        <pc:spChg chg="add mod">
          <ac:chgData name="Takehara Kazuyo" userId="6c1305eccc517997" providerId="LiveId" clId="{8111C354-3D4D-4F80-AB52-CED55C800392}" dt="2021-07-23T08:29:26.152" v="706"/>
          <ac:spMkLst>
            <pc:docMk/>
            <pc:sldMk cId="3236801493" sldId="290"/>
            <ac:spMk id="9" creationId="{12FC2D70-0C65-4789-A792-6070DBDC712E}"/>
          </ac:spMkLst>
        </pc:spChg>
        <pc:spChg chg="add mod">
          <ac:chgData name="Takehara Kazuyo" userId="6c1305eccc517997" providerId="LiveId" clId="{8111C354-3D4D-4F80-AB52-CED55C800392}" dt="2021-07-23T08:29:26.152" v="706"/>
          <ac:spMkLst>
            <pc:docMk/>
            <pc:sldMk cId="3236801493" sldId="290"/>
            <ac:spMk id="10" creationId="{5C60EC67-7C7C-4910-9667-8CBB9CAE0B1D}"/>
          </ac:spMkLst>
        </pc:spChg>
        <pc:spChg chg="add mod">
          <ac:chgData name="Takehara Kazuyo" userId="6c1305eccc517997" providerId="LiveId" clId="{8111C354-3D4D-4F80-AB52-CED55C800392}" dt="2021-07-23T08:29:26.152" v="706"/>
          <ac:spMkLst>
            <pc:docMk/>
            <pc:sldMk cId="3236801493" sldId="290"/>
            <ac:spMk id="11" creationId="{2E839EA9-7AB7-45B3-B84E-FC2CCCE31F59}"/>
          </ac:spMkLst>
        </pc:spChg>
        <pc:spChg chg="add mod">
          <ac:chgData name="Takehara Kazuyo" userId="6c1305eccc517997" providerId="LiveId" clId="{8111C354-3D4D-4F80-AB52-CED55C800392}" dt="2021-07-23T08:29:26.152" v="706"/>
          <ac:spMkLst>
            <pc:docMk/>
            <pc:sldMk cId="3236801493" sldId="290"/>
            <ac:spMk id="12" creationId="{7037DB03-DA27-4714-9B38-081B9266169A}"/>
          </ac:spMkLst>
        </pc:spChg>
        <pc:spChg chg="add mod">
          <ac:chgData name="Takehara Kazuyo" userId="6c1305eccc517997" providerId="LiveId" clId="{8111C354-3D4D-4F80-AB52-CED55C800392}" dt="2021-07-23T09:49:36.708" v="1498" actId="14100"/>
          <ac:spMkLst>
            <pc:docMk/>
            <pc:sldMk cId="3236801493" sldId="290"/>
            <ac:spMk id="13" creationId="{A187F256-71FA-4CD2-8F69-FAFBB32B937A}"/>
          </ac:spMkLst>
        </pc:spChg>
        <pc:spChg chg="add mod">
          <ac:chgData name="Takehara Kazuyo" userId="6c1305eccc517997" providerId="LiveId" clId="{8111C354-3D4D-4F80-AB52-CED55C800392}" dt="2021-07-23T09:49:33.145" v="1497" actId="1076"/>
          <ac:spMkLst>
            <pc:docMk/>
            <pc:sldMk cId="3236801493" sldId="290"/>
            <ac:spMk id="14" creationId="{89242B00-C98D-47DD-A3DE-21378B56526D}"/>
          </ac:spMkLst>
        </pc:spChg>
        <pc:spChg chg="add mod">
          <ac:chgData name="Takehara Kazuyo" userId="6c1305eccc517997" providerId="LiveId" clId="{8111C354-3D4D-4F80-AB52-CED55C800392}" dt="2021-07-23T09:49:30.683" v="1496" actId="14100"/>
          <ac:spMkLst>
            <pc:docMk/>
            <pc:sldMk cId="3236801493" sldId="290"/>
            <ac:spMk id="15" creationId="{C923615F-0D15-4338-9D83-3D1CDCD42EA6}"/>
          </ac:spMkLst>
        </pc:spChg>
        <pc:spChg chg="add mod">
          <ac:chgData name="Takehara Kazuyo" userId="6c1305eccc517997" providerId="LiveId" clId="{8111C354-3D4D-4F80-AB52-CED55C800392}" dt="2021-07-23T09:49:27.222" v="1495" actId="14100"/>
          <ac:spMkLst>
            <pc:docMk/>
            <pc:sldMk cId="3236801493" sldId="290"/>
            <ac:spMk id="16" creationId="{99FD75CE-3973-4C0F-91C6-95201FF5F29A}"/>
          </ac:spMkLst>
        </pc:spChg>
        <pc:picChg chg="add mod">
          <ac:chgData name="Takehara Kazuyo" userId="6c1305eccc517997" providerId="LiveId" clId="{8111C354-3D4D-4F80-AB52-CED55C800392}" dt="2021-07-23T08:29:26.152" v="706"/>
          <ac:picMkLst>
            <pc:docMk/>
            <pc:sldMk cId="3236801493" sldId="290"/>
            <ac:picMk id="3" creationId="{6DC75D85-BC47-49A7-999E-89692F5F092A}"/>
          </ac:picMkLst>
        </pc:picChg>
        <pc:picChg chg="add mod">
          <ac:chgData name="Takehara Kazuyo" userId="6c1305eccc517997" providerId="LiveId" clId="{8111C354-3D4D-4F80-AB52-CED55C800392}" dt="2021-07-23T08:29:26.152" v="706"/>
          <ac:picMkLst>
            <pc:docMk/>
            <pc:sldMk cId="3236801493" sldId="290"/>
            <ac:picMk id="4" creationId="{D7D8184D-7D50-49EC-8B66-2B75D6A4E18C}"/>
          </ac:picMkLst>
        </pc:picChg>
        <pc:picChg chg="add mod">
          <ac:chgData name="Takehara Kazuyo" userId="6c1305eccc517997" providerId="LiveId" clId="{8111C354-3D4D-4F80-AB52-CED55C800392}" dt="2021-07-23T08:29:26.152" v="706"/>
          <ac:picMkLst>
            <pc:docMk/>
            <pc:sldMk cId="3236801493" sldId="290"/>
            <ac:picMk id="5" creationId="{A417A980-80CC-4091-B062-5FE22124D287}"/>
          </ac:picMkLst>
        </pc:picChg>
        <pc:picChg chg="add mod">
          <ac:chgData name="Takehara Kazuyo" userId="6c1305eccc517997" providerId="LiveId" clId="{8111C354-3D4D-4F80-AB52-CED55C800392}" dt="2021-07-23T08:29:26.152" v="706"/>
          <ac:picMkLst>
            <pc:docMk/>
            <pc:sldMk cId="3236801493" sldId="290"/>
            <ac:picMk id="6" creationId="{8BD778E6-9870-474F-B0BB-FEC45DBF9131}"/>
          </ac:picMkLst>
        </pc:picChg>
        <pc:picChg chg="add mod">
          <ac:chgData name="Takehara Kazuyo" userId="6c1305eccc517997" providerId="LiveId" clId="{8111C354-3D4D-4F80-AB52-CED55C800392}" dt="2021-07-23T08:29:26.152" v="706"/>
          <ac:picMkLst>
            <pc:docMk/>
            <pc:sldMk cId="3236801493" sldId="290"/>
            <ac:picMk id="7" creationId="{BEFDBEEC-CDFD-485D-97F4-D531A18B9386}"/>
          </ac:picMkLst>
        </pc:picChg>
      </pc:sldChg>
      <pc:sldChg chg="addSp modSp ord modAnim">
        <pc:chgData name="Takehara Kazuyo" userId="6c1305eccc517997" providerId="LiveId" clId="{8111C354-3D4D-4F80-AB52-CED55C800392}" dt="2021-07-23T08:42:53.953" v="865"/>
        <pc:sldMkLst>
          <pc:docMk/>
          <pc:sldMk cId="2465502030" sldId="291"/>
        </pc:sldMkLst>
        <pc:spChg chg="add mod">
          <ac:chgData name="Takehara Kazuyo" userId="6c1305eccc517997" providerId="LiveId" clId="{8111C354-3D4D-4F80-AB52-CED55C800392}" dt="2021-07-23T08:42:53.953" v="865"/>
          <ac:spMkLst>
            <pc:docMk/>
            <pc:sldMk cId="2465502030" sldId="291"/>
            <ac:spMk id="5" creationId="{6AC7C33B-6389-4489-A7D8-5A5F542FA22F}"/>
          </ac:spMkLst>
        </pc:spChg>
        <pc:spChg chg="add mod">
          <ac:chgData name="Takehara Kazuyo" userId="6c1305eccc517997" providerId="LiveId" clId="{8111C354-3D4D-4F80-AB52-CED55C800392}" dt="2021-07-23T08:42:53.953" v="865"/>
          <ac:spMkLst>
            <pc:docMk/>
            <pc:sldMk cId="2465502030" sldId="291"/>
            <ac:spMk id="6" creationId="{B49E056C-EDF8-4DE7-A0CD-65485B91E308}"/>
          </ac:spMkLst>
        </pc:spChg>
        <pc:spChg chg="add mod">
          <ac:chgData name="Takehara Kazuyo" userId="6c1305eccc517997" providerId="LiveId" clId="{8111C354-3D4D-4F80-AB52-CED55C800392}" dt="2021-07-23T08:42:53.953" v="865"/>
          <ac:spMkLst>
            <pc:docMk/>
            <pc:sldMk cId="2465502030" sldId="291"/>
            <ac:spMk id="7" creationId="{39C6390B-989B-4890-A18F-96678B1E7824}"/>
          </ac:spMkLst>
        </pc:spChg>
        <pc:spChg chg="add mod">
          <ac:chgData name="Takehara Kazuyo" userId="6c1305eccc517997" providerId="LiveId" clId="{8111C354-3D4D-4F80-AB52-CED55C800392}" dt="2021-07-23T08:42:53.953" v="865"/>
          <ac:spMkLst>
            <pc:docMk/>
            <pc:sldMk cId="2465502030" sldId="291"/>
            <ac:spMk id="8" creationId="{D969939A-4AC4-48FC-B78A-F756E8DF611A}"/>
          </ac:spMkLst>
        </pc:spChg>
        <pc:picChg chg="add mod">
          <ac:chgData name="Takehara Kazuyo" userId="6c1305eccc517997" providerId="LiveId" clId="{8111C354-3D4D-4F80-AB52-CED55C800392}" dt="2021-07-23T08:42:53.953" v="865"/>
          <ac:picMkLst>
            <pc:docMk/>
            <pc:sldMk cId="2465502030" sldId="291"/>
            <ac:picMk id="3" creationId="{DACF84C5-9423-4089-B916-754BA9ACA160}"/>
          </ac:picMkLst>
        </pc:picChg>
        <pc:picChg chg="add mod">
          <ac:chgData name="Takehara Kazuyo" userId="6c1305eccc517997" providerId="LiveId" clId="{8111C354-3D4D-4F80-AB52-CED55C800392}" dt="2021-07-23T08:42:53.953" v="865"/>
          <ac:picMkLst>
            <pc:docMk/>
            <pc:sldMk cId="2465502030" sldId="291"/>
            <ac:picMk id="4" creationId="{091D72F3-D09E-4C2A-A702-76A922328F4B}"/>
          </ac:picMkLst>
        </pc:picChg>
      </pc:sldChg>
      <pc:sldChg chg="addSp modSp mod ord modAnim">
        <pc:chgData name="Takehara Kazuyo" userId="6c1305eccc517997" providerId="LiveId" clId="{8111C354-3D4D-4F80-AB52-CED55C800392}" dt="2021-07-23T09:55:14.286" v="1525"/>
        <pc:sldMkLst>
          <pc:docMk/>
          <pc:sldMk cId="772816459" sldId="292"/>
        </pc:sldMkLst>
        <pc:spChg chg="add mod">
          <ac:chgData name="Takehara Kazuyo" userId="6c1305eccc517997" providerId="LiveId" clId="{8111C354-3D4D-4F80-AB52-CED55C800392}" dt="2021-07-23T09:24:24.823" v="1170" actId="1076"/>
          <ac:spMkLst>
            <pc:docMk/>
            <pc:sldMk cId="772816459" sldId="292"/>
            <ac:spMk id="2" creationId="{7149B0E0-919C-408A-AE55-B050F1161169}"/>
          </ac:spMkLst>
        </pc:spChg>
        <pc:spChg chg="add mod">
          <ac:chgData name="Takehara Kazuyo" userId="6c1305eccc517997" providerId="LiveId" clId="{8111C354-3D4D-4F80-AB52-CED55C800392}" dt="2021-07-23T09:24:27.570" v="1171" actId="20577"/>
          <ac:spMkLst>
            <pc:docMk/>
            <pc:sldMk cId="772816459" sldId="292"/>
            <ac:spMk id="5" creationId="{78FC3FF6-8664-40EA-AAD6-08D1EE0470CE}"/>
          </ac:spMkLst>
        </pc:spChg>
        <pc:spChg chg="add mod">
          <ac:chgData name="Takehara Kazuyo" userId="6c1305eccc517997" providerId="LiveId" clId="{8111C354-3D4D-4F80-AB52-CED55C800392}" dt="2021-07-23T09:25:05.395" v="1193" actId="1076"/>
          <ac:spMkLst>
            <pc:docMk/>
            <pc:sldMk cId="772816459" sldId="292"/>
            <ac:spMk id="7" creationId="{D475BFB0-A41E-4E43-86F2-BDADA52D3C0B}"/>
          </ac:spMkLst>
        </pc:spChg>
        <pc:picChg chg="add mod">
          <ac:chgData name="Takehara Kazuyo" userId="6c1305eccc517997" providerId="LiveId" clId="{8111C354-3D4D-4F80-AB52-CED55C800392}" dt="2021-07-23T09:21:28.761" v="1057" actId="1076"/>
          <ac:picMkLst>
            <pc:docMk/>
            <pc:sldMk cId="772816459" sldId="292"/>
            <ac:picMk id="3" creationId="{27D19DB7-B3D3-4382-A329-175A8749EA50}"/>
          </ac:picMkLst>
        </pc:picChg>
        <pc:picChg chg="add mod">
          <ac:chgData name="Takehara Kazuyo" userId="6c1305eccc517997" providerId="LiveId" clId="{8111C354-3D4D-4F80-AB52-CED55C800392}" dt="2021-07-23T09:21:38.156" v="1059" actId="1076"/>
          <ac:picMkLst>
            <pc:docMk/>
            <pc:sldMk cId="772816459" sldId="292"/>
            <ac:picMk id="4" creationId="{0555E3B3-DBAC-4829-AA39-5CEBD2B0FE6B}"/>
          </ac:picMkLst>
        </pc:picChg>
      </pc:sldChg>
      <pc:sldChg chg="addSp modSp mod ord modAnim">
        <pc:chgData name="Takehara Kazuyo" userId="6c1305eccc517997" providerId="LiveId" clId="{8111C354-3D4D-4F80-AB52-CED55C800392}" dt="2021-07-23T09:55:45.838" v="1528"/>
        <pc:sldMkLst>
          <pc:docMk/>
          <pc:sldMk cId="2893000449" sldId="293"/>
        </pc:sldMkLst>
        <pc:spChg chg="add mod">
          <ac:chgData name="Takehara Kazuyo" userId="6c1305eccc517997" providerId="LiveId" clId="{8111C354-3D4D-4F80-AB52-CED55C800392}" dt="2021-07-23T09:28:57.971" v="1236" actId="1076"/>
          <ac:spMkLst>
            <pc:docMk/>
            <pc:sldMk cId="2893000449" sldId="293"/>
            <ac:spMk id="2" creationId="{54CE535D-2F96-4D31-A667-2CE70BF33F56}"/>
          </ac:spMkLst>
        </pc:spChg>
        <pc:spChg chg="add mod">
          <ac:chgData name="Takehara Kazuyo" userId="6c1305eccc517997" providerId="LiveId" clId="{8111C354-3D4D-4F80-AB52-CED55C800392}" dt="2021-07-23T09:29:03.213" v="1238" actId="1076"/>
          <ac:spMkLst>
            <pc:docMk/>
            <pc:sldMk cId="2893000449" sldId="293"/>
            <ac:spMk id="7" creationId="{8A555E77-C56C-4FD4-8AE6-6E59FB030312}"/>
          </ac:spMkLst>
        </pc:spChg>
        <pc:spChg chg="add mod">
          <ac:chgData name="Takehara Kazuyo" userId="6c1305eccc517997" providerId="LiveId" clId="{8111C354-3D4D-4F80-AB52-CED55C800392}" dt="2021-07-23T09:29:08.384" v="1240" actId="1076"/>
          <ac:spMkLst>
            <pc:docMk/>
            <pc:sldMk cId="2893000449" sldId="293"/>
            <ac:spMk id="8" creationId="{711673D4-490D-4017-A6A2-68B6909F1BAE}"/>
          </ac:spMkLst>
        </pc:spChg>
        <pc:spChg chg="add mod">
          <ac:chgData name="Takehara Kazuyo" userId="6c1305eccc517997" providerId="LiveId" clId="{8111C354-3D4D-4F80-AB52-CED55C800392}" dt="2021-07-23T09:29:33.820" v="1259" actId="1076"/>
          <ac:spMkLst>
            <pc:docMk/>
            <pc:sldMk cId="2893000449" sldId="293"/>
            <ac:spMk id="9" creationId="{BBF2A40B-B1B8-42BF-80DC-A6AF241C4ADA}"/>
          </ac:spMkLst>
        </pc:spChg>
        <pc:spChg chg="add mod">
          <ac:chgData name="Takehara Kazuyo" userId="6c1305eccc517997" providerId="LiveId" clId="{8111C354-3D4D-4F80-AB52-CED55C800392}" dt="2021-07-23T09:29:42.273" v="1261" actId="1076"/>
          <ac:spMkLst>
            <pc:docMk/>
            <pc:sldMk cId="2893000449" sldId="293"/>
            <ac:spMk id="10" creationId="{42A9FA6B-8BC1-4D91-A024-E0B5DF25CC40}"/>
          </ac:spMkLst>
        </pc:spChg>
        <pc:spChg chg="add mod">
          <ac:chgData name="Takehara Kazuyo" userId="6c1305eccc517997" providerId="LiveId" clId="{8111C354-3D4D-4F80-AB52-CED55C800392}" dt="2021-07-23T09:29:54.664" v="1269" actId="1037"/>
          <ac:spMkLst>
            <pc:docMk/>
            <pc:sldMk cId="2893000449" sldId="293"/>
            <ac:spMk id="11" creationId="{92235836-47AB-4580-B3C5-208B9E69432D}"/>
          </ac:spMkLst>
        </pc:spChg>
        <pc:picChg chg="add mod">
          <ac:chgData name="Takehara Kazuyo" userId="6c1305eccc517997" providerId="LiveId" clId="{8111C354-3D4D-4F80-AB52-CED55C800392}" dt="2021-07-23T09:28:11.103" v="1221" actId="1076"/>
          <ac:picMkLst>
            <pc:docMk/>
            <pc:sldMk cId="2893000449" sldId="293"/>
            <ac:picMk id="3" creationId="{816E3194-0FEF-4F12-898D-F77C99A60F84}"/>
          </ac:picMkLst>
        </pc:picChg>
        <pc:picChg chg="add mod">
          <ac:chgData name="Takehara Kazuyo" userId="6c1305eccc517997" providerId="LiveId" clId="{8111C354-3D4D-4F80-AB52-CED55C800392}" dt="2021-07-23T09:28:22.325" v="1224" actId="1076"/>
          <ac:picMkLst>
            <pc:docMk/>
            <pc:sldMk cId="2893000449" sldId="293"/>
            <ac:picMk id="4" creationId="{EE9DC64C-7FAA-4B68-8E73-54C82E32BEC3}"/>
          </ac:picMkLst>
        </pc:picChg>
        <pc:picChg chg="add mod">
          <ac:chgData name="Takehara Kazuyo" userId="6c1305eccc517997" providerId="LiveId" clId="{8111C354-3D4D-4F80-AB52-CED55C800392}" dt="2021-07-23T09:28:16.631" v="1223" actId="1076"/>
          <ac:picMkLst>
            <pc:docMk/>
            <pc:sldMk cId="2893000449" sldId="293"/>
            <ac:picMk id="5" creationId="{87A9629D-E447-4410-AC21-D02498AC2231}"/>
          </ac:picMkLst>
        </pc:picChg>
      </pc:sldChg>
      <pc:sldChg chg="addSp modSp mod ord modAnim">
        <pc:chgData name="Takehara Kazuyo" userId="6c1305eccc517997" providerId="LiveId" clId="{8111C354-3D4D-4F80-AB52-CED55C800392}" dt="2021-07-23T09:43:10.247" v="1475"/>
        <pc:sldMkLst>
          <pc:docMk/>
          <pc:sldMk cId="3852945982" sldId="294"/>
        </pc:sldMkLst>
        <pc:spChg chg="add mod">
          <ac:chgData name="Takehara Kazuyo" userId="6c1305eccc517997" providerId="LiveId" clId="{8111C354-3D4D-4F80-AB52-CED55C800392}" dt="2021-07-23T09:41:28.077" v="1355" actId="1076"/>
          <ac:spMkLst>
            <pc:docMk/>
            <pc:sldMk cId="3852945982" sldId="294"/>
            <ac:spMk id="5" creationId="{9D487215-74C2-427A-B9E8-DF6C28F2BB8B}"/>
          </ac:spMkLst>
        </pc:spChg>
        <pc:spChg chg="add mod">
          <ac:chgData name="Takehara Kazuyo" userId="6c1305eccc517997" providerId="LiveId" clId="{8111C354-3D4D-4F80-AB52-CED55C800392}" dt="2021-07-23T09:42:05.479" v="1408" actId="1076"/>
          <ac:spMkLst>
            <pc:docMk/>
            <pc:sldMk cId="3852945982" sldId="294"/>
            <ac:spMk id="6" creationId="{DDA7902F-2F3A-414F-9D0A-D2079FF92E68}"/>
          </ac:spMkLst>
        </pc:spChg>
        <pc:spChg chg="add mod">
          <ac:chgData name="Takehara Kazuyo" userId="6c1305eccc517997" providerId="LiveId" clId="{8111C354-3D4D-4F80-AB52-CED55C800392}" dt="2021-07-23T09:42:57.930" v="1472" actId="14100"/>
          <ac:spMkLst>
            <pc:docMk/>
            <pc:sldMk cId="3852945982" sldId="294"/>
            <ac:spMk id="7" creationId="{FEEF1967-57F8-44BC-B60F-A7FD6C90C2DA}"/>
          </ac:spMkLst>
        </pc:spChg>
        <pc:spChg chg="mod">
          <ac:chgData name="Takehara Kazuyo" userId="6c1305eccc517997" providerId="LiveId" clId="{8111C354-3D4D-4F80-AB52-CED55C800392}" dt="2021-07-23T09:40:25.417" v="1317"/>
          <ac:spMkLst>
            <pc:docMk/>
            <pc:sldMk cId="3852945982" sldId="294"/>
            <ac:spMk id="21" creationId="{7301CD19-1B64-46D0-AEF3-72CC8CA8EEDB}"/>
          </ac:spMkLst>
        </pc:spChg>
        <pc:picChg chg="add mod">
          <ac:chgData name="Takehara Kazuyo" userId="6c1305eccc517997" providerId="LiveId" clId="{8111C354-3D4D-4F80-AB52-CED55C800392}" dt="2021-07-23T09:39:53.645" v="1315"/>
          <ac:picMkLst>
            <pc:docMk/>
            <pc:sldMk cId="3852945982" sldId="294"/>
            <ac:picMk id="3" creationId="{F8F9B5E3-2A9E-45B4-A939-531705E2F9B5}"/>
          </ac:picMkLst>
        </pc:picChg>
      </pc:sldChg>
      <pc:sldChg chg="del">
        <pc:chgData name="Takehara Kazuyo" userId="6c1305eccc517997" providerId="LiveId" clId="{8111C354-3D4D-4F80-AB52-CED55C800392}" dt="2021-07-23T09:38:43.543" v="1314" actId="2696"/>
        <pc:sldMkLst>
          <pc:docMk/>
          <pc:sldMk cId="3052545829" sldId="295"/>
        </pc:sldMkLst>
      </pc:sldChg>
      <pc:sldChg chg="addSp modSp mod ord modAnim">
        <pc:chgData name="Takehara Kazuyo" userId="6c1305eccc517997" providerId="LiveId" clId="{8111C354-3D4D-4F80-AB52-CED55C800392}" dt="2021-07-23T08:15:06.864" v="546" actId="20577"/>
        <pc:sldMkLst>
          <pc:docMk/>
          <pc:sldMk cId="1664790402" sldId="296"/>
        </pc:sldMkLst>
        <pc:spChg chg="add mod">
          <ac:chgData name="Takehara Kazuyo" userId="6c1305eccc517997" providerId="LiveId" clId="{8111C354-3D4D-4F80-AB52-CED55C800392}" dt="2021-07-23T07:53:52.907" v="526" actId="14100"/>
          <ac:spMkLst>
            <pc:docMk/>
            <pc:sldMk cId="1664790402" sldId="296"/>
            <ac:spMk id="4" creationId="{E410FA40-76F6-456D-A421-D7996A9ED430}"/>
          </ac:spMkLst>
        </pc:spChg>
        <pc:spChg chg="add mod">
          <ac:chgData name="Takehara Kazuyo" userId="6c1305eccc517997" providerId="LiveId" clId="{8111C354-3D4D-4F80-AB52-CED55C800392}" dt="2021-07-23T07:53:35.974" v="522"/>
          <ac:spMkLst>
            <pc:docMk/>
            <pc:sldMk cId="1664790402" sldId="296"/>
            <ac:spMk id="6" creationId="{23B0B264-2B19-4995-9F99-AEF95C38505B}"/>
          </ac:spMkLst>
        </pc:spChg>
        <pc:spChg chg="add mod">
          <ac:chgData name="Takehara Kazuyo" userId="6c1305eccc517997" providerId="LiveId" clId="{8111C354-3D4D-4F80-AB52-CED55C800392}" dt="2021-07-23T08:14:48.318" v="541" actId="20577"/>
          <ac:spMkLst>
            <pc:docMk/>
            <pc:sldMk cId="1664790402" sldId="296"/>
            <ac:spMk id="7" creationId="{DD01AAE5-2BC0-421A-8748-3A192A964B91}"/>
          </ac:spMkLst>
        </pc:spChg>
        <pc:spChg chg="add mod">
          <ac:chgData name="Takehara Kazuyo" userId="6c1305eccc517997" providerId="LiveId" clId="{8111C354-3D4D-4F80-AB52-CED55C800392}" dt="2021-07-23T08:14:51.012" v="542" actId="20577"/>
          <ac:spMkLst>
            <pc:docMk/>
            <pc:sldMk cId="1664790402" sldId="296"/>
            <ac:spMk id="8" creationId="{B1188317-CD93-40C4-80F5-F2E6ADDA81F1}"/>
          </ac:spMkLst>
        </pc:spChg>
        <pc:spChg chg="add mod">
          <ac:chgData name="Takehara Kazuyo" userId="6c1305eccc517997" providerId="LiveId" clId="{8111C354-3D4D-4F80-AB52-CED55C800392}" dt="2021-07-23T08:14:08.154" v="532" actId="1076"/>
          <ac:spMkLst>
            <pc:docMk/>
            <pc:sldMk cId="1664790402" sldId="296"/>
            <ac:spMk id="9" creationId="{4BA9E659-782B-4889-8FE0-79D039A00D49}"/>
          </ac:spMkLst>
        </pc:spChg>
        <pc:spChg chg="add mod">
          <ac:chgData name="Takehara Kazuyo" userId="6c1305eccc517997" providerId="LiveId" clId="{8111C354-3D4D-4F80-AB52-CED55C800392}" dt="2021-07-23T08:14:59.653" v="543" actId="20577"/>
          <ac:spMkLst>
            <pc:docMk/>
            <pc:sldMk cId="1664790402" sldId="296"/>
            <ac:spMk id="10" creationId="{3F630A00-516D-4D83-8C65-71716475BA63}"/>
          </ac:spMkLst>
        </pc:spChg>
        <pc:spChg chg="add mod">
          <ac:chgData name="Takehara Kazuyo" userId="6c1305eccc517997" providerId="LiveId" clId="{8111C354-3D4D-4F80-AB52-CED55C800392}" dt="2021-07-23T08:15:01.760" v="544" actId="20577"/>
          <ac:spMkLst>
            <pc:docMk/>
            <pc:sldMk cId="1664790402" sldId="296"/>
            <ac:spMk id="11" creationId="{8DCB27A0-C87B-45A4-A01F-CBA22B408180}"/>
          </ac:spMkLst>
        </pc:spChg>
        <pc:spChg chg="add mod">
          <ac:chgData name="Takehara Kazuyo" userId="6c1305eccc517997" providerId="LiveId" clId="{8111C354-3D4D-4F80-AB52-CED55C800392}" dt="2021-07-23T08:15:04.623" v="545" actId="20577"/>
          <ac:spMkLst>
            <pc:docMk/>
            <pc:sldMk cId="1664790402" sldId="296"/>
            <ac:spMk id="12" creationId="{2314C709-C36E-43AD-ACF2-5D606D6FE4C5}"/>
          </ac:spMkLst>
        </pc:spChg>
        <pc:spChg chg="add mod">
          <ac:chgData name="Takehara Kazuyo" userId="6c1305eccc517997" providerId="LiveId" clId="{8111C354-3D4D-4F80-AB52-CED55C800392}" dt="2021-07-23T08:15:06.864" v="546" actId="20577"/>
          <ac:spMkLst>
            <pc:docMk/>
            <pc:sldMk cId="1664790402" sldId="296"/>
            <ac:spMk id="13" creationId="{13E4E942-00CC-4A0F-A980-9981E0ED9E00}"/>
          </ac:spMkLst>
        </pc:spChg>
        <pc:picChg chg="add mod">
          <ac:chgData name="Takehara Kazuyo" userId="6c1305eccc517997" providerId="LiveId" clId="{8111C354-3D4D-4F80-AB52-CED55C800392}" dt="2021-07-23T07:53:45.135" v="524" actId="14100"/>
          <ac:picMkLst>
            <pc:docMk/>
            <pc:sldMk cId="1664790402" sldId="296"/>
            <ac:picMk id="3" creationId="{918098A4-F690-46DD-A8E4-A03074112246}"/>
          </ac:picMkLst>
        </pc:picChg>
        <pc:picChg chg="add mod">
          <ac:chgData name="Takehara Kazuyo" userId="6c1305eccc517997" providerId="LiveId" clId="{8111C354-3D4D-4F80-AB52-CED55C800392}" dt="2021-07-23T07:53:35.974" v="522"/>
          <ac:picMkLst>
            <pc:docMk/>
            <pc:sldMk cId="1664790402" sldId="296"/>
            <ac:picMk id="5" creationId="{2BA6992E-27CB-4858-B42A-4E671B4279B4}"/>
          </ac:picMkLst>
        </pc:picChg>
      </pc:sldChg>
      <pc:sldChg chg="addSp delSp modSp mod ord delAnim modAnim">
        <pc:chgData name="Takehara Kazuyo" userId="6c1305eccc517997" providerId="LiveId" clId="{8111C354-3D4D-4F80-AB52-CED55C800392}" dt="2021-07-23T07:33:37.469" v="286" actId="478"/>
        <pc:sldMkLst>
          <pc:docMk/>
          <pc:sldMk cId="3151550457" sldId="297"/>
        </pc:sldMkLst>
        <pc:spChg chg="add mod">
          <ac:chgData name="Takehara Kazuyo" userId="6c1305eccc517997" providerId="LiveId" clId="{8111C354-3D4D-4F80-AB52-CED55C800392}" dt="2021-07-23T07:29:43.077" v="223" actId="20577"/>
          <ac:spMkLst>
            <pc:docMk/>
            <pc:sldMk cId="3151550457" sldId="297"/>
            <ac:spMk id="6" creationId="{F62572BD-9A01-4B9D-9EA9-E99DEE73BA03}"/>
          </ac:spMkLst>
        </pc:spChg>
        <pc:spChg chg="add mod">
          <ac:chgData name="Takehara Kazuyo" userId="6c1305eccc517997" providerId="LiveId" clId="{8111C354-3D4D-4F80-AB52-CED55C800392}" dt="2021-07-23T07:30:04.763" v="239" actId="1076"/>
          <ac:spMkLst>
            <pc:docMk/>
            <pc:sldMk cId="3151550457" sldId="297"/>
            <ac:spMk id="7" creationId="{8B47701C-60F6-4F9F-B135-598AB4BE29C3}"/>
          </ac:spMkLst>
        </pc:spChg>
        <pc:spChg chg="add mod">
          <ac:chgData name="Takehara Kazuyo" userId="6c1305eccc517997" providerId="LiveId" clId="{8111C354-3D4D-4F80-AB52-CED55C800392}" dt="2021-07-23T07:30:34.563" v="251" actId="20577"/>
          <ac:spMkLst>
            <pc:docMk/>
            <pc:sldMk cId="3151550457" sldId="297"/>
            <ac:spMk id="8" creationId="{C2AD75C2-C4B9-4DC0-A063-EAB325D63821}"/>
          </ac:spMkLst>
        </pc:spChg>
        <pc:picChg chg="add mod">
          <ac:chgData name="Takehara Kazuyo" userId="6c1305eccc517997" providerId="LiveId" clId="{8111C354-3D4D-4F80-AB52-CED55C800392}" dt="2021-07-23T07:29:05.970" v="211"/>
          <ac:picMkLst>
            <pc:docMk/>
            <pc:sldMk cId="3151550457" sldId="297"/>
            <ac:picMk id="3" creationId="{FA294E60-DB79-4DB3-991D-0B70BB18F683}"/>
          </ac:picMkLst>
        </pc:picChg>
        <pc:picChg chg="add mod">
          <ac:chgData name="Takehara Kazuyo" userId="6c1305eccc517997" providerId="LiveId" clId="{8111C354-3D4D-4F80-AB52-CED55C800392}" dt="2021-07-23T07:29:05.970" v="211"/>
          <ac:picMkLst>
            <pc:docMk/>
            <pc:sldMk cId="3151550457" sldId="297"/>
            <ac:picMk id="4" creationId="{25EC737C-E187-4690-A7FF-7BD8A004C435}"/>
          </ac:picMkLst>
        </pc:picChg>
        <pc:picChg chg="add del mod">
          <ac:chgData name="Takehara Kazuyo" userId="6c1305eccc517997" providerId="LiveId" clId="{8111C354-3D4D-4F80-AB52-CED55C800392}" dt="2021-07-23T07:33:37.469" v="286" actId="478"/>
          <ac:picMkLst>
            <pc:docMk/>
            <pc:sldMk cId="3151550457" sldId="297"/>
            <ac:picMk id="5" creationId="{AAAB0696-99C1-44E5-9026-B05493B337A7}"/>
          </ac:picMkLst>
        </pc:picChg>
      </pc:sldChg>
      <pc:sldChg chg="addSp modSp mod ord modAnim">
        <pc:chgData name="Takehara Kazuyo" userId="6c1305eccc517997" providerId="LiveId" clId="{8111C354-3D4D-4F80-AB52-CED55C800392}" dt="2021-07-23T07:10:00.570" v="79" actId="1076"/>
        <pc:sldMkLst>
          <pc:docMk/>
          <pc:sldMk cId="3677098390" sldId="298"/>
        </pc:sldMkLst>
        <pc:spChg chg="add mod">
          <ac:chgData name="Takehara Kazuyo" userId="6c1305eccc517997" providerId="LiveId" clId="{8111C354-3D4D-4F80-AB52-CED55C800392}" dt="2021-07-23T07:09:55.909" v="77" actId="1076"/>
          <ac:spMkLst>
            <pc:docMk/>
            <pc:sldMk cId="3677098390" sldId="298"/>
            <ac:spMk id="5" creationId="{A46E9127-A645-4E68-931F-B833125A0BA7}"/>
          </ac:spMkLst>
        </pc:spChg>
        <pc:spChg chg="add mod">
          <ac:chgData name="Takehara Kazuyo" userId="6c1305eccc517997" providerId="LiveId" clId="{8111C354-3D4D-4F80-AB52-CED55C800392}" dt="2021-07-23T07:10:00.570" v="79" actId="1076"/>
          <ac:spMkLst>
            <pc:docMk/>
            <pc:sldMk cId="3677098390" sldId="298"/>
            <ac:spMk id="6" creationId="{FD94A4BF-3883-4865-B73F-B1C2E5EE8ECF}"/>
          </ac:spMkLst>
        </pc:spChg>
        <pc:picChg chg="add mod">
          <ac:chgData name="Takehara Kazuyo" userId="6c1305eccc517997" providerId="LiveId" clId="{8111C354-3D4D-4F80-AB52-CED55C800392}" dt="2021-07-23T07:09:06.208" v="60"/>
          <ac:picMkLst>
            <pc:docMk/>
            <pc:sldMk cId="3677098390" sldId="298"/>
            <ac:picMk id="3" creationId="{A874014B-7D47-45F1-BD13-611FB6D25205}"/>
          </ac:picMkLst>
        </pc:picChg>
        <pc:picChg chg="add mod">
          <ac:chgData name="Takehara Kazuyo" userId="6c1305eccc517997" providerId="LiveId" clId="{8111C354-3D4D-4F80-AB52-CED55C800392}" dt="2021-07-23T07:09:06.208" v="60"/>
          <ac:picMkLst>
            <pc:docMk/>
            <pc:sldMk cId="3677098390" sldId="298"/>
            <ac:picMk id="4" creationId="{2FC042C0-019F-4A15-94B0-FE4AFE365A48}"/>
          </ac:picMkLst>
        </pc:picChg>
      </pc:sldChg>
      <pc:sldChg chg="addSp delSp modSp add mod delAnim modAnim">
        <pc:chgData name="Takehara Kazuyo" userId="6c1305eccc517997" providerId="LiveId" clId="{8111C354-3D4D-4F80-AB52-CED55C800392}" dt="2021-07-23T07:01:46.353" v="39" actId="21"/>
        <pc:sldMkLst>
          <pc:docMk/>
          <pc:sldMk cId="1872725547" sldId="307"/>
        </pc:sldMkLst>
        <pc:picChg chg="mod modCrop">
          <ac:chgData name="Takehara Kazuyo" userId="6c1305eccc517997" providerId="LiveId" clId="{8111C354-3D4D-4F80-AB52-CED55C800392}" dt="2021-07-23T06:58:11.896" v="17" actId="1076"/>
          <ac:picMkLst>
            <pc:docMk/>
            <pc:sldMk cId="1872725547" sldId="307"/>
            <ac:picMk id="3" creationId="{647FDCE9-C29B-48B3-A345-CCF11B7CAB86}"/>
          </ac:picMkLst>
        </pc:picChg>
        <pc:picChg chg="add mod">
          <ac:chgData name="Takehara Kazuyo" userId="6c1305eccc517997" providerId="LiveId" clId="{8111C354-3D4D-4F80-AB52-CED55C800392}" dt="2021-07-23T07:01:43.309" v="38" actId="1076"/>
          <ac:picMkLst>
            <pc:docMk/>
            <pc:sldMk cId="1872725547" sldId="307"/>
            <ac:picMk id="4" creationId="{D952A015-231D-4D91-B284-35C68CF57147}"/>
          </ac:picMkLst>
        </pc:picChg>
        <pc:picChg chg="add del mod">
          <ac:chgData name="Takehara Kazuyo" userId="6c1305eccc517997" providerId="LiveId" clId="{8111C354-3D4D-4F80-AB52-CED55C800392}" dt="2021-07-23T07:01:46.353" v="39" actId="21"/>
          <ac:picMkLst>
            <pc:docMk/>
            <pc:sldMk cId="1872725547" sldId="307"/>
            <ac:picMk id="5" creationId="{FB476694-1916-4A97-9CC1-FB84135C3F66}"/>
          </ac:picMkLst>
        </pc:picChg>
        <pc:picChg chg="add del mod">
          <ac:chgData name="Takehara Kazuyo" userId="6c1305eccc517997" providerId="LiveId" clId="{8111C354-3D4D-4F80-AB52-CED55C800392}" dt="2021-07-23T07:01:46.353" v="39" actId="21"/>
          <ac:picMkLst>
            <pc:docMk/>
            <pc:sldMk cId="1872725547" sldId="307"/>
            <ac:picMk id="6" creationId="{4F5E50D8-977B-4656-AFFA-ED6C8E35D0E8}"/>
          </ac:picMkLst>
        </pc:picChg>
      </pc:sldChg>
      <pc:sldChg chg="modSp add mod">
        <pc:chgData name="Takehara Kazuyo" userId="6c1305eccc517997" providerId="LiveId" clId="{8111C354-3D4D-4F80-AB52-CED55C800392}" dt="2021-07-23T07:11:26.598" v="97" actId="1076"/>
        <pc:sldMkLst>
          <pc:docMk/>
          <pc:sldMk cId="1290253042" sldId="308"/>
        </pc:sldMkLst>
        <pc:picChg chg="mod modCrop">
          <ac:chgData name="Takehara Kazuyo" userId="6c1305eccc517997" providerId="LiveId" clId="{8111C354-3D4D-4F80-AB52-CED55C800392}" dt="2021-07-23T07:11:26.598" v="97" actId="1076"/>
          <ac:picMkLst>
            <pc:docMk/>
            <pc:sldMk cId="1290253042" sldId="308"/>
            <ac:picMk id="3" creationId="{03C26496-EA9F-491E-9428-5C38E2F75DB8}"/>
          </ac:picMkLst>
        </pc:picChg>
      </pc:sldChg>
      <pc:sldChg chg="modSp add mod">
        <pc:chgData name="Takehara Kazuyo" userId="6c1305eccc517997" providerId="LiveId" clId="{8111C354-3D4D-4F80-AB52-CED55C800392}" dt="2021-07-23T09:58:17.771" v="1529" actId="1076"/>
        <pc:sldMkLst>
          <pc:docMk/>
          <pc:sldMk cId="1737855678" sldId="309"/>
        </pc:sldMkLst>
        <pc:picChg chg="mod modCrop">
          <ac:chgData name="Takehara Kazuyo" userId="6c1305eccc517997" providerId="LiveId" clId="{8111C354-3D4D-4F80-AB52-CED55C800392}" dt="2021-07-23T09:58:17.771" v="1529" actId="1076"/>
          <ac:picMkLst>
            <pc:docMk/>
            <pc:sldMk cId="1737855678" sldId="309"/>
            <ac:picMk id="3" creationId="{03C26496-EA9F-491E-9428-5C38E2F75DB8}"/>
          </ac:picMkLst>
        </pc:picChg>
      </pc:sldChg>
      <pc:sldChg chg="addSp delSp modSp add mod">
        <pc:chgData name="Takehara Kazuyo" userId="6c1305eccc517997" providerId="LiveId" clId="{8111C354-3D4D-4F80-AB52-CED55C800392}" dt="2021-07-23T07:11:01.434" v="92" actId="1076"/>
        <pc:sldMkLst>
          <pc:docMk/>
          <pc:sldMk cId="828162587" sldId="310"/>
        </pc:sldMkLst>
        <pc:picChg chg="del">
          <ac:chgData name="Takehara Kazuyo" userId="6c1305eccc517997" providerId="LiveId" clId="{8111C354-3D4D-4F80-AB52-CED55C800392}" dt="2021-07-23T07:10:24.231" v="86" actId="478"/>
          <ac:picMkLst>
            <pc:docMk/>
            <pc:sldMk cId="828162587" sldId="310"/>
            <ac:picMk id="3" creationId="{03C26496-EA9F-491E-9428-5C38E2F75DB8}"/>
          </ac:picMkLst>
        </pc:picChg>
        <pc:picChg chg="add mod modCrop">
          <ac:chgData name="Takehara Kazuyo" userId="6c1305eccc517997" providerId="LiveId" clId="{8111C354-3D4D-4F80-AB52-CED55C800392}" dt="2021-07-23T07:11:01.434" v="92" actId="1076"/>
          <ac:picMkLst>
            <pc:docMk/>
            <pc:sldMk cId="828162587" sldId="310"/>
            <ac:picMk id="4" creationId="{02947A05-59DB-4FFB-8F46-58E433564D68}"/>
          </ac:picMkLst>
        </pc:picChg>
      </pc:sldChg>
      <pc:sldChg chg="add">
        <pc:chgData name="Takehara Kazuyo" userId="6c1305eccc517997" providerId="LiveId" clId="{8111C354-3D4D-4F80-AB52-CED55C800392}" dt="2021-07-23T07:11:38.151" v="98"/>
        <pc:sldMkLst>
          <pc:docMk/>
          <pc:sldMk cId="2542318068" sldId="311"/>
        </pc:sldMkLst>
      </pc:sldChg>
      <pc:sldChg chg="add">
        <pc:chgData name="Takehara Kazuyo" userId="6c1305eccc517997" providerId="LiveId" clId="{8111C354-3D4D-4F80-AB52-CED55C800392}" dt="2021-07-23T07:11:38.151" v="98"/>
        <pc:sldMkLst>
          <pc:docMk/>
          <pc:sldMk cId="3160471532" sldId="312"/>
        </pc:sldMkLst>
      </pc:sldChg>
      <pc:sldChg chg="add">
        <pc:chgData name="Takehara Kazuyo" userId="6c1305eccc517997" providerId="LiveId" clId="{8111C354-3D4D-4F80-AB52-CED55C800392}" dt="2021-07-23T07:11:38.151" v="98"/>
        <pc:sldMkLst>
          <pc:docMk/>
          <pc:sldMk cId="767137690" sldId="313"/>
        </pc:sldMkLst>
      </pc:sldChg>
      <pc:sldChg chg="add">
        <pc:chgData name="Takehara Kazuyo" userId="6c1305eccc517997" providerId="LiveId" clId="{8111C354-3D4D-4F80-AB52-CED55C800392}" dt="2021-07-23T07:11:38.151" v="98"/>
        <pc:sldMkLst>
          <pc:docMk/>
          <pc:sldMk cId="3793871423" sldId="314"/>
        </pc:sldMkLst>
      </pc:sldChg>
      <pc:sldChg chg="addSp delSp modSp add mod delAnim modAnim">
        <pc:chgData name="Takehara Kazuyo" userId="6c1305eccc517997" providerId="LiveId" clId="{8111C354-3D4D-4F80-AB52-CED55C800392}" dt="2021-07-23T07:35:35.249" v="360" actId="478"/>
        <pc:sldMkLst>
          <pc:docMk/>
          <pc:sldMk cId="3235641250" sldId="316"/>
        </pc:sldMkLst>
        <pc:spChg chg="add del mod">
          <ac:chgData name="Takehara Kazuyo" userId="6c1305eccc517997" providerId="LiveId" clId="{8111C354-3D4D-4F80-AB52-CED55C800392}" dt="2021-07-23T07:35:35.249" v="360" actId="478"/>
          <ac:spMkLst>
            <pc:docMk/>
            <pc:sldMk cId="3235641250" sldId="316"/>
            <ac:spMk id="6" creationId="{9218B931-840F-4FED-867B-92B59EEC8AAC}"/>
          </ac:spMkLst>
        </pc:spChg>
        <pc:spChg chg="add del mod">
          <ac:chgData name="Takehara Kazuyo" userId="6c1305eccc517997" providerId="LiveId" clId="{8111C354-3D4D-4F80-AB52-CED55C800392}" dt="2021-07-23T07:35:35.249" v="360" actId="478"/>
          <ac:spMkLst>
            <pc:docMk/>
            <pc:sldMk cId="3235641250" sldId="316"/>
            <ac:spMk id="7" creationId="{CAE62A95-B02A-4284-8297-5F88847D096A}"/>
          </ac:spMkLst>
        </pc:spChg>
        <pc:spChg chg="add del mod">
          <ac:chgData name="Takehara Kazuyo" userId="6c1305eccc517997" providerId="LiveId" clId="{8111C354-3D4D-4F80-AB52-CED55C800392}" dt="2021-07-23T07:35:35.249" v="360" actId="478"/>
          <ac:spMkLst>
            <pc:docMk/>
            <pc:sldMk cId="3235641250" sldId="316"/>
            <ac:spMk id="8" creationId="{FDCE5B25-045F-4839-8E4C-EE95B5DD8373}"/>
          </ac:spMkLst>
        </pc:spChg>
        <pc:spChg chg="add del mod">
          <ac:chgData name="Takehara Kazuyo" userId="6c1305eccc517997" providerId="LiveId" clId="{8111C354-3D4D-4F80-AB52-CED55C800392}" dt="2021-07-23T07:35:35.249" v="360" actId="478"/>
          <ac:spMkLst>
            <pc:docMk/>
            <pc:sldMk cId="3235641250" sldId="316"/>
            <ac:spMk id="9" creationId="{A258CC33-8131-458B-B7DF-B5CFD1956E1D}"/>
          </ac:spMkLst>
        </pc:spChg>
        <pc:picChg chg="mod modCrop">
          <ac:chgData name="Takehara Kazuyo" userId="6c1305eccc517997" providerId="LiveId" clId="{8111C354-3D4D-4F80-AB52-CED55C800392}" dt="2021-07-23T07:33:01.462" v="280" actId="1076"/>
          <ac:picMkLst>
            <pc:docMk/>
            <pc:sldMk cId="3235641250" sldId="316"/>
            <ac:picMk id="3" creationId="{885432F5-ED3D-466C-BF59-28A4E2F33A03}"/>
          </ac:picMkLst>
        </pc:picChg>
        <pc:picChg chg="add mod modCrop">
          <ac:chgData name="Takehara Kazuyo" userId="6c1305eccc517997" providerId="LiveId" clId="{8111C354-3D4D-4F80-AB52-CED55C800392}" dt="2021-07-23T07:33:27.497" v="283" actId="1076"/>
          <ac:picMkLst>
            <pc:docMk/>
            <pc:sldMk cId="3235641250" sldId="316"/>
            <ac:picMk id="4" creationId="{F0C056EE-95C5-4B90-8E56-98AFED4EB39F}"/>
          </ac:picMkLst>
        </pc:picChg>
        <pc:picChg chg="add mod">
          <ac:chgData name="Takehara Kazuyo" userId="6c1305eccc517997" providerId="LiveId" clId="{8111C354-3D4D-4F80-AB52-CED55C800392}" dt="2021-07-23T07:33:29.497" v="284" actId="1076"/>
          <ac:picMkLst>
            <pc:docMk/>
            <pc:sldMk cId="3235641250" sldId="316"/>
            <ac:picMk id="5" creationId="{3F64E359-CE5A-4559-B562-93788CB8F23E}"/>
          </ac:picMkLst>
        </pc:picChg>
      </pc:sldChg>
      <pc:sldChg chg="modSp add mod">
        <pc:chgData name="Takehara Kazuyo" userId="6c1305eccc517997" providerId="LiveId" clId="{8111C354-3D4D-4F80-AB52-CED55C800392}" dt="2021-07-23T07:36:00.277" v="365" actId="1076"/>
        <pc:sldMkLst>
          <pc:docMk/>
          <pc:sldMk cId="4133600311" sldId="317"/>
        </pc:sldMkLst>
        <pc:picChg chg="mod modCrop">
          <ac:chgData name="Takehara Kazuyo" userId="6c1305eccc517997" providerId="LiveId" clId="{8111C354-3D4D-4F80-AB52-CED55C800392}" dt="2021-07-23T07:36:00.277" v="365" actId="1076"/>
          <ac:picMkLst>
            <pc:docMk/>
            <pc:sldMk cId="4133600311" sldId="317"/>
            <ac:picMk id="3" creationId="{885432F5-ED3D-466C-BF59-28A4E2F33A03}"/>
          </ac:picMkLst>
        </pc:picChg>
      </pc:sldChg>
      <pc:sldChg chg="addSp delSp modSp add mod replId modAnim">
        <pc:chgData name="Takehara Kazuyo" userId="6c1305eccc517997" providerId="LiveId" clId="{8111C354-3D4D-4F80-AB52-CED55C800392}" dt="2021-07-23T07:44:48.743" v="441" actId="1076"/>
        <pc:sldMkLst>
          <pc:docMk/>
          <pc:sldMk cId="1727102727" sldId="318"/>
        </pc:sldMkLst>
        <pc:picChg chg="del mod modCrop">
          <ac:chgData name="Takehara Kazuyo" userId="6c1305eccc517997" providerId="LiveId" clId="{8111C354-3D4D-4F80-AB52-CED55C800392}" dt="2021-07-23T07:41:28.930" v="413" actId="21"/>
          <ac:picMkLst>
            <pc:docMk/>
            <pc:sldMk cId="1727102727" sldId="318"/>
            <ac:picMk id="3" creationId="{885432F5-ED3D-466C-BF59-28A4E2F33A03}"/>
          </ac:picMkLst>
        </pc:picChg>
        <pc:picChg chg="add mod modCrop">
          <ac:chgData name="Takehara Kazuyo" userId="6c1305eccc517997" providerId="LiveId" clId="{8111C354-3D4D-4F80-AB52-CED55C800392}" dt="2021-07-23T07:44:43.093" v="440" actId="12788"/>
          <ac:picMkLst>
            <pc:docMk/>
            <pc:sldMk cId="1727102727" sldId="318"/>
            <ac:picMk id="4" creationId="{7AE94FE3-F8C0-4DA9-98BA-EC362B380280}"/>
          </ac:picMkLst>
        </pc:picChg>
        <pc:picChg chg="add mod">
          <ac:chgData name="Takehara Kazuyo" userId="6c1305eccc517997" providerId="LiveId" clId="{8111C354-3D4D-4F80-AB52-CED55C800392}" dt="2021-07-23T07:44:48.743" v="441" actId="1076"/>
          <ac:picMkLst>
            <pc:docMk/>
            <pc:sldMk cId="1727102727" sldId="318"/>
            <ac:picMk id="5" creationId="{60EC4A2B-6717-4869-A212-57F6C1C46DDE}"/>
          </ac:picMkLst>
        </pc:picChg>
        <pc:picChg chg="add mod">
          <ac:chgData name="Takehara Kazuyo" userId="6c1305eccc517997" providerId="LiveId" clId="{8111C354-3D4D-4F80-AB52-CED55C800392}" dt="2021-07-23T07:44:48.743" v="441" actId="1076"/>
          <ac:picMkLst>
            <pc:docMk/>
            <pc:sldMk cId="1727102727" sldId="318"/>
            <ac:picMk id="6" creationId="{D00C0480-54F4-4E55-89ED-3ED1FBEE35B7}"/>
          </ac:picMkLst>
        </pc:picChg>
      </pc:sldChg>
      <pc:sldChg chg="modSp add mod">
        <pc:chgData name="Takehara Kazuyo" userId="6c1305eccc517997" providerId="LiveId" clId="{8111C354-3D4D-4F80-AB52-CED55C800392}" dt="2021-07-23T07:30:57.993" v="256" actId="1076"/>
        <pc:sldMkLst>
          <pc:docMk/>
          <pc:sldMk cId="506647518" sldId="319"/>
        </pc:sldMkLst>
        <pc:picChg chg="mod modCrop">
          <ac:chgData name="Takehara Kazuyo" userId="6c1305eccc517997" providerId="LiveId" clId="{8111C354-3D4D-4F80-AB52-CED55C800392}" dt="2021-07-23T07:30:57.993" v="256" actId="1076"/>
          <ac:picMkLst>
            <pc:docMk/>
            <pc:sldMk cId="506647518" sldId="319"/>
            <ac:picMk id="3" creationId="{885432F5-ED3D-466C-BF59-28A4E2F33A03}"/>
          </ac:picMkLst>
        </pc:picChg>
      </pc:sldChg>
      <pc:sldChg chg="addSp delSp modSp add mod">
        <pc:chgData name="Takehara Kazuyo" userId="6c1305eccc517997" providerId="LiveId" clId="{8111C354-3D4D-4F80-AB52-CED55C800392}" dt="2021-07-23T07:31:45.622" v="265" actId="12788"/>
        <pc:sldMkLst>
          <pc:docMk/>
          <pc:sldMk cId="243570342" sldId="320"/>
        </pc:sldMkLst>
        <pc:picChg chg="del">
          <ac:chgData name="Takehara Kazuyo" userId="6c1305eccc517997" providerId="LiveId" clId="{8111C354-3D4D-4F80-AB52-CED55C800392}" dt="2021-07-23T07:31:03.374" v="258" actId="478"/>
          <ac:picMkLst>
            <pc:docMk/>
            <pc:sldMk cId="243570342" sldId="320"/>
            <ac:picMk id="3" creationId="{885432F5-ED3D-466C-BF59-28A4E2F33A03}"/>
          </ac:picMkLst>
        </pc:picChg>
        <pc:picChg chg="add mod modCrop">
          <ac:chgData name="Takehara Kazuyo" userId="6c1305eccc517997" providerId="LiveId" clId="{8111C354-3D4D-4F80-AB52-CED55C800392}" dt="2021-07-23T07:31:45.622" v="265" actId="12788"/>
          <ac:picMkLst>
            <pc:docMk/>
            <pc:sldMk cId="243570342" sldId="320"/>
            <ac:picMk id="4" creationId="{5F5368B1-E820-4280-8661-DD5A59BDEA58}"/>
          </ac:picMkLst>
        </pc:picChg>
      </pc:sldChg>
      <pc:sldChg chg="addSp modSp add mod">
        <pc:chgData name="Takehara Kazuyo" userId="6c1305eccc517997" providerId="LiveId" clId="{8111C354-3D4D-4F80-AB52-CED55C800392}" dt="2021-07-23T07:32:37.402" v="275" actId="1076"/>
        <pc:sldMkLst>
          <pc:docMk/>
          <pc:sldMk cId="2054531421" sldId="321"/>
        </pc:sldMkLst>
        <pc:picChg chg="add mod modCrop">
          <ac:chgData name="Takehara Kazuyo" userId="6c1305eccc517997" providerId="LiveId" clId="{8111C354-3D4D-4F80-AB52-CED55C800392}" dt="2021-07-23T07:32:37.402" v="275" actId="1076"/>
          <ac:picMkLst>
            <pc:docMk/>
            <pc:sldMk cId="2054531421" sldId="321"/>
            <ac:picMk id="3" creationId="{B27F7CC6-CA7E-487F-B2F0-E5387EBEA173}"/>
          </ac:picMkLst>
        </pc:picChg>
      </pc:sldChg>
      <pc:sldChg chg="addSp delSp modSp add mod">
        <pc:chgData name="Takehara Kazuyo" userId="6c1305eccc517997" providerId="LiveId" clId="{8111C354-3D4D-4F80-AB52-CED55C800392}" dt="2021-07-23T07:38:45.775" v="388" actId="1076"/>
        <pc:sldMkLst>
          <pc:docMk/>
          <pc:sldMk cId="3171922753" sldId="322"/>
        </pc:sldMkLst>
        <pc:picChg chg="del">
          <ac:chgData name="Takehara Kazuyo" userId="6c1305eccc517997" providerId="LiveId" clId="{8111C354-3D4D-4F80-AB52-CED55C800392}" dt="2021-07-23T07:36:06.222" v="367" actId="478"/>
          <ac:picMkLst>
            <pc:docMk/>
            <pc:sldMk cId="3171922753" sldId="322"/>
            <ac:picMk id="3" creationId="{885432F5-ED3D-466C-BF59-28A4E2F33A03}"/>
          </ac:picMkLst>
        </pc:picChg>
        <pc:picChg chg="add mod modCrop">
          <ac:chgData name="Takehara Kazuyo" userId="6c1305eccc517997" providerId="LiveId" clId="{8111C354-3D4D-4F80-AB52-CED55C800392}" dt="2021-07-23T07:38:45.775" v="388" actId="1076"/>
          <ac:picMkLst>
            <pc:docMk/>
            <pc:sldMk cId="3171922753" sldId="322"/>
            <ac:picMk id="4" creationId="{57968476-9CEC-4E63-8CFE-E226527ABBD2}"/>
          </ac:picMkLst>
        </pc:picChg>
      </pc:sldChg>
      <pc:sldChg chg="addSp modSp add mod">
        <pc:chgData name="Takehara Kazuyo" userId="6c1305eccc517997" providerId="LiveId" clId="{8111C354-3D4D-4F80-AB52-CED55C800392}" dt="2021-07-23T07:39:35.285" v="398" actId="12788"/>
        <pc:sldMkLst>
          <pc:docMk/>
          <pc:sldMk cId="3279810377" sldId="323"/>
        </pc:sldMkLst>
        <pc:picChg chg="add mod modCrop">
          <ac:chgData name="Takehara Kazuyo" userId="6c1305eccc517997" providerId="LiveId" clId="{8111C354-3D4D-4F80-AB52-CED55C800392}" dt="2021-07-23T07:39:35.285" v="398" actId="12788"/>
          <ac:picMkLst>
            <pc:docMk/>
            <pc:sldMk cId="3279810377" sldId="323"/>
            <ac:picMk id="3" creationId="{125706DE-99D3-400C-8D99-79E86FB95256}"/>
          </ac:picMkLst>
        </pc:picChg>
      </pc:sldChg>
      <pc:sldChg chg="addSp modSp add mod">
        <pc:chgData name="Takehara Kazuyo" userId="6c1305eccc517997" providerId="LiveId" clId="{8111C354-3D4D-4F80-AB52-CED55C800392}" dt="2021-07-23T07:39:10.272" v="393" actId="12788"/>
        <pc:sldMkLst>
          <pc:docMk/>
          <pc:sldMk cId="1460034721" sldId="324"/>
        </pc:sldMkLst>
        <pc:picChg chg="add mod modCrop">
          <ac:chgData name="Takehara Kazuyo" userId="6c1305eccc517997" providerId="LiveId" clId="{8111C354-3D4D-4F80-AB52-CED55C800392}" dt="2021-07-23T07:39:10.272" v="393" actId="12788"/>
          <ac:picMkLst>
            <pc:docMk/>
            <pc:sldMk cId="1460034721" sldId="324"/>
            <ac:picMk id="3" creationId="{65185927-76BF-4E53-94E1-E155DBCCA324}"/>
          </ac:picMkLst>
        </pc:picChg>
      </pc:sldChg>
      <pc:sldChg chg="addSp delSp modSp add mod">
        <pc:chgData name="Takehara Kazuyo" userId="6c1305eccc517997" providerId="LiveId" clId="{8111C354-3D4D-4F80-AB52-CED55C800392}" dt="2021-07-23T07:40:01.968" v="403" actId="1076"/>
        <pc:sldMkLst>
          <pc:docMk/>
          <pc:sldMk cId="1002849586" sldId="325"/>
        </pc:sldMkLst>
        <pc:picChg chg="del">
          <ac:chgData name="Takehara Kazuyo" userId="6c1305eccc517997" providerId="LiveId" clId="{8111C354-3D4D-4F80-AB52-CED55C800392}" dt="2021-07-23T07:36:54.271" v="374" actId="478"/>
          <ac:picMkLst>
            <pc:docMk/>
            <pc:sldMk cId="1002849586" sldId="325"/>
            <ac:picMk id="3" creationId="{125706DE-99D3-400C-8D99-79E86FB95256}"/>
          </ac:picMkLst>
        </pc:picChg>
        <pc:picChg chg="add mod modCrop">
          <ac:chgData name="Takehara Kazuyo" userId="6c1305eccc517997" providerId="LiveId" clId="{8111C354-3D4D-4F80-AB52-CED55C800392}" dt="2021-07-23T07:40:01.968" v="403" actId="1076"/>
          <ac:picMkLst>
            <pc:docMk/>
            <pc:sldMk cId="1002849586" sldId="325"/>
            <ac:picMk id="4" creationId="{1CFEB96F-AE02-4128-9559-6517313C0356}"/>
          </ac:picMkLst>
        </pc:picChg>
      </pc:sldChg>
      <pc:sldChg chg="addSp modSp add mod ord">
        <pc:chgData name="Takehara Kazuyo" userId="6c1305eccc517997" providerId="LiveId" clId="{8111C354-3D4D-4F80-AB52-CED55C800392}" dt="2021-07-23T08:51:07.628" v="906" actId="1076"/>
        <pc:sldMkLst>
          <pc:docMk/>
          <pc:sldMk cId="2977088063" sldId="326"/>
        </pc:sldMkLst>
        <pc:picChg chg="add mod modCrop">
          <ac:chgData name="Takehara Kazuyo" userId="6c1305eccc517997" providerId="LiveId" clId="{8111C354-3D4D-4F80-AB52-CED55C800392}" dt="2021-07-23T08:51:07.628" v="906" actId="1076"/>
          <ac:picMkLst>
            <pc:docMk/>
            <pc:sldMk cId="2977088063" sldId="326"/>
            <ac:picMk id="3" creationId="{F297FB49-0313-4CFD-80AF-F575C5873F06}"/>
          </ac:picMkLst>
        </pc:picChg>
      </pc:sldChg>
      <pc:sldChg chg="addSp modSp add mod">
        <pc:chgData name="Takehara Kazuyo" userId="6c1305eccc517997" providerId="LiveId" clId="{8111C354-3D4D-4F80-AB52-CED55C800392}" dt="2021-07-23T09:27:38.191" v="1216" actId="14100"/>
        <pc:sldMkLst>
          <pc:docMk/>
          <pc:sldMk cId="3451200380" sldId="327"/>
        </pc:sldMkLst>
        <pc:picChg chg="add mod modCrop">
          <ac:chgData name="Takehara Kazuyo" userId="6c1305eccc517997" providerId="LiveId" clId="{8111C354-3D4D-4F80-AB52-CED55C800392}" dt="2021-07-23T09:27:13.857" v="1211" actId="732"/>
          <ac:picMkLst>
            <pc:docMk/>
            <pc:sldMk cId="3451200380" sldId="327"/>
            <ac:picMk id="3" creationId="{13ADFCD0-DB53-4B93-8B3A-AE2B4FE1C7A2}"/>
          </ac:picMkLst>
        </pc:picChg>
        <pc:picChg chg="add mod">
          <ac:chgData name="Takehara Kazuyo" userId="6c1305eccc517997" providerId="LiveId" clId="{8111C354-3D4D-4F80-AB52-CED55C800392}" dt="2021-07-23T09:27:38.191" v="1216" actId="14100"/>
          <ac:picMkLst>
            <pc:docMk/>
            <pc:sldMk cId="3451200380" sldId="327"/>
            <ac:picMk id="4" creationId="{E673A59F-9655-468F-B314-58E11AD9CCA4}"/>
          </ac:picMkLst>
        </pc:picChg>
        <pc:picChg chg="add mod modCrop">
          <ac:chgData name="Takehara Kazuyo" userId="6c1305eccc517997" providerId="LiveId" clId="{8111C354-3D4D-4F80-AB52-CED55C800392}" dt="2021-07-23T09:27:33.631" v="1215" actId="1076"/>
          <ac:picMkLst>
            <pc:docMk/>
            <pc:sldMk cId="3451200380" sldId="327"/>
            <ac:picMk id="5" creationId="{9DACD85E-BD2C-40FE-AF13-1FF9ABEBBCBE}"/>
          </ac:picMkLst>
        </pc:picChg>
      </pc:sldChg>
      <pc:sldChg chg="addSp modSp add mod">
        <pc:chgData name="Takehara Kazuyo" userId="6c1305eccc517997" providerId="LiveId" clId="{8111C354-3D4D-4F80-AB52-CED55C800392}" dt="2021-07-23T09:30:36.862" v="1277" actId="1076"/>
        <pc:sldMkLst>
          <pc:docMk/>
          <pc:sldMk cId="889075718" sldId="328"/>
        </pc:sldMkLst>
        <pc:picChg chg="add mod modCrop">
          <ac:chgData name="Takehara Kazuyo" userId="6c1305eccc517997" providerId="LiveId" clId="{8111C354-3D4D-4F80-AB52-CED55C800392}" dt="2021-07-23T09:30:36.862" v="1277" actId="1076"/>
          <ac:picMkLst>
            <pc:docMk/>
            <pc:sldMk cId="889075718" sldId="328"/>
            <ac:picMk id="3" creationId="{CEBA2C4C-7E08-4EF1-894A-6D46BCEE929C}"/>
          </ac:picMkLst>
        </pc:picChg>
      </pc:sldChg>
      <pc:sldChg chg="addSp modSp add mod">
        <pc:chgData name="Takehara Kazuyo" userId="6c1305eccc517997" providerId="LiveId" clId="{8111C354-3D4D-4F80-AB52-CED55C800392}" dt="2021-07-23T09:34:54.676" v="1292" actId="1076"/>
        <pc:sldMkLst>
          <pc:docMk/>
          <pc:sldMk cId="4145866411" sldId="329"/>
        </pc:sldMkLst>
        <pc:picChg chg="add mod modCrop">
          <ac:chgData name="Takehara Kazuyo" userId="6c1305eccc517997" providerId="LiveId" clId="{8111C354-3D4D-4F80-AB52-CED55C800392}" dt="2021-07-23T09:34:48.443" v="1290" actId="14100"/>
          <ac:picMkLst>
            <pc:docMk/>
            <pc:sldMk cId="4145866411" sldId="329"/>
            <ac:picMk id="3" creationId="{CF05B45B-AC97-43AE-BF05-E33BAE7C7E07}"/>
          </ac:picMkLst>
        </pc:picChg>
        <pc:picChg chg="add mod modCrop">
          <ac:chgData name="Takehara Kazuyo" userId="6c1305eccc517997" providerId="LiveId" clId="{8111C354-3D4D-4F80-AB52-CED55C800392}" dt="2021-07-23T09:34:54.676" v="1292" actId="1076"/>
          <ac:picMkLst>
            <pc:docMk/>
            <pc:sldMk cId="4145866411" sldId="329"/>
            <ac:picMk id="5" creationId="{3E25F1B3-ADFA-4C1D-9A69-07065EEF70D4}"/>
          </ac:picMkLst>
        </pc:picChg>
      </pc:sldChg>
      <pc:sldChg chg="addSp modSp add mod replId">
        <pc:chgData name="Takehara Kazuyo" userId="6c1305eccc517997" providerId="LiveId" clId="{8111C354-3D4D-4F80-AB52-CED55C800392}" dt="2021-07-23T09:35:29.431" v="1298" actId="1076"/>
        <pc:sldMkLst>
          <pc:docMk/>
          <pc:sldMk cId="3715315772" sldId="330"/>
        </pc:sldMkLst>
        <pc:picChg chg="add mod modCrop">
          <ac:chgData name="Takehara Kazuyo" userId="6c1305eccc517997" providerId="LiveId" clId="{8111C354-3D4D-4F80-AB52-CED55C800392}" dt="2021-07-23T09:35:29.431" v="1298" actId="1076"/>
          <ac:picMkLst>
            <pc:docMk/>
            <pc:sldMk cId="3715315772" sldId="330"/>
            <ac:picMk id="3" creationId="{BAB7DBD3-FB42-423D-B643-5D7E5B4EF248}"/>
          </ac:picMkLst>
        </pc:picChg>
      </pc:sldChg>
      <pc:sldChg chg="addSp modSp add mod">
        <pc:chgData name="Takehara Kazuyo" userId="6c1305eccc517997" providerId="LiveId" clId="{8111C354-3D4D-4F80-AB52-CED55C800392}" dt="2021-07-23T09:38:22.983" v="1308" actId="1076"/>
        <pc:sldMkLst>
          <pc:docMk/>
          <pc:sldMk cId="3652166708" sldId="331"/>
        </pc:sldMkLst>
        <pc:picChg chg="add mod modCrop">
          <ac:chgData name="Takehara Kazuyo" userId="6c1305eccc517997" providerId="LiveId" clId="{8111C354-3D4D-4F80-AB52-CED55C800392}" dt="2021-07-23T09:38:22.983" v="1308" actId="1076"/>
          <ac:picMkLst>
            <pc:docMk/>
            <pc:sldMk cId="3652166708" sldId="331"/>
            <ac:picMk id="3" creationId="{7754262E-60C6-4785-9401-A4AF5714AD7F}"/>
          </ac:picMkLst>
        </pc:picChg>
      </pc:sldChg>
      <pc:sldChg chg="add del replId">
        <pc:chgData name="Takehara Kazuyo" userId="6c1305eccc517997" providerId="LiveId" clId="{8111C354-3D4D-4F80-AB52-CED55C800392}" dt="2021-07-23T09:38:37.689" v="1311" actId="2696"/>
        <pc:sldMkLst>
          <pc:docMk/>
          <pc:sldMk cId="980853843" sldId="332"/>
        </pc:sldMkLst>
      </pc:sldChg>
      <pc:sldChg chg="add del replId">
        <pc:chgData name="Takehara Kazuyo" userId="6c1305eccc517997" providerId="LiveId" clId="{8111C354-3D4D-4F80-AB52-CED55C800392}" dt="2021-07-23T09:38:37.689" v="1311" actId="2696"/>
        <pc:sldMkLst>
          <pc:docMk/>
          <pc:sldMk cId="579885916" sldId="333"/>
        </pc:sldMkLst>
      </pc:sldChg>
      <pc:sldChg chg="add del replId">
        <pc:chgData name="Takehara Kazuyo" userId="6c1305eccc517997" providerId="LiveId" clId="{8111C354-3D4D-4F80-AB52-CED55C800392}" dt="2021-07-23T09:38:37.689" v="1311" actId="2696"/>
        <pc:sldMkLst>
          <pc:docMk/>
          <pc:sldMk cId="3903071153" sldId="334"/>
        </pc:sldMkLst>
      </pc:sldChg>
      <pc:sldChg chg="addSp delSp modSp mod">
        <pc:chgData name="Takehara Kazuyo" userId="6c1305eccc517997" providerId="LiveId" clId="{8111C354-3D4D-4F80-AB52-CED55C800392}" dt="2021-07-23T07:41:39.884" v="416" actId="14100"/>
        <pc:sldMkLst>
          <pc:docMk/>
          <pc:sldMk cId="623588826" sldId="335"/>
        </pc:sldMkLst>
        <pc:picChg chg="add mod">
          <ac:chgData name="Takehara Kazuyo" userId="6c1305eccc517997" providerId="LiveId" clId="{8111C354-3D4D-4F80-AB52-CED55C800392}" dt="2021-07-23T07:41:39.884" v="416" actId="14100"/>
          <ac:picMkLst>
            <pc:docMk/>
            <pc:sldMk cId="623588826" sldId="335"/>
            <ac:picMk id="6" creationId="{7D693B2F-753E-42D7-91EB-1D4F6CEEADA1}"/>
          </ac:picMkLst>
        </pc:picChg>
        <pc:picChg chg="del">
          <ac:chgData name="Takehara Kazuyo" userId="6c1305eccc517997" providerId="LiveId" clId="{8111C354-3D4D-4F80-AB52-CED55C800392}" dt="2021-07-23T07:41:22.618" v="411" actId="478"/>
          <ac:picMkLst>
            <pc:docMk/>
            <pc:sldMk cId="623588826" sldId="335"/>
            <ac:picMk id="7" creationId="{3B4F2831-C0C9-4235-AF2B-28C9D4F1552D}"/>
          </ac:picMkLst>
        </pc:picChg>
      </pc:sldChg>
      <pc:sldChg chg="addSp modSp add mod modAnim">
        <pc:chgData name="Takehara Kazuyo" userId="6c1305eccc517997" providerId="LiveId" clId="{8111C354-3D4D-4F80-AB52-CED55C800392}" dt="2021-07-23T07:51:27.975" v="501"/>
        <pc:sldMkLst>
          <pc:docMk/>
          <pc:sldMk cId="1491781885" sldId="336"/>
        </pc:sldMkLst>
        <pc:spChg chg="add mod">
          <ac:chgData name="Takehara Kazuyo" userId="6c1305eccc517997" providerId="LiveId" clId="{8111C354-3D4D-4F80-AB52-CED55C800392}" dt="2021-07-23T07:50:58.982" v="498" actId="1076"/>
          <ac:spMkLst>
            <pc:docMk/>
            <pc:sldMk cId="1491781885" sldId="336"/>
            <ac:spMk id="4" creationId="{424E389D-1D6A-492F-BDAF-08BD4B86B56A}"/>
          </ac:spMkLst>
        </pc:spChg>
        <pc:picChg chg="add mod modCrop">
          <ac:chgData name="Takehara Kazuyo" userId="6c1305eccc517997" providerId="LiveId" clId="{8111C354-3D4D-4F80-AB52-CED55C800392}" dt="2021-07-23T07:50:33.123" v="495" actId="12788"/>
          <ac:picMkLst>
            <pc:docMk/>
            <pc:sldMk cId="1491781885" sldId="336"/>
            <ac:picMk id="3" creationId="{1743F630-89F6-4C3E-ACF0-606ABB4CD07A}"/>
          </ac:picMkLst>
        </pc:picChg>
        <pc:picChg chg="add mod">
          <ac:chgData name="Takehara Kazuyo" userId="6c1305eccc517997" providerId="LiveId" clId="{8111C354-3D4D-4F80-AB52-CED55C800392}" dt="2021-07-23T07:51:17.175" v="500" actId="1076"/>
          <ac:picMkLst>
            <pc:docMk/>
            <pc:sldMk cId="1491781885" sldId="336"/>
            <ac:picMk id="5" creationId="{514CB863-BC75-470C-8598-275B4D928234}"/>
          </ac:picMkLst>
        </pc:picChg>
      </pc:sldChg>
      <pc:sldChg chg="addSp modSp add mod replId">
        <pc:chgData name="Takehara Kazuyo" userId="6c1305eccc517997" providerId="LiveId" clId="{8111C354-3D4D-4F80-AB52-CED55C800392}" dt="2021-07-23T08:16:41.027" v="558" actId="1076"/>
        <pc:sldMkLst>
          <pc:docMk/>
          <pc:sldMk cId="2799683052" sldId="337"/>
        </pc:sldMkLst>
        <pc:picChg chg="add mod modCrop">
          <ac:chgData name="Takehara Kazuyo" userId="6c1305eccc517997" providerId="LiveId" clId="{8111C354-3D4D-4F80-AB52-CED55C800392}" dt="2021-07-23T08:16:28.126" v="555" actId="732"/>
          <ac:picMkLst>
            <pc:docMk/>
            <pc:sldMk cId="2799683052" sldId="337"/>
            <ac:picMk id="3" creationId="{8B0DB300-CAAF-4E0F-B51A-F4E04ED45246}"/>
          </ac:picMkLst>
        </pc:picChg>
        <pc:picChg chg="add mod modCrop">
          <ac:chgData name="Takehara Kazuyo" userId="6c1305eccc517997" providerId="LiveId" clId="{8111C354-3D4D-4F80-AB52-CED55C800392}" dt="2021-07-23T08:16:41.027" v="558" actId="1076"/>
          <ac:picMkLst>
            <pc:docMk/>
            <pc:sldMk cId="2799683052" sldId="337"/>
            <ac:picMk id="4" creationId="{B12C4EF4-47DA-4D40-8DC5-A7EDA93881AF}"/>
          </ac:picMkLst>
        </pc:picChg>
      </pc:sldChg>
      <pc:sldChg chg="addSp delSp modSp add mod ord delAnim modAnim">
        <pc:chgData name="Takehara Kazuyo" userId="6c1305eccc517997" providerId="LiveId" clId="{8111C354-3D4D-4F80-AB52-CED55C800392}" dt="2021-07-23T08:31:14.444" v="752" actId="1076"/>
        <pc:sldMkLst>
          <pc:docMk/>
          <pc:sldMk cId="1716278997" sldId="338"/>
        </pc:sldMkLst>
        <pc:spChg chg="add del mod">
          <ac:chgData name="Takehara Kazuyo" userId="6c1305eccc517997" providerId="LiveId" clId="{8111C354-3D4D-4F80-AB52-CED55C800392}" dt="2021-07-23T08:27:32.869" v="665" actId="21"/>
          <ac:spMkLst>
            <pc:docMk/>
            <pc:sldMk cId="1716278997" sldId="338"/>
            <ac:spMk id="2" creationId="{506AD599-4A93-4E17-ABED-31A338340885}"/>
          </ac:spMkLst>
        </pc:spChg>
        <pc:spChg chg="add del mod">
          <ac:chgData name="Takehara Kazuyo" userId="6c1305eccc517997" providerId="LiveId" clId="{8111C354-3D4D-4F80-AB52-CED55C800392}" dt="2021-07-23T08:27:32.869" v="665" actId="21"/>
          <ac:spMkLst>
            <pc:docMk/>
            <pc:sldMk cId="1716278997" sldId="338"/>
            <ac:spMk id="3" creationId="{C84BA635-B54D-462C-940D-4C1563340A91}"/>
          </ac:spMkLst>
        </pc:spChg>
        <pc:spChg chg="add del mod">
          <ac:chgData name="Takehara Kazuyo" userId="6c1305eccc517997" providerId="LiveId" clId="{8111C354-3D4D-4F80-AB52-CED55C800392}" dt="2021-07-23T08:27:32.869" v="665" actId="21"/>
          <ac:spMkLst>
            <pc:docMk/>
            <pc:sldMk cId="1716278997" sldId="338"/>
            <ac:spMk id="4" creationId="{C93C6E1C-4DD9-4603-8EE6-505F6A486CCD}"/>
          </ac:spMkLst>
        </pc:spChg>
        <pc:spChg chg="add del mod">
          <ac:chgData name="Takehara Kazuyo" userId="6c1305eccc517997" providerId="LiveId" clId="{8111C354-3D4D-4F80-AB52-CED55C800392}" dt="2021-07-23T08:27:32.869" v="665" actId="21"/>
          <ac:spMkLst>
            <pc:docMk/>
            <pc:sldMk cId="1716278997" sldId="338"/>
            <ac:spMk id="5" creationId="{8C87E5F3-2EA7-4CE9-A8E3-CDE736B8C60D}"/>
          </ac:spMkLst>
        </pc:spChg>
        <pc:picChg chg="add mod modCrop">
          <ac:chgData name="Takehara Kazuyo" userId="6c1305eccc517997" providerId="LiveId" clId="{8111C354-3D4D-4F80-AB52-CED55C800392}" dt="2021-07-23T08:31:14.444" v="752" actId="1076"/>
          <ac:picMkLst>
            <pc:docMk/>
            <pc:sldMk cId="1716278997" sldId="338"/>
            <ac:picMk id="7" creationId="{7C203BC3-23BB-4ADA-8A4F-82C307932CA5}"/>
          </ac:picMkLst>
        </pc:picChg>
      </pc:sldChg>
      <pc:sldChg chg="addSp delSp modSp add mod replId delAnim modAnim">
        <pc:chgData name="Takehara Kazuyo" userId="6c1305eccc517997" providerId="LiveId" clId="{8111C354-3D4D-4F80-AB52-CED55C800392}" dt="2021-07-23T08:34:04.072" v="783" actId="21"/>
        <pc:sldMkLst>
          <pc:docMk/>
          <pc:sldMk cId="2180577013" sldId="339"/>
        </pc:sldMkLst>
        <pc:picChg chg="add mod modCrop">
          <ac:chgData name="Takehara Kazuyo" userId="6c1305eccc517997" providerId="LiveId" clId="{8111C354-3D4D-4F80-AB52-CED55C800392}" dt="2021-07-23T08:32:19.138" v="762" actId="1076"/>
          <ac:picMkLst>
            <pc:docMk/>
            <pc:sldMk cId="2180577013" sldId="339"/>
            <ac:picMk id="3" creationId="{1DA52E2D-39E7-4AD4-B6C4-D34B91039331}"/>
          </ac:picMkLst>
        </pc:picChg>
        <pc:picChg chg="add mod">
          <ac:chgData name="Takehara Kazuyo" userId="6c1305eccc517997" providerId="LiveId" clId="{8111C354-3D4D-4F80-AB52-CED55C800392}" dt="2021-07-23T08:33:58.927" v="782" actId="1076"/>
          <ac:picMkLst>
            <pc:docMk/>
            <pc:sldMk cId="2180577013" sldId="339"/>
            <ac:picMk id="4" creationId="{CF4ABA41-E7AB-4E78-B4BC-77D285D52AE9}"/>
          </ac:picMkLst>
        </pc:picChg>
        <pc:picChg chg="add del mod">
          <ac:chgData name="Takehara Kazuyo" userId="6c1305eccc517997" providerId="LiveId" clId="{8111C354-3D4D-4F80-AB52-CED55C800392}" dt="2021-07-23T08:34:04.072" v="783" actId="21"/>
          <ac:picMkLst>
            <pc:docMk/>
            <pc:sldMk cId="2180577013" sldId="339"/>
            <ac:picMk id="5" creationId="{A95FF0F8-6777-4100-B022-4EB12BF3EA96}"/>
          </ac:picMkLst>
        </pc:picChg>
        <pc:picChg chg="add del mod">
          <ac:chgData name="Takehara Kazuyo" userId="6c1305eccc517997" providerId="LiveId" clId="{8111C354-3D4D-4F80-AB52-CED55C800392}" dt="2021-07-23T08:34:04.072" v="783" actId="21"/>
          <ac:picMkLst>
            <pc:docMk/>
            <pc:sldMk cId="2180577013" sldId="339"/>
            <ac:picMk id="6" creationId="{DDFD8BEB-F915-4DBF-99AA-F61E243BB11B}"/>
          </ac:picMkLst>
        </pc:picChg>
        <pc:picChg chg="add del mod">
          <ac:chgData name="Takehara Kazuyo" userId="6c1305eccc517997" providerId="LiveId" clId="{8111C354-3D4D-4F80-AB52-CED55C800392}" dt="2021-07-23T08:34:04.072" v="783" actId="21"/>
          <ac:picMkLst>
            <pc:docMk/>
            <pc:sldMk cId="2180577013" sldId="339"/>
            <ac:picMk id="7" creationId="{F235CE18-E61B-4EE3-BD8D-AF42E17337F6}"/>
          </ac:picMkLst>
        </pc:picChg>
      </pc:sldChg>
      <pc:sldChg chg="addSp delSp modSp add mod replId delAnim modAnim">
        <pc:chgData name="Takehara Kazuyo" userId="6c1305eccc517997" providerId="LiveId" clId="{8111C354-3D4D-4F80-AB52-CED55C800392}" dt="2021-07-23T08:34:11.598" v="786" actId="21"/>
        <pc:sldMkLst>
          <pc:docMk/>
          <pc:sldMk cId="2829560257" sldId="340"/>
        </pc:sldMkLst>
        <pc:picChg chg="add mod modCrop">
          <ac:chgData name="Takehara Kazuyo" userId="6c1305eccc517997" providerId="LiveId" clId="{8111C354-3D4D-4F80-AB52-CED55C800392}" dt="2021-07-23T08:32:37.804" v="767" actId="1076"/>
          <ac:picMkLst>
            <pc:docMk/>
            <pc:sldMk cId="2829560257" sldId="340"/>
            <ac:picMk id="3" creationId="{6A3A1104-8E47-48BC-B148-19A02D0B7957}"/>
          </ac:picMkLst>
        </pc:picChg>
        <pc:picChg chg="add mod">
          <ac:chgData name="Takehara Kazuyo" userId="6c1305eccc517997" providerId="LiveId" clId="{8111C354-3D4D-4F80-AB52-CED55C800392}" dt="2021-07-23T08:34:08.518" v="785" actId="1076"/>
          <ac:picMkLst>
            <pc:docMk/>
            <pc:sldMk cId="2829560257" sldId="340"/>
            <ac:picMk id="4" creationId="{E02A8E62-E84C-4023-BE66-92CC48C95BFF}"/>
          </ac:picMkLst>
        </pc:picChg>
        <pc:picChg chg="add del mod">
          <ac:chgData name="Takehara Kazuyo" userId="6c1305eccc517997" providerId="LiveId" clId="{8111C354-3D4D-4F80-AB52-CED55C800392}" dt="2021-07-23T08:34:11.598" v="786" actId="21"/>
          <ac:picMkLst>
            <pc:docMk/>
            <pc:sldMk cId="2829560257" sldId="340"/>
            <ac:picMk id="5" creationId="{0A2350DE-4183-4787-B45D-63C411D3098A}"/>
          </ac:picMkLst>
        </pc:picChg>
        <pc:picChg chg="add del mod">
          <ac:chgData name="Takehara Kazuyo" userId="6c1305eccc517997" providerId="LiveId" clId="{8111C354-3D4D-4F80-AB52-CED55C800392}" dt="2021-07-23T08:34:11.598" v="786" actId="21"/>
          <ac:picMkLst>
            <pc:docMk/>
            <pc:sldMk cId="2829560257" sldId="340"/>
            <ac:picMk id="6" creationId="{7B41A927-0067-4AF2-856E-4C7364D48838}"/>
          </ac:picMkLst>
        </pc:picChg>
      </pc:sldChg>
      <pc:sldChg chg="addSp delSp modSp add mod replId delAnim modAnim">
        <pc:chgData name="Takehara Kazuyo" userId="6c1305eccc517997" providerId="LiveId" clId="{8111C354-3D4D-4F80-AB52-CED55C800392}" dt="2021-07-23T09:51:41.570" v="1501"/>
        <pc:sldMkLst>
          <pc:docMk/>
          <pc:sldMk cId="1929105733" sldId="341"/>
        </pc:sldMkLst>
        <pc:picChg chg="add mod modCrop">
          <ac:chgData name="Takehara Kazuyo" userId="6c1305eccc517997" providerId="LiveId" clId="{8111C354-3D4D-4F80-AB52-CED55C800392}" dt="2021-07-23T08:33:43.910" v="780" actId="1076"/>
          <ac:picMkLst>
            <pc:docMk/>
            <pc:sldMk cId="1929105733" sldId="341"/>
            <ac:picMk id="3" creationId="{C13EADE3-7B9D-4BB9-9B2B-5CD57F0CB990}"/>
          </ac:picMkLst>
        </pc:picChg>
        <pc:picChg chg="add mod">
          <ac:chgData name="Takehara Kazuyo" userId="6c1305eccc517997" providerId="LiveId" clId="{8111C354-3D4D-4F80-AB52-CED55C800392}" dt="2021-07-23T08:34:15.491" v="788" actId="1076"/>
          <ac:picMkLst>
            <pc:docMk/>
            <pc:sldMk cId="1929105733" sldId="341"/>
            <ac:picMk id="4" creationId="{F87C6274-3B56-41DB-8173-F32050C3E3E2}"/>
          </ac:picMkLst>
        </pc:picChg>
        <pc:picChg chg="add del mod">
          <ac:chgData name="Takehara Kazuyo" userId="6c1305eccc517997" providerId="LiveId" clId="{8111C354-3D4D-4F80-AB52-CED55C800392}" dt="2021-07-23T08:34:18.807" v="789" actId="21"/>
          <ac:picMkLst>
            <pc:docMk/>
            <pc:sldMk cId="1929105733" sldId="341"/>
            <ac:picMk id="5" creationId="{6F432593-E913-4E29-BB9D-A2D0BA7693EC}"/>
          </ac:picMkLst>
        </pc:picChg>
      </pc:sldChg>
      <pc:sldChg chg="addSp modSp add mod modAnim">
        <pc:chgData name="Takehara Kazuyo" userId="6c1305eccc517997" providerId="LiveId" clId="{8111C354-3D4D-4F80-AB52-CED55C800392}" dt="2021-07-23T09:51:50.575" v="1502"/>
        <pc:sldMkLst>
          <pc:docMk/>
          <pc:sldMk cId="2918212262" sldId="342"/>
        </pc:sldMkLst>
        <pc:picChg chg="add mod modCrop">
          <ac:chgData name="Takehara Kazuyo" userId="6c1305eccc517997" providerId="LiveId" clId="{8111C354-3D4D-4F80-AB52-CED55C800392}" dt="2021-07-23T08:33:31.387" v="778" actId="12788"/>
          <ac:picMkLst>
            <pc:docMk/>
            <pc:sldMk cId="2918212262" sldId="342"/>
            <ac:picMk id="3" creationId="{5BA1C1F2-4923-49B1-850C-36DC37BFA900}"/>
          </ac:picMkLst>
        </pc:picChg>
        <pc:picChg chg="add mod">
          <ac:chgData name="Takehara Kazuyo" userId="6c1305eccc517997" providerId="LiveId" clId="{8111C354-3D4D-4F80-AB52-CED55C800392}" dt="2021-07-23T08:34:23.534" v="791" actId="1076"/>
          <ac:picMkLst>
            <pc:docMk/>
            <pc:sldMk cId="2918212262" sldId="342"/>
            <ac:picMk id="4" creationId="{2A5C8D78-3707-4370-9B47-DB817F86CFA7}"/>
          </ac:picMkLst>
        </pc:picChg>
      </pc:sldChg>
      <pc:sldChg chg="addSp delSp modSp add mod replId delAnim modAnim">
        <pc:chgData name="Takehara Kazuyo" userId="6c1305eccc517997" providerId="LiveId" clId="{8111C354-3D4D-4F80-AB52-CED55C800392}" dt="2021-07-23T08:43:00.217" v="866" actId="478"/>
        <pc:sldMkLst>
          <pc:docMk/>
          <pc:sldMk cId="1432350838" sldId="343"/>
        </pc:sldMkLst>
        <pc:spChg chg="add del mod">
          <ac:chgData name="Takehara Kazuyo" userId="6c1305eccc517997" providerId="LiveId" clId="{8111C354-3D4D-4F80-AB52-CED55C800392}" dt="2021-07-23T08:43:00.217" v="866" actId="478"/>
          <ac:spMkLst>
            <pc:docMk/>
            <pc:sldMk cId="1432350838" sldId="343"/>
            <ac:spMk id="5" creationId="{A2F148BD-556B-495D-9E6C-4C2D7DECEDD0}"/>
          </ac:spMkLst>
        </pc:spChg>
        <pc:spChg chg="add del mod">
          <ac:chgData name="Takehara Kazuyo" userId="6c1305eccc517997" providerId="LiveId" clId="{8111C354-3D4D-4F80-AB52-CED55C800392}" dt="2021-07-23T08:43:00.217" v="866" actId="478"/>
          <ac:spMkLst>
            <pc:docMk/>
            <pc:sldMk cId="1432350838" sldId="343"/>
            <ac:spMk id="6" creationId="{084E7D8C-3724-49C0-90D8-E3C55E21136B}"/>
          </ac:spMkLst>
        </pc:spChg>
        <pc:spChg chg="add del mod">
          <ac:chgData name="Takehara Kazuyo" userId="6c1305eccc517997" providerId="LiveId" clId="{8111C354-3D4D-4F80-AB52-CED55C800392}" dt="2021-07-23T08:43:00.217" v="866" actId="478"/>
          <ac:spMkLst>
            <pc:docMk/>
            <pc:sldMk cId="1432350838" sldId="343"/>
            <ac:spMk id="7" creationId="{92EFDC99-191F-4D1B-9A00-BFF4CC78317D}"/>
          </ac:spMkLst>
        </pc:spChg>
        <pc:spChg chg="add del mod">
          <ac:chgData name="Takehara Kazuyo" userId="6c1305eccc517997" providerId="LiveId" clId="{8111C354-3D4D-4F80-AB52-CED55C800392}" dt="2021-07-23T08:43:00.217" v="866" actId="478"/>
          <ac:spMkLst>
            <pc:docMk/>
            <pc:sldMk cId="1432350838" sldId="343"/>
            <ac:spMk id="8" creationId="{98C0E161-42AD-482E-ABB9-8E527F5F61E3}"/>
          </ac:spMkLst>
        </pc:spChg>
        <pc:picChg chg="add mod modCrop">
          <ac:chgData name="Takehara Kazuyo" userId="6c1305eccc517997" providerId="LiveId" clId="{8111C354-3D4D-4F80-AB52-CED55C800392}" dt="2021-07-23T08:40:47.156" v="799" actId="1076"/>
          <ac:picMkLst>
            <pc:docMk/>
            <pc:sldMk cId="1432350838" sldId="343"/>
            <ac:picMk id="3" creationId="{D43C0D22-7BBA-4EAA-8519-161FF785E98D}"/>
          </ac:picMkLst>
        </pc:picChg>
        <pc:picChg chg="add mod">
          <ac:chgData name="Takehara Kazuyo" userId="6c1305eccc517997" providerId="LiveId" clId="{8111C354-3D4D-4F80-AB52-CED55C800392}" dt="2021-07-23T08:41:01.092" v="801" actId="1076"/>
          <ac:picMkLst>
            <pc:docMk/>
            <pc:sldMk cId="1432350838" sldId="343"/>
            <ac:picMk id="4" creationId="{CE6D1488-1124-4F3A-AC63-A545AA05585E}"/>
          </ac:picMkLst>
        </pc:picChg>
      </pc:sldChg>
      <pc:sldChg chg="addSp modSp add mod replId modAnim">
        <pc:chgData name="Takehara Kazuyo" userId="6c1305eccc517997" providerId="LiveId" clId="{8111C354-3D4D-4F80-AB52-CED55C800392}" dt="2021-07-23T09:05:41.034" v="951"/>
        <pc:sldMkLst>
          <pc:docMk/>
          <pc:sldMk cId="1317064912" sldId="344"/>
        </pc:sldMkLst>
        <pc:picChg chg="add mod modCrop">
          <ac:chgData name="Takehara Kazuyo" userId="6c1305eccc517997" providerId="LiveId" clId="{8111C354-3D4D-4F80-AB52-CED55C800392}" dt="2021-07-23T09:04:04.125" v="932" actId="1076"/>
          <ac:picMkLst>
            <pc:docMk/>
            <pc:sldMk cId="1317064912" sldId="344"/>
            <ac:picMk id="3" creationId="{0E303FFE-601E-4577-A6D5-6448CDB91A5E}"/>
          </ac:picMkLst>
        </pc:picChg>
        <pc:picChg chg="add mod modCrop">
          <ac:chgData name="Takehara Kazuyo" userId="6c1305eccc517997" providerId="LiveId" clId="{8111C354-3D4D-4F80-AB52-CED55C800392}" dt="2021-07-23T09:04:21.465" v="937" actId="14100"/>
          <ac:picMkLst>
            <pc:docMk/>
            <pc:sldMk cId="1317064912" sldId="344"/>
            <ac:picMk id="4" creationId="{F30CDBA1-C5D9-45E4-B119-D0858EEE644E}"/>
          </ac:picMkLst>
        </pc:picChg>
        <pc:picChg chg="add mod modCrop">
          <ac:chgData name="Takehara Kazuyo" userId="6c1305eccc517997" providerId="LiveId" clId="{8111C354-3D4D-4F80-AB52-CED55C800392}" dt="2021-07-23T09:05:18.996" v="948" actId="1076"/>
          <ac:picMkLst>
            <pc:docMk/>
            <pc:sldMk cId="1317064912" sldId="344"/>
            <ac:picMk id="6" creationId="{8B0D73ED-FFFA-4024-B395-ECBFB9A61DF5}"/>
          </ac:picMkLst>
        </pc:picChg>
        <pc:picChg chg="add mod">
          <ac:chgData name="Takehara Kazuyo" userId="6c1305eccc517997" providerId="LiveId" clId="{8111C354-3D4D-4F80-AB52-CED55C800392}" dt="2021-07-23T09:05:32.803" v="950" actId="1076"/>
          <ac:picMkLst>
            <pc:docMk/>
            <pc:sldMk cId="1317064912" sldId="344"/>
            <ac:picMk id="7" creationId="{64421C7A-C15B-466F-AB65-CD8144381D01}"/>
          </ac:picMkLst>
        </pc:picChg>
      </pc:sldChg>
      <pc:sldChg chg="addSp delSp modSp add del mod replId">
        <pc:chgData name="Takehara Kazuyo" userId="6c1305eccc517997" providerId="LiveId" clId="{8111C354-3D4D-4F80-AB52-CED55C800392}" dt="2021-07-23T09:14:38.822" v="997" actId="693"/>
        <pc:sldMkLst>
          <pc:docMk/>
          <pc:sldMk cId="1633374528" sldId="345"/>
        </pc:sldMkLst>
        <pc:spChg chg="add del">
          <ac:chgData name="Takehara Kazuyo" userId="6c1305eccc517997" providerId="LiveId" clId="{8111C354-3D4D-4F80-AB52-CED55C800392}" dt="2021-07-23T09:14:05.967" v="992" actId="478"/>
          <ac:spMkLst>
            <pc:docMk/>
            <pc:sldMk cId="1633374528" sldId="345"/>
            <ac:spMk id="8" creationId="{7936A887-828C-4126-9AA9-5035BF9AEFE4}"/>
          </ac:spMkLst>
        </pc:spChg>
        <pc:spChg chg="add mod">
          <ac:chgData name="Takehara Kazuyo" userId="6c1305eccc517997" providerId="LiveId" clId="{8111C354-3D4D-4F80-AB52-CED55C800392}" dt="2021-07-23T09:14:38.822" v="997" actId="693"/>
          <ac:spMkLst>
            <pc:docMk/>
            <pc:sldMk cId="1633374528" sldId="345"/>
            <ac:spMk id="9" creationId="{5B53324D-5234-4D06-B994-431DD7A26689}"/>
          </ac:spMkLst>
        </pc:spChg>
        <pc:picChg chg="add mod modCrop">
          <ac:chgData name="Takehara Kazuyo" userId="6c1305eccc517997" providerId="LiveId" clId="{8111C354-3D4D-4F80-AB52-CED55C800392}" dt="2021-07-23T09:13:52.003" v="990" actId="14100"/>
          <ac:picMkLst>
            <pc:docMk/>
            <pc:sldMk cId="1633374528" sldId="345"/>
            <ac:picMk id="2" creationId="{8C23A775-D050-49D9-90D2-99CA7CA2C215}"/>
          </ac:picMkLst>
        </pc:picChg>
        <pc:picChg chg="add mod">
          <ac:chgData name="Takehara Kazuyo" userId="6c1305eccc517997" providerId="LiveId" clId="{8111C354-3D4D-4F80-AB52-CED55C800392}" dt="2021-07-23T09:08:24.561" v="965"/>
          <ac:picMkLst>
            <pc:docMk/>
            <pc:sldMk cId="1633374528" sldId="345"/>
            <ac:picMk id="3" creationId="{11321511-99CD-4FCA-AD24-573C69F77087}"/>
          </ac:picMkLst>
        </pc:picChg>
        <pc:picChg chg="add mod modCrop">
          <ac:chgData name="Takehara Kazuyo" userId="6c1305eccc517997" providerId="LiveId" clId="{8111C354-3D4D-4F80-AB52-CED55C800392}" dt="2021-07-23T09:11:45.481" v="976" actId="14100"/>
          <ac:picMkLst>
            <pc:docMk/>
            <pc:sldMk cId="1633374528" sldId="345"/>
            <ac:picMk id="5" creationId="{1C095D44-36DE-4ED6-83D5-3B8034F04F46}"/>
          </ac:picMkLst>
        </pc:picChg>
        <pc:picChg chg="add mod modCrop">
          <ac:chgData name="Takehara Kazuyo" userId="6c1305eccc517997" providerId="LiveId" clId="{8111C354-3D4D-4F80-AB52-CED55C800392}" dt="2021-07-23T09:12:44.947" v="989" actId="14100"/>
          <ac:picMkLst>
            <pc:docMk/>
            <pc:sldMk cId="1633374528" sldId="345"/>
            <ac:picMk id="7" creationId="{0C82EDA0-9933-4B3A-A559-2EC2A15D4AE4}"/>
          </ac:picMkLst>
        </pc:picChg>
      </pc:sldChg>
      <pc:sldChg chg="addSp modSp add mod replId">
        <pc:chgData name="Takehara Kazuyo" userId="6c1305eccc517997" providerId="LiveId" clId="{8111C354-3D4D-4F80-AB52-CED55C800392}" dt="2021-07-23T09:16:37.391" v="1008" actId="1076"/>
        <pc:sldMkLst>
          <pc:docMk/>
          <pc:sldMk cId="4141309407" sldId="346"/>
        </pc:sldMkLst>
        <pc:picChg chg="add mod">
          <ac:chgData name="Takehara Kazuyo" userId="6c1305eccc517997" providerId="LiveId" clId="{8111C354-3D4D-4F80-AB52-CED55C800392}" dt="2021-07-23T09:16:16.929" v="1005" actId="1076"/>
          <ac:picMkLst>
            <pc:docMk/>
            <pc:sldMk cId="4141309407" sldId="346"/>
            <ac:picMk id="2" creationId="{1DA8078D-57F8-406C-B3B4-2058BA4C612E}"/>
          </ac:picMkLst>
        </pc:picChg>
        <pc:picChg chg="add mod modCrop">
          <ac:chgData name="Takehara Kazuyo" userId="6c1305eccc517997" providerId="LiveId" clId="{8111C354-3D4D-4F80-AB52-CED55C800392}" dt="2021-07-23T09:16:37.391" v="1008" actId="1076"/>
          <ac:picMkLst>
            <pc:docMk/>
            <pc:sldMk cId="4141309407" sldId="346"/>
            <ac:picMk id="3" creationId="{C26D7DC9-3946-40E6-8243-5B02806424DE}"/>
          </ac:picMkLst>
        </pc:picChg>
      </pc:sldChg>
      <pc:sldChg chg="addSp modSp add mod replId">
        <pc:chgData name="Takehara Kazuyo" userId="6c1305eccc517997" providerId="LiveId" clId="{8111C354-3D4D-4F80-AB52-CED55C800392}" dt="2021-07-23T09:17:25.437" v="1016" actId="1076"/>
        <pc:sldMkLst>
          <pc:docMk/>
          <pc:sldMk cId="3198538187" sldId="347"/>
        </pc:sldMkLst>
        <pc:picChg chg="add mod modCrop">
          <ac:chgData name="Takehara Kazuyo" userId="6c1305eccc517997" providerId="LiveId" clId="{8111C354-3D4D-4F80-AB52-CED55C800392}" dt="2021-07-23T09:17:25.437" v="1016" actId="1076"/>
          <ac:picMkLst>
            <pc:docMk/>
            <pc:sldMk cId="3198538187" sldId="347"/>
            <ac:picMk id="3" creationId="{25EC2186-1C1F-49D9-A1DE-8E3C3D2F84A1}"/>
          </ac:picMkLst>
        </pc:picChg>
      </pc:sldChg>
      <pc:sldChg chg="addSp delSp modSp add mod replId">
        <pc:chgData name="Takehara Kazuyo" userId="6c1305eccc517997" providerId="LiveId" clId="{8111C354-3D4D-4F80-AB52-CED55C800392}" dt="2021-07-23T09:26:08.402" v="1200" actId="1076"/>
        <pc:sldMkLst>
          <pc:docMk/>
          <pc:sldMk cId="897612532" sldId="348"/>
        </pc:sldMkLst>
        <pc:picChg chg="add mod modCrop">
          <ac:chgData name="Takehara Kazuyo" userId="6c1305eccc517997" providerId="LiveId" clId="{8111C354-3D4D-4F80-AB52-CED55C800392}" dt="2021-07-23T09:18:21.720" v="1025" actId="732"/>
          <ac:picMkLst>
            <pc:docMk/>
            <pc:sldMk cId="897612532" sldId="348"/>
            <ac:picMk id="3" creationId="{953B2D05-6A3B-4F17-83A3-6F1B5B9F2A7C}"/>
          </ac:picMkLst>
        </pc:picChg>
        <pc:picChg chg="add del">
          <ac:chgData name="Takehara Kazuyo" userId="6c1305eccc517997" providerId="LiveId" clId="{8111C354-3D4D-4F80-AB52-CED55C800392}" dt="2021-07-23T09:18:12.407" v="1024" actId="22"/>
          <ac:picMkLst>
            <pc:docMk/>
            <pc:sldMk cId="897612532" sldId="348"/>
            <ac:picMk id="5" creationId="{DECFD5BF-8FB6-4B11-A824-639236542065}"/>
          </ac:picMkLst>
        </pc:picChg>
        <pc:picChg chg="add mod modCrop">
          <ac:chgData name="Takehara Kazuyo" userId="6c1305eccc517997" providerId="LiveId" clId="{8111C354-3D4D-4F80-AB52-CED55C800392}" dt="2021-07-23T09:26:08.402" v="1200" actId="1076"/>
          <ac:picMkLst>
            <pc:docMk/>
            <pc:sldMk cId="897612532" sldId="348"/>
            <ac:picMk id="6" creationId="{329D8E7E-5BC1-4B05-A95D-44CCBCEF2938}"/>
          </ac:picMkLst>
        </pc:picChg>
        <pc:picChg chg="add mod modCrop">
          <ac:chgData name="Takehara Kazuyo" userId="6c1305eccc517997" providerId="LiveId" clId="{8111C354-3D4D-4F80-AB52-CED55C800392}" dt="2021-07-23T09:26:06.911" v="1199" actId="1076"/>
          <ac:picMkLst>
            <pc:docMk/>
            <pc:sldMk cId="897612532" sldId="348"/>
            <ac:picMk id="8" creationId="{94E78175-91F5-422A-BDC2-ADCA17158C09}"/>
          </ac:picMkLst>
        </pc:picChg>
      </pc:sldChg>
      <pc:sldChg chg="addSp delSp modSp add mod replId">
        <pc:chgData name="Takehara Kazuyo" userId="6c1305eccc517997" providerId="LiveId" clId="{8111C354-3D4D-4F80-AB52-CED55C800392}" dt="2021-07-23T09:22:37.147" v="1112" actId="1076"/>
        <pc:sldMkLst>
          <pc:docMk/>
          <pc:sldMk cId="2689018070" sldId="349"/>
        </pc:sldMkLst>
        <pc:spChg chg="add del mod">
          <ac:chgData name="Takehara Kazuyo" userId="6c1305eccc517997" providerId="LiveId" clId="{8111C354-3D4D-4F80-AB52-CED55C800392}" dt="2021-07-23T09:20:02.023" v="1041" actId="478"/>
          <ac:spMkLst>
            <pc:docMk/>
            <pc:sldMk cId="2689018070" sldId="349"/>
            <ac:spMk id="4" creationId="{D6A7DEC5-CF1B-4878-90C9-1CB907A0D347}"/>
          </ac:spMkLst>
        </pc:spChg>
        <pc:spChg chg="add mod">
          <ac:chgData name="Takehara Kazuyo" userId="6c1305eccc517997" providerId="LiveId" clId="{8111C354-3D4D-4F80-AB52-CED55C800392}" dt="2021-07-23T09:22:37.147" v="1112" actId="1076"/>
          <ac:spMkLst>
            <pc:docMk/>
            <pc:sldMk cId="2689018070" sldId="349"/>
            <ac:spMk id="6" creationId="{41B64764-5C98-4B52-A067-0D10DA86B91A}"/>
          </ac:spMkLst>
        </pc:spChg>
        <pc:picChg chg="add mod modCrop">
          <ac:chgData name="Takehara Kazuyo" userId="6c1305eccc517997" providerId="LiveId" clId="{8111C354-3D4D-4F80-AB52-CED55C800392}" dt="2021-07-23T09:20:49.421" v="1050" actId="1076"/>
          <ac:picMkLst>
            <pc:docMk/>
            <pc:sldMk cId="2689018070" sldId="349"/>
            <ac:picMk id="3" creationId="{D95401CD-A650-43BD-9104-1F2AA7B5548E}"/>
          </ac:picMkLst>
        </pc:picChg>
        <pc:picChg chg="add mod modCrop">
          <ac:chgData name="Takehara Kazuyo" userId="6c1305eccc517997" providerId="LiveId" clId="{8111C354-3D4D-4F80-AB52-CED55C800392}" dt="2021-07-23T09:20:55.413" v="1051" actId="14100"/>
          <ac:picMkLst>
            <pc:docMk/>
            <pc:sldMk cId="2689018070" sldId="349"/>
            <ac:picMk id="5" creationId="{207525D5-6BD2-4C7D-981A-A4EA450C3B8F}"/>
          </ac:picMkLst>
        </pc:picChg>
      </pc:sldChg>
      <pc:sldChg chg="addSp modSp add mod">
        <pc:chgData name="Takehara Kazuyo" userId="6c1305eccc517997" providerId="LiveId" clId="{8111C354-3D4D-4F80-AB52-CED55C800392}" dt="2021-07-23T07:48:24.468" v="481" actId="12788"/>
        <pc:sldMkLst>
          <pc:docMk/>
          <pc:sldMk cId="496119760" sldId="350"/>
        </pc:sldMkLst>
        <pc:picChg chg="add mod modCrop">
          <ac:chgData name="Takehara Kazuyo" userId="6c1305eccc517997" providerId="LiveId" clId="{8111C354-3D4D-4F80-AB52-CED55C800392}" dt="2021-07-23T07:48:20.540" v="480" actId="12788"/>
          <ac:picMkLst>
            <pc:docMk/>
            <pc:sldMk cId="496119760" sldId="350"/>
            <ac:picMk id="3" creationId="{4B38E0C7-207A-4EEE-A7B0-5CAF1A85C6C3}"/>
          </ac:picMkLst>
        </pc:picChg>
        <pc:picChg chg="mod modCrop">
          <ac:chgData name="Takehara Kazuyo" userId="6c1305eccc517997" providerId="LiveId" clId="{8111C354-3D4D-4F80-AB52-CED55C800392}" dt="2021-07-23T07:48:24.468" v="481" actId="12788"/>
          <ac:picMkLst>
            <pc:docMk/>
            <pc:sldMk cId="496119760" sldId="350"/>
            <ac:picMk id="4" creationId="{7AE94FE3-F8C0-4DA9-98BA-EC362B380280}"/>
          </ac:picMkLst>
        </pc:picChg>
      </pc:sldChg>
      <pc:sldChg chg="addSp delSp modSp add mod modAnim">
        <pc:chgData name="Takehara Kazuyo" userId="6c1305eccc517997" providerId="LiveId" clId="{8111C354-3D4D-4F80-AB52-CED55C800392}" dt="2021-07-23T07:46:43.047" v="463" actId="1076"/>
        <pc:sldMkLst>
          <pc:docMk/>
          <pc:sldMk cId="2466131647" sldId="351"/>
        </pc:sldMkLst>
        <pc:spChg chg="add mod">
          <ac:chgData name="Takehara Kazuyo" userId="6c1305eccc517997" providerId="LiveId" clId="{8111C354-3D4D-4F80-AB52-CED55C800392}" dt="2021-07-23T07:46:20.368" v="459"/>
          <ac:spMkLst>
            <pc:docMk/>
            <pc:sldMk cId="2466131647" sldId="351"/>
            <ac:spMk id="9" creationId="{1E4B593D-8E71-40EE-A60D-B5D66F93D945}"/>
          </ac:spMkLst>
        </pc:spChg>
        <pc:picChg chg="add mod modCrop">
          <ac:chgData name="Takehara Kazuyo" userId="6c1305eccc517997" providerId="LiveId" clId="{8111C354-3D4D-4F80-AB52-CED55C800392}" dt="2021-07-23T07:46:43.047" v="463" actId="1076"/>
          <ac:picMkLst>
            <pc:docMk/>
            <pc:sldMk cId="2466131647" sldId="351"/>
            <ac:picMk id="3" creationId="{693DDC31-8DE7-44C4-A555-1548F86B4123}"/>
          </ac:picMkLst>
        </pc:picChg>
        <pc:picChg chg="mod modCrop">
          <ac:chgData name="Takehara Kazuyo" userId="6c1305eccc517997" providerId="LiveId" clId="{8111C354-3D4D-4F80-AB52-CED55C800392}" dt="2021-07-23T07:46:28.125" v="460" actId="14100"/>
          <ac:picMkLst>
            <pc:docMk/>
            <pc:sldMk cId="2466131647" sldId="351"/>
            <ac:picMk id="4" creationId="{7AE94FE3-F8C0-4DA9-98BA-EC362B380280}"/>
          </ac:picMkLst>
        </pc:picChg>
        <pc:picChg chg="add del mod">
          <ac:chgData name="Takehara Kazuyo" userId="6c1305eccc517997" providerId="LiveId" clId="{8111C354-3D4D-4F80-AB52-CED55C800392}" dt="2021-07-23T07:45:54.621" v="456"/>
          <ac:picMkLst>
            <pc:docMk/>
            <pc:sldMk cId="2466131647" sldId="351"/>
            <ac:picMk id="5" creationId="{E7732EA3-31C1-40CD-83BF-AFEE34D1ABCE}"/>
          </ac:picMkLst>
        </pc:picChg>
        <pc:picChg chg="add mod">
          <ac:chgData name="Takehara Kazuyo" userId="6c1305eccc517997" providerId="LiveId" clId="{8111C354-3D4D-4F80-AB52-CED55C800392}" dt="2021-07-23T07:46:35.341" v="461" actId="1076"/>
          <ac:picMkLst>
            <pc:docMk/>
            <pc:sldMk cId="2466131647" sldId="351"/>
            <ac:picMk id="6" creationId="{0685E4D5-77EF-4BBB-A40F-2FE5E58BCC26}"/>
          </ac:picMkLst>
        </pc:picChg>
        <pc:picChg chg="add mod">
          <ac:chgData name="Takehara Kazuyo" userId="6c1305eccc517997" providerId="LiveId" clId="{8111C354-3D4D-4F80-AB52-CED55C800392}" dt="2021-07-23T07:46:35.341" v="461" actId="1076"/>
          <ac:picMkLst>
            <pc:docMk/>
            <pc:sldMk cId="2466131647" sldId="351"/>
            <ac:picMk id="7" creationId="{E203A264-4619-4373-AA86-821A6F87B9DE}"/>
          </ac:picMkLst>
        </pc:picChg>
        <pc:picChg chg="add mod">
          <ac:chgData name="Takehara Kazuyo" userId="6c1305eccc517997" providerId="LiveId" clId="{8111C354-3D4D-4F80-AB52-CED55C800392}" dt="2021-07-23T07:46:20.368" v="459"/>
          <ac:picMkLst>
            <pc:docMk/>
            <pc:sldMk cId="2466131647" sldId="351"/>
            <ac:picMk id="8" creationId="{E60FE267-2407-45BF-A6D5-9076B1B81789}"/>
          </ac:picMkLst>
        </pc:picChg>
      </pc:sldChg>
      <pc:sldChg chg="modSp add mod">
        <pc:chgData name="Takehara Kazuyo" userId="6c1305eccc517997" providerId="LiveId" clId="{8111C354-3D4D-4F80-AB52-CED55C800392}" dt="2021-07-23T07:51:43.613" v="504" actId="1076"/>
        <pc:sldMkLst>
          <pc:docMk/>
          <pc:sldMk cId="630315820" sldId="352"/>
        </pc:sldMkLst>
        <pc:spChg chg="mod">
          <ac:chgData name="Takehara Kazuyo" userId="6c1305eccc517997" providerId="LiveId" clId="{8111C354-3D4D-4F80-AB52-CED55C800392}" dt="2021-07-23T07:51:41.499" v="503" actId="1076"/>
          <ac:spMkLst>
            <pc:docMk/>
            <pc:sldMk cId="630315820" sldId="352"/>
            <ac:spMk id="4" creationId="{424E389D-1D6A-492F-BDAF-08BD4B86B56A}"/>
          </ac:spMkLst>
        </pc:spChg>
        <pc:picChg chg="mod">
          <ac:chgData name="Takehara Kazuyo" userId="6c1305eccc517997" providerId="LiveId" clId="{8111C354-3D4D-4F80-AB52-CED55C800392}" dt="2021-07-23T07:51:43.613" v="504" actId="1076"/>
          <ac:picMkLst>
            <pc:docMk/>
            <pc:sldMk cId="630315820" sldId="352"/>
            <ac:picMk id="5" creationId="{514CB863-BC75-470C-8598-275B4D928234}"/>
          </ac:picMkLst>
        </pc:picChg>
      </pc:sldChg>
      <pc:sldChg chg="addSp delSp modSp add mod delAnim modAnim">
        <pc:chgData name="Takehara Kazuyo" userId="6c1305eccc517997" providerId="LiveId" clId="{8111C354-3D4D-4F80-AB52-CED55C800392}" dt="2021-07-23T07:53:10.012" v="519" actId="1076"/>
        <pc:sldMkLst>
          <pc:docMk/>
          <pc:sldMk cId="2723866413" sldId="353"/>
        </pc:sldMkLst>
        <pc:spChg chg="mod">
          <ac:chgData name="Takehara Kazuyo" userId="6c1305eccc517997" providerId="LiveId" clId="{8111C354-3D4D-4F80-AB52-CED55C800392}" dt="2021-07-23T07:52:00.663" v="508" actId="1076"/>
          <ac:spMkLst>
            <pc:docMk/>
            <pc:sldMk cId="2723866413" sldId="353"/>
            <ac:spMk id="4" creationId="{424E389D-1D6A-492F-BDAF-08BD4B86B56A}"/>
          </ac:spMkLst>
        </pc:spChg>
        <pc:spChg chg="add mod">
          <ac:chgData name="Takehara Kazuyo" userId="6c1305eccc517997" providerId="LiveId" clId="{8111C354-3D4D-4F80-AB52-CED55C800392}" dt="2021-07-23T07:53:10.012" v="519" actId="1076"/>
          <ac:spMkLst>
            <pc:docMk/>
            <pc:sldMk cId="2723866413" sldId="353"/>
            <ac:spMk id="6" creationId="{4F02F56B-FB89-4AE8-B624-768BC7909424}"/>
          </ac:spMkLst>
        </pc:spChg>
        <pc:picChg chg="add mod">
          <ac:chgData name="Takehara Kazuyo" userId="6c1305eccc517997" providerId="LiveId" clId="{8111C354-3D4D-4F80-AB52-CED55C800392}" dt="2021-07-23T07:52:20.057" v="511" actId="1076"/>
          <ac:picMkLst>
            <pc:docMk/>
            <pc:sldMk cId="2723866413" sldId="353"/>
            <ac:picMk id="2" creationId="{F1C8237A-238C-4B0A-869E-3FD4BA2915F5}"/>
          </ac:picMkLst>
        </pc:picChg>
        <pc:picChg chg="mod">
          <ac:chgData name="Takehara Kazuyo" userId="6c1305eccc517997" providerId="LiveId" clId="{8111C354-3D4D-4F80-AB52-CED55C800392}" dt="2021-07-23T07:51:54.807" v="507" actId="1076"/>
          <ac:picMkLst>
            <pc:docMk/>
            <pc:sldMk cId="2723866413" sldId="353"/>
            <ac:picMk id="3" creationId="{1743F630-89F6-4C3E-ACF0-606ABB4CD07A}"/>
          </ac:picMkLst>
        </pc:picChg>
        <pc:picChg chg="del">
          <ac:chgData name="Takehara Kazuyo" userId="6c1305eccc517997" providerId="LiveId" clId="{8111C354-3D4D-4F80-AB52-CED55C800392}" dt="2021-07-23T07:52:03.904" v="509" actId="478"/>
          <ac:picMkLst>
            <pc:docMk/>
            <pc:sldMk cId="2723866413" sldId="353"/>
            <ac:picMk id="5" creationId="{514CB863-BC75-470C-8598-275B4D928234}"/>
          </ac:picMkLst>
        </pc:picChg>
      </pc:sldChg>
      <pc:sldChg chg="addSp delSp modSp add mod delAnim modAnim">
        <pc:chgData name="Takehara Kazuyo" userId="6c1305eccc517997" providerId="LiveId" clId="{8111C354-3D4D-4F80-AB52-CED55C800392}" dt="2021-07-23T09:54:23.263" v="1523"/>
        <pc:sldMkLst>
          <pc:docMk/>
          <pc:sldMk cId="1823045276" sldId="354"/>
        </pc:sldMkLst>
        <pc:spChg chg="add mod">
          <ac:chgData name="Takehara Kazuyo" userId="6c1305eccc517997" providerId="LiveId" clId="{8111C354-3D4D-4F80-AB52-CED55C800392}" dt="2021-07-23T08:18:05.071" v="571" actId="207"/>
          <ac:spMkLst>
            <pc:docMk/>
            <pc:sldMk cId="1823045276" sldId="354"/>
            <ac:spMk id="2" creationId="{E59DCFC1-1A85-416D-8210-94DA1BCFFA35}"/>
          </ac:spMkLst>
        </pc:spChg>
        <pc:spChg chg="add mod">
          <ac:chgData name="Takehara Kazuyo" userId="6c1305eccc517997" providerId="LiveId" clId="{8111C354-3D4D-4F80-AB52-CED55C800392}" dt="2021-07-23T08:18:50.231" v="584" actId="1035"/>
          <ac:spMkLst>
            <pc:docMk/>
            <pc:sldMk cId="1823045276" sldId="354"/>
            <ac:spMk id="5" creationId="{02A67886-4D89-42E8-94F4-D80E60ABA284}"/>
          </ac:spMkLst>
        </pc:spChg>
        <pc:picChg chg="mod modCrop">
          <ac:chgData name="Takehara Kazuyo" userId="6c1305eccc517997" providerId="LiveId" clId="{8111C354-3D4D-4F80-AB52-CED55C800392}" dt="2021-07-23T08:17:43.995" v="565" actId="1076"/>
          <ac:picMkLst>
            <pc:docMk/>
            <pc:sldMk cId="1823045276" sldId="354"/>
            <ac:picMk id="3" creationId="{8B0DB300-CAAF-4E0F-B51A-F4E04ED45246}"/>
          </ac:picMkLst>
        </pc:picChg>
        <pc:picChg chg="add mod modCrop">
          <ac:chgData name="Takehara Kazuyo" userId="6c1305eccc517997" providerId="LiveId" clId="{8111C354-3D4D-4F80-AB52-CED55C800392}" dt="2021-07-23T08:17:54.026" v="568" actId="1076"/>
          <ac:picMkLst>
            <pc:docMk/>
            <pc:sldMk cId="1823045276" sldId="354"/>
            <ac:picMk id="4" creationId="{00778103-0905-4281-B3B1-84861E36F6F8}"/>
          </ac:picMkLst>
        </pc:picChg>
        <pc:picChg chg="add mod">
          <ac:chgData name="Takehara Kazuyo" userId="6c1305eccc517997" providerId="LiveId" clId="{8111C354-3D4D-4F80-AB52-CED55C800392}" dt="2021-07-23T08:19:38.606" v="590" actId="1076"/>
          <ac:picMkLst>
            <pc:docMk/>
            <pc:sldMk cId="1823045276" sldId="354"/>
            <ac:picMk id="6" creationId="{C017A24E-CFBD-45E9-8E06-4C383CD41450}"/>
          </ac:picMkLst>
        </pc:picChg>
        <pc:picChg chg="add mod">
          <ac:chgData name="Takehara Kazuyo" userId="6c1305eccc517997" providerId="LiveId" clId="{8111C354-3D4D-4F80-AB52-CED55C800392}" dt="2021-07-23T08:19:36.484" v="589" actId="1076"/>
          <ac:picMkLst>
            <pc:docMk/>
            <pc:sldMk cId="1823045276" sldId="354"/>
            <ac:picMk id="7" creationId="{6D2983FD-9CD6-481F-8B75-09E9FE64ABDD}"/>
          </ac:picMkLst>
        </pc:picChg>
        <pc:picChg chg="add del mod">
          <ac:chgData name="Takehara Kazuyo" userId="6c1305eccc517997" providerId="LiveId" clId="{8111C354-3D4D-4F80-AB52-CED55C800392}" dt="2021-07-23T09:54:22.295" v="1522" actId="478"/>
          <ac:picMkLst>
            <pc:docMk/>
            <pc:sldMk cId="1823045276" sldId="354"/>
            <ac:picMk id="8" creationId="{BBB06F2E-DD66-400B-B998-30DBB53CDCF8}"/>
          </ac:picMkLst>
        </pc:picChg>
        <pc:picChg chg="add del mod">
          <ac:chgData name="Takehara Kazuyo" userId="6c1305eccc517997" providerId="LiveId" clId="{8111C354-3D4D-4F80-AB52-CED55C800392}" dt="2021-07-23T09:54:22.295" v="1522" actId="478"/>
          <ac:picMkLst>
            <pc:docMk/>
            <pc:sldMk cId="1823045276" sldId="354"/>
            <ac:picMk id="9" creationId="{E5BB014B-ABDE-4C28-B51E-50FF71B21A90}"/>
          </ac:picMkLst>
        </pc:picChg>
        <pc:picChg chg="add mod">
          <ac:chgData name="Takehara Kazuyo" userId="6c1305eccc517997" providerId="LiveId" clId="{8111C354-3D4D-4F80-AB52-CED55C800392}" dt="2021-07-23T09:54:23.263" v="1523"/>
          <ac:picMkLst>
            <pc:docMk/>
            <pc:sldMk cId="1823045276" sldId="354"/>
            <ac:picMk id="10" creationId="{D499CDD4-7B82-4165-A133-5C3FC686084C}"/>
          </ac:picMkLst>
        </pc:picChg>
        <pc:picChg chg="add mod">
          <ac:chgData name="Takehara Kazuyo" userId="6c1305eccc517997" providerId="LiveId" clId="{8111C354-3D4D-4F80-AB52-CED55C800392}" dt="2021-07-23T09:54:23.263" v="1523"/>
          <ac:picMkLst>
            <pc:docMk/>
            <pc:sldMk cId="1823045276" sldId="354"/>
            <ac:picMk id="11" creationId="{5DCE1AF9-E514-4046-BCDF-2962007A18AF}"/>
          </ac:picMkLst>
        </pc:picChg>
      </pc:sldChg>
      <pc:sldChg chg="addSp delSp modSp add mod delAnim modAnim">
        <pc:chgData name="Takehara Kazuyo" userId="6c1305eccc517997" providerId="LiveId" clId="{8111C354-3D4D-4F80-AB52-CED55C800392}" dt="2021-07-23T09:53:44.448" v="1514"/>
        <pc:sldMkLst>
          <pc:docMk/>
          <pc:sldMk cId="1989828585" sldId="355"/>
        </pc:sldMkLst>
        <pc:spChg chg="add mod">
          <ac:chgData name="Takehara Kazuyo" userId="6c1305eccc517997" providerId="LiveId" clId="{8111C354-3D4D-4F80-AB52-CED55C800392}" dt="2021-07-23T08:25:56.473" v="657" actId="14100"/>
          <ac:spMkLst>
            <pc:docMk/>
            <pc:sldMk cId="1989828585" sldId="355"/>
            <ac:spMk id="9" creationId="{299981DB-4DC5-437A-8708-DE5DBB6CE185}"/>
          </ac:spMkLst>
        </pc:spChg>
        <pc:picChg chg="del">
          <ac:chgData name="Takehara Kazuyo" userId="6c1305eccc517997" providerId="LiveId" clId="{8111C354-3D4D-4F80-AB52-CED55C800392}" dt="2021-07-23T08:24:00.292" v="646" actId="478"/>
          <ac:picMkLst>
            <pc:docMk/>
            <pc:sldMk cId="1989828585" sldId="355"/>
            <ac:picMk id="3" creationId="{8B0DB300-CAAF-4E0F-B51A-F4E04ED45246}"/>
          </ac:picMkLst>
        </pc:picChg>
        <pc:picChg chg="add mod modCrop">
          <ac:chgData name="Takehara Kazuyo" userId="6c1305eccc517997" providerId="LiveId" clId="{8111C354-3D4D-4F80-AB52-CED55C800392}" dt="2021-07-23T08:24:45.560" v="652" actId="1076"/>
          <ac:picMkLst>
            <pc:docMk/>
            <pc:sldMk cId="1989828585" sldId="355"/>
            <ac:picMk id="4" creationId="{7732D2F0-282D-4D31-879E-146EA69BB87C}"/>
          </ac:picMkLst>
        </pc:picChg>
        <pc:picChg chg="add mod">
          <ac:chgData name="Takehara Kazuyo" userId="6c1305eccc517997" providerId="LiveId" clId="{8111C354-3D4D-4F80-AB52-CED55C800392}" dt="2021-07-23T08:26:30.949" v="658" actId="1076"/>
          <ac:picMkLst>
            <pc:docMk/>
            <pc:sldMk cId="1989828585" sldId="355"/>
            <ac:picMk id="5" creationId="{90A22599-9226-45E0-A171-92EA3052F188}"/>
          </ac:picMkLst>
        </pc:picChg>
        <pc:picChg chg="add mod">
          <ac:chgData name="Takehara Kazuyo" userId="6c1305eccc517997" providerId="LiveId" clId="{8111C354-3D4D-4F80-AB52-CED55C800392}" dt="2021-07-23T08:26:30.949" v="658" actId="1076"/>
          <ac:picMkLst>
            <pc:docMk/>
            <pc:sldMk cId="1989828585" sldId="355"/>
            <ac:picMk id="6" creationId="{73E0795B-F3CB-4314-A45B-A996FEB68016}"/>
          </ac:picMkLst>
        </pc:picChg>
        <pc:picChg chg="add del mod">
          <ac:chgData name="Takehara Kazuyo" userId="6c1305eccc517997" providerId="LiveId" clId="{8111C354-3D4D-4F80-AB52-CED55C800392}" dt="2021-07-23T09:53:43.971" v="1513" actId="478"/>
          <ac:picMkLst>
            <pc:docMk/>
            <pc:sldMk cId="1989828585" sldId="355"/>
            <ac:picMk id="7" creationId="{A163E03E-316A-44CD-9DC3-4C1D830CFA56}"/>
          </ac:picMkLst>
        </pc:picChg>
        <pc:picChg chg="add del mod">
          <ac:chgData name="Takehara Kazuyo" userId="6c1305eccc517997" providerId="LiveId" clId="{8111C354-3D4D-4F80-AB52-CED55C800392}" dt="2021-07-23T09:53:43.971" v="1513" actId="478"/>
          <ac:picMkLst>
            <pc:docMk/>
            <pc:sldMk cId="1989828585" sldId="355"/>
            <ac:picMk id="8" creationId="{15739DFF-B526-4712-A16E-91A6A3A5A74D}"/>
          </ac:picMkLst>
        </pc:picChg>
        <pc:picChg chg="add mod">
          <ac:chgData name="Takehara Kazuyo" userId="6c1305eccc517997" providerId="LiveId" clId="{8111C354-3D4D-4F80-AB52-CED55C800392}" dt="2021-07-23T09:53:44.448" v="1514"/>
          <ac:picMkLst>
            <pc:docMk/>
            <pc:sldMk cId="1989828585" sldId="355"/>
            <ac:picMk id="10" creationId="{71A06FF7-53EE-414B-BA7F-F0DD8BDDE0AA}"/>
          </ac:picMkLst>
        </pc:picChg>
        <pc:picChg chg="add mod">
          <ac:chgData name="Takehara Kazuyo" userId="6c1305eccc517997" providerId="LiveId" clId="{8111C354-3D4D-4F80-AB52-CED55C800392}" dt="2021-07-23T09:53:44.448" v="1514"/>
          <ac:picMkLst>
            <pc:docMk/>
            <pc:sldMk cId="1989828585" sldId="355"/>
            <ac:picMk id="11" creationId="{923BE0D1-F5AE-45C8-9AB7-2CE6298559DE}"/>
          </ac:picMkLst>
        </pc:picChg>
      </pc:sldChg>
      <pc:sldChg chg="addSp delSp modSp add mod delAnim modAnim">
        <pc:chgData name="Takehara Kazuyo" userId="6c1305eccc517997" providerId="LiveId" clId="{8111C354-3D4D-4F80-AB52-CED55C800392}" dt="2021-07-23T09:54:08.506" v="1519"/>
        <pc:sldMkLst>
          <pc:docMk/>
          <pc:sldMk cId="1154891725" sldId="356"/>
        </pc:sldMkLst>
        <pc:spChg chg="mod">
          <ac:chgData name="Takehara Kazuyo" userId="6c1305eccc517997" providerId="LiveId" clId="{8111C354-3D4D-4F80-AB52-CED55C800392}" dt="2021-07-23T08:22:39.979" v="621" actId="1076"/>
          <ac:spMkLst>
            <pc:docMk/>
            <pc:sldMk cId="1154891725" sldId="356"/>
            <ac:spMk id="5" creationId="{02A67886-4D89-42E8-94F4-D80E60ABA284}"/>
          </ac:spMkLst>
        </pc:spChg>
        <pc:spChg chg="add mod">
          <ac:chgData name="Takehara Kazuyo" userId="6c1305eccc517997" providerId="LiveId" clId="{8111C354-3D4D-4F80-AB52-CED55C800392}" dt="2021-07-23T08:22:54.808" v="622"/>
          <ac:spMkLst>
            <pc:docMk/>
            <pc:sldMk cId="1154891725" sldId="356"/>
            <ac:spMk id="10" creationId="{A655432F-B824-4195-A4A2-16502BB1F6B2}"/>
          </ac:spMkLst>
        </pc:spChg>
        <pc:spChg chg="add mod">
          <ac:chgData name="Takehara Kazuyo" userId="6c1305eccc517997" providerId="LiveId" clId="{8111C354-3D4D-4F80-AB52-CED55C800392}" dt="2021-07-23T08:22:54.808" v="622"/>
          <ac:spMkLst>
            <pc:docMk/>
            <pc:sldMk cId="1154891725" sldId="356"/>
            <ac:spMk id="11" creationId="{7B057845-331E-4711-8714-E05F844ECFA5}"/>
          </ac:spMkLst>
        </pc:spChg>
        <pc:spChg chg="add mod">
          <ac:chgData name="Takehara Kazuyo" userId="6c1305eccc517997" providerId="LiveId" clId="{8111C354-3D4D-4F80-AB52-CED55C800392}" dt="2021-07-23T08:22:54.808" v="622"/>
          <ac:spMkLst>
            <pc:docMk/>
            <pc:sldMk cId="1154891725" sldId="356"/>
            <ac:spMk id="12" creationId="{1E1976BE-1B76-428D-9927-B597587D5A17}"/>
          </ac:spMkLst>
        </pc:spChg>
        <pc:spChg chg="add mod">
          <ac:chgData name="Takehara Kazuyo" userId="6c1305eccc517997" providerId="LiveId" clId="{8111C354-3D4D-4F80-AB52-CED55C800392}" dt="2021-07-23T08:22:54.808" v="622"/>
          <ac:spMkLst>
            <pc:docMk/>
            <pc:sldMk cId="1154891725" sldId="356"/>
            <ac:spMk id="13" creationId="{2C5FEE6D-9C61-4076-8627-7C92347D6F9F}"/>
          </ac:spMkLst>
        </pc:spChg>
        <pc:picChg chg="del">
          <ac:chgData name="Takehara Kazuyo" userId="6c1305eccc517997" providerId="LiveId" clId="{8111C354-3D4D-4F80-AB52-CED55C800392}" dt="2021-07-23T09:54:08.022" v="1518" actId="478"/>
          <ac:picMkLst>
            <pc:docMk/>
            <pc:sldMk cId="1154891725" sldId="356"/>
            <ac:picMk id="8" creationId="{BBB06F2E-DD66-400B-B998-30DBB53CDCF8}"/>
          </ac:picMkLst>
        </pc:picChg>
        <pc:picChg chg="del">
          <ac:chgData name="Takehara Kazuyo" userId="6c1305eccc517997" providerId="LiveId" clId="{8111C354-3D4D-4F80-AB52-CED55C800392}" dt="2021-07-23T09:54:08.022" v="1518" actId="478"/>
          <ac:picMkLst>
            <pc:docMk/>
            <pc:sldMk cId="1154891725" sldId="356"/>
            <ac:picMk id="9" creationId="{E5BB014B-ABDE-4C28-B51E-50FF71B21A90}"/>
          </ac:picMkLst>
        </pc:picChg>
        <pc:picChg chg="add mod">
          <ac:chgData name="Takehara Kazuyo" userId="6c1305eccc517997" providerId="LiveId" clId="{8111C354-3D4D-4F80-AB52-CED55C800392}" dt="2021-07-23T09:54:08.506" v="1519"/>
          <ac:picMkLst>
            <pc:docMk/>
            <pc:sldMk cId="1154891725" sldId="356"/>
            <ac:picMk id="14" creationId="{6687CDC0-3E3A-48E9-9A3D-344390C2EFBC}"/>
          </ac:picMkLst>
        </pc:picChg>
        <pc:picChg chg="add mod">
          <ac:chgData name="Takehara Kazuyo" userId="6c1305eccc517997" providerId="LiveId" clId="{8111C354-3D4D-4F80-AB52-CED55C800392}" dt="2021-07-23T09:54:08.506" v="1519"/>
          <ac:picMkLst>
            <pc:docMk/>
            <pc:sldMk cId="1154891725" sldId="356"/>
            <ac:picMk id="15" creationId="{94EE9595-0C52-4737-9D59-ABAB57D00AC1}"/>
          </ac:picMkLst>
        </pc:picChg>
      </pc:sldChg>
      <pc:sldChg chg="addSp delSp modSp add mod delAnim modAnim">
        <pc:chgData name="Takehara Kazuyo" userId="6c1305eccc517997" providerId="LiveId" clId="{8111C354-3D4D-4F80-AB52-CED55C800392}" dt="2021-07-23T09:53:17.683" v="1506"/>
        <pc:sldMkLst>
          <pc:docMk/>
          <pc:sldMk cId="4117779861" sldId="357"/>
        </pc:sldMkLst>
        <pc:spChg chg="mod">
          <ac:chgData name="Takehara Kazuyo" userId="6c1305eccc517997" providerId="LiveId" clId="{8111C354-3D4D-4F80-AB52-CED55C800392}" dt="2021-07-23T08:28:57.064" v="703" actId="14100"/>
          <ac:spMkLst>
            <pc:docMk/>
            <pc:sldMk cId="4117779861" sldId="357"/>
            <ac:spMk id="9" creationId="{299981DB-4DC5-437A-8708-DE5DBB6CE185}"/>
          </ac:spMkLst>
        </pc:spChg>
        <pc:spChg chg="add mod">
          <ac:chgData name="Takehara Kazuyo" userId="6c1305eccc517997" providerId="LiveId" clId="{8111C354-3D4D-4F80-AB52-CED55C800392}" dt="2021-07-23T08:29:12.315" v="704"/>
          <ac:spMkLst>
            <pc:docMk/>
            <pc:sldMk cId="4117779861" sldId="357"/>
            <ac:spMk id="10" creationId="{68F557D0-E84F-43F3-BD2B-7978980B518F}"/>
          </ac:spMkLst>
        </pc:spChg>
        <pc:spChg chg="add mod">
          <ac:chgData name="Takehara Kazuyo" userId="6c1305eccc517997" providerId="LiveId" clId="{8111C354-3D4D-4F80-AB52-CED55C800392}" dt="2021-07-23T08:29:12.315" v="704"/>
          <ac:spMkLst>
            <pc:docMk/>
            <pc:sldMk cId="4117779861" sldId="357"/>
            <ac:spMk id="11" creationId="{E6CD0E2B-9CC1-4E58-83CF-B329DA5A42FA}"/>
          </ac:spMkLst>
        </pc:spChg>
        <pc:spChg chg="add mod">
          <ac:chgData name="Takehara Kazuyo" userId="6c1305eccc517997" providerId="LiveId" clId="{8111C354-3D4D-4F80-AB52-CED55C800392}" dt="2021-07-23T08:29:12.315" v="704"/>
          <ac:spMkLst>
            <pc:docMk/>
            <pc:sldMk cId="4117779861" sldId="357"/>
            <ac:spMk id="12" creationId="{C6AA4B9D-53EE-4FE4-BBE8-64C523BB4A6F}"/>
          </ac:spMkLst>
        </pc:spChg>
        <pc:spChg chg="add mod">
          <ac:chgData name="Takehara Kazuyo" userId="6c1305eccc517997" providerId="LiveId" clId="{8111C354-3D4D-4F80-AB52-CED55C800392}" dt="2021-07-23T08:29:12.315" v="704"/>
          <ac:spMkLst>
            <pc:docMk/>
            <pc:sldMk cId="4117779861" sldId="357"/>
            <ac:spMk id="13" creationId="{B9A0C4AC-AC50-4C61-A696-29CB2D00670A}"/>
          </ac:spMkLst>
        </pc:spChg>
        <pc:picChg chg="del">
          <ac:chgData name="Takehara Kazuyo" userId="6c1305eccc517997" providerId="LiveId" clId="{8111C354-3D4D-4F80-AB52-CED55C800392}" dt="2021-07-23T09:53:17.203" v="1505" actId="478"/>
          <ac:picMkLst>
            <pc:docMk/>
            <pc:sldMk cId="4117779861" sldId="357"/>
            <ac:picMk id="7" creationId="{A163E03E-316A-44CD-9DC3-4C1D830CFA56}"/>
          </ac:picMkLst>
        </pc:picChg>
        <pc:picChg chg="del">
          <ac:chgData name="Takehara Kazuyo" userId="6c1305eccc517997" providerId="LiveId" clId="{8111C354-3D4D-4F80-AB52-CED55C800392}" dt="2021-07-23T09:53:17.203" v="1505" actId="478"/>
          <ac:picMkLst>
            <pc:docMk/>
            <pc:sldMk cId="4117779861" sldId="357"/>
            <ac:picMk id="8" creationId="{15739DFF-B526-4712-A16E-91A6A3A5A74D}"/>
          </ac:picMkLst>
        </pc:picChg>
        <pc:picChg chg="add mod">
          <ac:chgData name="Takehara Kazuyo" userId="6c1305eccc517997" providerId="LiveId" clId="{8111C354-3D4D-4F80-AB52-CED55C800392}" dt="2021-07-23T09:53:17.683" v="1506"/>
          <ac:picMkLst>
            <pc:docMk/>
            <pc:sldMk cId="4117779861" sldId="357"/>
            <ac:picMk id="14" creationId="{0CACB84C-00AF-4638-A028-0E2AD09BD177}"/>
          </ac:picMkLst>
        </pc:picChg>
        <pc:picChg chg="add mod">
          <ac:chgData name="Takehara Kazuyo" userId="6c1305eccc517997" providerId="LiveId" clId="{8111C354-3D4D-4F80-AB52-CED55C800392}" dt="2021-07-23T09:53:17.683" v="1506"/>
          <ac:picMkLst>
            <pc:docMk/>
            <pc:sldMk cId="4117779861" sldId="357"/>
            <ac:picMk id="15" creationId="{8B7C4179-814F-4763-946D-90DADF835765}"/>
          </ac:picMkLst>
        </pc:picChg>
      </pc:sldChg>
      <pc:sldChg chg="modSp add mod ord">
        <pc:chgData name="Takehara Kazuyo" userId="6c1305eccc517997" providerId="LiveId" clId="{8111C354-3D4D-4F80-AB52-CED55C800392}" dt="2021-07-23T08:51:34.148" v="911" actId="1076"/>
        <pc:sldMkLst>
          <pc:docMk/>
          <pc:sldMk cId="4109949139" sldId="358"/>
        </pc:sldMkLst>
        <pc:picChg chg="mod modCrop">
          <ac:chgData name="Takehara Kazuyo" userId="6c1305eccc517997" providerId="LiveId" clId="{8111C354-3D4D-4F80-AB52-CED55C800392}" dt="2021-07-23T08:51:34.148" v="911" actId="1076"/>
          <ac:picMkLst>
            <pc:docMk/>
            <pc:sldMk cId="4109949139" sldId="358"/>
            <ac:picMk id="3" creationId="{D43C0D22-7BBA-4EAA-8519-161FF785E98D}"/>
          </ac:picMkLst>
        </pc:picChg>
      </pc:sldChg>
      <pc:sldChg chg="modSp add mod">
        <pc:chgData name="Takehara Kazuyo" userId="6c1305eccc517997" providerId="LiveId" clId="{8111C354-3D4D-4F80-AB52-CED55C800392}" dt="2021-07-23T08:46:49.997" v="876" actId="1076"/>
        <pc:sldMkLst>
          <pc:docMk/>
          <pc:sldMk cId="1736160182" sldId="359"/>
        </pc:sldMkLst>
        <pc:picChg chg="mod modCrop">
          <ac:chgData name="Takehara Kazuyo" userId="6c1305eccc517997" providerId="LiveId" clId="{8111C354-3D4D-4F80-AB52-CED55C800392}" dt="2021-07-23T08:46:49.997" v="876" actId="1076"/>
          <ac:picMkLst>
            <pc:docMk/>
            <pc:sldMk cId="1736160182" sldId="359"/>
            <ac:picMk id="3" creationId="{D43C0D22-7BBA-4EAA-8519-161FF785E98D}"/>
          </ac:picMkLst>
        </pc:picChg>
      </pc:sldChg>
      <pc:sldChg chg="modSp add mod ord">
        <pc:chgData name="Takehara Kazuyo" userId="6c1305eccc517997" providerId="LiveId" clId="{8111C354-3D4D-4F80-AB52-CED55C800392}" dt="2021-07-23T08:49:43.740" v="891"/>
        <pc:sldMkLst>
          <pc:docMk/>
          <pc:sldMk cId="212738844" sldId="360"/>
        </pc:sldMkLst>
        <pc:picChg chg="mod modCrop">
          <ac:chgData name="Takehara Kazuyo" userId="6c1305eccc517997" providerId="LiveId" clId="{8111C354-3D4D-4F80-AB52-CED55C800392}" dt="2021-07-23T08:47:19.814" v="880" actId="1076"/>
          <ac:picMkLst>
            <pc:docMk/>
            <pc:sldMk cId="212738844" sldId="360"/>
            <ac:picMk id="3" creationId="{D43C0D22-7BBA-4EAA-8519-161FF785E98D}"/>
          </ac:picMkLst>
        </pc:picChg>
      </pc:sldChg>
      <pc:sldChg chg="modSp add mod ord">
        <pc:chgData name="Takehara Kazuyo" userId="6c1305eccc517997" providerId="LiveId" clId="{8111C354-3D4D-4F80-AB52-CED55C800392}" dt="2021-07-23T08:49:40.099" v="889"/>
        <pc:sldMkLst>
          <pc:docMk/>
          <pc:sldMk cId="1903516950" sldId="361"/>
        </pc:sldMkLst>
        <pc:picChg chg="mod modCrop">
          <ac:chgData name="Takehara Kazuyo" userId="6c1305eccc517997" providerId="LiveId" clId="{8111C354-3D4D-4F80-AB52-CED55C800392}" dt="2021-07-23T08:47:22.471" v="881" actId="1076"/>
          <ac:picMkLst>
            <pc:docMk/>
            <pc:sldMk cId="1903516950" sldId="361"/>
            <ac:picMk id="3" creationId="{D43C0D22-7BBA-4EAA-8519-161FF785E98D}"/>
          </ac:picMkLst>
        </pc:picChg>
      </pc:sldChg>
      <pc:sldChg chg="modAnim">
        <pc:chgData name="Takehara Kazuyo" userId="6c1305eccc517997" providerId="LiveId" clId="{8111C354-3D4D-4F80-AB52-CED55C800392}" dt="2021-07-23T09:51:08.550" v="1499"/>
        <pc:sldMkLst>
          <pc:docMk/>
          <pc:sldMk cId="597511211" sldId="364"/>
        </pc:sldMkLst>
      </pc:sldChg>
      <pc:sldChg chg="modAnim">
        <pc:chgData name="Takehara Kazuyo" userId="6c1305eccc517997" providerId="LiveId" clId="{8111C354-3D4D-4F80-AB52-CED55C800392}" dt="2021-07-23T09:51:17.074" v="1500"/>
        <pc:sldMkLst>
          <pc:docMk/>
          <pc:sldMk cId="1406525951" sldId="365"/>
        </pc:sldMkLst>
      </pc:sldChg>
      <pc:sldChg chg="delSp modSp add mod delAnim">
        <pc:chgData name="Takehara Kazuyo" userId="6c1305eccc517997" providerId="LiveId" clId="{8111C354-3D4D-4F80-AB52-CED55C800392}" dt="2021-07-23T09:02:05.957" v="921" actId="1076"/>
        <pc:sldMkLst>
          <pc:docMk/>
          <pc:sldMk cId="2623787709" sldId="366"/>
        </pc:sldMkLst>
        <pc:spChg chg="del">
          <ac:chgData name="Takehara Kazuyo" userId="6c1305eccc517997" providerId="LiveId" clId="{8111C354-3D4D-4F80-AB52-CED55C800392}" dt="2021-07-23T09:01:34.532" v="913" actId="478"/>
          <ac:spMkLst>
            <pc:docMk/>
            <pc:sldMk cId="2623787709" sldId="366"/>
            <ac:spMk id="4" creationId="{424E389D-1D6A-492F-BDAF-08BD4B86B56A}"/>
          </ac:spMkLst>
        </pc:spChg>
        <pc:picChg chg="mod modCrop">
          <ac:chgData name="Takehara Kazuyo" userId="6c1305eccc517997" providerId="LiveId" clId="{8111C354-3D4D-4F80-AB52-CED55C800392}" dt="2021-07-23T09:02:05.957" v="921" actId="1076"/>
          <ac:picMkLst>
            <pc:docMk/>
            <pc:sldMk cId="2623787709" sldId="366"/>
            <ac:picMk id="3" creationId="{1743F630-89F6-4C3E-ACF0-606ABB4CD07A}"/>
          </ac:picMkLst>
        </pc:picChg>
        <pc:picChg chg="del">
          <ac:chgData name="Takehara Kazuyo" userId="6c1305eccc517997" providerId="LiveId" clId="{8111C354-3D4D-4F80-AB52-CED55C800392}" dt="2021-07-23T09:01:34.532" v="913" actId="478"/>
          <ac:picMkLst>
            <pc:docMk/>
            <pc:sldMk cId="2623787709" sldId="366"/>
            <ac:picMk id="5" creationId="{514CB863-BC75-470C-8598-275B4D928234}"/>
          </ac:picMkLst>
        </pc:picChg>
      </pc:sldChg>
      <pc:sldChg chg="modSp add mod">
        <pc:chgData name="Takehara Kazuyo" userId="6c1305eccc517997" providerId="LiveId" clId="{8111C354-3D4D-4F80-AB52-CED55C800392}" dt="2021-07-23T09:02:25.415" v="923" actId="1076"/>
        <pc:sldMkLst>
          <pc:docMk/>
          <pc:sldMk cId="749737425" sldId="367"/>
        </pc:sldMkLst>
        <pc:picChg chg="mod modCrop">
          <ac:chgData name="Takehara Kazuyo" userId="6c1305eccc517997" providerId="LiveId" clId="{8111C354-3D4D-4F80-AB52-CED55C800392}" dt="2021-07-23T09:02:25.415" v="923" actId="1076"/>
          <ac:picMkLst>
            <pc:docMk/>
            <pc:sldMk cId="749737425" sldId="367"/>
            <ac:picMk id="3" creationId="{1743F630-89F6-4C3E-ACF0-606ABB4CD07A}"/>
          </ac:picMkLst>
        </pc:picChg>
      </pc:sldChg>
      <pc:sldChg chg="addSp delSp modSp add mod">
        <pc:chgData name="Takehara Kazuyo" userId="6c1305eccc517997" providerId="LiveId" clId="{8111C354-3D4D-4F80-AB52-CED55C800392}" dt="2021-07-23T09:15:33.126" v="999" actId="1076"/>
        <pc:sldMkLst>
          <pc:docMk/>
          <pc:sldMk cId="1875971076" sldId="368"/>
        </pc:sldMkLst>
        <pc:spChg chg="add mod">
          <ac:chgData name="Takehara Kazuyo" userId="6c1305eccc517997" providerId="LiveId" clId="{8111C354-3D4D-4F80-AB52-CED55C800392}" dt="2021-07-23T09:06:32.110" v="959"/>
          <ac:spMkLst>
            <pc:docMk/>
            <pc:sldMk cId="1875971076" sldId="368"/>
            <ac:spMk id="10" creationId="{15E1CE3B-3056-4AC4-A1FF-D415D38E2BA4}"/>
          </ac:spMkLst>
        </pc:spChg>
        <pc:picChg chg="mod">
          <ac:chgData name="Takehara Kazuyo" userId="6c1305eccc517997" providerId="LiveId" clId="{8111C354-3D4D-4F80-AB52-CED55C800392}" dt="2021-07-23T09:15:33.126" v="999" actId="1076"/>
          <ac:picMkLst>
            <pc:docMk/>
            <pc:sldMk cId="1875971076" sldId="368"/>
            <ac:picMk id="3" creationId="{0E303FFE-601E-4577-A6D5-6448CDB91A5E}"/>
          </ac:picMkLst>
        </pc:picChg>
        <pc:picChg chg="del">
          <ac:chgData name="Takehara Kazuyo" userId="6c1305eccc517997" providerId="LiveId" clId="{8111C354-3D4D-4F80-AB52-CED55C800392}" dt="2021-07-23T09:05:53.631" v="953" actId="478"/>
          <ac:picMkLst>
            <pc:docMk/>
            <pc:sldMk cId="1875971076" sldId="368"/>
            <ac:picMk id="6" creationId="{8B0D73ED-FFFA-4024-B395-ECBFB9A61DF5}"/>
          </ac:picMkLst>
        </pc:picChg>
        <pc:picChg chg="add mod modCrop">
          <ac:chgData name="Takehara Kazuyo" userId="6c1305eccc517997" providerId="LiveId" clId="{8111C354-3D4D-4F80-AB52-CED55C800392}" dt="2021-07-23T09:06:14.905" v="958" actId="14100"/>
          <ac:picMkLst>
            <pc:docMk/>
            <pc:sldMk cId="1875971076" sldId="368"/>
            <ac:picMk id="8" creationId="{A7E2E59A-E326-4EDB-8BFB-8310446722AF}"/>
          </ac:picMkLst>
        </pc:picChg>
        <pc:picChg chg="add mod">
          <ac:chgData name="Takehara Kazuyo" userId="6c1305eccc517997" providerId="LiveId" clId="{8111C354-3D4D-4F80-AB52-CED55C800392}" dt="2021-07-23T09:06:32.110" v="959"/>
          <ac:picMkLst>
            <pc:docMk/>
            <pc:sldMk cId="1875971076" sldId="368"/>
            <ac:picMk id="9" creationId="{F6F73EED-5CC1-4148-88DA-E81AE89F73F4}"/>
          </ac:picMkLst>
        </pc:picChg>
      </pc:sldChg>
      <pc:sldChg chg="delSp add del mod delAnim">
        <pc:chgData name="Takehara Kazuyo" userId="6c1305eccc517997" providerId="LiveId" clId="{8111C354-3D4D-4F80-AB52-CED55C800392}" dt="2021-07-23T09:12:15.135" v="984" actId="2696"/>
        <pc:sldMkLst>
          <pc:docMk/>
          <pc:sldMk cId="565183860" sldId="369"/>
        </pc:sldMkLst>
        <pc:spChg chg="del">
          <ac:chgData name="Takehara Kazuyo" userId="6c1305eccc517997" providerId="LiveId" clId="{8111C354-3D4D-4F80-AB52-CED55C800392}" dt="2021-07-23T09:12:05.467" v="979" actId="478"/>
          <ac:spMkLst>
            <pc:docMk/>
            <pc:sldMk cId="565183860" sldId="369"/>
            <ac:spMk id="6" creationId="{3E2C01A8-9A1E-46A3-9DD0-BB1B968BCCA3}"/>
          </ac:spMkLst>
        </pc:spChg>
        <pc:picChg chg="del">
          <ac:chgData name="Takehara Kazuyo" userId="6c1305eccc517997" providerId="LiveId" clId="{8111C354-3D4D-4F80-AB52-CED55C800392}" dt="2021-07-23T09:12:06.732" v="980" actId="478"/>
          <ac:picMkLst>
            <pc:docMk/>
            <pc:sldMk cId="565183860" sldId="369"/>
            <ac:picMk id="7" creationId="{B3148F82-763C-41B4-8A7A-A48D7EBD762A}"/>
          </ac:picMkLst>
        </pc:picChg>
        <pc:picChg chg="del">
          <ac:chgData name="Takehara Kazuyo" userId="6c1305eccc517997" providerId="LiveId" clId="{8111C354-3D4D-4F80-AB52-CED55C800392}" dt="2021-07-23T09:12:07.504" v="981" actId="478"/>
          <ac:picMkLst>
            <pc:docMk/>
            <pc:sldMk cId="565183860" sldId="369"/>
            <ac:picMk id="8" creationId="{900807FC-9D81-4E46-9B9C-0D86142E3CEE}"/>
          </ac:picMkLst>
        </pc:picChg>
        <pc:picChg chg="del">
          <ac:chgData name="Takehara Kazuyo" userId="6c1305eccc517997" providerId="LiveId" clId="{8111C354-3D4D-4F80-AB52-CED55C800392}" dt="2021-07-23T09:12:08.328" v="982" actId="478"/>
          <ac:picMkLst>
            <pc:docMk/>
            <pc:sldMk cId="565183860" sldId="369"/>
            <ac:picMk id="9" creationId="{0999F470-E80B-4078-90B9-AE812B1CED8A}"/>
          </ac:picMkLst>
        </pc:picChg>
        <pc:picChg chg="del">
          <ac:chgData name="Takehara Kazuyo" userId="6c1305eccc517997" providerId="LiveId" clId="{8111C354-3D4D-4F80-AB52-CED55C800392}" dt="2021-07-23T09:12:09.614" v="983" actId="478"/>
          <ac:picMkLst>
            <pc:docMk/>
            <pc:sldMk cId="565183860" sldId="369"/>
            <ac:picMk id="10" creationId="{FA94D013-3DCB-4544-8140-2DD4B43495B8}"/>
          </ac:picMkLst>
        </pc:picChg>
      </pc:sldChg>
      <pc:sldChg chg="add del">
        <pc:chgData name="Takehara Kazuyo" userId="6c1305eccc517997" providerId="LiveId" clId="{8111C354-3D4D-4F80-AB52-CED55C800392}" dt="2021-07-23T09:38:37.689" v="1311" actId="2696"/>
        <pc:sldMkLst>
          <pc:docMk/>
          <pc:sldMk cId="996111694" sldId="369"/>
        </pc:sldMkLst>
      </pc:sldChg>
      <pc:sldChg chg="delSp add del mod delAnim">
        <pc:chgData name="Takehara Kazuyo" userId="6c1305eccc517997" providerId="LiveId" clId="{8111C354-3D4D-4F80-AB52-CED55C800392}" dt="2021-07-23T09:11:55.166" v="977" actId="2696"/>
        <pc:sldMkLst>
          <pc:docMk/>
          <pc:sldMk cId="3381026238" sldId="369"/>
        </pc:sldMkLst>
        <pc:spChg chg="del">
          <ac:chgData name="Takehara Kazuyo" userId="6c1305eccc517997" providerId="LiveId" clId="{8111C354-3D4D-4F80-AB52-CED55C800392}" dt="2021-07-23T09:11:03.145" v="967" actId="478"/>
          <ac:spMkLst>
            <pc:docMk/>
            <pc:sldMk cId="3381026238" sldId="369"/>
            <ac:spMk id="8" creationId="{DC3373B8-05CB-4B43-AD76-4BA1096A5BBC}"/>
          </ac:spMkLst>
        </pc:spChg>
        <pc:picChg chg="del">
          <ac:chgData name="Takehara Kazuyo" userId="6c1305eccc517997" providerId="LiveId" clId="{8111C354-3D4D-4F80-AB52-CED55C800392}" dt="2021-07-23T09:11:04.639" v="968" actId="478"/>
          <ac:picMkLst>
            <pc:docMk/>
            <pc:sldMk cId="3381026238" sldId="369"/>
            <ac:picMk id="4" creationId="{D7D8184D-7D50-49EC-8B66-2B75D6A4E18C}"/>
          </ac:picMkLst>
        </pc:picChg>
        <pc:picChg chg="del">
          <ac:chgData name="Takehara Kazuyo" userId="6c1305eccc517997" providerId="LiveId" clId="{8111C354-3D4D-4F80-AB52-CED55C800392}" dt="2021-07-23T09:11:05.532" v="969" actId="478"/>
          <ac:picMkLst>
            <pc:docMk/>
            <pc:sldMk cId="3381026238" sldId="369"/>
            <ac:picMk id="5" creationId="{A417A980-80CC-4091-B062-5FE22124D287}"/>
          </ac:picMkLst>
        </pc:picChg>
        <pc:picChg chg="del">
          <ac:chgData name="Takehara Kazuyo" userId="6c1305eccc517997" providerId="LiveId" clId="{8111C354-3D4D-4F80-AB52-CED55C800392}" dt="2021-07-23T09:11:06.443" v="970" actId="478"/>
          <ac:picMkLst>
            <pc:docMk/>
            <pc:sldMk cId="3381026238" sldId="369"/>
            <ac:picMk id="6" creationId="{8BD778E6-9870-474F-B0BB-FEC45DBF9131}"/>
          </ac:picMkLst>
        </pc:picChg>
        <pc:picChg chg="del">
          <ac:chgData name="Takehara Kazuyo" userId="6c1305eccc517997" providerId="LiveId" clId="{8111C354-3D4D-4F80-AB52-CED55C800392}" dt="2021-07-23T09:11:07.460" v="971" actId="478"/>
          <ac:picMkLst>
            <pc:docMk/>
            <pc:sldMk cId="3381026238" sldId="369"/>
            <ac:picMk id="7" creationId="{BEFDBEEC-CDFD-485D-97F4-D531A18B938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1FB1A7-A483-4104-B494-ED19E325AE4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53D05-9CC4-4B08-ADEA-3A750AADC9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984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50FCD2-5006-4191-88B3-EC91B89FD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5D74EFD-B3E1-4001-A3CA-CAF845ADE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68F8F1-D40F-43B4-BA8A-5D57E5A70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F78649-E3CE-4093-9412-B3E6E63D3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12922B-DF90-4910-8288-C285A5677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9159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7B3FAA-8E99-492B-881E-9EC118DE2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075BE4-1480-43BB-9F20-4FE136AAD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2F8F39-E335-4321-9E10-3BBB144CA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A5EF41-3D70-4CF7-9181-0FCA21873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9D591B-BDCC-4DDF-93EE-29734665E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558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B6B023-D56C-4433-999A-BACDC69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A95129-5B7C-4904-974E-DD4549E6B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886105-FDD3-4DB8-831A-0F7AB6472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4DF181-B788-4C63-82D7-78C91A804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A157AA-B8E2-44E0-9DFC-4C5A9F09A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460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B31F93-B45A-424E-B312-7520634B8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DB956F-E252-4BC3-9A45-3E93B306C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DA3C967-0413-4CDF-86FB-C544ED9C1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65D3F5E-1DB7-4F95-B975-A5A0430A7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F17D56E-FDF8-41C6-9288-93134A0A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331B6D-D174-4130-8CA7-9F4B92BC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01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0B6F7E-C292-46C2-AE39-A5A5030D8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40C2FD-D3B0-4738-93BE-6A094AB60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C585B1F-8A3D-4A61-B5DB-43EBEA161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A5A38E3-3177-4CE3-A4B0-A68A608AA2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0AA674-88E2-4F49-A29C-6F74DB75F0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F543E1C-ABEF-4E4E-93CF-1D751F300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7A6B7E8-365D-4A73-AFF7-7422A537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E4FF017-D4EF-4933-A918-B6107F53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7727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002A87-57C6-44F8-81EE-EE30F2740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145226-E55F-4B4D-8771-B9EC4658C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0BB682F-99DF-418F-A007-F8C178DFE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5255BE9-8434-48EB-9A5A-447A6AAE8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41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C255E86-001C-469A-963E-55B089FB9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BAF9847-860A-4660-ACD0-D7E95D440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994E84-AB67-4993-B6CB-7D5A17456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556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B00F6A-D48B-46F0-9D59-DD7D53884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79DB39-2AEF-4937-905D-9B8D66C0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E667A54-448D-47D7-9DFB-DCA5995B6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4F275F-EF03-41DB-8055-298532A78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30717AA-115F-4961-A7C7-C08E64972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67F5CED-F815-4486-B85D-FB5AFFFA9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191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0E97BD-4ADD-4BAF-8869-CD8F7A540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609D6A1-3B61-47E5-8FDF-2836E48ED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92F0155-CF14-4DA4-87DF-A6427D93C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5EE612-5837-4153-B025-573F3B25A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E78170-5D97-4BC3-AD86-2CACB83D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BA47A8-65A2-4C7B-889E-F0F498BAD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956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7F4D9E-507B-438D-91F8-2E628CFDE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BADF70E-D623-4389-8C16-F83E8DF6D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D32C57-33F2-4CB7-AC0A-4F4DB6115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828F0C-06DA-416C-8549-CBCD9BECE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5140CB-D91A-45AB-9A56-997C6E3CF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0738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DC79BD6-D4D2-48CF-9B82-968786AA1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8790DBF-777D-4817-A4D8-8DE343C16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8BFBDA-ECF8-4306-B7D4-301953FD4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D551AC-3FFD-4385-9491-A21787AD7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A38F99-3C73-4456-A972-84CC259A7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5335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7D3D0-FB16-4A1B-95A1-F90945CB6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438BC6-26FD-4707-95F8-3519B938A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79B452-85CE-4C95-B8C6-A82CB68C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46E2F1-D511-40E1-9C61-FA802BCB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1EE70D-542E-49CA-8551-11002055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151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484D5-95BD-4D9E-B61B-7E97BBFE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185DA2-A174-45BC-9DB2-0412DA5B6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484BA0-EBEE-40C5-8740-BE1126C9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A24A21-7F22-473F-AB3D-2B532082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B8DBA-978B-453F-B4D0-D3F459E5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0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D0FA5-C47E-4E60-AC90-96EA0F04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C08172-8DF4-490D-B600-0460523B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738DF-C03B-465F-9F38-3AE08271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4A029-C0A6-4DBA-8C24-722C88A8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CB93C6-B766-428E-87CF-8A336E8E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248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F56C8-AF5A-4E6D-9DAD-8CCE7A32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1BD1EC-1099-4E75-B6C7-AE20A133C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08EE0D-4903-493A-8132-6EF7598A1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3B6921-3881-4B1A-9C1C-968E7EA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16B55A-0CD4-4A7B-B38C-9F46C219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F11818-D4F8-4106-A087-04024FC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04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F39AFA-15B1-401D-93A0-982FF559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E566CC-5851-4F69-BA97-5DF5A9854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89C432-795D-46E9-AF88-C51AE2039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C40A95-6B89-4447-A970-16F0EB906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C6140A-2400-40F7-8A53-2164B7059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F253EE-9158-4954-A16B-F42AEC59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B74646-A8BB-4219-B477-2B2F8AFD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0008F8-C0FE-4446-9B48-B015FC87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92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185A53-0FC7-4258-B828-5A87299A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01A2D4-7A1F-456B-BB2C-9C266796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F21EB0-1A6C-4F0D-B6A4-C24DA716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F1D72E-E1AC-4237-BFB6-3099CDF9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4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24DE4A-342B-4479-BFAC-FC90816B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2EDB3A9-09BC-4CF2-A5D9-D1D9712D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10E914-E92E-4A7D-B93F-E35F45FB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893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A3A1A-4D57-499A-8B07-26A40E07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C8A460-5CD7-43AD-9498-6B86A826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550753-7B35-4E47-978C-6323DEF69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5ACA2-7E76-495E-BC68-C9563D52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0BE3CC-B740-4B62-8A63-4F08CD40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38E529-D817-46DD-9856-E5637C48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48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D5994-59E8-4984-A793-341DDC74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90E876-E0CF-4558-BC14-3EBEFD6B0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984956-A0C6-41F6-9EA9-6713104C6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1B66A1-BBC8-49CC-8111-457CF998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38BF49-ED4D-468D-86FE-F9C67A84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1E40AC-4011-48B0-9CB6-5082DB9C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555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A4169B-1CEB-49DD-8194-9E1032BB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3B40FB-8987-4489-B6AD-934DC295B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F2521-1A44-4206-A25E-E31C187C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60EECF-0E39-4D63-B72E-26965CD3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B46959-BA1D-4857-8E89-AA135AFD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154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C1D481-CC27-4419-B4D0-8357FBC0C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438158-D72C-4EFF-9178-9B17E2B6A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85B660-DD90-40E6-8F0A-2F77225D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F09DF2-960F-45FE-B2DA-88396B03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A04E35-C20B-4AA6-B3BE-8AFDEB7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29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05A4996-9A05-4890-AB8B-7E64ABC7B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BD99769-79E5-4AAA-999F-0CAF48A36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BEA27F-D9F1-46D5-9D41-869DFB156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38BC5-4C22-4B52-9AE1-BA93D414C9D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441BB0-C477-4E38-89DA-D4569A8721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129775-2C23-450D-A71B-C6F6E71FD3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6379A-8F68-49BD-B5F4-4DE21C6567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092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DEC58D2-A19F-4FDE-890F-D21878A9D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0492F1-6947-4DC1-B55B-B80E48E1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2F317D-C339-4C24-8B4E-C20C0F54F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21DA7-085B-4DD0-B566-BA5931AD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DE5D5F-D4AF-4EF4-AB1D-8E6FA5B79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4.png"/><Relationship Id="rId5" Type="http://schemas.microsoft.com/office/2007/relationships/media" Target="../media/media5.mp3"/><Relationship Id="rId10" Type="http://schemas.openxmlformats.org/officeDocument/2006/relationships/image" Target="../media/image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7.png"/><Relationship Id="rId5" Type="http://schemas.microsoft.com/office/2007/relationships/media" Target="../media/media5.mp3"/><Relationship Id="rId10" Type="http://schemas.openxmlformats.org/officeDocument/2006/relationships/image" Target="../media/image10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2.png"/><Relationship Id="rId5" Type="http://schemas.microsoft.com/office/2007/relationships/media" Target="../media/media5.mp3"/><Relationship Id="rId10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2.png"/><Relationship Id="rId5" Type="http://schemas.microsoft.com/office/2007/relationships/media" Target="../media/media5.mp3"/><Relationship Id="rId10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t.ly/3wtHKoR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10.mp3"/><Relationship Id="rId7" Type="http://schemas.openxmlformats.org/officeDocument/2006/relationships/image" Target="../media/image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Relationship Id="rId9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10.mp3"/><Relationship Id="rId7" Type="http://schemas.openxmlformats.org/officeDocument/2006/relationships/image" Target="../media/image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8.xml"/><Relationship Id="rId4" Type="http://schemas.openxmlformats.org/officeDocument/2006/relationships/audio" Target="../media/media10.mp3"/><Relationship Id="rId9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media" Target="../media/media12.mp3"/><Relationship Id="rId7" Type="http://schemas.openxmlformats.org/officeDocument/2006/relationships/image" Target="../media/image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2.mp3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2.mp3"/><Relationship Id="rId7" Type="http://schemas.openxmlformats.org/officeDocument/2006/relationships/image" Target="../media/image4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2.mp3"/><Relationship Id="rId9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56.png"/><Relationship Id="rId5" Type="http://schemas.microsoft.com/office/2007/relationships/media" Target="../media/media17.mp3"/><Relationship Id="rId10" Type="http://schemas.openxmlformats.org/officeDocument/2006/relationships/image" Target="../media/image55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56.png"/><Relationship Id="rId5" Type="http://schemas.microsoft.com/office/2007/relationships/media" Target="../media/media17.mp3"/><Relationship Id="rId10" Type="http://schemas.openxmlformats.org/officeDocument/2006/relationships/image" Target="../media/image55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56.png"/><Relationship Id="rId5" Type="http://schemas.microsoft.com/office/2007/relationships/media" Target="../media/media17.mp3"/><Relationship Id="rId10" Type="http://schemas.openxmlformats.org/officeDocument/2006/relationships/image" Target="../media/image55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56.png"/><Relationship Id="rId5" Type="http://schemas.microsoft.com/office/2007/relationships/media" Target="../media/media17.mp3"/><Relationship Id="rId10" Type="http://schemas.openxmlformats.org/officeDocument/2006/relationships/image" Target="../media/image55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4.png"/><Relationship Id="rId5" Type="http://schemas.microsoft.com/office/2007/relationships/media" Target="../media/media17.mp3"/><Relationship Id="rId10" Type="http://schemas.openxmlformats.org/officeDocument/2006/relationships/image" Target="../media/image57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4.png"/><Relationship Id="rId5" Type="http://schemas.microsoft.com/office/2007/relationships/media" Target="../media/media17.mp3"/><Relationship Id="rId10" Type="http://schemas.openxmlformats.org/officeDocument/2006/relationships/image" Target="../media/image57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5.mp3"/><Relationship Id="rId7" Type="http://schemas.microsoft.com/office/2007/relationships/media" Target="../media/media18.mp3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audio" Target="../media/media17.mp3"/><Relationship Id="rId11" Type="http://schemas.openxmlformats.org/officeDocument/2006/relationships/image" Target="../media/image4.png"/><Relationship Id="rId5" Type="http://schemas.microsoft.com/office/2007/relationships/media" Target="../media/media17.mp3"/><Relationship Id="rId10" Type="http://schemas.openxmlformats.org/officeDocument/2006/relationships/image" Target="../media/image57.png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4.png"/><Relationship Id="rId5" Type="http://schemas.microsoft.com/office/2007/relationships/media" Target="../media/media17.mp3"/><Relationship Id="rId10" Type="http://schemas.openxmlformats.org/officeDocument/2006/relationships/image" Target="../media/image57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4.png"/><Relationship Id="rId4" Type="http://schemas.openxmlformats.org/officeDocument/2006/relationships/image" Target="../media/image5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4.png"/><Relationship Id="rId4" Type="http://schemas.openxmlformats.org/officeDocument/2006/relationships/image" Target="../media/image6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4.png"/><Relationship Id="rId4" Type="http://schemas.openxmlformats.org/officeDocument/2006/relationships/image" Target="../media/image6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4.png"/><Relationship Id="rId4" Type="http://schemas.openxmlformats.org/officeDocument/2006/relationships/image" Target="../media/image6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6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6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4.png"/><Relationship Id="rId4" Type="http://schemas.openxmlformats.org/officeDocument/2006/relationships/image" Target="../media/image5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4.png"/><Relationship Id="rId4" Type="http://schemas.openxmlformats.org/officeDocument/2006/relationships/image" Target="../media/image6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4.png"/><Relationship Id="rId4" Type="http://schemas.openxmlformats.org/officeDocument/2006/relationships/image" Target="../media/image6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4.png"/><Relationship Id="rId4" Type="http://schemas.openxmlformats.org/officeDocument/2006/relationships/image" Target="../media/image6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4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7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88318EC-526F-49A9-BA1B-CB6FEA4001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0514" y="0"/>
            <a:ext cx="8543298" cy="5737412"/>
          </a:xfrm>
          <a:prstGeom prst="rect">
            <a:avLst/>
          </a:prstGeom>
        </p:spPr>
      </p:pic>
      <p:pic>
        <p:nvPicPr>
          <p:cNvPr id="6" name="Picture 10" descr="Map&#10;&#10;Description automatically generated">
            <a:extLst>
              <a:ext uri="{FF2B5EF4-FFF2-40B4-BE49-F238E27FC236}">
                <a16:creationId xmlns:a16="http://schemas.microsoft.com/office/drawing/2014/main" id="{C16D71D9-D31D-4E5E-909C-EE33ACFC4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64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937A3CB-AFB5-4A8F-8B7D-61E8F4B30E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5964" y="0"/>
            <a:ext cx="6840072" cy="6827430"/>
          </a:xfrm>
          <a:prstGeom prst="rect">
            <a:avLst/>
          </a:prstGeom>
        </p:spPr>
      </p:pic>
      <p:pic>
        <p:nvPicPr>
          <p:cNvPr id="4" name="Z_[09-01]_kotoba1">
            <a:hlinkClick r:id="" action="ppaction://media"/>
            <a:extLst>
              <a:ext uri="{FF2B5EF4-FFF2-40B4-BE49-F238E27FC236}">
                <a16:creationId xmlns:a16="http://schemas.microsoft.com/office/drawing/2014/main" id="{6266BBD8-9503-4E26-9D59-DDCCE0BFE4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90796" y="5129866"/>
            <a:ext cx="487363" cy="48736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446C1929-BFC6-4F9E-B63C-CB7595E9BE25}"/>
              </a:ext>
            </a:extLst>
          </p:cNvPr>
          <p:cNvSpPr/>
          <p:nvPr/>
        </p:nvSpPr>
        <p:spPr>
          <a:xfrm>
            <a:off x="2675964" y="5015060"/>
            <a:ext cx="3420036" cy="6021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96066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2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456B2C8-2640-4BF8-9CD3-985B1CFEAA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7866" y="2150336"/>
            <a:ext cx="8516268" cy="255732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EAE3292-E910-4BF0-91F3-4CC49A557B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80" b="85909"/>
          <a:stretch/>
        </p:blipFill>
        <p:spPr>
          <a:xfrm>
            <a:off x="323288" y="219075"/>
            <a:ext cx="2172261" cy="128259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8AEE37-D8AC-418F-A6EB-C96B07720EC6}"/>
              </a:ext>
            </a:extLst>
          </p:cNvPr>
          <p:cNvSpPr txBox="1"/>
          <p:nvPr/>
        </p:nvSpPr>
        <p:spPr>
          <a:xfrm>
            <a:off x="1590674" y="4987003"/>
            <a:ext cx="30951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ចូលឆ្នាំថ្មី </a:t>
            </a:r>
            <a:endParaRPr lang="en-US" altLang="ja-JP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(ថ្ងៃទី១ខែមករា)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B3B2CC9-BBCF-44FB-87C2-A35457526FFF}"/>
              </a:ext>
            </a:extLst>
          </p:cNvPr>
          <p:cNvSpPr txBox="1"/>
          <p:nvPr/>
        </p:nvSpPr>
        <p:spPr>
          <a:xfrm>
            <a:off x="4314826" y="5002392"/>
            <a:ext cx="38571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ថ្ងៃបុណ្យមនុស្សពេញវ័យ </a:t>
            </a:r>
            <a:endParaRPr lang="en-US" altLang="ja-JP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(ថ្ងៃចន្ទទី២ខែមករា)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3E4B0D5-390B-4DDD-A9CF-D19350328C0C}"/>
              </a:ext>
            </a:extLst>
          </p:cNvPr>
          <p:cNvSpPr txBox="1"/>
          <p:nvPr/>
        </p:nvSpPr>
        <p:spPr>
          <a:xfrm>
            <a:off x="8067676" y="4956225"/>
            <a:ext cx="28284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បុណ្យកុមារី </a:t>
            </a:r>
            <a:endParaRPr lang="en-US" altLang="ja-JP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(ថ្ងៃទី៣ខែមីនា)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369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456B2C8-2640-4BF8-9CD3-985B1CFEAA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7866" y="2203362"/>
            <a:ext cx="8516268" cy="24512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DA43DC3-F6A0-411B-A1E2-7BF566C6EF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80" b="85909"/>
          <a:stretch/>
        </p:blipFill>
        <p:spPr>
          <a:xfrm>
            <a:off x="323288" y="219075"/>
            <a:ext cx="2172261" cy="128259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A033731-A6C4-443D-895D-F94532B3DD9E}"/>
              </a:ext>
            </a:extLst>
          </p:cNvPr>
          <p:cNvSpPr txBox="1"/>
          <p:nvPr/>
        </p:nvSpPr>
        <p:spPr>
          <a:xfrm>
            <a:off x="1391110" y="4987003"/>
            <a:ext cx="32947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បុណ្យកុមារ </a:t>
            </a:r>
            <a:endParaRPr lang="en-US" altLang="ja-JP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(ថ្ងៃទី៥ខែឧសភា)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B77E8EF-171B-4C63-B28D-9B1939060839}"/>
              </a:ext>
            </a:extLst>
          </p:cNvPr>
          <p:cNvSpPr txBox="1"/>
          <p:nvPr/>
        </p:nvSpPr>
        <p:spPr>
          <a:xfrm>
            <a:off x="4800141" y="4987003"/>
            <a:ext cx="32947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បុណ្យផ្កាយ </a:t>
            </a:r>
            <a:endParaRPr lang="en-US" altLang="ja-JP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(ថ្ងៃទី៧ខែកក្កដា)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C4C4821-10D5-438C-9482-383D5B4BB3A5}"/>
              </a:ext>
            </a:extLst>
          </p:cNvPr>
          <p:cNvSpPr txBox="1"/>
          <p:nvPr/>
        </p:nvSpPr>
        <p:spPr>
          <a:xfrm>
            <a:off x="7952916" y="4987002"/>
            <a:ext cx="34501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បុណ្យណូអែល </a:t>
            </a:r>
            <a:endParaRPr lang="en-US" altLang="ja-JP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(ថ្ងៃទី២៥ខែធ្នូ)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180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937A3CB-AFB5-4A8F-8B7D-61E8F4B30E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5964" y="0"/>
            <a:ext cx="6840072" cy="6827430"/>
          </a:xfrm>
          <a:prstGeom prst="rect">
            <a:avLst/>
          </a:prstGeom>
        </p:spPr>
      </p:pic>
      <p:pic>
        <p:nvPicPr>
          <p:cNvPr id="4" name="Z_[09-01]_kotoba1">
            <a:hlinkClick r:id="" action="ppaction://media"/>
            <a:extLst>
              <a:ext uri="{FF2B5EF4-FFF2-40B4-BE49-F238E27FC236}">
                <a16:creationId xmlns:a16="http://schemas.microsoft.com/office/drawing/2014/main" id="{998C493A-8990-41B9-B723-892EBEC117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3088" y="5591779"/>
            <a:ext cx="487363" cy="48736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EA969EC0-8257-46F0-933C-7F32EBCB3ECA}"/>
              </a:ext>
            </a:extLst>
          </p:cNvPr>
          <p:cNvSpPr/>
          <p:nvPr/>
        </p:nvSpPr>
        <p:spPr>
          <a:xfrm>
            <a:off x="2609976" y="5610633"/>
            <a:ext cx="3420036" cy="6021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600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937A3CB-AFB5-4A8F-8B7D-61E8F4B30E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5964" y="0"/>
            <a:ext cx="6840072" cy="6827430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D8E758A7-5E58-4A32-B6DE-539452B76234}"/>
              </a:ext>
            </a:extLst>
          </p:cNvPr>
          <p:cNvSpPr/>
          <p:nvPr/>
        </p:nvSpPr>
        <p:spPr>
          <a:xfrm>
            <a:off x="2675964" y="6202839"/>
            <a:ext cx="3420036" cy="6021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Z_[09-02]_kotoba2">
            <a:hlinkClick r:id="" action="ppaction://media"/>
            <a:extLst>
              <a:ext uri="{FF2B5EF4-FFF2-40B4-BE49-F238E27FC236}">
                <a16:creationId xmlns:a16="http://schemas.microsoft.com/office/drawing/2014/main" id="{32D82207-FDD4-4BAF-8E1B-CA7CB5FE08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15096" y="6202839"/>
            <a:ext cx="487363" cy="48736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723100C-25F0-4692-A773-4CC3752CA172}"/>
              </a:ext>
            </a:extLst>
          </p:cNvPr>
          <p:cNvSpPr txBox="1"/>
          <p:nvPr/>
        </p:nvSpPr>
        <p:spPr>
          <a:xfrm>
            <a:off x="541417" y="1351508"/>
            <a:ext cx="203618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5346079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2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06F14A1-69EF-42C4-9756-B849A11D87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9890" y="255298"/>
            <a:ext cx="6416145" cy="6404287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B3C6B36C-EED5-4EFE-9231-13C75F7DA453}"/>
              </a:ext>
            </a:extLst>
          </p:cNvPr>
          <p:cNvSpPr/>
          <p:nvPr/>
        </p:nvSpPr>
        <p:spPr>
          <a:xfrm>
            <a:off x="3015329" y="6088033"/>
            <a:ext cx="3420036" cy="6021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Z_[09-02]_kotoba2">
            <a:hlinkClick r:id="" action="ppaction://media"/>
            <a:extLst>
              <a:ext uri="{FF2B5EF4-FFF2-40B4-BE49-F238E27FC236}">
                <a16:creationId xmlns:a16="http://schemas.microsoft.com/office/drawing/2014/main" id="{4787D23D-13C5-43CC-B6F0-01BE6D7065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84778" y="6088033"/>
            <a:ext cx="487363" cy="48736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EE0F669-ACE8-4D91-9BB5-F326ED95FF9F}"/>
              </a:ext>
            </a:extLst>
          </p:cNvPr>
          <p:cNvSpPr txBox="1"/>
          <p:nvPr/>
        </p:nvSpPr>
        <p:spPr>
          <a:xfrm>
            <a:off x="541417" y="1351508"/>
            <a:ext cx="203618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C81A1F-7145-4EAC-8CFC-5906D3BB61FA}"/>
              </a:ext>
            </a:extLst>
          </p:cNvPr>
          <p:cNvSpPr txBox="1"/>
          <p:nvPr/>
        </p:nvSpPr>
        <p:spPr>
          <a:xfrm>
            <a:off x="1267280" y="1379540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BF97442-F97B-4068-94AA-2FDA0C404A20}"/>
              </a:ext>
            </a:extLst>
          </p:cNvPr>
          <p:cNvSpPr txBox="1"/>
          <p:nvPr/>
        </p:nvSpPr>
        <p:spPr>
          <a:xfrm>
            <a:off x="1267280" y="2069268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f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39ACEE-765E-402D-B7D8-94422E603BC4}"/>
              </a:ext>
            </a:extLst>
          </p:cNvPr>
          <p:cNvSpPr txBox="1"/>
          <p:nvPr/>
        </p:nvSpPr>
        <p:spPr>
          <a:xfrm>
            <a:off x="1271368" y="2799165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e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8288EB-600D-4A56-901A-9522A70EF31B}"/>
              </a:ext>
            </a:extLst>
          </p:cNvPr>
          <p:cNvSpPr txBox="1"/>
          <p:nvPr/>
        </p:nvSpPr>
        <p:spPr>
          <a:xfrm>
            <a:off x="1267280" y="3510477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AFAD629-1F93-4346-8BF0-5AFF42DE536F}"/>
              </a:ext>
            </a:extLst>
          </p:cNvPr>
          <p:cNvSpPr txBox="1"/>
          <p:nvPr/>
        </p:nvSpPr>
        <p:spPr>
          <a:xfrm>
            <a:off x="1267280" y="4277651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1D92348-164C-47C2-B0C9-9168D303EA26}"/>
              </a:ext>
            </a:extLst>
          </p:cNvPr>
          <p:cNvSpPr txBox="1"/>
          <p:nvPr/>
        </p:nvSpPr>
        <p:spPr>
          <a:xfrm>
            <a:off x="1267280" y="5010099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89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26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9924547-6B2D-4175-80FD-7361845DBF0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131" y="5495827"/>
            <a:ext cx="10666080" cy="1171280"/>
          </a:xfrm>
          <a:prstGeom prst="rect">
            <a:avLst/>
          </a:prstGeom>
        </p:spPr>
      </p:pic>
      <p:pic>
        <p:nvPicPr>
          <p:cNvPr id="9" name="Z_[09-03]_kiku1">
            <a:hlinkClick r:id="" action="ppaction://media"/>
            <a:extLst>
              <a:ext uri="{FF2B5EF4-FFF2-40B4-BE49-F238E27FC236}">
                <a16:creationId xmlns:a16="http://schemas.microsoft.com/office/drawing/2014/main" id="{48AE4CA3-E870-41E1-8CA5-ACA1C3D196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21067" y="5098166"/>
            <a:ext cx="487363" cy="487363"/>
          </a:xfrm>
          <a:prstGeom prst="rect">
            <a:avLst/>
          </a:prstGeom>
        </p:spPr>
      </p:pic>
      <p:pic>
        <p:nvPicPr>
          <p:cNvPr id="10" name="Z_[09-04]_kiku2">
            <a:hlinkClick r:id="" action="ppaction://media"/>
            <a:extLst>
              <a:ext uri="{FF2B5EF4-FFF2-40B4-BE49-F238E27FC236}">
                <a16:creationId xmlns:a16="http://schemas.microsoft.com/office/drawing/2014/main" id="{94E2DA1F-9FF2-4C72-B036-DD825ABAA0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39689" y="5594104"/>
            <a:ext cx="487363" cy="487363"/>
          </a:xfrm>
          <a:prstGeom prst="rect">
            <a:avLst/>
          </a:prstGeom>
        </p:spPr>
      </p:pic>
      <p:pic>
        <p:nvPicPr>
          <p:cNvPr id="11" name="Z_[09-05]_kiku3">
            <a:hlinkClick r:id="" action="ppaction://media"/>
            <a:extLst>
              <a:ext uri="{FF2B5EF4-FFF2-40B4-BE49-F238E27FC236}">
                <a16:creationId xmlns:a16="http://schemas.microsoft.com/office/drawing/2014/main" id="{C89F5166-2168-480A-A7C5-3CA69578406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35329" y="5098166"/>
            <a:ext cx="487363" cy="487363"/>
          </a:xfrm>
          <a:prstGeom prst="rect">
            <a:avLst/>
          </a:prstGeom>
        </p:spPr>
      </p:pic>
      <p:pic>
        <p:nvPicPr>
          <p:cNvPr id="12" name="Z_[09-06]_kiku4">
            <a:hlinkClick r:id="" action="ppaction://media"/>
            <a:extLst>
              <a:ext uri="{FF2B5EF4-FFF2-40B4-BE49-F238E27FC236}">
                <a16:creationId xmlns:a16="http://schemas.microsoft.com/office/drawing/2014/main" id="{C749A540-A597-4663-B555-A9121C1F332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93094" y="5610935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AD44B12-D661-4636-82F0-B81B3C2B2EB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0201"/>
            <a:ext cx="6131096" cy="207245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8CEE816-646E-4281-9443-3792441A9DD0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8853" y="1460494"/>
            <a:ext cx="5918738" cy="355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64148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30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74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54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318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13986" y="151595"/>
            <a:ext cx="11764027" cy="65548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0965215-7088-45E7-A694-F6B6C473034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986" y="151594"/>
            <a:ext cx="7702810" cy="182960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A67ED0A-797E-44CE-9700-8BBC587DB97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5488305"/>
            <a:ext cx="10666080" cy="1171280"/>
          </a:xfrm>
          <a:prstGeom prst="rect">
            <a:avLst/>
          </a:prstGeom>
        </p:spPr>
      </p:pic>
      <p:pic>
        <p:nvPicPr>
          <p:cNvPr id="5" name="Z_[09-03]_kiku1">
            <a:hlinkClick r:id="" action="ppaction://media"/>
            <a:extLst>
              <a:ext uri="{FF2B5EF4-FFF2-40B4-BE49-F238E27FC236}">
                <a16:creationId xmlns:a16="http://schemas.microsoft.com/office/drawing/2014/main" id="{1369D79E-A4F0-47B3-A174-7D7F473CC7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403559" y="5090644"/>
            <a:ext cx="487363" cy="487363"/>
          </a:xfrm>
          <a:prstGeom prst="rect">
            <a:avLst/>
          </a:prstGeom>
        </p:spPr>
      </p:pic>
      <p:pic>
        <p:nvPicPr>
          <p:cNvPr id="6" name="Z_[09-04]_kiku2">
            <a:hlinkClick r:id="" action="ppaction://media"/>
            <a:extLst>
              <a:ext uri="{FF2B5EF4-FFF2-40B4-BE49-F238E27FC236}">
                <a16:creationId xmlns:a16="http://schemas.microsoft.com/office/drawing/2014/main" id="{744102A3-9E87-43C6-94E5-989E78622FF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41599" y="5573466"/>
            <a:ext cx="487363" cy="487363"/>
          </a:xfrm>
          <a:prstGeom prst="rect">
            <a:avLst/>
          </a:prstGeom>
        </p:spPr>
      </p:pic>
      <p:pic>
        <p:nvPicPr>
          <p:cNvPr id="7" name="Z_[09-05]_kiku3">
            <a:hlinkClick r:id="" action="ppaction://media"/>
            <a:extLst>
              <a:ext uri="{FF2B5EF4-FFF2-40B4-BE49-F238E27FC236}">
                <a16:creationId xmlns:a16="http://schemas.microsoft.com/office/drawing/2014/main" id="{7F10610E-CCA0-4487-8AAE-83C48DDC4DD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17821" y="5090644"/>
            <a:ext cx="487363" cy="487363"/>
          </a:xfrm>
          <a:prstGeom prst="rect">
            <a:avLst/>
          </a:prstGeom>
        </p:spPr>
      </p:pic>
      <p:pic>
        <p:nvPicPr>
          <p:cNvPr id="8" name="Z_[09-06]_kiku4">
            <a:hlinkClick r:id="" action="ppaction://media"/>
            <a:extLst>
              <a:ext uri="{FF2B5EF4-FFF2-40B4-BE49-F238E27FC236}">
                <a16:creationId xmlns:a16="http://schemas.microsoft.com/office/drawing/2014/main" id="{0E034F08-1D1B-475F-9FF9-DF422F47CFB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348541" y="5559725"/>
            <a:ext cx="487363" cy="48736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A63082-FCBE-4947-ADDF-B5E8B6B2A2D6}"/>
              </a:ext>
            </a:extLst>
          </p:cNvPr>
          <p:cNvSpPr txBox="1"/>
          <p:nvPr/>
        </p:nvSpPr>
        <p:spPr>
          <a:xfrm>
            <a:off x="2359704" y="5975668"/>
            <a:ext cx="2102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e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B07C294-25F7-48A1-B61E-C60413226B5C}"/>
              </a:ext>
            </a:extLst>
          </p:cNvPr>
          <p:cNvSpPr txBox="1"/>
          <p:nvPr/>
        </p:nvSpPr>
        <p:spPr>
          <a:xfrm>
            <a:off x="4424785" y="5975668"/>
            <a:ext cx="2102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41D87A-58F1-45F0-A412-46A9080734C2}"/>
              </a:ext>
            </a:extLst>
          </p:cNvPr>
          <p:cNvSpPr txBox="1"/>
          <p:nvPr/>
        </p:nvSpPr>
        <p:spPr>
          <a:xfrm>
            <a:off x="6526963" y="5975668"/>
            <a:ext cx="2102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84FF3A7-3A20-48F7-873A-DB5679A3566F}"/>
              </a:ext>
            </a:extLst>
          </p:cNvPr>
          <p:cNvSpPr txBox="1"/>
          <p:nvPr/>
        </p:nvSpPr>
        <p:spPr>
          <a:xfrm>
            <a:off x="8592044" y="5975668"/>
            <a:ext cx="2102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f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FE604087-D791-457C-8DC0-BCAB2CE7A790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4661" y="1143946"/>
            <a:ext cx="6363352" cy="382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7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30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74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54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31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AD44B12-D661-4636-82F0-B81B3C2B2EB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685" y="981613"/>
            <a:ext cx="10350630" cy="279853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9A35684-D289-430F-851D-B786F73E636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685" y="4402318"/>
            <a:ext cx="10350630" cy="993301"/>
          </a:xfrm>
          <a:prstGeom prst="rect">
            <a:avLst/>
          </a:prstGeom>
        </p:spPr>
      </p:pic>
      <p:pic>
        <p:nvPicPr>
          <p:cNvPr id="4" name="Z_[09-03]_kiku1">
            <a:hlinkClick r:id="" action="ppaction://media"/>
            <a:extLst>
              <a:ext uri="{FF2B5EF4-FFF2-40B4-BE49-F238E27FC236}">
                <a16:creationId xmlns:a16="http://schemas.microsoft.com/office/drawing/2014/main" id="{D8E068A1-9430-4B21-8735-97CEBA84EA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843615" y="3914955"/>
            <a:ext cx="487363" cy="487363"/>
          </a:xfrm>
          <a:prstGeom prst="rect">
            <a:avLst/>
          </a:prstGeom>
        </p:spPr>
      </p:pic>
      <p:pic>
        <p:nvPicPr>
          <p:cNvPr id="5" name="Z_[09-04]_kiku2">
            <a:hlinkClick r:id="" action="ppaction://media"/>
            <a:extLst>
              <a:ext uri="{FF2B5EF4-FFF2-40B4-BE49-F238E27FC236}">
                <a16:creationId xmlns:a16="http://schemas.microsoft.com/office/drawing/2014/main" id="{4E843AE0-EDA1-4360-9DE8-31499A2462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95587" y="4411605"/>
            <a:ext cx="487363" cy="487363"/>
          </a:xfrm>
          <a:prstGeom prst="rect">
            <a:avLst/>
          </a:prstGeom>
        </p:spPr>
      </p:pic>
      <p:pic>
        <p:nvPicPr>
          <p:cNvPr id="6" name="Z_[09-05]_kiku3">
            <a:hlinkClick r:id="" action="ppaction://media"/>
            <a:extLst>
              <a:ext uri="{FF2B5EF4-FFF2-40B4-BE49-F238E27FC236}">
                <a16:creationId xmlns:a16="http://schemas.microsoft.com/office/drawing/2014/main" id="{DE5D443D-2E13-4CA1-95F0-64B3893C048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57877" y="3914955"/>
            <a:ext cx="487363" cy="487363"/>
          </a:xfrm>
          <a:prstGeom prst="rect">
            <a:avLst/>
          </a:prstGeom>
        </p:spPr>
      </p:pic>
      <p:pic>
        <p:nvPicPr>
          <p:cNvPr id="8" name="Z_[09-06]_kiku4">
            <a:hlinkClick r:id="" action="ppaction://media"/>
            <a:extLst>
              <a:ext uri="{FF2B5EF4-FFF2-40B4-BE49-F238E27FC236}">
                <a16:creationId xmlns:a16="http://schemas.microsoft.com/office/drawing/2014/main" id="{E5864961-7147-4F4A-B897-FC8971D6B34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83952" y="448191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6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74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54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31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E12D7EC-08AE-43C6-B264-B1E02E03C9B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685" y="981613"/>
            <a:ext cx="10350630" cy="279853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17238A7-6BE3-487A-AAC7-A51BEFF03AA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685" y="4402318"/>
            <a:ext cx="10350630" cy="993301"/>
          </a:xfrm>
          <a:prstGeom prst="rect">
            <a:avLst/>
          </a:prstGeom>
        </p:spPr>
      </p:pic>
      <p:pic>
        <p:nvPicPr>
          <p:cNvPr id="11" name="Z_[09-03]_kiku1">
            <a:hlinkClick r:id="" action="ppaction://media"/>
            <a:extLst>
              <a:ext uri="{FF2B5EF4-FFF2-40B4-BE49-F238E27FC236}">
                <a16:creationId xmlns:a16="http://schemas.microsoft.com/office/drawing/2014/main" id="{0229A9A2-F117-4869-82BC-98F4E11913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843615" y="3914955"/>
            <a:ext cx="487363" cy="487363"/>
          </a:xfrm>
          <a:prstGeom prst="rect">
            <a:avLst/>
          </a:prstGeom>
        </p:spPr>
      </p:pic>
      <p:pic>
        <p:nvPicPr>
          <p:cNvPr id="12" name="Z_[09-04]_kiku2">
            <a:hlinkClick r:id="" action="ppaction://media"/>
            <a:extLst>
              <a:ext uri="{FF2B5EF4-FFF2-40B4-BE49-F238E27FC236}">
                <a16:creationId xmlns:a16="http://schemas.microsoft.com/office/drawing/2014/main" id="{FA1555DD-02A6-42E3-B710-8D4F5F7288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77008" y="4413876"/>
            <a:ext cx="487363" cy="487363"/>
          </a:xfrm>
          <a:prstGeom prst="rect">
            <a:avLst/>
          </a:prstGeom>
        </p:spPr>
      </p:pic>
      <p:pic>
        <p:nvPicPr>
          <p:cNvPr id="13" name="Z_[09-05]_kiku3">
            <a:hlinkClick r:id="" action="ppaction://media"/>
            <a:extLst>
              <a:ext uri="{FF2B5EF4-FFF2-40B4-BE49-F238E27FC236}">
                <a16:creationId xmlns:a16="http://schemas.microsoft.com/office/drawing/2014/main" id="{F2816C8B-A709-4E1B-BE03-50EBAFC1B88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57877" y="3914955"/>
            <a:ext cx="487363" cy="487363"/>
          </a:xfrm>
          <a:prstGeom prst="rect">
            <a:avLst/>
          </a:prstGeom>
        </p:spPr>
      </p:pic>
      <p:pic>
        <p:nvPicPr>
          <p:cNvPr id="14" name="Z_[09-06]_kiku4">
            <a:hlinkClick r:id="" action="ppaction://media"/>
            <a:extLst>
              <a:ext uri="{FF2B5EF4-FFF2-40B4-BE49-F238E27FC236}">
                <a16:creationId xmlns:a16="http://schemas.microsoft.com/office/drawing/2014/main" id="{B21CB1EF-B050-4D76-B059-3F4B8E7F564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83952" y="4443646"/>
            <a:ext cx="487363" cy="487363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681DB7B-B8CE-4570-B6FA-C06DD33BDC80}"/>
              </a:ext>
            </a:extLst>
          </p:cNvPr>
          <p:cNvSpPr txBox="1"/>
          <p:nvPr/>
        </p:nvSpPr>
        <p:spPr>
          <a:xfrm>
            <a:off x="3120272" y="4885140"/>
            <a:ext cx="1961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ウ　キ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772D4BD-9EC7-4ED0-8B87-930502D3D259}"/>
              </a:ext>
            </a:extLst>
          </p:cNvPr>
          <p:cNvSpPr txBox="1"/>
          <p:nvPr/>
        </p:nvSpPr>
        <p:spPr>
          <a:xfrm>
            <a:off x="5185353" y="4885140"/>
            <a:ext cx="1924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オ　ク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EE533AB-EF1B-480E-955C-4CC30FFDA93B}"/>
              </a:ext>
            </a:extLst>
          </p:cNvPr>
          <p:cNvSpPr txBox="1"/>
          <p:nvPr/>
        </p:nvSpPr>
        <p:spPr>
          <a:xfrm>
            <a:off x="7120690" y="4898968"/>
            <a:ext cx="1961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ア　エ　ケ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80F5E4-A403-41F5-ADC7-C92FB4BB3340}"/>
              </a:ext>
            </a:extLst>
          </p:cNvPr>
          <p:cNvSpPr txBox="1"/>
          <p:nvPr/>
        </p:nvSpPr>
        <p:spPr>
          <a:xfrm>
            <a:off x="9093122" y="4885140"/>
            <a:ext cx="1961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イ　カ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25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308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749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546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318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E65F65B-871C-4AC3-8D3C-FCCB2747BE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388" y="1170200"/>
            <a:ext cx="10551223" cy="24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35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7FDCE9-C29B-48B3-A345-CCF11B7CAB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1480" y="1383383"/>
            <a:ext cx="9909039" cy="4091233"/>
          </a:xfrm>
          <a:prstGeom prst="rect">
            <a:avLst/>
          </a:prstGeom>
        </p:spPr>
      </p:pic>
      <p:pic>
        <p:nvPicPr>
          <p:cNvPr id="4" name="Z_[09-03]_kiku1">
            <a:hlinkClick r:id="" action="ppaction://media"/>
            <a:extLst>
              <a:ext uri="{FF2B5EF4-FFF2-40B4-BE49-F238E27FC236}">
                <a16:creationId xmlns:a16="http://schemas.microsoft.com/office/drawing/2014/main" id="{ADB34B4E-C59B-4337-8BBB-3343C9280B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27937" y="19918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5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7FDCE9-C29B-48B3-A345-CCF11B7CAB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884" y="656659"/>
            <a:ext cx="9436231" cy="5544681"/>
          </a:xfrm>
          <a:prstGeom prst="rect">
            <a:avLst/>
          </a:prstGeom>
        </p:spPr>
      </p:pic>
      <p:pic>
        <p:nvPicPr>
          <p:cNvPr id="4" name="Z_[09-04]_kiku2">
            <a:hlinkClick r:id="" action="ppaction://media"/>
            <a:extLst>
              <a:ext uri="{FF2B5EF4-FFF2-40B4-BE49-F238E27FC236}">
                <a16:creationId xmlns:a16="http://schemas.microsoft.com/office/drawing/2014/main" id="{D952A015-231D-4D91-B284-35C68CF571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45547" y="14168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2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04A7FB8-5D28-4071-984A-7B8A378A00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5117" y="560036"/>
            <a:ext cx="8881765" cy="5737928"/>
          </a:xfrm>
          <a:prstGeom prst="rect">
            <a:avLst/>
          </a:prstGeom>
        </p:spPr>
      </p:pic>
      <p:pic>
        <p:nvPicPr>
          <p:cNvPr id="4" name="Z_[09-05]_kiku3">
            <a:hlinkClick r:id="" action="ppaction://media"/>
            <a:extLst>
              <a:ext uri="{FF2B5EF4-FFF2-40B4-BE49-F238E27FC236}">
                <a16:creationId xmlns:a16="http://schemas.microsoft.com/office/drawing/2014/main" id="{AD697007-8B22-45FF-AA15-29C644DB02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4026" y="12000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2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030E1B-D829-43A6-BD00-6E9350BC4A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1157" y="996884"/>
            <a:ext cx="9649685" cy="4864232"/>
          </a:xfrm>
          <a:prstGeom prst="rect">
            <a:avLst/>
          </a:prstGeom>
        </p:spPr>
      </p:pic>
      <p:pic>
        <p:nvPicPr>
          <p:cNvPr id="4" name="Z_[09-06]_kiku4">
            <a:hlinkClick r:id="" action="ppaction://media"/>
            <a:extLst>
              <a:ext uri="{FF2B5EF4-FFF2-40B4-BE49-F238E27FC236}">
                <a16:creationId xmlns:a16="http://schemas.microsoft.com/office/drawing/2014/main" id="{E7A52773-9066-43E1-B79F-D688962825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46580" y="17139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55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C26496-EA9F-491E-9428-5C38E2F75D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" t="44441" r="24960"/>
          <a:stretch/>
        </p:blipFill>
        <p:spPr>
          <a:xfrm>
            <a:off x="1072001" y="2295525"/>
            <a:ext cx="9291851" cy="2776247"/>
          </a:xfrm>
          <a:prstGeom prst="rect">
            <a:avLst/>
          </a:prstGeom>
        </p:spPr>
      </p:pic>
      <p:pic>
        <p:nvPicPr>
          <p:cNvPr id="4" name="Z_[09-07]_katachi">
            <a:hlinkClick r:id="" action="ppaction://media"/>
            <a:extLst>
              <a:ext uri="{FF2B5EF4-FFF2-40B4-BE49-F238E27FC236}">
                <a16:creationId xmlns:a16="http://schemas.microsoft.com/office/drawing/2014/main" id="{BB1674C8-FB25-44BA-9DDA-723F1FBB55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49552" y="2501806"/>
            <a:ext cx="487363" cy="487363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BB1ED96-C843-48F4-AB19-B4C06174830A}"/>
              </a:ext>
            </a:extLst>
          </p:cNvPr>
          <p:cNvSpPr/>
          <p:nvPr/>
        </p:nvSpPr>
        <p:spPr>
          <a:xfrm>
            <a:off x="798991" y="1140781"/>
            <a:ext cx="10564427" cy="4183694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165CF0E1-14BB-4D2D-A0CC-F00B8B240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96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3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74014B-7D47-45F1-BD13-611FB6D252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" t="46482" r="26212"/>
          <a:stretch/>
        </p:blipFill>
        <p:spPr>
          <a:xfrm>
            <a:off x="1914525" y="2438401"/>
            <a:ext cx="7904428" cy="2417566"/>
          </a:xfrm>
          <a:prstGeom prst="rect">
            <a:avLst/>
          </a:prstGeom>
        </p:spPr>
      </p:pic>
      <p:pic>
        <p:nvPicPr>
          <p:cNvPr id="4" name="Z_[09-07]_katachi">
            <a:hlinkClick r:id="" action="ppaction://media"/>
            <a:extLst>
              <a:ext uri="{FF2B5EF4-FFF2-40B4-BE49-F238E27FC236}">
                <a16:creationId xmlns:a16="http://schemas.microsoft.com/office/drawing/2014/main" id="{2FC042C0-019F-4A15-94B0-FE4AFE365A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17594" y="2946400"/>
            <a:ext cx="487363" cy="48736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46E9127-A645-4E68-931F-B833125A0BA7}"/>
              </a:ext>
            </a:extLst>
          </p:cNvPr>
          <p:cNvSpPr txBox="1"/>
          <p:nvPr/>
        </p:nvSpPr>
        <p:spPr>
          <a:xfrm>
            <a:off x="6235229" y="3643312"/>
            <a:ext cx="1961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んですか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D94A4BF-3883-4865-B73F-B1C2E5EE8ECF}"/>
              </a:ext>
            </a:extLst>
          </p:cNvPr>
          <p:cNvSpPr txBox="1"/>
          <p:nvPr/>
        </p:nvSpPr>
        <p:spPr>
          <a:xfrm>
            <a:off x="5115132" y="4310866"/>
            <a:ext cx="1961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んですか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C401E9-F95A-4A1D-893C-8888564F664B}"/>
              </a:ext>
            </a:extLst>
          </p:cNvPr>
          <p:cNvSpPr/>
          <p:nvPr/>
        </p:nvSpPr>
        <p:spPr>
          <a:xfrm>
            <a:off x="798991" y="1140781"/>
            <a:ext cx="10564427" cy="4183694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15393C46-02EC-42B5-AF84-B91F357825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6530" y="581486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9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43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C26496-EA9F-491E-9428-5C38E2F75D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2054" y="931682"/>
            <a:ext cx="9236342" cy="126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855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0AAA905B-8287-4EF9-9FA7-4A23A9FD5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2947A05-59DB-4FFB-8F46-58E433564D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596" y="301459"/>
            <a:ext cx="10680079" cy="628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62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C26496-EA9F-491E-9428-5C38E2F75D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314" y="805795"/>
            <a:ext cx="9294822" cy="109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53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7FDCE9-C29B-48B3-A345-CCF11B7CAB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1480" y="1383383"/>
            <a:ext cx="9909039" cy="4091233"/>
          </a:xfrm>
          <a:prstGeom prst="rect">
            <a:avLst/>
          </a:prstGeom>
        </p:spPr>
      </p:pic>
      <p:pic>
        <p:nvPicPr>
          <p:cNvPr id="4" name="Z_[09-03]_kiku1">
            <a:hlinkClick r:id="" action="ppaction://media"/>
            <a:extLst>
              <a:ext uri="{FF2B5EF4-FFF2-40B4-BE49-F238E27FC236}">
                <a16:creationId xmlns:a16="http://schemas.microsoft.com/office/drawing/2014/main" id="{ADB34B4E-C59B-4337-8BBB-3343C9280B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27937" y="19918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1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7FDCE9-C29B-48B3-A345-CCF11B7CAB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7884" y="656659"/>
            <a:ext cx="9436231" cy="5544681"/>
          </a:xfrm>
          <a:prstGeom prst="rect">
            <a:avLst/>
          </a:prstGeom>
        </p:spPr>
      </p:pic>
      <p:pic>
        <p:nvPicPr>
          <p:cNvPr id="4" name="Z_[09-04]_kiku2">
            <a:hlinkClick r:id="" action="ppaction://media"/>
            <a:extLst>
              <a:ext uri="{FF2B5EF4-FFF2-40B4-BE49-F238E27FC236}">
                <a16:creationId xmlns:a16="http://schemas.microsoft.com/office/drawing/2014/main" id="{D952A015-231D-4D91-B284-35C68CF571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45547" y="14168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7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04A7FB8-5D28-4071-984A-7B8A378A00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5117" y="560036"/>
            <a:ext cx="8881765" cy="5737928"/>
          </a:xfrm>
          <a:prstGeom prst="rect">
            <a:avLst/>
          </a:prstGeom>
        </p:spPr>
      </p:pic>
      <p:pic>
        <p:nvPicPr>
          <p:cNvPr id="4" name="Z_[09-05]_kiku3">
            <a:hlinkClick r:id="" action="ppaction://media"/>
            <a:extLst>
              <a:ext uri="{FF2B5EF4-FFF2-40B4-BE49-F238E27FC236}">
                <a16:creationId xmlns:a16="http://schemas.microsoft.com/office/drawing/2014/main" id="{AD697007-8B22-45FF-AA15-29C644DB02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4026" y="12000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3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030E1B-D829-43A6-BD00-6E9350BC4A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1157" y="996884"/>
            <a:ext cx="9649685" cy="4864232"/>
          </a:xfrm>
          <a:prstGeom prst="rect">
            <a:avLst/>
          </a:prstGeom>
        </p:spPr>
      </p:pic>
      <p:pic>
        <p:nvPicPr>
          <p:cNvPr id="4" name="Z_[09-06]_kiku4">
            <a:hlinkClick r:id="" action="ppaction://media"/>
            <a:extLst>
              <a:ext uri="{FF2B5EF4-FFF2-40B4-BE49-F238E27FC236}">
                <a16:creationId xmlns:a16="http://schemas.microsoft.com/office/drawing/2014/main" id="{E7A52773-9066-43E1-B79F-D688962825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46580" y="17139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7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641780-8522-4945-99AF-B3EC32C9D1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7812" y="419320"/>
            <a:ext cx="9556376" cy="6019360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1FCC0DA8-C31F-415D-85A0-6BB0AF56CA3F}"/>
              </a:ext>
            </a:extLst>
          </p:cNvPr>
          <p:cNvSpPr/>
          <p:nvPr/>
        </p:nvSpPr>
        <p:spPr>
          <a:xfrm>
            <a:off x="1416425" y="1147482"/>
            <a:ext cx="9368117" cy="8337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122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146302-8363-4A1F-B417-35346F0B90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818" y="470653"/>
            <a:ext cx="10848863" cy="220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297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6D58505-4CE0-4701-833D-4088FAC8D7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5025" y="405950"/>
            <a:ext cx="7313825" cy="583322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CD8714F-98F7-4E79-AA8B-80CFCC90A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205" y="0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0B860C6E-F653-4BEF-9722-6DA296614F7C}"/>
              </a:ext>
            </a:extLst>
          </p:cNvPr>
          <p:cNvSpPr/>
          <p:nvPr/>
        </p:nvSpPr>
        <p:spPr>
          <a:xfrm>
            <a:off x="9275795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95208A95-C9B6-4FB4-86F7-A7CC24E680D6}"/>
              </a:ext>
            </a:extLst>
          </p:cNvPr>
          <p:cNvSpPr txBox="1"/>
          <p:nvPr/>
        </p:nvSpPr>
        <p:spPr>
          <a:xfrm>
            <a:off x="9418850" y="458073"/>
            <a:ext cx="2626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https://bit.ly/3wtHKoR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609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74A2833-63EF-41CD-BAAE-EC7D5825A8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502" y="852504"/>
            <a:ext cx="10078996" cy="4536649"/>
          </a:xfrm>
          <a:prstGeom prst="rect">
            <a:avLst/>
          </a:prstGeom>
        </p:spPr>
      </p:pic>
      <p:pic>
        <p:nvPicPr>
          <p:cNvPr id="4" name="Z_[09-08]_kaiwa">
            <a:hlinkClick r:id="" action="ppaction://media"/>
            <a:extLst>
              <a:ext uri="{FF2B5EF4-FFF2-40B4-BE49-F238E27FC236}">
                <a16:creationId xmlns:a16="http://schemas.microsoft.com/office/drawing/2014/main" id="{AFDD044A-0BDF-42AC-A432-20E3FE0743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47718" y="106879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3696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044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8CE9C37-9871-4227-B89C-C3EAC9688B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502" y="1160675"/>
            <a:ext cx="10078996" cy="4536649"/>
          </a:xfrm>
          <a:prstGeom prst="rect">
            <a:avLst/>
          </a:prstGeom>
        </p:spPr>
      </p:pic>
      <p:pic>
        <p:nvPicPr>
          <p:cNvPr id="4" name="Z_[09-08]_kaiwa">
            <a:hlinkClick r:id="" action="ppaction://media"/>
            <a:extLst>
              <a:ext uri="{FF2B5EF4-FFF2-40B4-BE49-F238E27FC236}">
                <a16:creationId xmlns:a16="http://schemas.microsoft.com/office/drawing/2014/main" id="{97136712-5686-4741-8D4C-970F73E7FF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85818" y="1468847"/>
            <a:ext cx="487363" cy="48736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1A4DF9-6763-4DD4-B3D3-996542D42507}"/>
              </a:ext>
            </a:extLst>
          </p:cNvPr>
          <p:cNvSpPr txBox="1"/>
          <p:nvPr/>
        </p:nvSpPr>
        <p:spPr>
          <a:xfrm>
            <a:off x="2790334" y="5120810"/>
            <a:ext cx="2309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e     d     h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6BEDD0C-B958-4631-836B-310188A7C1C2}"/>
              </a:ext>
            </a:extLst>
          </p:cNvPr>
          <p:cNvSpPr txBox="1"/>
          <p:nvPr/>
        </p:nvSpPr>
        <p:spPr>
          <a:xfrm>
            <a:off x="5099901" y="5120810"/>
            <a:ext cx="2309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f    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D00FA33-3650-4A1C-9828-50E26991C613}"/>
              </a:ext>
            </a:extLst>
          </p:cNvPr>
          <p:cNvSpPr txBox="1"/>
          <p:nvPr/>
        </p:nvSpPr>
        <p:spPr>
          <a:xfrm>
            <a:off x="7477027" y="5114918"/>
            <a:ext cx="2309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c     g     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8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44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6A91B12-1F14-4E7A-A1C7-3BC75F6F93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189" y="781049"/>
            <a:ext cx="6631926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31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7D700C12-0245-42A9-8123-175FD2042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9" y="423069"/>
            <a:ext cx="11987732" cy="601186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1FED9F2-C0E0-4ACE-87DD-0467D085CC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919" y="984820"/>
            <a:ext cx="6119135" cy="384435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7B21427-54C3-4EB2-BAAF-3F743A4871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054" y="1498236"/>
            <a:ext cx="5868597" cy="3330939"/>
          </a:xfrm>
          <a:prstGeom prst="rect">
            <a:avLst/>
          </a:prstGeom>
        </p:spPr>
      </p:pic>
      <p:pic>
        <p:nvPicPr>
          <p:cNvPr id="8" name="Z_[09-08]_kaiwa">
            <a:hlinkClick r:id="" action="ppaction://media"/>
            <a:extLst>
              <a:ext uri="{FF2B5EF4-FFF2-40B4-BE49-F238E27FC236}">
                <a16:creationId xmlns:a16="http://schemas.microsoft.com/office/drawing/2014/main" id="{5CE36BBC-6DD5-4FDA-9803-1A44A56E91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02537" y="4230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4445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044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ACE8645-8597-40CB-95E3-32E1FB62B2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021" y="1409896"/>
            <a:ext cx="10682208" cy="278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93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7D700C12-0245-42A9-8123-175FD2042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9" y="423069"/>
            <a:ext cx="11987732" cy="601186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1FED9F2-C0E0-4ACE-87DD-0467D085CC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919" y="984820"/>
            <a:ext cx="6119135" cy="384435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7B21427-54C3-4EB2-BAAF-3F743A4871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054" y="1498236"/>
            <a:ext cx="5868597" cy="3330939"/>
          </a:xfrm>
          <a:prstGeom prst="rect">
            <a:avLst/>
          </a:prstGeom>
        </p:spPr>
      </p:pic>
      <p:pic>
        <p:nvPicPr>
          <p:cNvPr id="8" name="Z_[09-08]_kaiwa">
            <a:hlinkClick r:id="" action="ppaction://media"/>
            <a:extLst>
              <a:ext uri="{FF2B5EF4-FFF2-40B4-BE49-F238E27FC236}">
                <a16:creationId xmlns:a16="http://schemas.microsoft.com/office/drawing/2014/main" id="{5CE36BBC-6DD5-4FDA-9803-1A44A56E91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16812" y="4230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1571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044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85432F5-ED3D-466C-BF59-28A4E2F33A0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45092" r="16509"/>
          <a:stretch/>
        </p:blipFill>
        <p:spPr>
          <a:xfrm>
            <a:off x="1990725" y="1114425"/>
            <a:ext cx="8374742" cy="2314575"/>
          </a:xfrm>
          <a:prstGeom prst="rect">
            <a:avLst/>
          </a:prstGeom>
        </p:spPr>
      </p:pic>
      <p:pic>
        <p:nvPicPr>
          <p:cNvPr id="4" name="Z_[09-09]_katachi1">
            <a:hlinkClick r:id="" action="ppaction://media"/>
            <a:extLst>
              <a:ext uri="{FF2B5EF4-FFF2-40B4-BE49-F238E27FC236}">
                <a16:creationId xmlns:a16="http://schemas.microsoft.com/office/drawing/2014/main" id="{950D554D-2AEC-415B-8ABA-96347EE4C5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29793" y="870743"/>
            <a:ext cx="487363" cy="48736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B81A043-DFEE-443D-8776-70FB6B4BE11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" t="-964" r="6959" b="7151"/>
          <a:stretch/>
        </p:blipFill>
        <p:spPr>
          <a:xfrm>
            <a:off x="2476968" y="3687393"/>
            <a:ext cx="7800507" cy="2315793"/>
          </a:xfrm>
          <a:prstGeom prst="rect">
            <a:avLst/>
          </a:prstGeom>
        </p:spPr>
      </p:pic>
      <p:pic>
        <p:nvPicPr>
          <p:cNvPr id="6" name="Z_[09-10]_katachi2">
            <a:hlinkClick r:id="" action="ppaction://media"/>
            <a:extLst>
              <a:ext uri="{FF2B5EF4-FFF2-40B4-BE49-F238E27FC236}">
                <a16:creationId xmlns:a16="http://schemas.microsoft.com/office/drawing/2014/main" id="{9920E6AB-00E7-4D2B-A105-29F2BADD21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77475" y="1190109"/>
            <a:ext cx="487363" cy="487363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E952C897-E495-400C-B24B-B60AEA30546B}"/>
              </a:ext>
            </a:extLst>
          </p:cNvPr>
          <p:cNvSpPr/>
          <p:nvPr/>
        </p:nvSpPr>
        <p:spPr>
          <a:xfrm>
            <a:off x="1104900" y="676275"/>
            <a:ext cx="10258518" cy="5546972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B8CF1171-D703-410C-B6E8-0FDCF3ED83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0725" y="162440"/>
            <a:ext cx="2133600" cy="102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8171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36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6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50790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A294E60-DB79-4DB3-991D-0B70BB18F6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" t="43355" r="16112"/>
          <a:stretch/>
        </p:blipFill>
        <p:spPr>
          <a:xfrm>
            <a:off x="1952625" y="1609889"/>
            <a:ext cx="7639050" cy="2146841"/>
          </a:xfrm>
          <a:prstGeom prst="rect">
            <a:avLst/>
          </a:prstGeom>
        </p:spPr>
      </p:pic>
      <p:pic>
        <p:nvPicPr>
          <p:cNvPr id="4" name="Z_[09-09]_katachi1">
            <a:hlinkClick r:id="" action="ppaction://media"/>
            <a:extLst>
              <a:ext uri="{FF2B5EF4-FFF2-40B4-BE49-F238E27FC236}">
                <a16:creationId xmlns:a16="http://schemas.microsoft.com/office/drawing/2014/main" id="{25EC737C-E187-4690-A7FF-7BD8A004C4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08287" y="2195946"/>
            <a:ext cx="487363" cy="48736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62572BD-9A01-4B9D-9EA9-E99DEE73BA03}"/>
              </a:ext>
            </a:extLst>
          </p:cNvPr>
          <p:cNvSpPr txBox="1"/>
          <p:nvPr/>
        </p:nvSpPr>
        <p:spPr>
          <a:xfrm>
            <a:off x="3836166" y="2660020"/>
            <a:ext cx="1018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 </a:t>
            </a:r>
            <a:r>
              <a:rPr lang="ja-JP" altLang="en-US" sz="2400" b="1" dirty="0">
                <a:solidFill>
                  <a:srgbClr val="FF0000"/>
                </a:solidFill>
              </a:rPr>
              <a:t>しか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B47701C-60F6-4F9F-B135-598AB4BE29C3}"/>
              </a:ext>
            </a:extLst>
          </p:cNvPr>
          <p:cNvSpPr txBox="1"/>
          <p:nvPr/>
        </p:nvSpPr>
        <p:spPr>
          <a:xfrm>
            <a:off x="5265566" y="2683309"/>
            <a:ext cx="1246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ません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2AD75C2-C4B9-4DC0-A063-EAB325D63821}"/>
              </a:ext>
            </a:extLst>
          </p:cNvPr>
          <p:cNvSpPr txBox="1"/>
          <p:nvPr/>
        </p:nvSpPr>
        <p:spPr>
          <a:xfrm>
            <a:off x="3836165" y="3121684"/>
            <a:ext cx="1018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だけ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0A0289C-2F51-4BAC-AC85-F02FBDEE18E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" t="-964" r="6959" b="7151"/>
          <a:stretch/>
        </p:blipFill>
        <p:spPr>
          <a:xfrm>
            <a:off x="2438868" y="3876880"/>
            <a:ext cx="7800507" cy="2315793"/>
          </a:xfrm>
          <a:prstGeom prst="rect">
            <a:avLst/>
          </a:prstGeom>
        </p:spPr>
      </p:pic>
      <p:pic>
        <p:nvPicPr>
          <p:cNvPr id="10" name="Z_[09-10]_katachi2">
            <a:hlinkClick r:id="" action="ppaction://media"/>
            <a:extLst>
              <a:ext uri="{FF2B5EF4-FFF2-40B4-BE49-F238E27FC236}">
                <a16:creationId xmlns:a16="http://schemas.microsoft.com/office/drawing/2014/main" id="{3C041432-1572-480A-8B5D-4F89609C88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17456" y="2219773"/>
            <a:ext cx="487363" cy="48736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A59B980-ED3E-44DA-8489-F7A9F5E70968}"/>
              </a:ext>
            </a:extLst>
          </p:cNvPr>
          <p:cNvSpPr txBox="1"/>
          <p:nvPr/>
        </p:nvSpPr>
        <p:spPr>
          <a:xfrm>
            <a:off x="4620312" y="4125914"/>
            <a:ext cx="1998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たりして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A04AB1E-1480-45DA-80E9-1AF7466E8457}"/>
              </a:ext>
            </a:extLst>
          </p:cNvPr>
          <p:cNvSpPr txBox="1"/>
          <p:nvPr/>
        </p:nvSpPr>
        <p:spPr>
          <a:xfrm>
            <a:off x="4620312" y="4707729"/>
            <a:ext cx="2969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なくちゃならない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2C14FDF-5971-40B3-A6CE-F2368D7F549D}"/>
              </a:ext>
            </a:extLst>
          </p:cNvPr>
          <p:cNvSpPr txBox="1"/>
          <p:nvPr/>
        </p:nvSpPr>
        <p:spPr>
          <a:xfrm>
            <a:off x="4097517" y="5187595"/>
            <a:ext cx="1998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見れ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AD57935-A059-43C3-A970-5586F19FCAD0}"/>
              </a:ext>
            </a:extLst>
          </p:cNvPr>
          <p:cNvSpPr txBox="1"/>
          <p:nvPr/>
        </p:nvSpPr>
        <p:spPr>
          <a:xfrm>
            <a:off x="5513020" y="5731008"/>
            <a:ext cx="1998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食べれて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13FDD003-7882-4930-A8A4-A2CB5052599B}"/>
              </a:ext>
            </a:extLst>
          </p:cNvPr>
          <p:cNvSpPr/>
          <p:nvPr/>
        </p:nvSpPr>
        <p:spPr>
          <a:xfrm>
            <a:off x="1123950" y="809863"/>
            <a:ext cx="10258518" cy="5546972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501E9A42-BE52-452C-BF23-F23E402372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6016" y="191104"/>
            <a:ext cx="2549196" cy="122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5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6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067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11" grpId="0"/>
      <p:bldP spid="12" grpId="0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85432F5-ED3D-466C-BF59-28A4E2F33A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873" y="903893"/>
            <a:ext cx="10741632" cy="164026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910E23C-3EF7-466A-AAA1-3AD4E52719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873" y="2544157"/>
            <a:ext cx="10741632" cy="197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475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69F6ADA3-B46E-4B97-BC89-03CCA3E85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F5368B1-E820-4280-8661-DD5A59BDEA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" b="28889"/>
          <a:stretch/>
        </p:blipFill>
        <p:spPr>
          <a:xfrm>
            <a:off x="352884" y="301459"/>
            <a:ext cx="10510134" cy="57721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C9B6AAD-A2F1-4BFB-A4CC-0C576E5DD1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" t="74306" r="29118"/>
          <a:stretch/>
        </p:blipFill>
        <p:spPr>
          <a:xfrm>
            <a:off x="6315075" y="336716"/>
            <a:ext cx="5447841" cy="169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03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14B6C4E8-3092-46D0-ACA3-07D4B62A0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27F7CC6-CA7E-487F-B2F0-E5387EBEA1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0" y="296829"/>
            <a:ext cx="9820275" cy="62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314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CED96335-B1F7-431C-B51B-7C22098AD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7968476-9CEC-4E63-8CFE-E226527ABB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5875" y="309520"/>
            <a:ext cx="10010775" cy="62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9227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66531072-1865-42D5-9C62-13E893B84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5185927-76BF-4E53-94E1-E155DBCCA3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858" y="301640"/>
            <a:ext cx="9314991" cy="625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347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7A081ADE-A8FD-4F52-B290-530C08417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9B8DFD3-2DB4-48EF-84F3-565AF02945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56"/>
          <a:stretch/>
        </p:blipFill>
        <p:spPr>
          <a:xfrm>
            <a:off x="578093" y="383336"/>
            <a:ext cx="9518407" cy="610473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25706DE-99D3-400C-8D99-79E86FB952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" t="81005" r="33727" b="1101"/>
          <a:stretch/>
        </p:blipFill>
        <p:spPr>
          <a:xfrm>
            <a:off x="6336206" y="383336"/>
            <a:ext cx="5427169" cy="131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10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3A8B00EF-C531-44C3-A86E-5D4F2871D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CFEB96F-AE02-4128-9559-6517313C03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7938" y="371476"/>
            <a:ext cx="9347198" cy="589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495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2C77C14-987E-4EC2-904E-829C22430A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777" y="609600"/>
            <a:ext cx="8394274" cy="120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5550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7D700C12-0245-42A9-8123-175FD2042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9" y="423069"/>
            <a:ext cx="11987732" cy="601186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1FED9F2-C0E0-4ACE-87DD-0467D085CC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919" y="984820"/>
            <a:ext cx="6119135" cy="384435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7B21427-54C3-4EB2-BAAF-3F743A4871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054" y="1498236"/>
            <a:ext cx="5868597" cy="3330939"/>
          </a:xfrm>
          <a:prstGeom prst="rect">
            <a:avLst/>
          </a:prstGeom>
        </p:spPr>
      </p:pic>
      <p:pic>
        <p:nvPicPr>
          <p:cNvPr id="8" name="Z_[09-08]_kaiwa">
            <a:hlinkClick r:id="" action="ppaction://media"/>
            <a:extLst>
              <a:ext uri="{FF2B5EF4-FFF2-40B4-BE49-F238E27FC236}">
                <a16:creationId xmlns:a16="http://schemas.microsoft.com/office/drawing/2014/main" id="{5CE36BBC-6DD5-4FDA-9803-1A44A56E91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65112" y="125455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03061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044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AE94FE3-F8C0-4DA9-98BA-EC362B3802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7695" y="244948"/>
            <a:ext cx="8474052" cy="6172200"/>
          </a:xfrm>
          <a:prstGeom prst="rect">
            <a:avLst/>
          </a:prstGeom>
        </p:spPr>
      </p:pic>
      <p:pic>
        <p:nvPicPr>
          <p:cNvPr id="5" name="Z_[09-11]_hanasu1">
            <a:hlinkClick r:id="" action="ppaction://media"/>
            <a:extLst>
              <a:ext uri="{FF2B5EF4-FFF2-40B4-BE49-F238E27FC236}">
                <a16:creationId xmlns:a16="http://schemas.microsoft.com/office/drawing/2014/main" id="{60EC4A2B-6717-4869-A212-57F6C1C46D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52166" y="5310507"/>
            <a:ext cx="487363" cy="487363"/>
          </a:xfrm>
          <a:prstGeom prst="rect">
            <a:avLst/>
          </a:prstGeom>
        </p:spPr>
      </p:pic>
      <p:pic>
        <p:nvPicPr>
          <p:cNvPr id="6" name="Z_[09-12]_hanasu2">
            <a:hlinkClick r:id="" action="ppaction://media"/>
            <a:extLst>
              <a:ext uri="{FF2B5EF4-FFF2-40B4-BE49-F238E27FC236}">
                <a16:creationId xmlns:a16="http://schemas.microsoft.com/office/drawing/2014/main" id="{D00C0480-54F4-4E55-89ED-3ED1FBEE35B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34721" y="56970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0272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53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9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D75180F-FCC1-4200-ACFA-2E7178E4113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515" y="5384313"/>
            <a:ext cx="5189125" cy="82711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AE94FE3-F8C0-4DA9-98BA-EC362B38028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61"/>
          <a:stretch/>
        </p:blipFill>
        <p:spPr>
          <a:xfrm>
            <a:off x="559520" y="257132"/>
            <a:ext cx="8474052" cy="4841402"/>
          </a:xfrm>
          <a:prstGeom prst="rect">
            <a:avLst/>
          </a:prstGeom>
        </p:spPr>
      </p:pic>
      <p:pic>
        <p:nvPicPr>
          <p:cNvPr id="5" name="Z_[09-11]_hanasu1">
            <a:hlinkClick r:id="" action="ppaction://media"/>
            <a:extLst>
              <a:ext uri="{FF2B5EF4-FFF2-40B4-BE49-F238E27FC236}">
                <a16:creationId xmlns:a16="http://schemas.microsoft.com/office/drawing/2014/main" id="{60EC4A2B-6717-4869-A212-57F6C1C46D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74623" y="5098534"/>
            <a:ext cx="487363" cy="487363"/>
          </a:xfrm>
          <a:prstGeom prst="rect">
            <a:avLst/>
          </a:prstGeom>
        </p:spPr>
      </p:pic>
      <p:pic>
        <p:nvPicPr>
          <p:cNvPr id="6" name="Z_[09-12]_hanasu2">
            <a:hlinkClick r:id="" action="ppaction://media"/>
            <a:extLst>
              <a:ext uri="{FF2B5EF4-FFF2-40B4-BE49-F238E27FC236}">
                <a16:creationId xmlns:a16="http://schemas.microsoft.com/office/drawing/2014/main" id="{D00C0480-54F4-4E55-89ED-3ED1FBEE35B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22219" y="5410032"/>
            <a:ext cx="487363" cy="4873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5C69F28-987E-4877-B7EB-53BD1F9D9E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6089" y="257132"/>
            <a:ext cx="3707900" cy="190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1316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53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9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AE94FE3-F8C0-4DA9-98BA-EC362B3802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61"/>
          <a:stretch/>
        </p:blipFill>
        <p:spPr>
          <a:xfrm>
            <a:off x="494466" y="168748"/>
            <a:ext cx="8474052" cy="484140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A347F6E-FBCC-4080-BA84-0EA9168CED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270" y="5218079"/>
            <a:ext cx="8306444" cy="121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626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641780-8522-4945-99AF-B3EC32C9D1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7812" y="419320"/>
            <a:ext cx="9556376" cy="6019360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1FCC0DA8-C31F-415D-85A0-6BB0AF56CA3F}"/>
              </a:ext>
            </a:extLst>
          </p:cNvPr>
          <p:cNvSpPr/>
          <p:nvPr/>
        </p:nvSpPr>
        <p:spPr>
          <a:xfrm>
            <a:off x="1398495" y="1990166"/>
            <a:ext cx="9421906" cy="9771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75290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F143E97-9562-4A07-BEE1-2E470D36A8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835" y="527312"/>
            <a:ext cx="10971729" cy="21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786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743F630-89F6-4C3E-ACF0-606ABB4CD0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4771" y="-1"/>
            <a:ext cx="6702459" cy="6772863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424E389D-1D6A-492F-BDAF-08BD4B86B56A}"/>
              </a:ext>
            </a:extLst>
          </p:cNvPr>
          <p:cNvSpPr/>
          <p:nvPr/>
        </p:nvSpPr>
        <p:spPr>
          <a:xfrm>
            <a:off x="2744770" y="5082732"/>
            <a:ext cx="3420036" cy="6021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Z_[09-13]_kotoba1">
            <a:hlinkClick r:id="" action="ppaction://media"/>
            <a:extLst>
              <a:ext uri="{FF2B5EF4-FFF2-40B4-BE49-F238E27FC236}">
                <a16:creationId xmlns:a16="http://schemas.microsoft.com/office/drawing/2014/main" id="{514CB863-BC75-470C-8598-275B4D928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15096" y="51401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8188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78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743F630-89F6-4C3E-ACF0-606ABB4CD0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1610" y="2017385"/>
            <a:ext cx="9848780" cy="28232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6313558-7920-4E8E-BEE0-C2E5BDE1E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96" b="86780"/>
          <a:stretch/>
        </p:blipFill>
        <p:spPr>
          <a:xfrm>
            <a:off x="569634" y="371474"/>
            <a:ext cx="2316441" cy="125259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AB9D7F4-6977-42F8-8124-F5B6AAEA6701}"/>
              </a:ext>
            </a:extLst>
          </p:cNvPr>
          <p:cNvSpPr txBox="1"/>
          <p:nvPr/>
        </p:nvSpPr>
        <p:spPr>
          <a:xfrm>
            <a:off x="440851" y="4864594"/>
            <a:ext cx="3294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ត្រលប់ទៅស្រុកកំណើត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94164B-0748-41B7-B27E-CDBC7D5F6E2B}"/>
              </a:ext>
            </a:extLst>
          </p:cNvPr>
          <p:cNvSpPr txBox="1"/>
          <p:nvPr/>
        </p:nvSpPr>
        <p:spPr>
          <a:xfrm>
            <a:off x="3193016" y="4864594"/>
            <a:ext cx="3294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តុបតែងលម្អ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3B5FFD-629A-46A8-80B6-BB6DE41550DD}"/>
              </a:ext>
            </a:extLst>
          </p:cNvPr>
          <p:cNvSpPr txBox="1"/>
          <p:nvPr/>
        </p:nvSpPr>
        <p:spPr>
          <a:xfrm>
            <a:off x="5810710" y="4840614"/>
            <a:ext cx="3294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ញ៉ាំអាហារពិសេស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94602CE-EB7F-44F5-B842-EA5968BD571A}"/>
              </a:ext>
            </a:extLst>
          </p:cNvPr>
          <p:cNvSpPr txBox="1"/>
          <p:nvPr/>
        </p:nvSpPr>
        <p:spPr>
          <a:xfrm>
            <a:off x="8231181" y="4864594"/>
            <a:ext cx="3294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រៀបចំពិធីជប់លៀង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7877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743F630-89F6-4C3E-ACF0-606ABB4CD0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1226" y="2042964"/>
            <a:ext cx="9961500" cy="293861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ED1866F-1BD3-4A06-AC2F-57853A661F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96" b="86780"/>
          <a:stretch/>
        </p:blipFill>
        <p:spPr>
          <a:xfrm>
            <a:off x="506396" y="285749"/>
            <a:ext cx="2398729" cy="129709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FD34E6A-4D48-421C-9FC5-B3B9B8107912}"/>
              </a:ext>
            </a:extLst>
          </p:cNvPr>
          <p:cNvSpPr txBox="1"/>
          <p:nvPr/>
        </p:nvSpPr>
        <p:spPr>
          <a:xfrm>
            <a:off x="1624192" y="5072362"/>
            <a:ext cx="3294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ច្រៀងនិងរាំ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53B6680-3896-48DE-A6C1-5DFD33092726}"/>
              </a:ext>
            </a:extLst>
          </p:cNvPr>
          <p:cNvSpPr txBox="1"/>
          <p:nvPr/>
        </p:nvSpPr>
        <p:spPr>
          <a:xfrm>
            <a:off x="4376357" y="5072362"/>
            <a:ext cx="3294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ធ្វើដំណើរកម្សាន្ត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4F7D925-A27E-43BD-88F4-C12B6911362D}"/>
              </a:ext>
            </a:extLst>
          </p:cNvPr>
          <p:cNvSpPr txBox="1"/>
          <p:nvPr/>
        </p:nvSpPr>
        <p:spPr>
          <a:xfrm>
            <a:off x="6994051" y="5048382"/>
            <a:ext cx="3294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ឲ្យអំណោយនិងលុយ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7374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743F630-89F6-4C3E-ACF0-606ABB4CD0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4771" y="-1"/>
            <a:ext cx="6702459" cy="6772863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424E389D-1D6A-492F-BDAF-08BD4B86B56A}"/>
              </a:ext>
            </a:extLst>
          </p:cNvPr>
          <p:cNvSpPr/>
          <p:nvPr/>
        </p:nvSpPr>
        <p:spPr>
          <a:xfrm>
            <a:off x="2560307" y="5627497"/>
            <a:ext cx="3420036" cy="6021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Z_[09-13]_kotoba1">
            <a:hlinkClick r:id="" action="ppaction://media"/>
            <a:extLst>
              <a:ext uri="{FF2B5EF4-FFF2-40B4-BE49-F238E27FC236}">
                <a16:creationId xmlns:a16="http://schemas.microsoft.com/office/drawing/2014/main" id="{514CB863-BC75-470C-8598-275B4D928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30254" y="56848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1582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78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743F630-89F6-4C3E-ACF0-606ABB4CD0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0954" y="0"/>
            <a:ext cx="6702459" cy="6772863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424E389D-1D6A-492F-BDAF-08BD4B86B56A}"/>
              </a:ext>
            </a:extLst>
          </p:cNvPr>
          <p:cNvSpPr/>
          <p:nvPr/>
        </p:nvSpPr>
        <p:spPr>
          <a:xfrm>
            <a:off x="2968817" y="6228095"/>
            <a:ext cx="3420036" cy="6021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F02F56B-FB89-4AE8-B624-768BC7909424}"/>
              </a:ext>
            </a:extLst>
          </p:cNvPr>
          <p:cNvSpPr txBox="1"/>
          <p:nvPr/>
        </p:nvSpPr>
        <p:spPr>
          <a:xfrm>
            <a:off x="552398" y="1068704"/>
            <a:ext cx="203618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FontTx/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</p:txBody>
      </p:sp>
      <p:pic>
        <p:nvPicPr>
          <p:cNvPr id="2" name="Z_[09-14]_kotoba2">
            <a:hlinkClick r:id="" action="ppaction://media"/>
            <a:extLst>
              <a:ext uri="{FF2B5EF4-FFF2-40B4-BE49-F238E27FC236}">
                <a16:creationId xmlns:a16="http://schemas.microsoft.com/office/drawing/2014/main" id="{F1C8237A-238C-4B0A-869E-3FD4BA2915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60378" y="62280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6641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18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8098A4-F690-46DD-A8E4-A030741122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362" y="220682"/>
            <a:ext cx="6382480" cy="6449523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410FA40-76F6-456D-A421-D7996A9ED430}"/>
              </a:ext>
            </a:extLst>
          </p:cNvPr>
          <p:cNvSpPr/>
          <p:nvPr/>
        </p:nvSpPr>
        <p:spPr>
          <a:xfrm>
            <a:off x="2839930" y="6172222"/>
            <a:ext cx="3420036" cy="4873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Z_[09-14]_kotoba2">
            <a:hlinkClick r:id="" action="ppaction://media"/>
            <a:extLst>
              <a:ext uri="{FF2B5EF4-FFF2-40B4-BE49-F238E27FC236}">
                <a16:creationId xmlns:a16="http://schemas.microsoft.com/office/drawing/2014/main" id="{2BA6992E-27CB-4858-B42A-4E671B4279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88853" y="6285499"/>
            <a:ext cx="487363" cy="48736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3B0B264-2B19-4995-9F99-AEF95C38505B}"/>
              </a:ext>
            </a:extLst>
          </p:cNvPr>
          <p:cNvSpPr txBox="1"/>
          <p:nvPr/>
        </p:nvSpPr>
        <p:spPr>
          <a:xfrm>
            <a:off x="552398" y="1068704"/>
            <a:ext cx="203618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FontTx/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D01AAE5-2BC0-421A-8748-3A192A964B91}"/>
              </a:ext>
            </a:extLst>
          </p:cNvPr>
          <p:cNvSpPr txBox="1"/>
          <p:nvPr/>
        </p:nvSpPr>
        <p:spPr>
          <a:xfrm>
            <a:off x="1278261" y="1068704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1188317-CD93-40C4-80F5-F2E6ADDA81F1}"/>
              </a:ext>
            </a:extLst>
          </p:cNvPr>
          <p:cNvSpPr txBox="1"/>
          <p:nvPr/>
        </p:nvSpPr>
        <p:spPr>
          <a:xfrm>
            <a:off x="1278261" y="1777286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BA9E659-782B-4889-8FE0-79D039A00D49}"/>
              </a:ext>
            </a:extLst>
          </p:cNvPr>
          <p:cNvSpPr txBox="1"/>
          <p:nvPr/>
        </p:nvSpPr>
        <p:spPr>
          <a:xfrm>
            <a:off x="1278261" y="2485868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f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F630A00-516D-4D83-8C65-71716475BA63}"/>
              </a:ext>
            </a:extLst>
          </p:cNvPr>
          <p:cNvSpPr txBox="1"/>
          <p:nvPr/>
        </p:nvSpPr>
        <p:spPr>
          <a:xfrm>
            <a:off x="1278261" y="3284694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e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DCB27A0-C87B-45A4-A01F-CBA22B408180}"/>
              </a:ext>
            </a:extLst>
          </p:cNvPr>
          <p:cNvSpPr txBox="1"/>
          <p:nvPr/>
        </p:nvSpPr>
        <p:spPr>
          <a:xfrm>
            <a:off x="1278261" y="3983158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314C709-C36E-43AD-ACF2-5D606D6FE4C5}"/>
              </a:ext>
            </a:extLst>
          </p:cNvPr>
          <p:cNvSpPr txBox="1"/>
          <p:nvPr/>
        </p:nvSpPr>
        <p:spPr>
          <a:xfrm>
            <a:off x="1278261" y="4741921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g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3E4E942-00CC-4A0F-A980-9981E0ED9E00}"/>
              </a:ext>
            </a:extLst>
          </p:cNvPr>
          <p:cNvSpPr txBox="1"/>
          <p:nvPr/>
        </p:nvSpPr>
        <p:spPr>
          <a:xfrm>
            <a:off x="1278261" y="5438434"/>
            <a:ext cx="584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79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18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B0DB300-CAAF-4E0F-B51A-F4E04ED452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465" y="959079"/>
            <a:ext cx="5321464" cy="230956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12C4EF4-47DA-4D40-8DC5-A7EDA93881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4496" y="1276545"/>
            <a:ext cx="3533513" cy="360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830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B0DB300-CAAF-4E0F-B51A-F4E04ED4524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486" y="510226"/>
            <a:ext cx="9601028" cy="353387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778103-0905-4281-B3B1-84861E36F6F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9498" y="4543720"/>
            <a:ext cx="9601028" cy="200201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9DCFC1-1A85-416D-8210-94DA1BCFFA35}"/>
              </a:ext>
            </a:extLst>
          </p:cNvPr>
          <p:cNvSpPr txBox="1"/>
          <p:nvPr/>
        </p:nvSpPr>
        <p:spPr>
          <a:xfrm>
            <a:off x="6702458" y="226243"/>
            <a:ext cx="4260915" cy="1366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02A67886-4D89-42E8-94F4-D80E60ABA284}"/>
              </a:ext>
            </a:extLst>
          </p:cNvPr>
          <p:cNvSpPr/>
          <p:nvPr/>
        </p:nvSpPr>
        <p:spPr>
          <a:xfrm>
            <a:off x="1819373" y="1206629"/>
            <a:ext cx="8465270" cy="14800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C017A24E-CFBD-45E9-8E06-4C383CD414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52942" y="4543720"/>
            <a:ext cx="487363" cy="487363"/>
          </a:xfrm>
          <a:prstGeom prst="rect">
            <a:avLst/>
          </a:prstGeom>
        </p:spPr>
      </p:pic>
      <p:pic>
        <p:nvPicPr>
          <p:cNvPr id="7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6D2983FD-9CD6-481F-8B75-09E9FE64ABD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899818" y="5137688"/>
            <a:ext cx="487363" cy="487363"/>
          </a:xfrm>
          <a:prstGeom prst="rect">
            <a:avLst/>
          </a:prstGeom>
        </p:spPr>
      </p:pic>
      <p:pic>
        <p:nvPicPr>
          <p:cNvPr id="10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D499CDD4-7B82-4165-A133-5C3FC686084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51469" y="4543719"/>
            <a:ext cx="487363" cy="487363"/>
          </a:xfrm>
          <a:prstGeom prst="rect">
            <a:avLst/>
          </a:prstGeom>
        </p:spPr>
      </p:pic>
      <p:pic>
        <p:nvPicPr>
          <p:cNvPr id="11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5DCE1AF9-E514-4046-BCDF-2962007A18A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16985" y="51376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4527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0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00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42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847E882-621A-440C-BFE9-C99E6756852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486" y="510226"/>
            <a:ext cx="9601028" cy="353387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206709C-3654-42CD-94B5-AAAEA17CC64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9498" y="4543720"/>
            <a:ext cx="9601028" cy="200201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B986A56-2586-4DD8-9600-B1718F42B3A1}"/>
              </a:ext>
            </a:extLst>
          </p:cNvPr>
          <p:cNvSpPr txBox="1"/>
          <p:nvPr/>
        </p:nvSpPr>
        <p:spPr>
          <a:xfrm>
            <a:off x="6702458" y="226243"/>
            <a:ext cx="4260915" cy="1366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55DBA37D-D011-417F-8363-31294149C477}"/>
              </a:ext>
            </a:extLst>
          </p:cNvPr>
          <p:cNvSpPr/>
          <p:nvPr/>
        </p:nvSpPr>
        <p:spPr>
          <a:xfrm>
            <a:off x="1819373" y="1206629"/>
            <a:ext cx="8465270" cy="14800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AC3C3A48-00CD-46A8-96C5-691853C1BB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73069" y="4620798"/>
            <a:ext cx="487363" cy="487363"/>
          </a:xfrm>
          <a:prstGeom prst="rect">
            <a:avLst/>
          </a:prstGeom>
        </p:spPr>
      </p:pic>
      <p:pic>
        <p:nvPicPr>
          <p:cNvPr id="8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353EE0B1-CD0F-46B1-B41D-22DCA7FEECF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39611" y="5125871"/>
            <a:ext cx="487363" cy="48736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EF6C5B1-D91D-4127-B7A6-4EA51F2C6791}"/>
              </a:ext>
            </a:extLst>
          </p:cNvPr>
          <p:cNvSpPr txBox="1"/>
          <p:nvPr/>
        </p:nvSpPr>
        <p:spPr>
          <a:xfrm>
            <a:off x="3016577" y="5613663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DBEA1A5-E787-4DB6-9D3C-A80B458A44EC}"/>
              </a:ext>
            </a:extLst>
          </p:cNvPr>
          <p:cNvSpPr txBox="1"/>
          <p:nvPr/>
        </p:nvSpPr>
        <p:spPr>
          <a:xfrm>
            <a:off x="4911365" y="5591420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D13C7D5-31E7-4292-AA44-4B3430334BAB}"/>
              </a:ext>
            </a:extLst>
          </p:cNvPr>
          <p:cNvSpPr txBox="1"/>
          <p:nvPr/>
        </p:nvSpPr>
        <p:spPr>
          <a:xfrm>
            <a:off x="6901231" y="5613663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0F5F288-25BC-46BF-ADA1-2F2BC8B783C9}"/>
              </a:ext>
            </a:extLst>
          </p:cNvPr>
          <p:cNvSpPr txBox="1"/>
          <p:nvPr/>
        </p:nvSpPr>
        <p:spPr>
          <a:xfrm>
            <a:off x="8824266" y="5591420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5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CBB846A1-9DCA-4DE8-92B7-D00C7367CA6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01231" y="4654469"/>
            <a:ext cx="487363" cy="487363"/>
          </a:xfrm>
          <a:prstGeom prst="rect">
            <a:avLst/>
          </a:prstGeom>
        </p:spPr>
      </p:pic>
      <p:pic>
        <p:nvPicPr>
          <p:cNvPr id="16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FB065025-702B-480E-B523-ABEFD197605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20934" y="51418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9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00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43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600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742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B0DB300-CAAF-4E0F-B51A-F4E04ED4524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486" y="510226"/>
            <a:ext cx="9601028" cy="353387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778103-0905-4281-B3B1-84861E36F6F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9498" y="4543720"/>
            <a:ext cx="9601028" cy="200201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9DCFC1-1A85-416D-8210-94DA1BCFFA35}"/>
              </a:ext>
            </a:extLst>
          </p:cNvPr>
          <p:cNvSpPr txBox="1"/>
          <p:nvPr/>
        </p:nvSpPr>
        <p:spPr>
          <a:xfrm>
            <a:off x="6702458" y="226243"/>
            <a:ext cx="4260915" cy="1366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02A67886-4D89-42E8-94F4-D80E60ABA284}"/>
              </a:ext>
            </a:extLst>
          </p:cNvPr>
          <p:cNvSpPr/>
          <p:nvPr/>
        </p:nvSpPr>
        <p:spPr>
          <a:xfrm>
            <a:off x="1797377" y="2688996"/>
            <a:ext cx="8465270" cy="14800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C017A24E-CFBD-45E9-8E06-4C383CD414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93105" y="4591328"/>
            <a:ext cx="487363" cy="487363"/>
          </a:xfrm>
          <a:prstGeom prst="rect">
            <a:avLst/>
          </a:prstGeom>
        </p:spPr>
      </p:pic>
      <p:pic>
        <p:nvPicPr>
          <p:cNvPr id="7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6D2983FD-9CD6-481F-8B75-09E9FE64ABD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11692" y="5160381"/>
            <a:ext cx="487363" cy="48736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655432F-B824-4195-A4A2-16502BB1F6B2}"/>
              </a:ext>
            </a:extLst>
          </p:cNvPr>
          <p:cNvSpPr txBox="1"/>
          <p:nvPr/>
        </p:nvSpPr>
        <p:spPr>
          <a:xfrm>
            <a:off x="3016577" y="5613663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B057845-331E-4711-8714-E05F844ECFA5}"/>
              </a:ext>
            </a:extLst>
          </p:cNvPr>
          <p:cNvSpPr txBox="1"/>
          <p:nvPr/>
        </p:nvSpPr>
        <p:spPr>
          <a:xfrm>
            <a:off x="4911365" y="5591420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E1976BE-1B76-428D-9927-B597587D5A17}"/>
              </a:ext>
            </a:extLst>
          </p:cNvPr>
          <p:cNvSpPr txBox="1"/>
          <p:nvPr/>
        </p:nvSpPr>
        <p:spPr>
          <a:xfrm>
            <a:off x="6901231" y="5613663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C5FEE6D-9C61-4076-8627-7C92347D6F9F}"/>
              </a:ext>
            </a:extLst>
          </p:cNvPr>
          <p:cNvSpPr txBox="1"/>
          <p:nvPr/>
        </p:nvSpPr>
        <p:spPr>
          <a:xfrm>
            <a:off x="8824266" y="5591420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4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6687CDC0-3E3A-48E9-9A3D-344390C2EFB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06153" y="4591328"/>
            <a:ext cx="487363" cy="487363"/>
          </a:xfrm>
          <a:prstGeom prst="rect">
            <a:avLst/>
          </a:prstGeom>
        </p:spPr>
      </p:pic>
      <p:pic>
        <p:nvPicPr>
          <p:cNvPr id="15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94EE9595-0C52-4737-9D59-ABAB57D00AC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34367" y="51621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89172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0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002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422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674105C-93D8-4D1C-9D84-8933F1C6FDF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486" y="510226"/>
            <a:ext cx="9601028" cy="353387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9B56339-16E5-4AEA-888E-47F4EBC9CE6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9498" y="4543720"/>
            <a:ext cx="9601028" cy="200201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ABF720-3E39-477E-89FB-8AF2404C4E41}"/>
              </a:ext>
            </a:extLst>
          </p:cNvPr>
          <p:cNvSpPr txBox="1"/>
          <p:nvPr/>
        </p:nvSpPr>
        <p:spPr>
          <a:xfrm>
            <a:off x="6702458" y="226243"/>
            <a:ext cx="4260915" cy="1366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E2C01A8-9A1E-46A3-9DD0-BB1B968BCCA3}"/>
              </a:ext>
            </a:extLst>
          </p:cNvPr>
          <p:cNvSpPr/>
          <p:nvPr/>
        </p:nvSpPr>
        <p:spPr>
          <a:xfrm>
            <a:off x="1797377" y="2688996"/>
            <a:ext cx="8465270" cy="14800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B3148F82-763C-41B4-8A7A-A48D7EBD76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967309" y="4631063"/>
            <a:ext cx="487363" cy="487363"/>
          </a:xfrm>
          <a:prstGeom prst="rect">
            <a:avLst/>
          </a:prstGeom>
        </p:spPr>
      </p:pic>
      <p:pic>
        <p:nvPicPr>
          <p:cNvPr id="8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900807FC-9D81-4E46-9B9C-0D86142E3CE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11365" y="5151604"/>
            <a:ext cx="487363" cy="48736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F21405C-3D56-4505-81B4-2A164409F0CA}"/>
              </a:ext>
            </a:extLst>
          </p:cNvPr>
          <p:cNvSpPr txBox="1"/>
          <p:nvPr/>
        </p:nvSpPr>
        <p:spPr>
          <a:xfrm>
            <a:off x="3016577" y="5613663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878CD9-E3D9-491A-91C4-6DD9837B8D13}"/>
              </a:ext>
            </a:extLst>
          </p:cNvPr>
          <p:cNvSpPr txBox="1"/>
          <p:nvPr/>
        </p:nvSpPr>
        <p:spPr>
          <a:xfrm>
            <a:off x="4911365" y="5591420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F1182E1-E240-4E56-9038-F9EDB94DA778}"/>
              </a:ext>
            </a:extLst>
          </p:cNvPr>
          <p:cNvSpPr txBox="1"/>
          <p:nvPr/>
        </p:nvSpPr>
        <p:spPr>
          <a:xfrm>
            <a:off x="6901231" y="5613663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067DE75-9A9F-466A-AFF3-55C4AC5AE45F}"/>
              </a:ext>
            </a:extLst>
          </p:cNvPr>
          <p:cNvSpPr txBox="1"/>
          <p:nvPr/>
        </p:nvSpPr>
        <p:spPr>
          <a:xfrm>
            <a:off x="8824266" y="5591420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110D6FA-FCCA-49DE-9869-287DC440C6D4}"/>
              </a:ext>
            </a:extLst>
          </p:cNvPr>
          <p:cNvSpPr txBox="1"/>
          <p:nvPr/>
        </p:nvSpPr>
        <p:spPr>
          <a:xfrm>
            <a:off x="3016577" y="5992037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ウ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919C9F2-C9FA-45BF-9ECE-278FA39919AE}"/>
              </a:ext>
            </a:extLst>
          </p:cNvPr>
          <p:cNvSpPr txBox="1"/>
          <p:nvPr/>
        </p:nvSpPr>
        <p:spPr>
          <a:xfrm>
            <a:off x="4911365" y="5969794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ア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AAFFB0-D856-4663-B5D8-806184DB385A}"/>
              </a:ext>
            </a:extLst>
          </p:cNvPr>
          <p:cNvSpPr txBox="1"/>
          <p:nvPr/>
        </p:nvSpPr>
        <p:spPr>
          <a:xfrm>
            <a:off x="6901231" y="5992037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8FF746B-1490-4BFE-90D4-1651880CDB44}"/>
              </a:ext>
            </a:extLst>
          </p:cNvPr>
          <p:cNvSpPr txBox="1"/>
          <p:nvPr/>
        </p:nvSpPr>
        <p:spPr>
          <a:xfrm>
            <a:off x="8824266" y="5969794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イ</a:t>
            </a:r>
          </a:p>
        </p:txBody>
      </p:sp>
      <p:pic>
        <p:nvPicPr>
          <p:cNvPr id="19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2912C5DB-E84C-4B0B-A5C8-61D3CAAAE1F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06153" y="4636673"/>
            <a:ext cx="487363" cy="487363"/>
          </a:xfrm>
          <a:prstGeom prst="rect">
            <a:avLst/>
          </a:prstGeom>
        </p:spPr>
      </p:pic>
      <p:pic>
        <p:nvPicPr>
          <p:cNvPr id="20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B600EB32-C371-4247-8AC8-F98C974DFC9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37328" y="51389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4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00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43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6002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7422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732D2F0-282D-4D31-879E-146EA69BB87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9495" y="307549"/>
            <a:ext cx="9213010" cy="6242901"/>
          </a:xfrm>
          <a:prstGeom prst="rect">
            <a:avLst/>
          </a:prstGeom>
        </p:spPr>
      </p:pic>
      <p:pic>
        <p:nvPicPr>
          <p:cNvPr id="5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90A22599-9226-45E0-A171-92EA3052F1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32738" y="4972712"/>
            <a:ext cx="487363" cy="487363"/>
          </a:xfrm>
          <a:prstGeom prst="rect">
            <a:avLst/>
          </a:prstGeom>
        </p:spPr>
      </p:pic>
      <p:pic>
        <p:nvPicPr>
          <p:cNvPr id="6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73E0795B-F3CB-4314-A45B-A996FEB680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10112" y="5248606"/>
            <a:ext cx="487363" cy="487363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299981DB-4DC5-437A-8708-DE5DBB6CE185}"/>
              </a:ext>
            </a:extLst>
          </p:cNvPr>
          <p:cNvSpPr/>
          <p:nvPr/>
        </p:nvSpPr>
        <p:spPr>
          <a:xfrm>
            <a:off x="1489495" y="1001598"/>
            <a:ext cx="9398464" cy="14800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71A06FF7-53EE-414B-BA7F-F0DD8BDDE0A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92261" y="4972711"/>
            <a:ext cx="487363" cy="487363"/>
          </a:xfrm>
          <a:prstGeom prst="rect">
            <a:avLst/>
          </a:prstGeom>
        </p:spPr>
      </p:pic>
      <p:pic>
        <p:nvPicPr>
          <p:cNvPr id="11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923BE0D1-F5AE-45C8-9AB7-2CE6298559D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74410" y="52449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2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3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00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42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E295036-11FA-47F8-9E3B-10EAF211227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9495" y="307549"/>
            <a:ext cx="9213010" cy="6242901"/>
          </a:xfrm>
          <a:prstGeom prst="rect">
            <a:avLst/>
          </a:prstGeom>
        </p:spPr>
      </p:pic>
      <p:pic>
        <p:nvPicPr>
          <p:cNvPr id="4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EF0E371A-C2E6-46E9-A458-48F4C9D421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42664" y="4958034"/>
            <a:ext cx="487363" cy="487363"/>
          </a:xfrm>
          <a:prstGeom prst="rect">
            <a:avLst/>
          </a:prstGeom>
        </p:spPr>
      </p:pic>
      <p:pic>
        <p:nvPicPr>
          <p:cNvPr id="5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5D39BE4D-1BAA-47C9-BA57-4B71205E8E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93565" y="5201716"/>
            <a:ext cx="487363" cy="487363"/>
          </a:xfrm>
          <a:prstGeom prst="rect">
            <a:avLst/>
          </a:prstGeom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84B2D64B-3CE0-4A93-8C25-078FDAB1294D}"/>
              </a:ext>
            </a:extLst>
          </p:cNvPr>
          <p:cNvSpPr/>
          <p:nvPr/>
        </p:nvSpPr>
        <p:spPr>
          <a:xfrm>
            <a:off x="1489495" y="1001598"/>
            <a:ext cx="9398464" cy="14800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00EC5FE-B5BD-4265-90DD-3234D309D043}"/>
              </a:ext>
            </a:extLst>
          </p:cNvPr>
          <p:cNvSpPr txBox="1"/>
          <p:nvPr/>
        </p:nvSpPr>
        <p:spPr>
          <a:xfrm>
            <a:off x="3016577" y="5689079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d    a    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8C4DB1D-E5F6-42FA-8C9B-AF39767E826A}"/>
              </a:ext>
            </a:extLst>
          </p:cNvPr>
          <p:cNvSpPr txBox="1"/>
          <p:nvPr/>
        </p:nvSpPr>
        <p:spPr>
          <a:xfrm>
            <a:off x="4911365" y="5666836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e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121BEFA-4D55-4EF4-A002-2BE4E24AB833}"/>
              </a:ext>
            </a:extLst>
          </p:cNvPr>
          <p:cNvSpPr txBox="1"/>
          <p:nvPr/>
        </p:nvSpPr>
        <p:spPr>
          <a:xfrm>
            <a:off x="6901231" y="5689079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846F6E2-1572-4951-8521-FB573F3D2477}"/>
              </a:ext>
            </a:extLst>
          </p:cNvPr>
          <p:cNvSpPr txBox="1"/>
          <p:nvPr/>
        </p:nvSpPr>
        <p:spPr>
          <a:xfrm>
            <a:off x="8824266" y="5666836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3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72BA94C7-1A18-4626-9A28-B1F01A5D1C2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26750" y="4946913"/>
            <a:ext cx="487363" cy="487363"/>
          </a:xfrm>
          <a:prstGeom prst="rect">
            <a:avLst/>
          </a:prstGeom>
        </p:spPr>
      </p:pic>
      <p:pic>
        <p:nvPicPr>
          <p:cNvPr id="14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4C8E4FF6-7B2C-4D40-8552-5160302E45F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12248" y="52412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9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0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43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600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7422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732D2F0-282D-4D31-879E-146EA69BB87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9495" y="307549"/>
            <a:ext cx="9213010" cy="6242901"/>
          </a:xfrm>
          <a:prstGeom prst="rect">
            <a:avLst/>
          </a:prstGeom>
        </p:spPr>
      </p:pic>
      <p:pic>
        <p:nvPicPr>
          <p:cNvPr id="6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73E0795B-F3CB-4314-A45B-A996FEB680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33838" y="5204550"/>
            <a:ext cx="487363" cy="48736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8F557D0-E84F-43F3-BD2B-7978980B518F}"/>
              </a:ext>
            </a:extLst>
          </p:cNvPr>
          <p:cNvSpPr txBox="1"/>
          <p:nvPr/>
        </p:nvSpPr>
        <p:spPr>
          <a:xfrm>
            <a:off x="3016577" y="5689079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d    a    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6CD0E2B-9CC1-4E58-83CF-B329DA5A42FA}"/>
              </a:ext>
            </a:extLst>
          </p:cNvPr>
          <p:cNvSpPr txBox="1"/>
          <p:nvPr/>
        </p:nvSpPr>
        <p:spPr>
          <a:xfrm>
            <a:off x="4911365" y="5666836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e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AA4B9D-53EE-4FE4-BBE8-64C523BB4A6F}"/>
              </a:ext>
            </a:extLst>
          </p:cNvPr>
          <p:cNvSpPr txBox="1"/>
          <p:nvPr/>
        </p:nvSpPr>
        <p:spPr>
          <a:xfrm>
            <a:off x="6901231" y="5689079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9A0C4AC-AC50-4C61-A696-29CB2D00670A}"/>
              </a:ext>
            </a:extLst>
          </p:cNvPr>
          <p:cNvSpPr txBox="1"/>
          <p:nvPr/>
        </p:nvSpPr>
        <p:spPr>
          <a:xfrm>
            <a:off x="8824266" y="5666836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5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90A22599-9226-45E0-A171-92EA3052F1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94171" y="5007146"/>
            <a:ext cx="487363" cy="487363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299981DB-4DC5-437A-8708-DE5DBB6CE185}"/>
              </a:ext>
            </a:extLst>
          </p:cNvPr>
          <p:cNvSpPr/>
          <p:nvPr/>
        </p:nvSpPr>
        <p:spPr>
          <a:xfrm>
            <a:off x="1509888" y="2462752"/>
            <a:ext cx="9398464" cy="24391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0CACB84C-00AF-4638-A028-0E2AD09BD17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42603" y="4901937"/>
            <a:ext cx="487363" cy="487363"/>
          </a:xfrm>
          <a:prstGeom prst="rect">
            <a:avLst/>
          </a:prstGeom>
        </p:spPr>
      </p:pic>
      <p:pic>
        <p:nvPicPr>
          <p:cNvPr id="15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8B7C4179-814F-4763-946D-90DADF83576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57261" y="52508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7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3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002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422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DC75D85-BC47-49A7-999E-89692F5F092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9495" y="307549"/>
            <a:ext cx="9213010" cy="6242901"/>
          </a:xfrm>
          <a:prstGeom prst="rect">
            <a:avLst/>
          </a:prstGeom>
        </p:spPr>
      </p:pic>
      <p:pic>
        <p:nvPicPr>
          <p:cNvPr id="4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D7D8184D-7D50-49EC-8B66-2B75D6A4E1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27988" y="4992618"/>
            <a:ext cx="487363" cy="487363"/>
          </a:xfrm>
          <a:prstGeom prst="rect">
            <a:avLst/>
          </a:prstGeom>
        </p:spPr>
      </p:pic>
      <p:pic>
        <p:nvPicPr>
          <p:cNvPr id="5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A417A980-80CC-4091-B062-5FE22124D28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69632" y="5328172"/>
            <a:ext cx="487363" cy="487363"/>
          </a:xfrm>
          <a:prstGeom prst="rect">
            <a:avLst/>
          </a:prstGeom>
        </p:spPr>
      </p:pic>
      <p:pic>
        <p:nvPicPr>
          <p:cNvPr id="6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8BD778E6-9870-474F-B0BB-FEC45DBF913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96949" y="4903468"/>
            <a:ext cx="487363" cy="487363"/>
          </a:xfrm>
          <a:prstGeom prst="rect">
            <a:avLst/>
          </a:prstGeom>
        </p:spPr>
      </p:pic>
      <p:pic>
        <p:nvPicPr>
          <p:cNvPr id="7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BEFDBEEC-CDFD-485D-97F4-D531A18B938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41475" y="5293397"/>
            <a:ext cx="487363" cy="487363"/>
          </a:xfrm>
          <a:prstGeom prst="rect">
            <a:avLst/>
          </a:prstGeom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DC3373B8-05CB-4B43-AD76-4BA1096A5BBC}"/>
              </a:ext>
            </a:extLst>
          </p:cNvPr>
          <p:cNvSpPr/>
          <p:nvPr/>
        </p:nvSpPr>
        <p:spPr>
          <a:xfrm>
            <a:off x="1509888" y="2462752"/>
            <a:ext cx="9398464" cy="24391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2FC2D70-0C65-4789-A792-6070DBDC712E}"/>
              </a:ext>
            </a:extLst>
          </p:cNvPr>
          <p:cNvSpPr txBox="1"/>
          <p:nvPr/>
        </p:nvSpPr>
        <p:spPr>
          <a:xfrm>
            <a:off x="3016577" y="5689079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d    a    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C60EC67-7C7C-4910-9667-8CBB9CAE0B1D}"/>
              </a:ext>
            </a:extLst>
          </p:cNvPr>
          <p:cNvSpPr txBox="1"/>
          <p:nvPr/>
        </p:nvSpPr>
        <p:spPr>
          <a:xfrm>
            <a:off x="4911365" y="5666836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e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E839EA9-7AB7-45B3-B84E-FC2CCCE31F59}"/>
              </a:ext>
            </a:extLst>
          </p:cNvPr>
          <p:cNvSpPr txBox="1"/>
          <p:nvPr/>
        </p:nvSpPr>
        <p:spPr>
          <a:xfrm>
            <a:off x="6901231" y="5689079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037DB03-DA27-4714-9B38-081B9266169A}"/>
              </a:ext>
            </a:extLst>
          </p:cNvPr>
          <p:cNvSpPr txBox="1"/>
          <p:nvPr/>
        </p:nvSpPr>
        <p:spPr>
          <a:xfrm>
            <a:off x="8824266" y="5666836"/>
            <a:ext cx="189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187F256-71FA-4CD2-8F69-FAFBB32B937A}"/>
              </a:ext>
            </a:extLst>
          </p:cNvPr>
          <p:cNvSpPr txBox="1"/>
          <p:nvPr/>
        </p:nvSpPr>
        <p:spPr>
          <a:xfrm>
            <a:off x="3223967" y="6058026"/>
            <a:ext cx="1687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イ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9242B00-C98D-47DD-A3DE-21378B56526D}"/>
              </a:ext>
            </a:extLst>
          </p:cNvPr>
          <p:cNvSpPr txBox="1"/>
          <p:nvPr/>
        </p:nvSpPr>
        <p:spPr>
          <a:xfrm>
            <a:off x="4911364" y="6060406"/>
            <a:ext cx="1973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－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923615F-0D15-4338-9D83-3D1CDCD42EA6}"/>
              </a:ext>
            </a:extLst>
          </p:cNvPr>
          <p:cNvSpPr txBox="1"/>
          <p:nvPr/>
        </p:nvSpPr>
        <p:spPr>
          <a:xfrm>
            <a:off x="6901231" y="6058026"/>
            <a:ext cx="1799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ア　エ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9FD75CE-3973-4C0F-91C6-95201FF5F29A}"/>
              </a:ext>
            </a:extLst>
          </p:cNvPr>
          <p:cNvSpPr txBox="1"/>
          <p:nvPr/>
        </p:nvSpPr>
        <p:spPr>
          <a:xfrm>
            <a:off x="8700942" y="6042426"/>
            <a:ext cx="1857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ウ</a:t>
            </a:r>
          </a:p>
        </p:txBody>
      </p:sp>
    </p:spTree>
    <p:extLst>
      <p:ext uri="{BB962C8B-B14F-4D97-AF65-F5344CB8AC3E}">
        <p14:creationId xmlns:p14="http://schemas.microsoft.com/office/powerpoint/2010/main" val="323680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0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43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600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742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C203BC3-23BB-4ADA-8A4F-82C307932C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553" y="1765168"/>
            <a:ext cx="11382894" cy="332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789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DA52E2D-39E7-4AD4-B6C4-D34B910393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0782" y="736469"/>
            <a:ext cx="9310436" cy="5385062"/>
          </a:xfrm>
          <a:prstGeom prst="rect">
            <a:avLst/>
          </a:prstGeom>
        </p:spPr>
      </p:pic>
      <p:pic>
        <p:nvPicPr>
          <p:cNvPr id="4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CF4ABA41-E7AB-4E78-B4BC-77D285D52A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59911" y="13777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7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A3A1104-8E47-48BC-B148-19A02D0B79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0961" y="1110006"/>
            <a:ext cx="9750078" cy="4637987"/>
          </a:xfrm>
          <a:prstGeom prst="rect">
            <a:avLst/>
          </a:prstGeom>
        </p:spPr>
      </p:pic>
      <p:pic>
        <p:nvPicPr>
          <p:cNvPr id="4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E02A8E62-E84C-4023-BE66-92CC48C95B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62742" y="17736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6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3EADE3-7B9D-4BB9-9B2B-5CD57F0CB9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1737" y="242740"/>
            <a:ext cx="9508526" cy="6372520"/>
          </a:xfrm>
          <a:prstGeom prst="rect">
            <a:avLst/>
          </a:prstGeom>
        </p:spPr>
      </p:pic>
      <p:pic>
        <p:nvPicPr>
          <p:cNvPr id="4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F87C6274-3B56-41DB-8173-F32050C3E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8072" y="8969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0573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00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BA1C1F2-4923-49B1-850C-36DC37BFA9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6375" y="0"/>
            <a:ext cx="8439250" cy="6857999"/>
          </a:xfrm>
          <a:prstGeom prst="rect">
            <a:avLst/>
          </a:prstGeom>
        </p:spPr>
      </p:pic>
      <p:pic>
        <p:nvPicPr>
          <p:cNvPr id="4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2A5C8D78-3707-4370-9B47-DB817F86CF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42717" y="52931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1226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42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43C0D22-7BBA-4EAA-8519-161FF785E9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5" t="35892" r="11478"/>
          <a:stretch/>
        </p:blipFill>
        <p:spPr>
          <a:xfrm>
            <a:off x="1254498" y="1981201"/>
            <a:ext cx="9683003" cy="3605748"/>
          </a:xfrm>
          <a:prstGeom prst="rect">
            <a:avLst/>
          </a:prstGeom>
        </p:spPr>
      </p:pic>
      <p:pic>
        <p:nvPicPr>
          <p:cNvPr id="4" name="Z_[09-19]_katachi">
            <a:hlinkClick r:id="" action="ppaction://media"/>
            <a:extLst>
              <a:ext uri="{FF2B5EF4-FFF2-40B4-BE49-F238E27FC236}">
                <a16:creationId xmlns:a16="http://schemas.microsoft.com/office/drawing/2014/main" id="{CE6D1488-1124-4F3A-AC63-A545AA0558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20454" y="2048595"/>
            <a:ext cx="487363" cy="487363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4ECAD7D7-F7A6-4E2B-B6E7-D6B052BD9CBA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FDE31913-6A22-4B4D-8F9E-C5D83199CD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5083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7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ACF84C5-9423-4089-B916-754BA9ACA1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t="36086" r="11755"/>
          <a:stretch/>
        </p:blipFill>
        <p:spPr>
          <a:xfrm>
            <a:off x="1333500" y="1983607"/>
            <a:ext cx="9439275" cy="3568782"/>
          </a:xfrm>
          <a:prstGeom prst="rect">
            <a:avLst/>
          </a:prstGeom>
        </p:spPr>
      </p:pic>
      <p:pic>
        <p:nvPicPr>
          <p:cNvPr id="4" name="Z_[09-19]_katachi">
            <a:hlinkClick r:id="" action="ppaction://media"/>
            <a:extLst>
              <a:ext uri="{FF2B5EF4-FFF2-40B4-BE49-F238E27FC236}">
                <a16:creationId xmlns:a16="http://schemas.microsoft.com/office/drawing/2014/main" id="{091D72F3-D09E-4C2A-A702-76A922328F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49029" y="2105745"/>
            <a:ext cx="487363" cy="48736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AC7C33B-6389-4489-A7D8-5A5F542FA22F}"/>
              </a:ext>
            </a:extLst>
          </p:cNvPr>
          <p:cNvSpPr txBox="1"/>
          <p:nvPr/>
        </p:nvSpPr>
        <p:spPr>
          <a:xfrm>
            <a:off x="4044099" y="3194965"/>
            <a:ext cx="2051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かえ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49E056C-EDF8-4DE7-A0CD-65485B91E308}"/>
              </a:ext>
            </a:extLst>
          </p:cNvPr>
          <p:cNvSpPr txBox="1"/>
          <p:nvPr/>
        </p:nvSpPr>
        <p:spPr>
          <a:xfrm>
            <a:off x="5027186" y="3801750"/>
            <a:ext cx="2051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りょこう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9C6390B-989B-4890-A18F-96678B1E7824}"/>
              </a:ext>
            </a:extLst>
          </p:cNvPr>
          <p:cNvSpPr txBox="1"/>
          <p:nvPr/>
        </p:nvSpPr>
        <p:spPr>
          <a:xfrm>
            <a:off x="5136724" y="4394006"/>
            <a:ext cx="2051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ながら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969939A-4AC4-48FC-B78A-F756E8DF611A}"/>
              </a:ext>
            </a:extLst>
          </p:cNvPr>
          <p:cNvSpPr txBox="1"/>
          <p:nvPr/>
        </p:nvSpPr>
        <p:spPr>
          <a:xfrm>
            <a:off x="4044099" y="4986262"/>
            <a:ext cx="2051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によって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BF0F1BD-3C72-4664-969F-DCC3CEA65FAD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4685FE8C-FDB4-4B42-92E3-1C1B9ECBF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0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07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43C0D22-7BBA-4EAA-8519-161FF785E9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404" y="1044018"/>
            <a:ext cx="10671142" cy="10361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A5A0F7-3838-4588-934A-35D4FB84BD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404" y="2051606"/>
            <a:ext cx="10671142" cy="102752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5FFD099-FE59-4529-A730-A99D29A100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404" y="3079127"/>
            <a:ext cx="10671142" cy="91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601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23FB9796-980A-484C-956C-471E592A1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06" y="114300"/>
            <a:ext cx="11882387" cy="6593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B227B42-BE6D-41BC-8E9B-6BD66747D4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302" y="171150"/>
            <a:ext cx="9297023" cy="651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018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3A55D2F0-E570-4592-A3C8-06C130C7B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06" y="114300"/>
            <a:ext cx="11882387" cy="6593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3971CBC-31A6-4818-99D5-439FDF7A4E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072" y="378939"/>
            <a:ext cx="9731844" cy="579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865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B9C0AA0C-831F-4724-A137-BE0E3FF69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06" y="114300"/>
            <a:ext cx="11882387" cy="6593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297FB49-0313-4CFD-80AF-F575C5873F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356" y="150338"/>
            <a:ext cx="9802894" cy="654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880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43C0D22-7BBA-4EAA-8519-161FF785E9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473" y="637374"/>
            <a:ext cx="10516502" cy="119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9491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DA52E2D-39E7-4AD4-B6C4-D34B910393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0782" y="736469"/>
            <a:ext cx="9310436" cy="5385062"/>
          </a:xfrm>
          <a:prstGeom prst="rect">
            <a:avLst/>
          </a:prstGeom>
        </p:spPr>
      </p:pic>
      <p:pic>
        <p:nvPicPr>
          <p:cNvPr id="4" name="Z_[09-15]_kiku1">
            <a:hlinkClick r:id="" action="ppaction://media"/>
            <a:extLst>
              <a:ext uri="{FF2B5EF4-FFF2-40B4-BE49-F238E27FC236}">
                <a16:creationId xmlns:a16="http://schemas.microsoft.com/office/drawing/2014/main" id="{CF4ABA41-E7AB-4E78-B4BC-77D285D52A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59911" y="13777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7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A3A1104-8E47-48BC-B148-19A02D0B79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0961" y="1110006"/>
            <a:ext cx="9750078" cy="4637987"/>
          </a:xfrm>
          <a:prstGeom prst="rect">
            <a:avLst/>
          </a:prstGeom>
        </p:spPr>
      </p:pic>
      <p:pic>
        <p:nvPicPr>
          <p:cNvPr id="4" name="Z_[09-16]_kiku2">
            <a:hlinkClick r:id="" action="ppaction://media"/>
            <a:extLst>
              <a:ext uri="{FF2B5EF4-FFF2-40B4-BE49-F238E27FC236}">
                <a16:creationId xmlns:a16="http://schemas.microsoft.com/office/drawing/2014/main" id="{E02A8E62-E84C-4023-BE66-92CC48C95B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62742" y="17736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7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3EADE3-7B9D-4BB9-9B2B-5CD57F0CB9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1737" y="242740"/>
            <a:ext cx="9508526" cy="6372520"/>
          </a:xfrm>
          <a:prstGeom prst="rect">
            <a:avLst/>
          </a:prstGeom>
        </p:spPr>
      </p:pic>
      <p:pic>
        <p:nvPicPr>
          <p:cNvPr id="4" name="Z_[09-17]_kiku3">
            <a:hlinkClick r:id="" action="ppaction://media"/>
            <a:extLst>
              <a:ext uri="{FF2B5EF4-FFF2-40B4-BE49-F238E27FC236}">
                <a16:creationId xmlns:a16="http://schemas.microsoft.com/office/drawing/2014/main" id="{F87C6274-3B56-41DB-8173-F32050C3E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8072" y="8969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1121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00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BA1C1F2-4923-49B1-850C-36DC37BFA9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6375" y="0"/>
            <a:ext cx="8439250" cy="6857999"/>
          </a:xfrm>
          <a:prstGeom prst="rect">
            <a:avLst/>
          </a:prstGeom>
        </p:spPr>
      </p:pic>
      <p:pic>
        <p:nvPicPr>
          <p:cNvPr id="4" name="Z_[09-18]_kiku4">
            <a:hlinkClick r:id="" action="ppaction://media"/>
            <a:extLst>
              <a:ext uri="{FF2B5EF4-FFF2-40B4-BE49-F238E27FC236}">
                <a16:creationId xmlns:a16="http://schemas.microsoft.com/office/drawing/2014/main" id="{2A5C8D78-3707-4370-9B47-DB817F86CF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42717" y="52931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52595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42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E303FFE-601E-4577-A6D5-6448CDB91A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6350" y="164290"/>
            <a:ext cx="7105650" cy="669371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30CDBA1-C5D9-45E4-B119-D0858EEE64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346" y="276225"/>
            <a:ext cx="4560593" cy="76357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B0D73ED-FFFA-4024-B395-ECBFB9A61DF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346" y="1296971"/>
            <a:ext cx="3581601" cy="876232"/>
          </a:xfrm>
          <a:prstGeom prst="rect">
            <a:avLst/>
          </a:prstGeom>
        </p:spPr>
      </p:pic>
      <p:pic>
        <p:nvPicPr>
          <p:cNvPr id="7" name="Z_[09-20]_hanasu">
            <a:hlinkClick r:id="" action="ppaction://media"/>
            <a:extLst>
              <a:ext uri="{FF2B5EF4-FFF2-40B4-BE49-F238E27FC236}">
                <a16:creationId xmlns:a16="http://schemas.microsoft.com/office/drawing/2014/main" id="{64421C7A-C15B-466F-AB65-CD8144381D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36108" y="13442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06491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60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E303FFE-601E-4577-A6D5-6448CDB91A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5062" y="266700"/>
            <a:ext cx="6996938" cy="6591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30CDBA1-C5D9-45E4-B119-D0858EEE64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5" y="266700"/>
            <a:ext cx="4560593" cy="763571"/>
          </a:xfrm>
          <a:prstGeom prst="rect">
            <a:avLst/>
          </a:prstGeom>
        </p:spPr>
      </p:pic>
      <p:pic>
        <p:nvPicPr>
          <p:cNvPr id="7" name="Z_[09-20]_hanasu">
            <a:hlinkClick r:id="" action="ppaction://media"/>
            <a:extLst>
              <a:ext uri="{FF2B5EF4-FFF2-40B4-BE49-F238E27FC236}">
                <a16:creationId xmlns:a16="http://schemas.microsoft.com/office/drawing/2014/main" id="{64421C7A-C15B-466F-AB65-CD8144381D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19685" y="1249309"/>
            <a:ext cx="487363" cy="4873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7E2E59A-E326-4EDB-8BFB-8310446722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400" y="1230589"/>
            <a:ext cx="3817272" cy="672768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F6F73EED-5CC1-4148-88DA-E81AE89F73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59" y="4416912"/>
            <a:ext cx="4614072" cy="2268993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15E1CE3B-3056-4AC4-A1FF-D415D38E2BA4}"/>
              </a:ext>
            </a:extLst>
          </p:cNvPr>
          <p:cNvSpPr/>
          <p:nvPr/>
        </p:nvSpPr>
        <p:spPr>
          <a:xfrm>
            <a:off x="159015" y="4294094"/>
            <a:ext cx="4825361" cy="24413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97107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60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C23A775-D050-49D9-90D2-99CA7CA2C2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4581427" cy="72650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1321511-99CD-4FCA-AD24-573C69F770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56841" y="419100"/>
            <a:ext cx="6835159" cy="64389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B53324D-5234-4D06-B994-431DD7A26689}"/>
              </a:ext>
            </a:extLst>
          </p:cNvPr>
          <p:cNvSpPr/>
          <p:nvPr/>
        </p:nvSpPr>
        <p:spPr>
          <a:xfrm>
            <a:off x="352425" y="726509"/>
            <a:ext cx="4400550" cy="6131491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399D216-1388-402F-84BA-7038FEAEE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70" y="831344"/>
            <a:ext cx="4041857" cy="597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745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26D7DC9-3946-40E6-8243-5B02806424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84" y="76010"/>
            <a:ext cx="8567850" cy="102889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D5D0B1B-E575-42BF-85A5-19633B0995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1591" y="1104901"/>
            <a:ext cx="6107154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094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641780-8522-4945-99AF-B3EC32C9D1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7812" y="419320"/>
            <a:ext cx="9556376" cy="6019360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1FCC0DA8-C31F-415D-85A0-6BB0AF56CA3F}"/>
              </a:ext>
            </a:extLst>
          </p:cNvPr>
          <p:cNvSpPr/>
          <p:nvPr/>
        </p:nvSpPr>
        <p:spPr>
          <a:xfrm>
            <a:off x="1398496" y="2958356"/>
            <a:ext cx="9403976" cy="8337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6970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5EC2186-1C1F-49D9-A1DE-8E3C3D2F84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010" y="546754"/>
            <a:ext cx="10573080" cy="219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381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53B2D05-6A3B-4F17-83A3-6F1B5B9F2A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565" y="669303"/>
            <a:ext cx="5856697" cy="24698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29D8E7E-5BC1-4B05-A95D-44CCBCEF2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8158" y="754143"/>
            <a:ext cx="3248613" cy="381785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4E78175-91F5-422A-BDC2-ADCA17158C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2568" y="4571999"/>
            <a:ext cx="9786863" cy="204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1253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07525D5-6BD2-4C7D-981A-A4EA450C3B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2"/>
          <a:stretch/>
        </p:blipFill>
        <p:spPr>
          <a:xfrm>
            <a:off x="0" y="66217"/>
            <a:ext cx="5856344" cy="112337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1B64764-5C98-4B52-A067-0D10DA86B91A}"/>
              </a:ext>
            </a:extLst>
          </p:cNvPr>
          <p:cNvSpPr txBox="1"/>
          <p:nvPr/>
        </p:nvSpPr>
        <p:spPr>
          <a:xfrm>
            <a:off x="680694" y="1845985"/>
            <a:ext cx="3883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どんな人　（　　　　　）</a:t>
            </a:r>
            <a:endParaRPr kumimoji="1" lang="en-US" altLang="ja-JP" sz="2400" b="1" dirty="0"/>
          </a:p>
          <a:p>
            <a:r>
              <a:rPr lang="ja-JP" altLang="en-US" sz="2400" b="1" dirty="0"/>
              <a:t>何人くらい（　　　　　）</a:t>
            </a:r>
            <a:endParaRPr kumimoji="1" lang="ja-JP" altLang="en-US" sz="2400" b="1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E4069BD-8827-4ECD-8981-B968E8D4E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344" y="1162476"/>
            <a:ext cx="6335656" cy="569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180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7D19DB7-B3D3-4382-A329-175A8749EA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215796"/>
            <a:ext cx="7772508" cy="644378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555E3B3-DBAC-4829-AA39-5CEBD2B0FE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0888" y="198415"/>
            <a:ext cx="4926489" cy="93081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FC3FF6-8664-40EA-AAD6-08D1EE0470CE}"/>
              </a:ext>
            </a:extLst>
          </p:cNvPr>
          <p:cNvSpPr txBox="1"/>
          <p:nvPr/>
        </p:nvSpPr>
        <p:spPr>
          <a:xfrm>
            <a:off x="7607431" y="1216058"/>
            <a:ext cx="42899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どんな人</a:t>
            </a:r>
            <a:endParaRPr kumimoji="1" lang="en-US" altLang="ja-JP" sz="2400" b="1" dirty="0"/>
          </a:p>
          <a:p>
            <a:r>
              <a:rPr kumimoji="1" lang="ja-JP" altLang="en-US" sz="2400" b="1" dirty="0"/>
              <a:t>　（　　　　　　　　　　）</a:t>
            </a:r>
            <a:endParaRPr lang="en-US" altLang="ja-JP" sz="2400" b="1" dirty="0"/>
          </a:p>
          <a:p>
            <a:endParaRPr kumimoji="1" lang="en-US" altLang="ja-JP" sz="2400" b="1" dirty="0"/>
          </a:p>
          <a:p>
            <a:endParaRPr kumimoji="1" lang="en-US" altLang="ja-JP" sz="2400" b="1" dirty="0"/>
          </a:p>
          <a:p>
            <a:r>
              <a:rPr lang="ja-JP" altLang="en-US" sz="2400" b="1" dirty="0"/>
              <a:t>何人くらい（　　　　　）</a:t>
            </a:r>
            <a:endParaRPr kumimoji="1" lang="ja-JP" altLang="en-US" sz="2400" b="1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49B0E0-919C-408A-AE55-B050F1161169}"/>
              </a:ext>
            </a:extLst>
          </p:cNvPr>
          <p:cNvSpPr txBox="1"/>
          <p:nvPr/>
        </p:nvSpPr>
        <p:spPr>
          <a:xfrm>
            <a:off x="8289767" y="1583703"/>
            <a:ext cx="33849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子ども、</a:t>
            </a:r>
            <a:r>
              <a:rPr lang="ja-JP" altLang="en-US" sz="2400" b="1" dirty="0">
                <a:solidFill>
                  <a:srgbClr val="FF0000"/>
                </a:solidFill>
              </a:rPr>
              <a:t>おとな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、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さくらまちの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がいこくじん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475BFB0-A41E-4E43-86F2-BDADA52D3C0B}"/>
              </a:ext>
            </a:extLst>
          </p:cNvPr>
          <p:cNvSpPr txBox="1"/>
          <p:nvPr/>
        </p:nvSpPr>
        <p:spPr>
          <a:xfrm>
            <a:off x="9434132" y="2650662"/>
            <a:ext cx="1755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60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人くらい</a:t>
            </a:r>
          </a:p>
        </p:txBody>
      </p:sp>
    </p:spTree>
    <p:extLst>
      <p:ext uri="{BB962C8B-B14F-4D97-AF65-F5344CB8AC3E}">
        <p14:creationId xmlns:p14="http://schemas.microsoft.com/office/powerpoint/2010/main" val="77281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3ADFCD0-DB53-4B93-8B3A-AE2B4FE1C7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7641668" cy="126319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73A59F-9655-468F-B314-58E11AD9CC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0986" y="1236209"/>
            <a:ext cx="6781013" cy="562179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DACD85E-BD2C-40FE-AF13-1FF9ABEBBC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43320"/>
            <a:ext cx="5410986" cy="394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003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16E3194-0FEF-4F12-898D-F77C99A60F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198415"/>
            <a:ext cx="7225587" cy="119441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E9DC64C-7FAA-4B68-8E73-54C82E32BE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8285" y="1319429"/>
            <a:ext cx="6411793" cy="531569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7A9629D-E447-4410-AC21-D02498AC22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1465173"/>
            <a:ext cx="5116363" cy="373031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4CE535D-2F96-4D31-A667-2CE70BF33F56}"/>
              </a:ext>
            </a:extLst>
          </p:cNvPr>
          <p:cNvSpPr txBox="1"/>
          <p:nvPr/>
        </p:nvSpPr>
        <p:spPr>
          <a:xfrm>
            <a:off x="3318643" y="1681040"/>
            <a:ext cx="527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〇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A555E77-C56C-4FD4-8AE6-6E59FB030312}"/>
              </a:ext>
            </a:extLst>
          </p:cNvPr>
          <p:cNvSpPr txBox="1"/>
          <p:nvPr/>
        </p:nvSpPr>
        <p:spPr>
          <a:xfrm>
            <a:off x="2843377" y="2096962"/>
            <a:ext cx="527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〇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11673D4-490D-4017-A6A2-68B6909F1BAE}"/>
              </a:ext>
            </a:extLst>
          </p:cNvPr>
          <p:cNvSpPr txBox="1"/>
          <p:nvPr/>
        </p:nvSpPr>
        <p:spPr>
          <a:xfrm>
            <a:off x="4771942" y="3470052"/>
            <a:ext cx="527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〇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BF2A40B-B1B8-42BF-80DC-A6AF241C4ADA}"/>
              </a:ext>
            </a:extLst>
          </p:cNvPr>
          <p:cNvSpPr txBox="1"/>
          <p:nvPr/>
        </p:nvSpPr>
        <p:spPr>
          <a:xfrm>
            <a:off x="2843377" y="3004382"/>
            <a:ext cx="527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2A9FA6B-8BC1-4D91-A024-E0B5DF25CC40}"/>
              </a:ext>
            </a:extLst>
          </p:cNvPr>
          <p:cNvSpPr txBox="1"/>
          <p:nvPr/>
        </p:nvSpPr>
        <p:spPr>
          <a:xfrm>
            <a:off x="3712214" y="4344559"/>
            <a:ext cx="527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2235836-47AB-4580-B3C5-208B9E69432D}"/>
              </a:ext>
            </a:extLst>
          </p:cNvPr>
          <p:cNvSpPr txBox="1"/>
          <p:nvPr/>
        </p:nvSpPr>
        <p:spPr>
          <a:xfrm>
            <a:off x="4183553" y="4770021"/>
            <a:ext cx="527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0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641780-8522-4945-99AF-B3EC32C9D1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7812" y="419320"/>
            <a:ext cx="9556376" cy="6019360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1FCC0DA8-C31F-415D-85A0-6BB0AF56CA3F}"/>
              </a:ext>
            </a:extLst>
          </p:cNvPr>
          <p:cNvSpPr/>
          <p:nvPr/>
        </p:nvSpPr>
        <p:spPr>
          <a:xfrm>
            <a:off x="1389531" y="3783105"/>
            <a:ext cx="9350187" cy="8337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0019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EBA2C4C-7E08-4EF1-894A-6D46BCEE92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703" y="1002188"/>
            <a:ext cx="10706593" cy="20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7571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F05B45B-AC97-43AE-BF05-E33BAE7C7E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732" y="582300"/>
            <a:ext cx="5555521" cy="192307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E25F1B3-ADFA-4C1D-9A69-07065EEF70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732" y="3355942"/>
            <a:ext cx="10674536" cy="17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664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AB7DBD3-FB42-423D-B643-5D7E5B4EF2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5275" y="328460"/>
            <a:ext cx="9021450" cy="620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157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8F9B5E3-2A9E-45B4-A939-531705E2F9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99" y="198415"/>
            <a:ext cx="9365826" cy="643779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D487215-74C2-427A-B9E8-DF6C28F2BB8B}"/>
              </a:ext>
            </a:extLst>
          </p:cNvPr>
          <p:cNvSpPr txBox="1"/>
          <p:nvPr/>
        </p:nvSpPr>
        <p:spPr>
          <a:xfrm>
            <a:off x="1901270" y="925391"/>
            <a:ext cx="26993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しごとのかんけい、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友だちではないしりあい、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など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A7902F-2F3A-414F-9D0A-D2079FF92E68}"/>
              </a:ext>
            </a:extLst>
          </p:cNvPr>
          <p:cNvSpPr txBox="1"/>
          <p:nvPr/>
        </p:nvSpPr>
        <p:spPr>
          <a:xfrm>
            <a:off x="4877586" y="1063890"/>
            <a:ext cx="2995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友だちどうし、学生どうし、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など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EEF1967-57F8-44BC-B60F-A7FD6C90C2DA}"/>
              </a:ext>
            </a:extLst>
          </p:cNvPr>
          <p:cNvSpPr txBox="1"/>
          <p:nvPr/>
        </p:nvSpPr>
        <p:spPr>
          <a:xfrm>
            <a:off x="8011457" y="932006"/>
            <a:ext cx="40244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友だちどうし、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ときどきいっしょにあそぶかんけい、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など</a:t>
            </a:r>
          </a:p>
        </p:txBody>
      </p:sp>
    </p:spTree>
    <p:extLst>
      <p:ext uri="{BB962C8B-B14F-4D97-AF65-F5344CB8AC3E}">
        <p14:creationId xmlns:p14="http://schemas.microsoft.com/office/powerpoint/2010/main" val="385294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754262E-60C6-4785-9401-A4AF5714AD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1093" y="0"/>
            <a:ext cx="6969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6670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641780-8522-4945-99AF-B3EC32C9D1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7812" y="419320"/>
            <a:ext cx="9556376" cy="6019360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1FCC0DA8-C31F-415D-85A0-6BB0AF56CA3F}"/>
              </a:ext>
            </a:extLst>
          </p:cNvPr>
          <p:cNvSpPr/>
          <p:nvPr/>
        </p:nvSpPr>
        <p:spPr>
          <a:xfrm>
            <a:off x="1452282" y="4589931"/>
            <a:ext cx="9287436" cy="8337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4268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312</Words>
  <Application>Microsoft Office PowerPoint</Application>
  <PresentationFormat>ワイド画面</PresentationFormat>
  <Paragraphs>163</Paragraphs>
  <Slides>100</Slides>
  <Notes>1</Notes>
  <HiddenSlides>0</HiddenSlides>
  <MMClips>91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100</vt:i4>
      </vt:variant>
    </vt:vector>
  </HeadingPairs>
  <TitlesOfParts>
    <vt:vector size="108" baseType="lpstr">
      <vt:lpstr>游ゴシック</vt:lpstr>
      <vt:lpstr>游ゴシック Light</vt:lpstr>
      <vt:lpstr>Arial</vt:lpstr>
      <vt:lpstr>Calibri</vt:lpstr>
      <vt:lpstr>Khmer OS</vt:lpstr>
      <vt:lpstr>Roboto</vt:lpstr>
      <vt:lpstr>Office テーマ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Takehara Kazuyo</dc:creator>
  <cp:lastModifiedBy>Takehara Kazuyo</cp:lastModifiedBy>
  <cp:revision>15</cp:revision>
  <dcterms:created xsi:type="dcterms:W3CDTF">2021-07-23T06:24:55Z</dcterms:created>
  <dcterms:modified xsi:type="dcterms:W3CDTF">2023-04-26T09:27:51Z</dcterms:modified>
</cp:coreProperties>
</file>