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6"/>
  </p:notesMasterIdLst>
  <p:sldIdLst>
    <p:sldId id="256" r:id="rId3"/>
    <p:sldId id="271" r:id="rId4"/>
    <p:sldId id="280" r:id="rId5"/>
    <p:sldId id="282" r:id="rId6"/>
    <p:sldId id="281" r:id="rId7"/>
    <p:sldId id="279" r:id="rId8"/>
    <p:sldId id="278" r:id="rId9"/>
    <p:sldId id="283" r:id="rId10"/>
    <p:sldId id="272" r:id="rId11"/>
    <p:sldId id="273" r:id="rId12"/>
    <p:sldId id="284" r:id="rId13"/>
    <p:sldId id="274" r:id="rId14"/>
    <p:sldId id="286" r:id="rId15"/>
    <p:sldId id="285" r:id="rId16"/>
    <p:sldId id="275" r:id="rId17"/>
    <p:sldId id="276" r:id="rId18"/>
    <p:sldId id="293" r:id="rId19"/>
    <p:sldId id="297" r:id="rId20"/>
    <p:sldId id="301" r:id="rId21"/>
    <p:sldId id="277" r:id="rId22"/>
    <p:sldId id="287" r:id="rId23"/>
    <p:sldId id="295" r:id="rId24"/>
    <p:sldId id="303" r:id="rId25"/>
    <p:sldId id="304" r:id="rId26"/>
    <p:sldId id="288" r:id="rId27"/>
    <p:sldId id="299" r:id="rId28"/>
    <p:sldId id="363" r:id="rId29"/>
    <p:sldId id="257" r:id="rId30"/>
    <p:sldId id="289" r:id="rId31"/>
    <p:sldId id="290" r:id="rId32"/>
    <p:sldId id="318" r:id="rId33"/>
    <p:sldId id="302" r:id="rId34"/>
    <p:sldId id="358" r:id="rId35"/>
    <p:sldId id="359" r:id="rId36"/>
    <p:sldId id="291" r:id="rId37"/>
    <p:sldId id="319" r:id="rId38"/>
    <p:sldId id="360" r:id="rId39"/>
    <p:sldId id="361" r:id="rId40"/>
    <p:sldId id="292" r:id="rId41"/>
    <p:sldId id="306" r:id="rId42"/>
    <p:sldId id="307" r:id="rId43"/>
    <p:sldId id="308" r:id="rId44"/>
    <p:sldId id="309" r:id="rId45"/>
    <p:sldId id="267" r:id="rId46"/>
    <p:sldId id="310" r:id="rId47"/>
    <p:sldId id="320" r:id="rId48"/>
    <p:sldId id="370" r:id="rId49"/>
    <p:sldId id="321" r:id="rId50"/>
    <p:sldId id="311" r:id="rId51"/>
    <p:sldId id="323" r:id="rId52"/>
    <p:sldId id="324" r:id="rId53"/>
    <p:sldId id="326" r:id="rId54"/>
    <p:sldId id="312" r:id="rId55"/>
    <p:sldId id="330" r:id="rId56"/>
    <p:sldId id="327" r:id="rId57"/>
    <p:sldId id="331" r:id="rId58"/>
    <p:sldId id="332" r:id="rId59"/>
    <p:sldId id="329" r:id="rId60"/>
    <p:sldId id="364" r:id="rId61"/>
    <p:sldId id="365" r:id="rId62"/>
    <p:sldId id="313" r:id="rId63"/>
    <p:sldId id="366" r:id="rId64"/>
    <p:sldId id="367" r:id="rId65"/>
    <p:sldId id="268" r:id="rId66"/>
    <p:sldId id="336" r:id="rId67"/>
    <p:sldId id="316" r:id="rId68"/>
    <p:sldId id="369" r:id="rId69"/>
    <p:sldId id="347" r:id="rId70"/>
    <p:sldId id="346" r:id="rId71"/>
    <p:sldId id="348" r:id="rId72"/>
    <p:sldId id="343" r:id="rId73"/>
    <p:sldId id="349" r:id="rId74"/>
    <p:sldId id="269" r:id="rId75"/>
    <p:sldId id="344" r:id="rId76"/>
    <p:sldId id="345" r:id="rId77"/>
    <p:sldId id="362" r:id="rId78"/>
    <p:sldId id="351" r:id="rId79"/>
    <p:sldId id="265" r:id="rId80"/>
    <p:sldId id="352" r:id="rId81"/>
    <p:sldId id="266" r:id="rId82"/>
    <p:sldId id="354" r:id="rId83"/>
    <p:sldId id="270" r:id="rId84"/>
    <p:sldId id="325" r:id="rId8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FC2D3D-8C44-4789-80BD-0233C6CFB225}" v="1" dt="2023-04-26T09:58:36.5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theme" Target="theme/theme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tableStyles" Target="tableStyles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viewProps" Target="viewProps.xml"/><Relationship Id="rId9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presProps" Target="pres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4EFC2D3D-8C44-4789-80BD-0233C6CFB225}"/>
    <pc:docChg chg="undo custSel modSld">
      <pc:chgData name="Takehara Kazuyo" userId="6c1305eccc517997" providerId="LiveId" clId="{4EFC2D3D-8C44-4789-80BD-0233C6CFB225}" dt="2023-04-26T09:59:19.081" v="26" actId="1076"/>
      <pc:docMkLst>
        <pc:docMk/>
      </pc:docMkLst>
      <pc:sldChg chg="modSp">
        <pc:chgData name="Takehara Kazuyo" userId="6c1305eccc517997" providerId="LiveId" clId="{4EFC2D3D-8C44-4789-80BD-0233C6CFB225}" dt="2023-04-26T09:58:36.555" v="17" actId="20577"/>
        <pc:sldMkLst>
          <pc:docMk/>
          <pc:sldMk cId="3139811172" sldId="265"/>
        </pc:sldMkLst>
        <pc:spChg chg="mod">
          <ac:chgData name="Takehara Kazuyo" userId="6c1305eccc517997" providerId="LiveId" clId="{4EFC2D3D-8C44-4789-80BD-0233C6CFB225}" dt="2023-04-26T09:58:36.555" v="17" actId="20577"/>
          <ac:spMkLst>
            <pc:docMk/>
            <pc:sldMk cId="3139811172" sldId="265"/>
            <ac:spMk id="19" creationId="{BDC58E54-13E2-40BC-AA62-E63E0E79C08D}"/>
          </ac:spMkLst>
        </pc:spChg>
      </pc:sldChg>
      <pc:sldChg chg="modSp mod">
        <pc:chgData name="Takehara Kazuyo" userId="6c1305eccc517997" providerId="LiveId" clId="{4EFC2D3D-8C44-4789-80BD-0233C6CFB225}" dt="2023-04-26T09:53:12.587" v="0" actId="403"/>
        <pc:sldMkLst>
          <pc:docMk/>
          <pc:sldMk cId="2765470941" sldId="280"/>
        </pc:sldMkLst>
        <pc:spChg chg="mod">
          <ac:chgData name="Takehara Kazuyo" userId="6c1305eccc517997" providerId="LiveId" clId="{4EFC2D3D-8C44-4789-80BD-0233C6CFB225}" dt="2023-04-26T09:53:12.587" v="0" actId="403"/>
          <ac:spMkLst>
            <pc:docMk/>
            <pc:sldMk cId="2765470941" sldId="280"/>
            <ac:spMk id="5" creationId="{57DC74CF-EC69-4475-BE1F-163CFD09E67E}"/>
          </ac:spMkLst>
        </pc:spChg>
        <pc:spChg chg="mod">
          <ac:chgData name="Takehara Kazuyo" userId="6c1305eccc517997" providerId="LiveId" clId="{4EFC2D3D-8C44-4789-80BD-0233C6CFB225}" dt="2023-04-26T09:53:12.587" v="0" actId="403"/>
          <ac:spMkLst>
            <pc:docMk/>
            <pc:sldMk cId="2765470941" sldId="280"/>
            <ac:spMk id="7" creationId="{22D07951-30F6-400B-9247-28DCC67002B9}"/>
          </ac:spMkLst>
        </pc:spChg>
        <pc:spChg chg="mod">
          <ac:chgData name="Takehara Kazuyo" userId="6c1305eccc517997" providerId="LiveId" clId="{4EFC2D3D-8C44-4789-80BD-0233C6CFB225}" dt="2023-04-26T09:53:12.587" v="0" actId="403"/>
          <ac:spMkLst>
            <pc:docMk/>
            <pc:sldMk cId="2765470941" sldId="280"/>
            <ac:spMk id="9" creationId="{2EA40ECC-DA57-404C-8E59-40F6B1B851E5}"/>
          </ac:spMkLst>
        </pc:spChg>
        <pc:spChg chg="mod">
          <ac:chgData name="Takehara Kazuyo" userId="6c1305eccc517997" providerId="LiveId" clId="{4EFC2D3D-8C44-4789-80BD-0233C6CFB225}" dt="2023-04-26T09:53:12.587" v="0" actId="403"/>
          <ac:spMkLst>
            <pc:docMk/>
            <pc:sldMk cId="2765470941" sldId="280"/>
            <ac:spMk id="11" creationId="{BC4F6C5A-838A-4453-9F74-9833B8000D01}"/>
          </ac:spMkLst>
        </pc:spChg>
      </pc:sldChg>
      <pc:sldChg chg="modSp mod">
        <pc:chgData name="Takehara Kazuyo" userId="6c1305eccc517997" providerId="LiveId" clId="{4EFC2D3D-8C44-4789-80BD-0233C6CFB225}" dt="2023-04-26T09:53:38.564" v="6" actId="14100"/>
        <pc:sldMkLst>
          <pc:docMk/>
          <pc:sldMk cId="2571904300" sldId="281"/>
        </pc:sldMkLst>
        <pc:spChg chg="mod">
          <ac:chgData name="Takehara Kazuyo" userId="6c1305eccc517997" providerId="LiveId" clId="{4EFC2D3D-8C44-4789-80BD-0233C6CFB225}" dt="2023-04-26T09:53:30.133" v="4" actId="14100"/>
          <ac:spMkLst>
            <pc:docMk/>
            <pc:sldMk cId="2571904300" sldId="281"/>
            <ac:spMk id="5" creationId="{0D2E09A8-4252-4813-93CB-57CB13652700}"/>
          </ac:spMkLst>
        </pc:spChg>
        <pc:spChg chg="mod">
          <ac:chgData name="Takehara Kazuyo" userId="6c1305eccc517997" providerId="LiveId" clId="{4EFC2D3D-8C44-4789-80BD-0233C6CFB225}" dt="2023-04-26T09:53:38.564" v="6" actId="14100"/>
          <ac:spMkLst>
            <pc:docMk/>
            <pc:sldMk cId="2571904300" sldId="281"/>
            <ac:spMk id="7" creationId="{9166DA6F-F2EE-4730-9D51-A4932AA277C8}"/>
          </ac:spMkLst>
        </pc:spChg>
        <pc:spChg chg="mod">
          <ac:chgData name="Takehara Kazuyo" userId="6c1305eccc517997" providerId="LiveId" clId="{4EFC2D3D-8C44-4789-80BD-0233C6CFB225}" dt="2023-04-26T09:53:33.646" v="5" actId="1076"/>
          <ac:spMkLst>
            <pc:docMk/>
            <pc:sldMk cId="2571904300" sldId="281"/>
            <ac:spMk id="9" creationId="{69BDFD4D-8DE3-4B86-9337-266DA0DF31E6}"/>
          </ac:spMkLst>
        </pc:spChg>
      </pc:sldChg>
      <pc:sldChg chg="modSp mod">
        <pc:chgData name="Takehara Kazuyo" userId="6c1305eccc517997" providerId="LiveId" clId="{4EFC2D3D-8C44-4789-80BD-0233C6CFB225}" dt="2023-04-26T09:53:20.707" v="2" actId="14100"/>
        <pc:sldMkLst>
          <pc:docMk/>
          <pc:sldMk cId="2335294073" sldId="282"/>
        </pc:sldMkLst>
        <pc:spChg chg="mod">
          <ac:chgData name="Takehara Kazuyo" userId="6c1305eccc517997" providerId="LiveId" clId="{4EFC2D3D-8C44-4789-80BD-0233C6CFB225}" dt="2023-04-26T09:53:16.853" v="1" actId="403"/>
          <ac:spMkLst>
            <pc:docMk/>
            <pc:sldMk cId="2335294073" sldId="282"/>
            <ac:spMk id="5" creationId="{0FC09347-2F26-4727-ADA7-0D044C36E9BF}"/>
          </ac:spMkLst>
        </pc:spChg>
        <pc:spChg chg="mod">
          <ac:chgData name="Takehara Kazuyo" userId="6c1305eccc517997" providerId="LiveId" clId="{4EFC2D3D-8C44-4789-80BD-0233C6CFB225}" dt="2023-04-26T09:53:16.853" v="1" actId="403"/>
          <ac:spMkLst>
            <pc:docMk/>
            <pc:sldMk cId="2335294073" sldId="282"/>
            <ac:spMk id="7" creationId="{ADF8514E-5C97-41AE-BEE0-6792E5A36065}"/>
          </ac:spMkLst>
        </pc:spChg>
        <pc:spChg chg="mod">
          <ac:chgData name="Takehara Kazuyo" userId="6c1305eccc517997" providerId="LiveId" clId="{4EFC2D3D-8C44-4789-80BD-0233C6CFB225}" dt="2023-04-26T09:53:16.853" v="1" actId="403"/>
          <ac:spMkLst>
            <pc:docMk/>
            <pc:sldMk cId="2335294073" sldId="282"/>
            <ac:spMk id="9" creationId="{8A9BD3C9-2631-425B-AADF-52BFC0CE7E89}"/>
          </ac:spMkLst>
        </pc:spChg>
        <pc:spChg chg="mod">
          <ac:chgData name="Takehara Kazuyo" userId="6c1305eccc517997" providerId="LiveId" clId="{4EFC2D3D-8C44-4789-80BD-0233C6CFB225}" dt="2023-04-26T09:53:20.707" v="2" actId="14100"/>
          <ac:spMkLst>
            <pc:docMk/>
            <pc:sldMk cId="2335294073" sldId="282"/>
            <ac:spMk id="11" creationId="{53891DDA-E732-4F9D-BFBF-6ECD78046ADC}"/>
          </ac:spMkLst>
        </pc:spChg>
      </pc:sldChg>
      <pc:sldChg chg="modSp mod">
        <pc:chgData name="Takehara Kazuyo" userId="6c1305eccc517997" providerId="LiveId" clId="{4EFC2D3D-8C44-4789-80BD-0233C6CFB225}" dt="2023-04-26T09:54:59.187" v="8" actId="1076"/>
        <pc:sldMkLst>
          <pc:docMk/>
          <pc:sldMk cId="3037395148" sldId="297"/>
        </pc:sldMkLst>
        <pc:picChg chg="mod">
          <ac:chgData name="Takehara Kazuyo" userId="6c1305eccc517997" providerId="LiveId" clId="{4EFC2D3D-8C44-4789-80BD-0233C6CFB225}" dt="2023-04-26T09:54:59.187" v="8" actId="1076"/>
          <ac:picMkLst>
            <pc:docMk/>
            <pc:sldMk cId="3037395148" sldId="297"/>
            <ac:picMk id="5" creationId="{9D09F81E-6DA0-4CC6-9830-7FF102422EC5}"/>
          </ac:picMkLst>
        </pc:picChg>
        <pc:picChg chg="mod">
          <ac:chgData name="Takehara Kazuyo" userId="6c1305eccc517997" providerId="LiveId" clId="{4EFC2D3D-8C44-4789-80BD-0233C6CFB225}" dt="2023-04-26T09:54:56.060" v="7" actId="1076"/>
          <ac:picMkLst>
            <pc:docMk/>
            <pc:sldMk cId="3037395148" sldId="297"/>
            <ac:picMk id="9" creationId="{45118B17-DDB2-4DE9-99CE-7A9607F5D745}"/>
          </ac:picMkLst>
        </pc:picChg>
      </pc:sldChg>
      <pc:sldChg chg="modSp mod">
        <pc:chgData name="Takehara Kazuyo" userId="6c1305eccc517997" providerId="LiveId" clId="{4EFC2D3D-8C44-4789-80BD-0233C6CFB225}" dt="2023-04-26T09:55:10.795" v="10" actId="1076"/>
        <pc:sldMkLst>
          <pc:docMk/>
          <pc:sldMk cId="2566231487" sldId="301"/>
        </pc:sldMkLst>
        <pc:picChg chg="mod">
          <ac:chgData name="Takehara Kazuyo" userId="6c1305eccc517997" providerId="LiveId" clId="{4EFC2D3D-8C44-4789-80BD-0233C6CFB225}" dt="2023-04-26T09:55:10.795" v="10" actId="1076"/>
          <ac:picMkLst>
            <pc:docMk/>
            <pc:sldMk cId="2566231487" sldId="301"/>
            <ac:picMk id="8" creationId="{BD37DDE9-87E3-4C87-A4C0-6285536985E3}"/>
          </ac:picMkLst>
        </pc:picChg>
        <pc:picChg chg="mod">
          <ac:chgData name="Takehara Kazuyo" userId="6c1305eccc517997" providerId="LiveId" clId="{4EFC2D3D-8C44-4789-80BD-0233C6CFB225}" dt="2023-04-26T09:55:06.736" v="9" actId="1076"/>
          <ac:picMkLst>
            <pc:docMk/>
            <pc:sldMk cId="2566231487" sldId="301"/>
            <ac:picMk id="14" creationId="{5A7A5DB0-0CA6-4123-9E13-193E2BD26148}"/>
          </ac:picMkLst>
        </pc:picChg>
      </pc:sldChg>
      <pc:sldChg chg="modSp mod">
        <pc:chgData name="Takehara Kazuyo" userId="6c1305eccc517997" providerId="LiveId" clId="{4EFC2D3D-8C44-4789-80BD-0233C6CFB225}" dt="2023-04-26T09:57:33.226" v="13" actId="1076"/>
        <pc:sldMkLst>
          <pc:docMk/>
          <pc:sldMk cId="1729386365" sldId="313"/>
        </pc:sldMkLst>
        <pc:picChg chg="mod">
          <ac:chgData name="Takehara Kazuyo" userId="6c1305eccc517997" providerId="LiveId" clId="{4EFC2D3D-8C44-4789-80BD-0233C6CFB225}" dt="2023-04-26T09:57:26.137" v="11" actId="1076"/>
          <ac:picMkLst>
            <pc:docMk/>
            <pc:sldMk cId="1729386365" sldId="313"/>
            <ac:picMk id="5" creationId="{7995B3FC-4A37-4C75-AD1C-9EB7B3DABE05}"/>
          </ac:picMkLst>
        </pc:picChg>
        <pc:picChg chg="mod">
          <ac:chgData name="Takehara Kazuyo" userId="6c1305eccc517997" providerId="LiveId" clId="{4EFC2D3D-8C44-4789-80BD-0233C6CFB225}" dt="2023-04-26T09:57:29.959" v="12" actId="1076"/>
          <ac:picMkLst>
            <pc:docMk/>
            <pc:sldMk cId="1729386365" sldId="313"/>
            <ac:picMk id="9" creationId="{06600917-A58C-489C-AAEE-F7A901AC7F98}"/>
          </ac:picMkLst>
        </pc:picChg>
        <pc:picChg chg="mod">
          <ac:chgData name="Takehara Kazuyo" userId="6c1305eccc517997" providerId="LiveId" clId="{4EFC2D3D-8C44-4789-80BD-0233C6CFB225}" dt="2023-04-26T09:57:33.226" v="13" actId="1076"/>
          <ac:picMkLst>
            <pc:docMk/>
            <pc:sldMk cId="1729386365" sldId="313"/>
            <ac:picMk id="10" creationId="{6A8ED586-B104-4B56-A96B-385F41ACC5E6}"/>
          </ac:picMkLst>
        </pc:picChg>
      </pc:sldChg>
      <pc:sldChg chg="modSp mod">
        <pc:chgData name="Takehara Kazuyo" userId="6c1305eccc517997" providerId="LiveId" clId="{4EFC2D3D-8C44-4789-80BD-0233C6CFB225}" dt="2023-04-26T09:59:19.081" v="26" actId="1076"/>
        <pc:sldMkLst>
          <pc:docMk/>
          <pc:sldMk cId="651648222" sldId="352"/>
        </pc:sldMkLst>
        <pc:spChg chg="mod">
          <ac:chgData name="Takehara Kazuyo" userId="6c1305eccc517997" providerId="LiveId" clId="{4EFC2D3D-8C44-4789-80BD-0233C6CFB225}" dt="2023-04-26T09:59:19.081" v="26" actId="1076"/>
          <ac:spMkLst>
            <pc:docMk/>
            <pc:sldMk cId="651648222" sldId="352"/>
            <ac:spMk id="12" creationId="{EAFC5A73-0FE0-43C0-85AB-A1037A2D4F5F}"/>
          </ac:spMkLst>
        </pc:spChg>
        <pc:spChg chg="mod">
          <ac:chgData name="Takehara Kazuyo" userId="6c1305eccc517997" providerId="LiveId" clId="{4EFC2D3D-8C44-4789-80BD-0233C6CFB225}" dt="2023-04-26T09:59:19.081" v="26" actId="1076"/>
          <ac:spMkLst>
            <pc:docMk/>
            <pc:sldMk cId="651648222" sldId="352"/>
            <ac:spMk id="16" creationId="{81E62F61-D333-4332-ABAE-4F3B04D9E238}"/>
          </ac:spMkLst>
        </pc:spChg>
        <pc:spChg chg="mod">
          <ac:chgData name="Takehara Kazuyo" userId="6c1305eccc517997" providerId="LiveId" clId="{4EFC2D3D-8C44-4789-80BD-0233C6CFB225}" dt="2023-04-26T09:59:02.543" v="23" actId="1076"/>
          <ac:spMkLst>
            <pc:docMk/>
            <pc:sldMk cId="651648222" sldId="352"/>
            <ac:spMk id="21" creationId="{7301CD19-1B64-46D0-AEF3-72CC8CA8EEDB}"/>
          </ac:spMkLst>
        </pc:spChg>
        <pc:spChg chg="mod">
          <ac:chgData name="Takehara Kazuyo" userId="6c1305eccc517997" providerId="LiveId" clId="{4EFC2D3D-8C44-4789-80BD-0233C6CFB225}" dt="2023-04-26T09:59:05.386" v="24" actId="1076"/>
          <ac:spMkLst>
            <pc:docMk/>
            <pc:sldMk cId="651648222" sldId="352"/>
            <ac:spMk id="24" creationId="{B6126E84-3138-4681-AD3A-D9297C411266}"/>
          </ac:spMkLst>
        </pc:spChg>
        <pc:spChg chg="mod">
          <ac:chgData name="Takehara Kazuyo" userId="6c1305eccc517997" providerId="LiveId" clId="{4EFC2D3D-8C44-4789-80BD-0233C6CFB225}" dt="2023-04-26T09:59:10.012" v="25" actId="1076"/>
          <ac:spMkLst>
            <pc:docMk/>
            <pc:sldMk cId="651648222" sldId="352"/>
            <ac:spMk id="32" creationId="{18CB8805-F387-4478-9CD2-F3CFC59EAD19}"/>
          </ac:spMkLst>
        </pc:spChg>
      </pc:sldChg>
      <pc:sldChg chg="modSp mod">
        <pc:chgData name="Takehara Kazuyo" userId="6c1305eccc517997" providerId="LiveId" clId="{4EFC2D3D-8C44-4789-80BD-0233C6CFB225}" dt="2023-04-26T09:57:42.332" v="16" actId="1076"/>
        <pc:sldMkLst>
          <pc:docMk/>
          <pc:sldMk cId="2785057284" sldId="366"/>
        </pc:sldMkLst>
        <pc:picChg chg="mod">
          <ac:chgData name="Takehara Kazuyo" userId="6c1305eccc517997" providerId="LiveId" clId="{4EFC2D3D-8C44-4789-80BD-0233C6CFB225}" dt="2023-04-26T09:57:37.587" v="14" actId="1076"/>
          <ac:picMkLst>
            <pc:docMk/>
            <pc:sldMk cId="2785057284" sldId="366"/>
            <ac:picMk id="5" creationId="{7995B3FC-4A37-4C75-AD1C-9EB7B3DABE05}"/>
          </ac:picMkLst>
        </pc:picChg>
        <pc:picChg chg="mod">
          <ac:chgData name="Takehara Kazuyo" userId="6c1305eccc517997" providerId="LiveId" clId="{4EFC2D3D-8C44-4789-80BD-0233C6CFB225}" dt="2023-04-26T09:57:39.825" v="15" actId="1076"/>
          <ac:picMkLst>
            <pc:docMk/>
            <pc:sldMk cId="2785057284" sldId="366"/>
            <ac:picMk id="9" creationId="{06600917-A58C-489C-AAEE-F7A901AC7F98}"/>
          </ac:picMkLst>
        </pc:picChg>
        <pc:picChg chg="mod">
          <ac:chgData name="Takehara Kazuyo" userId="6c1305eccc517997" providerId="LiveId" clId="{4EFC2D3D-8C44-4789-80BD-0233C6CFB225}" dt="2023-04-26T09:57:42.332" v="16" actId="1076"/>
          <ac:picMkLst>
            <pc:docMk/>
            <pc:sldMk cId="2785057284" sldId="366"/>
            <ac:picMk id="10" creationId="{6A8ED586-B104-4B56-A96B-385F41ACC5E6}"/>
          </ac:picMkLst>
        </pc:picChg>
      </pc:sldChg>
    </pc:docChg>
  </pc:docChgLst>
  <pc:docChgLst>
    <pc:chgData name="Takehara Kazuyo" userId="6c1305eccc517997" providerId="LiveId" clId="{83A942E9-75D4-4118-A839-1909A397D8F2}"/>
    <pc:docChg chg="undo redo custSel addSld delSld modSld sldOrd">
      <pc:chgData name="Takehara Kazuyo" userId="6c1305eccc517997" providerId="LiveId" clId="{83A942E9-75D4-4118-A839-1909A397D8F2}" dt="2021-07-22T09:23:06.930" v="3620" actId="14100"/>
      <pc:docMkLst>
        <pc:docMk/>
      </pc:docMkLst>
      <pc:sldChg chg="addSp modSp mod">
        <pc:chgData name="Takehara Kazuyo" userId="6c1305eccc517997" providerId="LiveId" clId="{83A942E9-75D4-4118-A839-1909A397D8F2}" dt="2021-07-19T09:23:24.769" v="2875" actId="14100"/>
        <pc:sldMkLst>
          <pc:docMk/>
          <pc:sldMk cId="136462651" sldId="256"/>
        </pc:sldMkLst>
        <pc:picChg chg="add mod">
          <ac:chgData name="Takehara Kazuyo" userId="6c1305eccc517997" providerId="LiveId" clId="{83A942E9-75D4-4118-A839-1909A397D8F2}" dt="2021-07-19T09:23:24.769" v="2875" actId="14100"/>
          <ac:picMkLst>
            <pc:docMk/>
            <pc:sldMk cId="136462651" sldId="256"/>
            <ac:picMk id="5" creationId="{64442B30-AA63-4069-BB2F-5A98F21C7406}"/>
          </ac:picMkLst>
        </pc:picChg>
        <pc:picChg chg="add mod modCrop">
          <ac:chgData name="Takehara Kazuyo" userId="6c1305eccc517997" providerId="LiveId" clId="{83A942E9-75D4-4118-A839-1909A397D8F2}" dt="2021-07-19T06:17:08.248" v="5" actId="14100"/>
          <ac:picMkLst>
            <pc:docMk/>
            <pc:sldMk cId="136462651" sldId="256"/>
            <ac:picMk id="6" creationId="{CC5C4CBA-F748-4364-BEEB-B0228B19F6FF}"/>
          </ac:picMkLst>
        </pc:picChg>
      </pc:sldChg>
      <pc:sldChg chg="modSp mod ord">
        <pc:chgData name="Takehara Kazuyo" userId="6c1305eccc517997" providerId="LiveId" clId="{83A942E9-75D4-4118-A839-1909A397D8F2}" dt="2021-07-19T07:16:42.549" v="624" actId="12788"/>
        <pc:sldMkLst>
          <pc:docMk/>
          <pc:sldMk cId="3395352374" sldId="257"/>
        </pc:sldMkLst>
        <pc:picChg chg="mod">
          <ac:chgData name="Takehara Kazuyo" userId="6c1305eccc517997" providerId="LiveId" clId="{83A942E9-75D4-4118-A839-1909A397D8F2}" dt="2021-07-19T07:16:42.549" v="624" actId="12788"/>
          <ac:picMkLst>
            <pc:docMk/>
            <pc:sldMk cId="3395352374" sldId="257"/>
            <ac:picMk id="3" creationId="{E95B34BB-D913-4B5D-9493-95B72859DE57}"/>
          </ac:picMkLst>
        </pc:picChg>
      </pc:sldChg>
      <pc:sldChg chg="addSp modSp del mod">
        <pc:chgData name="Takehara Kazuyo" userId="6c1305eccc517997" providerId="LiveId" clId="{83A942E9-75D4-4118-A839-1909A397D8F2}" dt="2021-07-19T09:23:29.976" v="2876" actId="2696"/>
        <pc:sldMkLst>
          <pc:docMk/>
          <pc:sldMk cId="1397510856" sldId="258"/>
        </pc:sldMkLst>
        <pc:picChg chg="add mod modCrop">
          <ac:chgData name="Takehara Kazuyo" userId="6c1305eccc517997" providerId="LiveId" clId="{83A942E9-75D4-4118-A839-1909A397D8F2}" dt="2021-07-19T06:17:52.865" v="12" actId="1076"/>
          <ac:picMkLst>
            <pc:docMk/>
            <pc:sldMk cId="1397510856" sldId="258"/>
            <ac:picMk id="3" creationId="{7E107171-A3A5-4EEA-9EBE-3D655D53C46F}"/>
          </ac:picMkLst>
        </pc:picChg>
      </pc:sldChg>
      <pc:sldChg chg="addSp delSp modSp mod ord modAnim">
        <pc:chgData name="Takehara Kazuyo" userId="6c1305eccc517997" providerId="LiveId" clId="{83A942E9-75D4-4118-A839-1909A397D8F2}" dt="2021-07-22T09:21:43.488" v="3615" actId="1076"/>
        <pc:sldMkLst>
          <pc:docMk/>
          <pc:sldMk cId="3139811172" sldId="265"/>
        </pc:sldMkLst>
        <pc:spChg chg="add mod ord">
          <ac:chgData name="Takehara Kazuyo" userId="6c1305eccc517997" providerId="LiveId" clId="{83A942E9-75D4-4118-A839-1909A397D8F2}" dt="2021-07-22T09:21:43.488" v="3615" actId="1076"/>
          <ac:spMkLst>
            <pc:docMk/>
            <pc:sldMk cId="3139811172" sldId="265"/>
            <ac:spMk id="2" creationId="{FCA610F2-073F-4ED9-98D4-A9FE5236850C}"/>
          </ac:spMkLst>
        </pc:spChg>
        <pc:spChg chg="add mod">
          <ac:chgData name="Takehara Kazuyo" userId="6c1305eccc517997" providerId="LiveId" clId="{83A942E9-75D4-4118-A839-1909A397D8F2}" dt="2021-07-22T09:21:43.488" v="3615" actId="1076"/>
          <ac:spMkLst>
            <pc:docMk/>
            <pc:sldMk cId="3139811172" sldId="265"/>
            <ac:spMk id="4" creationId="{FF29503F-9C58-4B30-9791-0390CDD5C3DD}"/>
          </ac:spMkLst>
        </pc:spChg>
        <pc:spChg chg="add mod">
          <ac:chgData name="Takehara Kazuyo" userId="6c1305eccc517997" providerId="LiveId" clId="{83A942E9-75D4-4118-A839-1909A397D8F2}" dt="2021-07-22T09:21:43.488" v="3615" actId="1076"/>
          <ac:spMkLst>
            <pc:docMk/>
            <pc:sldMk cId="3139811172" sldId="265"/>
            <ac:spMk id="5" creationId="{F08CF345-E0BC-4367-B2CD-43180A7295A8}"/>
          </ac:spMkLst>
        </pc:spChg>
        <pc:spChg chg="add del">
          <ac:chgData name="Takehara Kazuyo" userId="6c1305eccc517997" providerId="LiveId" clId="{83A942E9-75D4-4118-A839-1909A397D8F2}" dt="2021-07-20T08:30:32.753" v="3032" actId="22"/>
          <ac:spMkLst>
            <pc:docMk/>
            <pc:sldMk cId="3139811172" sldId="265"/>
            <ac:spMk id="7" creationId="{E2945E18-D486-4658-AD5A-76C6C9933471}"/>
          </ac:spMkLst>
        </pc:spChg>
        <pc:spChg chg="add del">
          <ac:chgData name="Takehara Kazuyo" userId="6c1305eccc517997" providerId="LiveId" clId="{83A942E9-75D4-4118-A839-1909A397D8F2}" dt="2021-07-20T08:30:57.358" v="3059" actId="22"/>
          <ac:spMkLst>
            <pc:docMk/>
            <pc:sldMk cId="3139811172" sldId="265"/>
            <ac:spMk id="11" creationId="{1A39B07C-DD30-4F43-AA23-52621FB7F026}"/>
          </ac:spMkLst>
        </pc:spChg>
        <pc:spChg chg="add mod">
          <ac:chgData name="Takehara Kazuyo" userId="6c1305eccc517997" providerId="LiveId" clId="{83A942E9-75D4-4118-A839-1909A397D8F2}" dt="2021-07-22T09:21:43.488" v="3615" actId="1076"/>
          <ac:spMkLst>
            <pc:docMk/>
            <pc:sldMk cId="3139811172" sldId="265"/>
            <ac:spMk id="11" creationId="{497A0DC8-A33C-48AC-99F3-167B2984412D}"/>
          </ac:spMkLst>
        </pc:spChg>
        <pc:spChg chg="add mod ord">
          <ac:chgData name="Takehara Kazuyo" userId="6c1305eccc517997" providerId="LiveId" clId="{83A942E9-75D4-4118-A839-1909A397D8F2}" dt="2021-07-22T09:21:43.488" v="3615" actId="1076"/>
          <ac:spMkLst>
            <pc:docMk/>
            <pc:sldMk cId="3139811172" sldId="265"/>
            <ac:spMk id="13" creationId="{70468ACE-5441-4B2B-BB9D-FFEB2363DA25}"/>
          </ac:spMkLst>
        </pc:spChg>
        <pc:spChg chg="add del">
          <ac:chgData name="Takehara Kazuyo" userId="6c1305eccc517997" providerId="LiveId" clId="{83A942E9-75D4-4118-A839-1909A397D8F2}" dt="2021-07-20T08:31:18.221" v="3080" actId="22"/>
          <ac:spMkLst>
            <pc:docMk/>
            <pc:sldMk cId="3139811172" sldId="265"/>
            <ac:spMk id="15" creationId="{96B9B5DE-68C1-4CD4-8EAE-51844E7EE0AC}"/>
          </ac:spMkLst>
        </pc:spChg>
        <pc:spChg chg="add mod ord">
          <ac:chgData name="Takehara Kazuyo" userId="6c1305eccc517997" providerId="LiveId" clId="{83A942E9-75D4-4118-A839-1909A397D8F2}" dt="2021-07-22T09:21:43.488" v="3615" actId="1076"/>
          <ac:spMkLst>
            <pc:docMk/>
            <pc:sldMk cId="3139811172" sldId="265"/>
            <ac:spMk id="17" creationId="{8BC84A06-051A-4C15-90B5-343F6C9F6AEF}"/>
          </ac:spMkLst>
        </pc:spChg>
        <pc:spChg chg="add del">
          <ac:chgData name="Takehara Kazuyo" userId="6c1305eccc517997" providerId="LiveId" clId="{83A942E9-75D4-4118-A839-1909A397D8F2}" dt="2021-07-20T08:31:36.109" v="3101" actId="22"/>
          <ac:spMkLst>
            <pc:docMk/>
            <pc:sldMk cId="3139811172" sldId="265"/>
            <ac:spMk id="19" creationId="{60A85176-3BCD-462A-B559-9048C7251715}"/>
          </ac:spMkLst>
        </pc:spChg>
        <pc:spChg chg="add mod ord">
          <ac:chgData name="Takehara Kazuyo" userId="6c1305eccc517997" providerId="LiveId" clId="{83A942E9-75D4-4118-A839-1909A397D8F2}" dt="2021-07-22T09:21:43.488" v="3615" actId="1076"/>
          <ac:spMkLst>
            <pc:docMk/>
            <pc:sldMk cId="3139811172" sldId="265"/>
            <ac:spMk id="22" creationId="{943649CE-F692-46EF-A93E-C44A1C4771B1}"/>
          </ac:spMkLst>
        </pc:spChg>
        <pc:picChg chg="add mod modCrop">
          <ac:chgData name="Takehara Kazuyo" userId="6c1305eccc517997" providerId="LiveId" clId="{83A942E9-75D4-4118-A839-1909A397D8F2}" dt="2021-07-22T09:21:43.488" v="3615" actId="1076"/>
          <ac:picMkLst>
            <pc:docMk/>
            <pc:sldMk cId="3139811172" sldId="265"/>
            <ac:picMk id="3" creationId="{2F6C61AE-7323-4660-B460-D7883D100A90}"/>
          </ac:picMkLst>
        </pc:picChg>
        <pc:picChg chg="add del mod">
          <ac:chgData name="Takehara Kazuyo" userId="6c1305eccc517997" providerId="LiveId" clId="{83A942E9-75D4-4118-A839-1909A397D8F2}" dt="2021-07-19T08:44:57.942" v="2674"/>
          <ac:picMkLst>
            <pc:docMk/>
            <pc:sldMk cId="3139811172" sldId="265"/>
            <ac:picMk id="6" creationId="{9969C49B-8E58-4E16-A6A9-80D8622A989B}"/>
          </ac:picMkLst>
        </pc:picChg>
        <pc:picChg chg="add mod ord">
          <ac:chgData name="Takehara Kazuyo" userId="6c1305eccc517997" providerId="LiveId" clId="{83A942E9-75D4-4118-A839-1909A397D8F2}" dt="2021-07-22T09:21:43.488" v="3615" actId="1076"/>
          <ac:picMkLst>
            <pc:docMk/>
            <pc:sldMk cId="3139811172" sldId="265"/>
            <ac:picMk id="8" creationId="{7E24BE98-2B8B-4DC8-873F-3416B84ED3A8}"/>
          </ac:picMkLst>
        </pc:picChg>
      </pc:sldChg>
      <pc:sldChg chg="addSp delSp modSp mod ord">
        <pc:chgData name="Takehara Kazuyo" userId="6c1305eccc517997" providerId="LiveId" clId="{83A942E9-75D4-4118-A839-1909A397D8F2}" dt="2021-07-22T09:20:49.471" v="3606" actId="21"/>
        <pc:sldMkLst>
          <pc:docMk/>
          <pc:sldMk cId="1009975322" sldId="266"/>
        </pc:sldMkLst>
        <pc:spChg chg="del">
          <ac:chgData name="Takehara Kazuyo" userId="6c1305eccc517997" providerId="LiveId" clId="{83A942E9-75D4-4118-A839-1909A397D8F2}" dt="2021-07-19T08:41:31.543" v="2650" actId="478"/>
          <ac:spMkLst>
            <pc:docMk/>
            <pc:sldMk cId="1009975322" sldId="266"/>
            <ac:spMk id="3" creationId="{80A50D11-C271-4ADE-9315-67A9D2E60EBE}"/>
          </ac:spMkLst>
        </pc:spChg>
        <pc:picChg chg="del">
          <ac:chgData name="Takehara Kazuyo" userId="6c1305eccc517997" providerId="LiveId" clId="{83A942E9-75D4-4118-A839-1909A397D8F2}" dt="2021-07-19T08:41:31.543" v="2650" actId="478"/>
          <ac:picMkLst>
            <pc:docMk/>
            <pc:sldMk cId="1009975322" sldId="266"/>
            <ac:picMk id="2" creationId="{EA9A2B50-8AFD-4A13-9EB4-00D03D52C68B}"/>
          </ac:picMkLst>
        </pc:picChg>
        <pc:picChg chg="add mod modCrop">
          <ac:chgData name="Takehara Kazuyo" userId="6c1305eccc517997" providerId="LiveId" clId="{83A942E9-75D4-4118-A839-1909A397D8F2}" dt="2021-07-19T08:42:42.754" v="2658" actId="732"/>
          <ac:picMkLst>
            <pc:docMk/>
            <pc:sldMk cId="1009975322" sldId="266"/>
            <ac:picMk id="5" creationId="{3A30817B-C627-4C6A-AE44-7402F50C2E29}"/>
          </ac:picMkLst>
        </pc:picChg>
        <pc:picChg chg="add del mod modCrop">
          <ac:chgData name="Takehara Kazuyo" userId="6c1305eccc517997" providerId="LiveId" clId="{83A942E9-75D4-4118-A839-1909A397D8F2}" dt="2021-07-22T09:20:49.471" v="3606" actId="21"/>
          <ac:picMkLst>
            <pc:docMk/>
            <pc:sldMk cId="1009975322" sldId="266"/>
            <ac:picMk id="6" creationId="{761F1976-7249-4263-B459-5FFAC104A2C0}"/>
          </ac:picMkLst>
        </pc:picChg>
        <pc:picChg chg="add del mod">
          <ac:chgData name="Takehara Kazuyo" userId="6c1305eccc517997" providerId="LiveId" clId="{83A942E9-75D4-4118-A839-1909A397D8F2}" dt="2021-07-19T08:44:35.509" v="2672" actId="478"/>
          <ac:picMkLst>
            <pc:docMk/>
            <pc:sldMk cId="1009975322" sldId="266"/>
            <ac:picMk id="7" creationId="{5CF2CEBB-02AD-490E-8E9E-97CF872FFDE9}"/>
          </ac:picMkLst>
        </pc:picChg>
        <pc:picChg chg="add mod modCrop">
          <ac:chgData name="Takehara Kazuyo" userId="6c1305eccc517997" providerId="LiveId" clId="{83A942E9-75D4-4118-A839-1909A397D8F2}" dt="2021-07-19T08:48:23.393" v="2721" actId="1076"/>
          <ac:picMkLst>
            <pc:docMk/>
            <pc:sldMk cId="1009975322" sldId="266"/>
            <ac:picMk id="8" creationId="{0FB12384-253B-41E2-A399-E0FF7C4A89E4}"/>
          </ac:picMkLst>
        </pc:picChg>
        <pc:picChg chg="add mod">
          <ac:chgData name="Takehara Kazuyo" userId="6c1305eccc517997" providerId="LiveId" clId="{83A942E9-75D4-4118-A839-1909A397D8F2}" dt="2021-07-19T08:48:00.134" v="2718" actId="14100"/>
          <ac:picMkLst>
            <pc:docMk/>
            <pc:sldMk cId="1009975322" sldId="266"/>
            <ac:picMk id="9" creationId="{261A579E-CBA9-4417-A03C-24F66580EA9B}"/>
          </ac:picMkLst>
        </pc:picChg>
        <pc:picChg chg="add mod">
          <ac:chgData name="Takehara Kazuyo" userId="6c1305eccc517997" providerId="LiveId" clId="{83A942E9-75D4-4118-A839-1909A397D8F2}" dt="2021-07-19T08:48:37.433" v="2724" actId="1076"/>
          <ac:picMkLst>
            <pc:docMk/>
            <pc:sldMk cId="1009975322" sldId="266"/>
            <ac:picMk id="10" creationId="{0ACBF33D-1F41-4914-8487-13A6B98647CD}"/>
          </ac:picMkLst>
        </pc:picChg>
        <pc:picChg chg="add mod">
          <ac:chgData name="Takehara Kazuyo" userId="6c1305eccc517997" providerId="LiveId" clId="{83A942E9-75D4-4118-A839-1909A397D8F2}" dt="2021-07-19T08:47:56.850" v="2717" actId="14100"/>
          <ac:picMkLst>
            <pc:docMk/>
            <pc:sldMk cId="1009975322" sldId="266"/>
            <ac:picMk id="11" creationId="{647697ED-5A72-49E3-86B9-6E813FF16F25}"/>
          </ac:picMkLst>
        </pc:picChg>
        <pc:picChg chg="add mod">
          <ac:chgData name="Takehara Kazuyo" userId="6c1305eccc517997" providerId="LiveId" clId="{83A942E9-75D4-4118-A839-1909A397D8F2}" dt="2021-07-19T08:48:27.549" v="2723" actId="14100"/>
          <ac:picMkLst>
            <pc:docMk/>
            <pc:sldMk cId="1009975322" sldId="266"/>
            <ac:picMk id="12" creationId="{B0B0521F-8C05-45AB-B753-972232FA9EA1}"/>
          </ac:picMkLst>
        </pc:picChg>
      </pc:sldChg>
      <pc:sldChg chg="ord">
        <pc:chgData name="Takehara Kazuyo" userId="6c1305eccc517997" providerId="LiveId" clId="{83A942E9-75D4-4118-A839-1909A397D8F2}" dt="2021-07-19T07:35:42.679" v="832"/>
        <pc:sldMkLst>
          <pc:docMk/>
          <pc:sldMk cId="551798535" sldId="267"/>
        </pc:sldMkLst>
      </pc:sldChg>
      <pc:sldChg chg="ord">
        <pc:chgData name="Takehara Kazuyo" userId="6c1305eccc517997" providerId="LiveId" clId="{83A942E9-75D4-4118-A839-1909A397D8F2}" dt="2021-07-19T08:03:08.869" v="1230"/>
        <pc:sldMkLst>
          <pc:docMk/>
          <pc:sldMk cId="18615333" sldId="268"/>
        </pc:sldMkLst>
      </pc:sldChg>
      <pc:sldChg chg="ord">
        <pc:chgData name="Takehara Kazuyo" userId="6c1305eccc517997" providerId="LiveId" clId="{83A942E9-75D4-4118-A839-1909A397D8F2}" dt="2021-07-19T08:20:31.719" v="1847"/>
        <pc:sldMkLst>
          <pc:docMk/>
          <pc:sldMk cId="1586810848" sldId="269"/>
        </pc:sldMkLst>
      </pc:sldChg>
      <pc:sldChg chg="modSp mod">
        <pc:chgData name="Takehara Kazuyo" userId="6c1305eccc517997" providerId="LiveId" clId="{83A942E9-75D4-4118-A839-1909A397D8F2}" dt="2021-07-19T09:08:51.934" v="2870" actId="1076"/>
        <pc:sldMkLst>
          <pc:docMk/>
          <pc:sldMk cId="2734615350" sldId="270"/>
        </pc:sldMkLst>
        <pc:picChg chg="mod">
          <ac:chgData name="Takehara Kazuyo" userId="6c1305eccc517997" providerId="LiveId" clId="{83A942E9-75D4-4118-A839-1909A397D8F2}" dt="2021-07-19T09:08:51.934" v="2870" actId="1076"/>
          <ac:picMkLst>
            <pc:docMk/>
            <pc:sldMk cId="2734615350" sldId="270"/>
            <ac:picMk id="3" creationId="{E95B34BB-D913-4B5D-9493-95B72859DE57}"/>
          </ac:picMkLst>
        </pc:picChg>
      </pc:sldChg>
      <pc:sldChg chg="addSp delSp modSp mod delAnim modAnim">
        <pc:chgData name="Takehara Kazuyo" userId="6c1305eccc517997" providerId="LiveId" clId="{83A942E9-75D4-4118-A839-1909A397D8F2}" dt="2021-07-20T07:23:14.034" v="2877"/>
        <pc:sldMkLst>
          <pc:docMk/>
          <pc:sldMk cId="1887540562" sldId="271"/>
        </pc:sldMkLst>
        <pc:picChg chg="add mod modCrop">
          <ac:chgData name="Takehara Kazuyo" userId="6c1305eccc517997" providerId="LiveId" clId="{83A942E9-75D4-4118-A839-1909A397D8F2}" dt="2021-07-19T06:18:27.339" v="17" actId="14100"/>
          <ac:picMkLst>
            <pc:docMk/>
            <pc:sldMk cId="1887540562" sldId="271"/>
            <ac:picMk id="3" creationId="{780152BC-2730-4B88-845B-2C9DC0C65C5F}"/>
          </ac:picMkLst>
        </pc:picChg>
        <pc:picChg chg="add mod modCrop">
          <ac:chgData name="Takehara Kazuyo" userId="6c1305eccc517997" providerId="LiveId" clId="{83A942E9-75D4-4118-A839-1909A397D8F2}" dt="2021-07-19T06:19:14.504" v="27" actId="732"/>
          <ac:picMkLst>
            <pc:docMk/>
            <pc:sldMk cId="1887540562" sldId="271"/>
            <ac:picMk id="5" creationId="{08CB4EB1-A7A0-4A80-9D66-765D6E3882B2}"/>
          </ac:picMkLst>
        </pc:picChg>
        <pc:picChg chg="add del mod">
          <ac:chgData name="Takehara Kazuyo" userId="6c1305eccc517997" providerId="LiveId" clId="{83A942E9-75D4-4118-A839-1909A397D8F2}" dt="2021-07-19T06:19:58.878" v="31" actId="21"/>
          <ac:picMkLst>
            <pc:docMk/>
            <pc:sldMk cId="1887540562" sldId="271"/>
            <ac:picMk id="6" creationId="{FD5DF744-80B4-4371-8B14-73399833B052}"/>
          </ac:picMkLst>
        </pc:picChg>
        <pc:picChg chg="add mod">
          <ac:chgData name="Takehara Kazuyo" userId="6c1305eccc517997" providerId="LiveId" clId="{83A942E9-75D4-4118-A839-1909A397D8F2}" dt="2021-07-19T06:19:56.698" v="30" actId="1076"/>
          <ac:picMkLst>
            <pc:docMk/>
            <pc:sldMk cId="1887540562" sldId="271"/>
            <ac:picMk id="7" creationId="{1EFF8978-170F-4676-A9A2-F60E298251FD}"/>
          </ac:picMkLst>
        </pc:picChg>
      </pc:sldChg>
      <pc:sldChg chg="addSp modSp mod">
        <pc:chgData name="Takehara Kazuyo" userId="6c1305eccc517997" providerId="LiveId" clId="{83A942E9-75D4-4118-A839-1909A397D8F2}" dt="2021-07-19T06:29:22.416" v="152" actId="1076"/>
        <pc:sldMkLst>
          <pc:docMk/>
          <pc:sldMk cId="2126951739" sldId="272"/>
        </pc:sldMkLst>
        <pc:picChg chg="add mod modCrop">
          <ac:chgData name="Takehara Kazuyo" userId="6c1305eccc517997" providerId="LiveId" clId="{83A942E9-75D4-4118-A839-1909A397D8F2}" dt="2021-07-19T06:29:05.577" v="145" actId="732"/>
          <ac:picMkLst>
            <pc:docMk/>
            <pc:sldMk cId="2126951739" sldId="272"/>
            <ac:picMk id="3" creationId="{AD750234-2B6F-41BB-A37A-E284CA49E9F8}"/>
          </ac:picMkLst>
        </pc:picChg>
        <pc:picChg chg="add mod modCrop">
          <ac:chgData name="Takehara Kazuyo" userId="6c1305eccc517997" providerId="LiveId" clId="{83A942E9-75D4-4118-A839-1909A397D8F2}" dt="2021-07-19T06:29:22.416" v="152" actId="1076"/>
          <ac:picMkLst>
            <pc:docMk/>
            <pc:sldMk cId="2126951739" sldId="272"/>
            <ac:picMk id="4" creationId="{5538BE1D-ED63-486E-B440-624A8780390D}"/>
          </ac:picMkLst>
        </pc:picChg>
      </pc:sldChg>
      <pc:sldChg chg="addSp modSp mod modAnim">
        <pc:chgData name="Takehara Kazuyo" userId="6c1305eccc517997" providerId="LiveId" clId="{83A942E9-75D4-4118-A839-1909A397D8F2}" dt="2021-07-20T07:24:08.473" v="2885"/>
        <pc:sldMkLst>
          <pc:docMk/>
          <pc:sldMk cId="575746676" sldId="273"/>
        </pc:sldMkLst>
        <pc:picChg chg="add mod modCrop">
          <ac:chgData name="Takehara Kazuyo" userId="6c1305eccc517997" providerId="LiveId" clId="{83A942E9-75D4-4118-A839-1909A397D8F2}" dt="2021-07-19T06:31:50.465" v="178" actId="1076"/>
          <ac:picMkLst>
            <pc:docMk/>
            <pc:sldMk cId="575746676" sldId="273"/>
            <ac:picMk id="3" creationId="{E75247C4-F459-4207-A4F3-951EAF73E627}"/>
          </ac:picMkLst>
        </pc:picChg>
        <pc:picChg chg="add mod modCrop">
          <ac:chgData name="Takehara Kazuyo" userId="6c1305eccc517997" providerId="LiveId" clId="{83A942E9-75D4-4118-A839-1909A397D8F2}" dt="2021-07-19T06:31:55.258" v="179" actId="1076"/>
          <ac:picMkLst>
            <pc:docMk/>
            <pc:sldMk cId="575746676" sldId="273"/>
            <ac:picMk id="4" creationId="{E222FD16-AAF5-4058-AD13-900BF01463BC}"/>
          </ac:picMkLst>
        </pc:picChg>
        <pc:picChg chg="add mod">
          <ac:chgData name="Takehara Kazuyo" userId="6c1305eccc517997" providerId="LiveId" clId="{83A942E9-75D4-4118-A839-1909A397D8F2}" dt="2021-07-19T06:32:27.919" v="183" actId="1076"/>
          <ac:picMkLst>
            <pc:docMk/>
            <pc:sldMk cId="575746676" sldId="273"/>
            <ac:picMk id="5" creationId="{A4524A08-0FBA-4826-9067-D441D92FE36D}"/>
          </ac:picMkLst>
        </pc:picChg>
      </pc:sldChg>
      <pc:sldChg chg="addSp delSp modSp mod ord delAnim modAnim">
        <pc:chgData name="Takehara Kazuyo" userId="6c1305eccc517997" providerId="LiveId" clId="{83A942E9-75D4-4118-A839-1909A397D8F2}" dt="2021-07-20T07:24:26.149" v="2891" actId="1076"/>
        <pc:sldMkLst>
          <pc:docMk/>
          <pc:sldMk cId="1929298640" sldId="274"/>
        </pc:sldMkLst>
        <pc:picChg chg="add mod modCrop">
          <ac:chgData name="Takehara Kazuyo" userId="6c1305eccc517997" providerId="LiveId" clId="{83A942E9-75D4-4118-A839-1909A397D8F2}" dt="2021-07-19T06:50:13.840" v="251" actId="1076"/>
          <ac:picMkLst>
            <pc:docMk/>
            <pc:sldMk cId="1929298640" sldId="274"/>
            <ac:picMk id="3" creationId="{DE35A6EC-6AFD-4EE8-BFD1-B167B7F476B9}"/>
          </ac:picMkLst>
        </pc:picChg>
        <pc:picChg chg="add del mod">
          <ac:chgData name="Takehara Kazuyo" userId="6c1305eccc517997" providerId="LiveId" clId="{83A942E9-75D4-4118-A839-1909A397D8F2}" dt="2021-07-20T07:24:22.776" v="2889" actId="478"/>
          <ac:picMkLst>
            <pc:docMk/>
            <pc:sldMk cId="1929298640" sldId="274"/>
            <ac:picMk id="4" creationId="{6762C39D-1916-4612-8956-36F435CBBA6C}"/>
          </ac:picMkLst>
        </pc:picChg>
        <pc:picChg chg="add mod">
          <ac:chgData name="Takehara Kazuyo" userId="6c1305eccc517997" providerId="LiveId" clId="{83A942E9-75D4-4118-A839-1909A397D8F2}" dt="2021-07-20T07:24:26.149" v="2891" actId="1076"/>
          <ac:picMkLst>
            <pc:docMk/>
            <pc:sldMk cId="1929298640" sldId="274"/>
            <ac:picMk id="5" creationId="{529AA701-4FCA-4F5B-827E-050A43705D7D}"/>
          </ac:picMkLst>
        </pc:picChg>
      </pc:sldChg>
      <pc:sldChg chg="addSp delSp modSp mod delAnim modAnim">
        <pc:chgData name="Takehara Kazuyo" userId="6c1305eccc517997" providerId="LiveId" clId="{83A942E9-75D4-4118-A839-1909A397D8F2}" dt="2021-07-20T07:24:52.038" v="2899" actId="1076"/>
        <pc:sldMkLst>
          <pc:docMk/>
          <pc:sldMk cId="2901584709" sldId="275"/>
        </pc:sldMkLst>
        <pc:picChg chg="add mod modCrop">
          <ac:chgData name="Takehara Kazuyo" userId="6c1305eccc517997" providerId="LiveId" clId="{83A942E9-75D4-4118-A839-1909A397D8F2}" dt="2021-07-19T07:15:16.184" v="613" actId="1076"/>
          <ac:picMkLst>
            <pc:docMk/>
            <pc:sldMk cId="2901584709" sldId="275"/>
            <ac:picMk id="3" creationId="{918DC579-2705-4FD1-94AA-F5BCD88A4A22}"/>
          </ac:picMkLst>
        </pc:picChg>
        <pc:picChg chg="add del mod">
          <ac:chgData name="Takehara Kazuyo" userId="6c1305eccc517997" providerId="LiveId" clId="{83A942E9-75D4-4118-A839-1909A397D8F2}" dt="2021-07-20T07:24:47.873" v="2897" actId="478"/>
          <ac:picMkLst>
            <pc:docMk/>
            <pc:sldMk cId="2901584709" sldId="275"/>
            <ac:picMk id="4" creationId="{64685A76-99E4-4B45-96EC-14743FE13D32}"/>
          </ac:picMkLst>
        </pc:picChg>
        <pc:picChg chg="add mod modCrop">
          <ac:chgData name="Takehara Kazuyo" userId="6c1305eccc517997" providerId="LiveId" clId="{83A942E9-75D4-4118-A839-1909A397D8F2}" dt="2021-07-19T07:13:48.241" v="592" actId="14100"/>
          <ac:picMkLst>
            <pc:docMk/>
            <pc:sldMk cId="2901584709" sldId="275"/>
            <ac:picMk id="5" creationId="{6025D00E-7D5F-48A2-9834-9072ABCBD312}"/>
          </ac:picMkLst>
        </pc:picChg>
        <pc:picChg chg="add mod modCrop">
          <ac:chgData name="Takehara Kazuyo" userId="6c1305eccc517997" providerId="LiveId" clId="{83A942E9-75D4-4118-A839-1909A397D8F2}" dt="2021-07-19T07:15:42.774" v="617" actId="14100"/>
          <ac:picMkLst>
            <pc:docMk/>
            <pc:sldMk cId="2901584709" sldId="275"/>
            <ac:picMk id="6" creationId="{13D37C34-E8DF-41B5-B4EC-C6D299DB56EF}"/>
          </ac:picMkLst>
        </pc:picChg>
        <pc:picChg chg="add mod">
          <ac:chgData name="Takehara Kazuyo" userId="6c1305eccc517997" providerId="LiveId" clId="{83A942E9-75D4-4118-A839-1909A397D8F2}" dt="2021-07-20T07:24:52.038" v="2899" actId="1076"/>
          <ac:picMkLst>
            <pc:docMk/>
            <pc:sldMk cId="2901584709" sldId="275"/>
            <ac:picMk id="7" creationId="{DA2EA9B4-4694-4840-B42C-42F9B6502CFA}"/>
          </ac:picMkLst>
        </pc:picChg>
      </pc:sldChg>
      <pc:sldChg chg="addSp delSp modSp mod delAnim modAnim">
        <pc:chgData name="Takehara Kazuyo" userId="6c1305eccc517997" providerId="LiveId" clId="{83A942E9-75D4-4118-A839-1909A397D8F2}" dt="2021-07-20T07:25:01.782" v="2900"/>
        <pc:sldMkLst>
          <pc:docMk/>
          <pc:sldMk cId="3158477234" sldId="276"/>
        </pc:sldMkLst>
        <pc:picChg chg="add mod modCrop">
          <ac:chgData name="Takehara Kazuyo" userId="6c1305eccc517997" providerId="LiveId" clId="{83A942E9-75D4-4118-A839-1909A397D8F2}" dt="2021-07-19T06:55:42.383" v="325" actId="1076"/>
          <ac:picMkLst>
            <pc:docMk/>
            <pc:sldMk cId="3158477234" sldId="276"/>
            <ac:picMk id="3" creationId="{0FF0B309-371A-419F-93C9-32B1773EB99C}"/>
          </ac:picMkLst>
        </pc:picChg>
        <pc:picChg chg="add mod">
          <ac:chgData name="Takehara Kazuyo" userId="6c1305eccc517997" providerId="LiveId" clId="{83A942E9-75D4-4118-A839-1909A397D8F2}" dt="2021-07-19T06:56:02.895" v="328" actId="1076"/>
          <ac:picMkLst>
            <pc:docMk/>
            <pc:sldMk cId="3158477234" sldId="276"/>
            <ac:picMk id="4" creationId="{01E1A526-E03C-4831-AB14-2DAE4B9A7266}"/>
          </ac:picMkLst>
        </pc:picChg>
        <pc:picChg chg="add del mod">
          <ac:chgData name="Takehara Kazuyo" userId="6c1305eccc517997" providerId="LiveId" clId="{83A942E9-75D4-4118-A839-1909A397D8F2}" dt="2021-07-19T07:04:52.687" v="437" actId="21"/>
          <ac:picMkLst>
            <pc:docMk/>
            <pc:sldMk cId="3158477234" sldId="276"/>
            <ac:picMk id="5" creationId="{14420217-227A-4CDD-90A0-0794E970B0B1}"/>
          </ac:picMkLst>
        </pc:picChg>
        <pc:picChg chg="add del mod">
          <ac:chgData name="Takehara Kazuyo" userId="6c1305eccc517997" providerId="LiveId" clId="{83A942E9-75D4-4118-A839-1909A397D8F2}" dt="2021-07-19T07:09:53.211" v="521" actId="21"/>
          <ac:picMkLst>
            <pc:docMk/>
            <pc:sldMk cId="3158477234" sldId="276"/>
            <ac:picMk id="6" creationId="{681C2A44-DBE2-4D9A-8F99-23C30A130244}"/>
          </ac:picMkLst>
        </pc:picChg>
      </pc:sldChg>
      <pc:sldChg chg="addSp modSp mod">
        <pc:chgData name="Takehara Kazuyo" userId="6c1305eccc517997" providerId="LiveId" clId="{83A942E9-75D4-4118-A839-1909A397D8F2}" dt="2021-07-19T07:00:04.916" v="388" actId="1076"/>
        <pc:sldMkLst>
          <pc:docMk/>
          <pc:sldMk cId="173668416" sldId="277"/>
        </pc:sldMkLst>
        <pc:picChg chg="add mod modCrop">
          <ac:chgData name="Takehara Kazuyo" userId="6c1305eccc517997" providerId="LiveId" clId="{83A942E9-75D4-4118-A839-1909A397D8F2}" dt="2021-07-19T07:00:04.916" v="388" actId="1076"/>
          <ac:picMkLst>
            <pc:docMk/>
            <pc:sldMk cId="173668416" sldId="277"/>
            <ac:picMk id="2" creationId="{93878ECC-B230-41BF-BD62-49A6DCBE53C1}"/>
          </ac:picMkLst>
        </pc:picChg>
      </pc:sldChg>
      <pc:sldChg chg="addSp delSp modSp add mod delAnim modAnim">
        <pc:chgData name="Takehara Kazuyo" userId="6c1305eccc517997" providerId="LiveId" clId="{83A942E9-75D4-4118-A839-1909A397D8F2}" dt="2021-07-20T07:23:32.363" v="2880"/>
        <pc:sldMkLst>
          <pc:docMk/>
          <pc:sldMk cId="3326624142" sldId="278"/>
        </pc:sldMkLst>
        <pc:spChg chg="add mod">
          <ac:chgData name="Takehara Kazuyo" userId="6c1305eccc517997" providerId="LiveId" clId="{83A942E9-75D4-4118-A839-1909A397D8F2}" dt="2021-07-19T06:26:03.199" v="100" actId="1076"/>
          <ac:spMkLst>
            <pc:docMk/>
            <pc:sldMk cId="3326624142" sldId="278"/>
            <ac:spMk id="6" creationId="{B8B3D8CE-6409-4594-8EFE-FDDBE0A172D7}"/>
          </ac:spMkLst>
        </pc:spChg>
        <pc:spChg chg="add del mod">
          <ac:chgData name="Takehara Kazuyo" userId="6c1305eccc517997" providerId="LiveId" clId="{83A942E9-75D4-4118-A839-1909A397D8F2}" dt="2021-07-19T06:25:34.994" v="92"/>
          <ac:spMkLst>
            <pc:docMk/>
            <pc:sldMk cId="3326624142" sldId="278"/>
            <ac:spMk id="10" creationId="{A9826DAD-276A-4F5A-B9C9-D83CC49BB5ED}"/>
          </ac:spMkLst>
        </pc:spChg>
        <pc:picChg chg="add mod">
          <ac:chgData name="Takehara Kazuyo" userId="6c1305eccc517997" providerId="LiveId" clId="{83A942E9-75D4-4118-A839-1909A397D8F2}" dt="2021-07-19T06:30:56.194" v="167" actId="1076"/>
          <ac:picMkLst>
            <pc:docMk/>
            <pc:sldMk cId="3326624142" sldId="278"/>
            <ac:picMk id="2" creationId="{E0248D28-181F-46F9-8C2A-A585FBF31F34}"/>
          </ac:picMkLst>
        </pc:picChg>
        <pc:picChg chg="add del mod">
          <ac:chgData name="Takehara Kazuyo" userId="6c1305eccc517997" providerId="LiveId" clId="{83A942E9-75D4-4118-A839-1909A397D8F2}" dt="2021-07-19T06:30:42.172" v="165" actId="478"/>
          <ac:picMkLst>
            <pc:docMk/>
            <pc:sldMk cId="3326624142" sldId="278"/>
            <ac:picMk id="4" creationId="{560C0D71-21F5-4F45-88AD-9D6B1ADD7A74}"/>
          </ac:picMkLst>
        </pc:picChg>
        <pc:picChg chg="mod modCrop">
          <ac:chgData name="Takehara Kazuyo" userId="6c1305eccc517997" providerId="LiveId" clId="{83A942E9-75D4-4118-A839-1909A397D8F2}" dt="2021-07-19T06:22:23.527" v="63" actId="14100"/>
          <ac:picMkLst>
            <pc:docMk/>
            <pc:sldMk cId="3326624142" sldId="278"/>
            <ac:picMk id="5" creationId="{08CB4EB1-A7A0-4A80-9D66-765D6E3882B2}"/>
          </ac:picMkLst>
        </pc:picChg>
        <pc:picChg chg="add del mod">
          <ac:chgData name="Takehara Kazuyo" userId="6c1305eccc517997" providerId="LiveId" clId="{83A942E9-75D4-4118-A839-1909A397D8F2}" dt="2021-07-19T06:25:34.994" v="92"/>
          <ac:picMkLst>
            <pc:docMk/>
            <pc:sldMk cId="3326624142" sldId="278"/>
            <ac:picMk id="7" creationId="{95E54467-F3B2-459E-BE12-DA8945E3A1BD}"/>
          </ac:picMkLst>
        </pc:picChg>
        <pc:picChg chg="add del mod">
          <ac:chgData name="Takehara Kazuyo" userId="6c1305eccc517997" providerId="LiveId" clId="{83A942E9-75D4-4118-A839-1909A397D8F2}" dt="2021-07-19T06:25:34.994" v="92"/>
          <ac:picMkLst>
            <pc:docMk/>
            <pc:sldMk cId="3326624142" sldId="278"/>
            <ac:picMk id="8" creationId="{1EA3C162-5CDB-412A-B66E-F5988FBC2458}"/>
          </ac:picMkLst>
        </pc:picChg>
        <pc:picChg chg="add del mod">
          <ac:chgData name="Takehara Kazuyo" userId="6c1305eccc517997" providerId="LiveId" clId="{83A942E9-75D4-4118-A839-1909A397D8F2}" dt="2021-07-19T06:25:34.994" v="92"/>
          <ac:picMkLst>
            <pc:docMk/>
            <pc:sldMk cId="3326624142" sldId="278"/>
            <ac:picMk id="9" creationId="{9CF924B6-AE44-43C2-BD6E-B02B1DA21810}"/>
          </ac:picMkLst>
        </pc:picChg>
      </pc:sldChg>
      <pc:sldChg chg="addSp delSp modSp add mod delAnim modAnim">
        <pc:chgData name="Takehara Kazuyo" userId="6c1305eccc517997" providerId="LiveId" clId="{83A942E9-75D4-4118-A839-1909A397D8F2}" dt="2021-07-20T07:23:22.735" v="2879"/>
        <pc:sldMkLst>
          <pc:docMk/>
          <pc:sldMk cId="981348746" sldId="279"/>
        </pc:sldMkLst>
        <pc:picChg chg="add del mod">
          <ac:chgData name="Takehara Kazuyo" userId="6c1305eccc517997" providerId="LiveId" clId="{83A942E9-75D4-4118-A839-1909A397D8F2}" dt="2021-07-20T07:23:22.479" v="2878" actId="478"/>
          <ac:picMkLst>
            <pc:docMk/>
            <pc:sldMk cId="981348746" sldId="279"/>
            <ac:picMk id="4" creationId="{8427B0B7-EC04-4AFE-BDCB-642EA5FFAA76}"/>
          </ac:picMkLst>
        </pc:picChg>
        <pc:picChg chg="mod modCrop">
          <ac:chgData name="Takehara Kazuyo" userId="6c1305eccc517997" providerId="LiveId" clId="{83A942E9-75D4-4118-A839-1909A397D8F2}" dt="2021-07-19T06:20:35.863" v="40" actId="14100"/>
          <ac:picMkLst>
            <pc:docMk/>
            <pc:sldMk cId="981348746" sldId="279"/>
            <ac:picMk id="5" creationId="{08CB4EB1-A7A0-4A80-9D66-765D6E3882B2}"/>
          </ac:picMkLst>
        </pc:picChg>
        <pc:picChg chg="add mod">
          <ac:chgData name="Takehara Kazuyo" userId="6c1305eccc517997" providerId="LiveId" clId="{83A942E9-75D4-4118-A839-1909A397D8F2}" dt="2021-07-20T07:23:22.735" v="2879"/>
          <ac:picMkLst>
            <pc:docMk/>
            <pc:sldMk cId="981348746" sldId="279"/>
            <ac:picMk id="6" creationId="{B0C288C8-8D6A-499A-B0D1-2EEFED5802B6}"/>
          </ac:picMkLst>
        </pc:picChg>
      </pc:sldChg>
      <pc:sldChg chg="add del">
        <pc:chgData name="Takehara Kazuyo" userId="6c1305eccc517997" providerId="LiveId" clId="{83A942E9-75D4-4118-A839-1909A397D8F2}" dt="2021-07-19T06:20:14.521" v="35"/>
        <pc:sldMkLst>
          <pc:docMk/>
          <pc:sldMk cId="226887566" sldId="280"/>
        </pc:sldMkLst>
      </pc:sldChg>
      <pc:sldChg chg="add del">
        <pc:chgData name="Takehara Kazuyo" userId="6c1305eccc517997" providerId="LiveId" clId="{83A942E9-75D4-4118-A839-1909A397D8F2}" dt="2021-07-19T06:20:05.255" v="33"/>
        <pc:sldMkLst>
          <pc:docMk/>
          <pc:sldMk cId="1537113262" sldId="280"/>
        </pc:sldMkLst>
      </pc:sldChg>
      <pc:sldChg chg="delSp modSp add mod delAnim">
        <pc:chgData name="Takehara Kazuyo" userId="6c1305eccc517997" providerId="LiveId" clId="{83A942E9-75D4-4118-A839-1909A397D8F2}" dt="2021-07-19T06:21:18.707" v="50" actId="1076"/>
        <pc:sldMkLst>
          <pc:docMk/>
          <pc:sldMk cId="2765470941" sldId="280"/>
        </pc:sldMkLst>
        <pc:picChg chg="mod modCrop">
          <ac:chgData name="Takehara Kazuyo" userId="6c1305eccc517997" providerId="LiveId" clId="{83A942E9-75D4-4118-A839-1909A397D8F2}" dt="2021-07-19T06:21:18.707" v="50" actId="1076"/>
          <ac:picMkLst>
            <pc:docMk/>
            <pc:sldMk cId="2765470941" sldId="280"/>
            <ac:picMk id="3" creationId="{780152BC-2730-4B88-845B-2C9DC0C65C5F}"/>
          </ac:picMkLst>
        </pc:picChg>
        <pc:picChg chg="del">
          <ac:chgData name="Takehara Kazuyo" userId="6c1305eccc517997" providerId="LiveId" clId="{83A942E9-75D4-4118-A839-1909A397D8F2}" dt="2021-07-19T06:20:44.355" v="42" actId="478"/>
          <ac:picMkLst>
            <pc:docMk/>
            <pc:sldMk cId="2765470941" sldId="280"/>
            <ac:picMk id="5" creationId="{08CB4EB1-A7A0-4A80-9D66-765D6E3882B2}"/>
          </ac:picMkLst>
        </pc:picChg>
        <pc:picChg chg="del">
          <ac:chgData name="Takehara Kazuyo" userId="6c1305eccc517997" providerId="LiveId" clId="{83A942E9-75D4-4118-A839-1909A397D8F2}" dt="2021-07-19T06:20:45.230" v="43" actId="478"/>
          <ac:picMkLst>
            <pc:docMk/>
            <pc:sldMk cId="2765470941" sldId="280"/>
            <ac:picMk id="7" creationId="{1EFF8978-170F-4676-A9A2-F60E298251FD}"/>
          </ac:picMkLst>
        </pc:picChg>
      </pc:sldChg>
      <pc:sldChg chg="modSp add mod">
        <pc:chgData name="Takehara Kazuyo" userId="6c1305eccc517997" providerId="LiveId" clId="{83A942E9-75D4-4118-A839-1909A397D8F2}" dt="2021-07-19T06:22:01.187" v="60" actId="1076"/>
        <pc:sldMkLst>
          <pc:docMk/>
          <pc:sldMk cId="2571904300" sldId="281"/>
        </pc:sldMkLst>
        <pc:picChg chg="mod modCrop">
          <ac:chgData name="Takehara Kazuyo" userId="6c1305eccc517997" providerId="LiveId" clId="{83A942E9-75D4-4118-A839-1909A397D8F2}" dt="2021-07-19T06:22:01.187" v="60" actId="1076"/>
          <ac:picMkLst>
            <pc:docMk/>
            <pc:sldMk cId="2571904300" sldId="281"/>
            <ac:picMk id="3" creationId="{780152BC-2730-4B88-845B-2C9DC0C65C5F}"/>
          </ac:picMkLst>
        </pc:picChg>
      </pc:sldChg>
      <pc:sldChg chg="modSp add mod">
        <pc:chgData name="Takehara Kazuyo" userId="6c1305eccc517997" providerId="LiveId" clId="{83A942E9-75D4-4118-A839-1909A397D8F2}" dt="2021-07-19T06:21:37.177" v="55" actId="1076"/>
        <pc:sldMkLst>
          <pc:docMk/>
          <pc:sldMk cId="2335294073" sldId="282"/>
        </pc:sldMkLst>
        <pc:picChg chg="mod modCrop">
          <ac:chgData name="Takehara Kazuyo" userId="6c1305eccc517997" providerId="LiveId" clId="{83A942E9-75D4-4118-A839-1909A397D8F2}" dt="2021-07-19T06:21:37.177" v="55" actId="1076"/>
          <ac:picMkLst>
            <pc:docMk/>
            <pc:sldMk cId="2335294073" sldId="282"/>
            <ac:picMk id="3" creationId="{780152BC-2730-4B88-845B-2C9DC0C65C5F}"/>
          </ac:picMkLst>
        </pc:picChg>
      </pc:sldChg>
      <pc:sldChg chg="addSp delSp modSp mod delAnim modAnim">
        <pc:chgData name="Takehara Kazuyo" userId="6c1305eccc517997" providerId="LiveId" clId="{83A942E9-75D4-4118-A839-1909A397D8F2}" dt="2021-07-20T09:10:32.022" v="3496"/>
        <pc:sldMkLst>
          <pc:docMk/>
          <pc:sldMk cId="3146695620" sldId="283"/>
        </pc:sldMkLst>
        <pc:spChg chg="add mod">
          <ac:chgData name="Takehara Kazuyo" userId="6c1305eccc517997" providerId="LiveId" clId="{83A942E9-75D4-4118-A839-1909A397D8F2}" dt="2021-07-19T06:26:36.469" v="111" actId="1076"/>
          <ac:spMkLst>
            <pc:docMk/>
            <pc:sldMk cId="3146695620" sldId="283"/>
            <ac:spMk id="2" creationId="{E278138B-0BFC-4326-A075-2A26237189F8}"/>
          </ac:spMkLst>
        </pc:spChg>
        <pc:spChg chg="add del mod">
          <ac:chgData name="Takehara Kazuyo" userId="6c1305eccc517997" providerId="LiveId" clId="{83A942E9-75D4-4118-A839-1909A397D8F2}" dt="2021-07-19T06:26:08.706" v="101" actId="478"/>
          <ac:spMkLst>
            <pc:docMk/>
            <pc:sldMk cId="3146695620" sldId="283"/>
            <ac:spMk id="6" creationId="{5CB604DD-9431-4726-BD2B-CCDAEFCDFE9E}"/>
          </ac:spMkLst>
        </pc:spChg>
        <pc:spChg chg="add mod">
          <ac:chgData name="Takehara Kazuyo" userId="6c1305eccc517997" providerId="LiveId" clId="{83A942E9-75D4-4118-A839-1909A397D8F2}" dt="2021-07-19T06:26:09.038" v="102"/>
          <ac:spMkLst>
            <pc:docMk/>
            <pc:sldMk cId="3146695620" sldId="283"/>
            <ac:spMk id="7" creationId="{C9D38208-AD6C-4C61-9643-127BF66A45EA}"/>
          </ac:spMkLst>
        </pc:spChg>
        <pc:spChg chg="add mod">
          <ac:chgData name="Takehara Kazuyo" userId="6c1305eccc517997" providerId="LiveId" clId="{83A942E9-75D4-4118-A839-1909A397D8F2}" dt="2021-07-19T06:27:38.746" v="128" actId="20577"/>
          <ac:spMkLst>
            <pc:docMk/>
            <pc:sldMk cId="3146695620" sldId="283"/>
            <ac:spMk id="9" creationId="{12B294F5-FD8C-4455-9A21-CE460468037D}"/>
          </ac:spMkLst>
        </pc:spChg>
        <pc:spChg chg="add mod">
          <ac:chgData name="Takehara Kazuyo" userId="6c1305eccc517997" providerId="LiveId" clId="{83A942E9-75D4-4118-A839-1909A397D8F2}" dt="2021-07-19T06:27:41.219" v="129" actId="20577"/>
          <ac:spMkLst>
            <pc:docMk/>
            <pc:sldMk cId="3146695620" sldId="283"/>
            <ac:spMk id="10" creationId="{2A574920-4A77-40BB-A48D-597A81BDA935}"/>
          </ac:spMkLst>
        </pc:spChg>
        <pc:spChg chg="add mod">
          <ac:chgData name="Takehara Kazuyo" userId="6c1305eccc517997" providerId="LiveId" clId="{83A942E9-75D4-4118-A839-1909A397D8F2}" dt="2021-07-19T09:01:42.945" v="2746" actId="1035"/>
          <ac:spMkLst>
            <pc:docMk/>
            <pc:sldMk cId="3146695620" sldId="283"/>
            <ac:spMk id="11" creationId="{68FCF0DB-DDED-45B7-B8D6-A385DE437D7B}"/>
          </ac:spMkLst>
        </pc:spChg>
        <pc:spChg chg="add mod">
          <ac:chgData name="Takehara Kazuyo" userId="6c1305eccc517997" providerId="LiveId" clId="{83A942E9-75D4-4118-A839-1909A397D8F2}" dt="2021-07-19T09:01:49.016" v="2750" actId="1036"/>
          <ac:spMkLst>
            <pc:docMk/>
            <pc:sldMk cId="3146695620" sldId="283"/>
            <ac:spMk id="12" creationId="{89E4C0C4-E1E1-4B4C-8863-F880C00836EB}"/>
          </ac:spMkLst>
        </pc:spChg>
        <pc:spChg chg="add mod">
          <ac:chgData name="Takehara Kazuyo" userId="6c1305eccc517997" providerId="LiveId" clId="{83A942E9-75D4-4118-A839-1909A397D8F2}" dt="2021-07-19T06:27:55.050" v="132" actId="20577"/>
          <ac:spMkLst>
            <pc:docMk/>
            <pc:sldMk cId="3146695620" sldId="283"/>
            <ac:spMk id="13" creationId="{21B9EE95-1FC8-4703-9A54-FB6B56863CE5}"/>
          </ac:spMkLst>
        </pc:spChg>
        <pc:spChg chg="add mod">
          <ac:chgData name="Takehara Kazuyo" userId="6c1305eccc517997" providerId="LiveId" clId="{83A942E9-75D4-4118-A839-1909A397D8F2}" dt="2021-07-19T06:27:57.557" v="133" actId="20577"/>
          <ac:spMkLst>
            <pc:docMk/>
            <pc:sldMk cId="3146695620" sldId="283"/>
            <ac:spMk id="14" creationId="{22E0F6B0-09DE-4220-AEC9-E6EE4DCDB02A}"/>
          </ac:spMkLst>
        </pc:spChg>
        <pc:spChg chg="add mod">
          <ac:chgData name="Takehara Kazuyo" userId="6c1305eccc517997" providerId="LiveId" clId="{83A942E9-75D4-4118-A839-1909A397D8F2}" dt="2021-07-19T06:28:03.319" v="134" actId="20577"/>
          <ac:spMkLst>
            <pc:docMk/>
            <pc:sldMk cId="3146695620" sldId="283"/>
            <ac:spMk id="15" creationId="{70EBBABE-1472-4A7F-97F3-B49CDEE066AA}"/>
          </ac:spMkLst>
        </pc:spChg>
        <pc:spChg chg="add mod">
          <ac:chgData name="Takehara Kazuyo" userId="6c1305eccc517997" providerId="LiveId" clId="{83A942E9-75D4-4118-A839-1909A397D8F2}" dt="2021-07-19T06:28:05.327" v="135" actId="20577"/>
          <ac:spMkLst>
            <pc:docMk/>
            <pc:sldMk cId="3146695620" sldId="283"/>
            <ac:spMk id="16" creationId="{EEB75195-B5BD-49F0-8817-DA81DB9B2F32}"/>
          </ac:spMkLst>
        </pc:spChg>
        <pc:spChg chg="add mod">
          <ac:chgData name="Takehara Kazuyo" userId="6c1305eccc517997" providerId="LiveId" clId="{83A942E9-75D4-4118-A839-1909A397D8F2}" dt="2021-07-19T06:28:12.472" v="136" actId="20577"/>
          <ac:spMkLst>
            <pc:docMk/>
            <pc:sldMk cId="3146695620" sldId="283"/>
            <ac:spMk id="17" creationId="{5F91A048-6039-4EBE-A314-0A0448F6C353}"/>
          </ac:spMkLst>
        </pc:spChg>
        <pc:spChg chg="add mod">
          <ac:chgData name="Takehara Kazuyo" userId="6c1305eccc517997" providerId="LiveId" clId="{83A942E9-75D4-4118-A839-1909A397D8F2}" dt="2021-07-19T06:28:14.479" v="137" actId="20577"/>
          <ac:spMkLst>
            <pc:docMk/>
            <pc:sldMk cId="3146695620" sldId="283"/>
            <ac:spMk id="18" creationId="{85029D1A-8A2F-4AF7-BBF3-3B189916FFD5}"/>
          </ac:spMkLst>
        </pc:spChg>
        <pc:picChg chg="add mod">
          <ac:chgData name="Takehara Kazuyo" userId="6c1305eccc517997" providerId="LiveId" clId="{83A942E9-75D4-4118-A839-1909A397D8F2}" dt="2021-07-19T06:24:54.046" v="89" actId="14100"/>
          <ac:picMkLst>
            <pc:docMk/>
            <pc:sldMk cId="3146695620" sldId="283"/>
            <ac:picMk id="3" creationId="{1D255F14-F83A-42CD-B3EA-CBFDCBF28FB1}"/>
          </ac:picMkLst>
        </pc:picChg>
        <pc:picChg chg="add mod">
          <ac:chgData name="Takehara Kazuyo" userId="6c1305eccc517997" providerId="LiveId" clId="{83A942E9-75D4-4118-A839-1909A397D8F2}" dt="2021-07-19T06:24:44.080" v="87" actId="14100"/>
          <ac:picMkLst>
            <pc:docMk/>
            <pc:sldMk cId="3146695620" sldId="283"/>
            <ac:picMk id="4" creationId="{C0D6AE20-098F-410C-8ACD-E876728FF9E8}"/>
          </ac:picMkLst>
        </pc:picChg>
        <pc:picChg chg="add del mod">
          <ac:chgData name="Takehara Kazuyo" userId="6c1305eccc517997" providerId="LiveId" clId="{83A942E9-75D4-4118-A839-1909A397D8F2}" dt="2021-07-19T06:30:38.557" v="164" actId="478"/>
          <ac:picMkLst>
            <pc:docMk/>
            <pc:sldMk cId="3146695620" sldId="283"/>
            <ac:picMk id="5" creationId="{D9EB9004-780B-4E99-9682-60DD73C1DD7B}"/>
          </ac:picMkLst>
        </pc:picChg>
        <pc:picChg chg="add del mod">
          <ac:chgData name="Takehara Kazuyo" userId="6c1305eccc517997" providerId="LiveId" clId="{83A942E9-75D4-4118-A839-1909A397D8F2}" dt="2021-07-20T07:23:38.959" v="2881" actId="478"/>
          <ac:picMkLst>
            <pc:docMk/>
            <pc:sldMk cId="3146695620" sldId="283"/>
            <ac:picMk id="19" creationId="{02715A4B-D3A6-4A53-98EE-4BD382BE62AB}"/>
          </ac:picMkLst>
        </pc:picChg>
        <pc:picChg chg="add mod">
          <ac:chgData name="Takehara Kazuyo" userId="6c1305eccc517997" providerId="LiveId" clId="{83A942E9-75D4-4118-A839-1909A397D8F2}" dt="2021-07-20T07:23:39.199" v="2882"/>
          <ac:picMkLst>
            <pc:docMk/>
            <pc:sldMk cId="3146695620" sldId="283"/>
            <ac:picMk id="20" creationId="{0DD96268-4460-4C12-B9A6-C8878DD23EFD}"/>
          </ac:picMkLst>
        </pc:picChg>
      </pc:sldChg>
      <pc:sldChg chg="add del setBg">
        <pc:chgData name="Takehara Kazuyo" userId="6c1305eccc517997" providerId="LiveId" clId="{83A942E9-75D4-4118-A839-1909A397D8F2}" dt="2021-07-19T06:30:02.670" v="159"/>
        <pc:sldMkLst>
          <pc:docMk/>
          <pc:sldMk cId="1227810497" sldId="284"/>
        </pc:sldMkLst>
      </pc:sldChg>
      <pc:sldChg chg="addSp delSp modSp add mod delAnim modAnim">
        <pc:chgData name="Takehara Kazuyo" userId="6c1305eccc517997" providerId="LiveId" clId="{83A942E9-75D4-4118-A839-1909A397D8F2}" dt="2021-07-20T07:24:17.628" v="2888"/>
        <pc:sldMkLst>
          <pc:docMk/>
          <pc:sldMk cId="3094115162" sldId="284"/>
        </pc:sldMkLst>
        <pc:spChg chg="add mod">
          <ac:chgData name="Takehara Kazuyo" userId="6c1305eccc517997" providerId="LiveId" clId="{83A942E9-75D4-4118-A839-1909A397D8F2}" dt="2021-07-19T06:33:49.624" v="244" actId="1037"/>
          <ac:spMkLst>
            <pc:docMk/>
            <pc:sldMk cId="3094115162" sldId="284"/>
            <ac:spMk id="7" creationId="{D0791237-C79D-4F7C-8CE1-F910817477F1}"/>
          </ac:spMkLst>
        </pc:spChg>
        <pc:picChg chg="add del mod">
          <ac:chgData name="Takehara Kazuyo" userId="6c1305eccc517997" providerId="LiveId" clId="{83A942E9-75D4-4118-A839-1909A397D8F2}" dt="2021-07-19T06:32:02.635" v="180" actId="478"/>
          <ac:picMkLst>
            <pc:docMk/>
            <pc:sldMk cId="3094115162" sldId="284"/>
            <ac:picMk id="3" creationId="{63344FE3-F86B-405E-8FF8-31C7B15A87D6}"/>
          </ac:picMkLst>
        </pc:picChg>
        <pc:picChg chg="add mod">
          <ac:chgData name="Takehara Kazuyo" userId="6c1305eccc517997" providerId="LiveId" clId="{83A942E9-75D4-4118-A839-1909A397D8F2}" dt="2021-07-19T06:32:10.148" v="181"/>
          <ac:picMkLst>
            <pc:docMk/>
            <pc:sldMk cId="3094115162" sldId="284"/>
            <ac:picMk id="4" creationId="{285A2180-1A40-4C6D-8BC7-FF026296F348}"/>
          </ac:picMkLst>
        </pc:picChg>
        <pc:picChg chg="add mod">
          <ac:chgData name="Takehara Kazuyo" userId="6c1305eccc517997" providerId="LiveId" clId="{83A942E9-75D4-4118-A839-1909A397D8F2}" dt="2021-07-19T06:32:10.148" v="181"/>
          <ac:picMkLst>
            <pc:docMk/>
            <pc:sldMk cId="3094115162" sldId="284"/>
            <ac:picMk id="5" creationId="{4C2F0421-D411-4DD1-90E9-7758C16AE63C}"/>
          </ac:picMkLst>
        </pc:picChg>
        <pc:picChg chg="add del mod">
          <ac:chgData name="Takehara Kazuyo" userId="6c1305eccc517997" providerId="LiveId" clId="{83A942E9-75D4-4118-A839-1909A397D8F2}" dt="2021-07-20T07:24:14.447" v="2886" actId="478"/>
          <ac:picMkLst>
            <pc:docMk/>
            <pc:sldMk cId="3094115162" sldId="284"/>
            <ac:picMk id="6" creationId="{2859AB7D-28DF-4DF6-AC15-14FC222F2300}"/>
          </ac:picMkLst>
        </pc:picChg>
        <pc:picChg chg="add mod">
          <ac:chgData name="Takehara Kazuyo" userId="6c1305eccc517997" providerId="LiveId" clId="{83A942E9-75D4-4118-A839-1909A397D8F2}" dt="2021-07-20T07:24:14.806" v="2887"/>
          <ac:picMkLst>
            <pc:docMk/>
            <pc:sldMk cId="3094115162" sldId="284"/>
            <ac:picMk id="8" creationId="{7F267DC4-1DCD-400F-968F-C60AFB6C1ED1}"/>
          </ac:picMkLst>
        </pc:picChg>
      </pc:sldChg>
      <pc:sldChg chg="modSp add mod">
        <pc:chgData name="Takehara Kazuyo" userId="6c1305eccc517997" providerId="LiveId" clId="{83A942E9-75D4-4118-A839-1909A397D8F2}" dt="2021-07-19T06:53:08.746" v="307" actId="1076"/>
        <pc:sldMkLst>
          <pc:docMk/>
          <pc:sldMk cId="3452647736" sldId="285"/>
        </pc:sldMkLst>
        <pc:picChg chg="mod modCrop">
          <ac:chgData name="Takehara Kazuyo" userId="6c1305eccc517997" providerId="LiveId" clId="{83A942E9-75D4-4118-A839-1909A397D8F2}" dt="2021-07-19T06:53:08.746" v="307" actId="1076"/>
          <ac:picMkLst>
            <pc:docMk/>
            <pc:sldMk cId="3452647736" sldId="285"/>
            <ac:picMk id="3" creationId="{DE35A6EC-6AFD-4EE8-BFD1-B167B7F476B9}"/>
          </ac:picMkLst>
        </pc:picChg>
      </pc:sldChg>
      <pc:sldChg chg="addSp delSp modSp add mod delAnim modAnim">
        <pc:chgData name="Takehara Kazuyo" userId="6c1305eccc517997" providerId="LiveId" clId="{83A942E9-75D4-4118-A839-1909A397D8F2}" dt="2021-07-20T07:24:42.970" v="2896"/>
        <pc:sldMkLst>
          <pc:docMk/>
          <pc:sldMk cId="148179874" sldId="286"/>
        </pc:sldMkLst>
        <pc:spChg chg="mod ord">
          <ac:chgData name="Takehara Kazuyo" userId="6c1305eccc517997" providerId="LiveId" clId="{83A942E9-75D4-4118-A839-1909A397D8F2}" dt="2021-07-19T06:52:21.768" v="295"/>
          <ac:spMkLst>
            <pc:docMk/>
            <pc:sldMk cId="148179874" sldId="286"/>
            <ac:spMk id="7" creationId="{D0791237-C79D-4F7C-8CE1-F910817477F1}"/>
          </ac:spMkLst>
        </pc:spChg>
        <pc:spChg chg="add mod">
          <ac:chgData name="Takehara Kazuyo" userId="6c1305eccc517997" providerId="LiveId" clId="{83A942E9-75D4-4118-A839-1909A397D8F2}" dt="2021-07-19T06:52:02.275" v="284" actId="1076"/>
          <ac:spMkLst>
            <pc:docMk/>
            <pc:sldMk cId="148179874" sldId="286"/>
            <ac:spMk id="10" creationId="{0298D79C-D668-4507-96F6-88A7E3951738}"/>
          </ac:spMkLst>
        </pc:spChg>
        <pc:spChg chg="add mod">
          <ac:chgData name="Takehara Kazuyo" userId="6c1305eccc517997" providerId="LiveId" clId="{83A942E9-75D4-4118-A839-1909A397D8F2}" dt="2021-07-19T06:52:10.838" v="287" actId="1076"/>
          <ac:spMkLst>
            <pc:docMk/>
            <pc:sldMk cId="148179874" sldId="286"/>
            <ac:spMk id="11" creationId="{C94B917E-216F-4620-A3B3-824822FA1260}"/>
          </ac:spMkLst>
        </pc:spChg>
        <pc:spChg chg="add mod">
          <ac:chgData name="Takehara Kazuyo" userId="6c1305eccc517997" providerId="LiveId" clId="{83A942E9-75D4-4118-A839-1909A397D8F2}" dt="2021-07-19T06:52:31.750" v="298" actId="1076"/>
          <ac:spMkLst>
            <pc:docMk/>
            <pc:sldMk cId="148179874" sldId="286"/>
            <ac:spMk id="12" creationId="{48CDDA8C-64E1-403B-893F-2BB51252D32D}"/>
          </ac:spMkLst>
        </pc:spChg>
        <pc:spChg chg="add mod">
          <ac:chgData name="Takehara Kazuyo" userId="6c1305eccc517997" providerId="LiveId" clId="{83A942E9-75D4-4118-A839-1909A397D8F2}" dt="2021-07-19T06:52:37.924" v="300" actId="1076"/>
          <ac:spMkLst>
            <pc:docMk/>
            <pc:sldMk cId="148179874" sldId="286"/>
            <ac:spMk id="13" creationId="{025D37C0-24B6-4BD7-955D-A38C9CF3B6AB}"/>
          </ac:spMkLst>
        </pc:spChg>
        <pc:spChg chg="add mod">
          <ac:chgData name="Takehara Kazuyo" userId="6c1305eccc517997" providerId="LiveId" clId="{83A942E9-75D4-4118-A839-1909A397D8F2}" dt="2021-07-19T06:52:42.851" v="302" actId="1076"/>
          <ac:spMkLst>
            <pc:docMk/>
            <pc:sldMk cId="148179874" sldId="286"/>
            <ac:spMk id="14" creationId="{E85A0F8B-4402-412B-8C93-D825B6A5EB34}"/>
          </ac:spMkLst>
        </pc:spChg>
        <pc:spChg chg="add del">
          <ac:chgData name="Takehara Kazuyo" userId="6c1305eccc517997" providerId="LiveId" clId="{83A942E9-75D4-4118-A839-1909A397D8F2}" dt="2021-07-19T06:50:53.744" v="258" actId="478"/>
          <ac:spMkLst>
            <pc:docMk/>
            <pc:sldMk cId="148179874" sldId="286"/>
            <ac:spMk id="21" creationId="{7301CD19-1B64-46D0-AEF3-72CC8CA8EEDB}"/>
          </ac:spMkLst>
        </pc:spChg>
        <pc:picChg chg="del">
          <ac:chgData name="Takehara Kazuyo" userId="6c1305eccc517997" providerId="LiveId" clId="{83A942E9-75D4-4118-A839-1909A397D8F2}" dt="2021-07-19T06:50:50.601" v="256" actId="478"/>
          <ac:picMkLst>
            <pc:docMk/>
            <pc:sldMk cId="148179874" sldId="286"/>
            <ac:picMk id="4" creationId="{285A2180-1A40-4C6D-8BC7-FF026296F348}"/>
          </ac:picMkLst>
        </pc:picChg>
        <pc:picChg chg="del">
          <ac:chgData name="Takehara Kazuyo" userId="6c1305eccc517997" providerId="LiveId" clId="{83A942E9-75D4-4118-A839-1909A397D8F2}" dt="2021-07-19T06:50:49.612" v="255" actId="478"/>
          <ac:picMkLst>
            <pc:docMk/>
            <pc:sldMk cId="148179874" sldId="286"/>
            <ac:picMk id="5" creationId="{4C2F0421-D411-4DD1-90E9-7758C16AE63C}"/>
          </ac:picMkLst>
        </pc:picChg>
        <pc:picChg chg="del">
          <ac:chgData name="Takehara Kazuyo" userId="6c1305eccc517997" providerId="LiveId" clId="{83A942E9-75D4-4118-A839-1909A397D8F2}" dt="2021-07-19T06:50:55.615" v="259" actId="478"/>
          <ac:picMkLst>
            <pc:docMk/>
            <pc:sldMk cId="148179874" sldId="286"/>
            <ac:picMk id="6" creationId="{2859AB7D-28DF-4DF6-AC15-14FC222F2300}"/>
          </ac:picMkLst>
        </pc:picChg>
        <pc:picChg chg="add mod">
          <ac:chgData name="Takehara Kazuyo" userId="6c1305eccc517997" providerId="LiveId" clId="{83A942E9-75D4-4118-A839-1909A397D8F2}" dt="2021-07-19T06:51:06.768" v="262"/>
          <ac:picMkLst>
            <pc:docMk/>
            <pc:sldMk cId="148179874" sldId="286"/>
            <ac:picMk id="8" creationId="{B9E038A3-DEA4-4D2D-90B1-15EB1B7E3115}"/>
          </ac:picMkLst>
        </pc:picChg>
        <pc:picChg chg="add del mod">
          <ac:chgData name="Takehara Kazuyo" userId="6c1305eccc517997" providerId="LiveId" clId="{83A942E9-75D4-4118-A839-1909A397D8F2}" dt="2021-07-20T07:24:30.044" v="2892" actId="478"/>
          <ac:picMkLst>
            <pc:docMk/>
            <pc:sldMk cId="148179874" sldId="286"/>
            <ac:picMk id="9" creationId="{5152233A-0FEE-4CF5-A35C-57FE9FA111BD}"/>
          </ac:picMkLst>
        </pc:picChg>
        <pc:picChg chg="add mod">
          <ac:chgData name="Takehara Kazuyo" userId="6c1305eccc517997" providerId="LiveId" clId="{83A942E9-75D4-4118-A839-1909A397D8F2}" dt="2021-07-20T07:24:33.080" v="2894" actId="1076"/>
          <ac:picMkLst>
            <pc:docMk/>
            <pc:sldMk cId="148179874" sldId="286"/>
            <ac:picMk id="15" creationId="{6001C393-7E6D-4E9F-B1AD-236282F71E45}"/>
          </ac:picMkLst>
        </pc:picChg>
      </pc:sldChg>
      <pc:sldChg chg="addSp modSp add mod ord">
        <pc:chgData name="Takehara Kazuyo" userId="6c1305eccc517997" providerId="LiveId" clId="{83A942E9-75D4-4118-A839-1909A397D8F2}" dt="2021-07-19T07:03:11.282" v="419" actId="12788"/>
        <pc:sldMkLst>
          <pc:docMk/>
          <pc:sldMk cId="3672900719" sldId="287"/>
        </pc:sldMkLst>
        <pc:picChg chg="add mod modCrop">
          <ac:chgData name="Takehara Kazuyo" userId="6c1305eccc517997" providerId="LiveId" clId="{83A942E9-75D4-4118-A839-1909A397D8F2}" dt="2021-07-19T07:03:11.282" v="419" actId="12788"/>
          <ac:picMkLst>
            <pc:docMk/>
            <pc:sldMk cId="3672900719" sldId="287"/>
            <ac:picMk id="3" creationId="{BE2035D6-8D03-40A0-A9FD-D7AAE4A5F35F}"/>
          </ac:picMkLst>
        </pc:picChg>
      </pc:sldChg>
      <pc:sldChg chg="addSp modSp add mod ord replId">
        <pc:chgData name="Takehara Kazuyo" userId="6c1305eccc517997" providerId="LiveId" clId="{83A942E9-75D4-4118-A839-1909A397D8F2}" dt="2021-07-19T07:12:22.590" v="582" actId="1076"/>
        <pc:sldMkLst>
          <pc:docMk/>
          <pc:sldMk cId="3455812673" sldId="288"/>
        </pc:sldMkLst>
        <pc:picChg chg="add mod modCrop">
          <ac:chgData name="Takehara Kazuyo" userId="6c1305eccc517997" providerId="LiveId" clId="{83A942E9-75D4-4118-A839-1909A397D8F2}" dt="2021-07-19T07:12:22.590" v="582" actId="1076"/>
          <ac:picMkLst>
            <pc:docMk/>
            <pc:sldMk cId="3455812673" sldId="288"/>
            <ac:picMk id="3" creationId="{4DC34352-23F5-46E0-9738-6C7D4F4A3E3F}"/>
          </ac:picMkLst>
        </pc:picChg>
      </pc:sldChg>
      <pc:sldChg chg="addSp modSp add mod">
        <pc:chgData name="Takehara Kazuyo" userId="6c1305eccc517997" providerId="LiveId" clId="{83A942E9-75D4-4118-A839-1909A397D8F2}" dt="2021-07-19T07:17:32.578" v="630" actId="1076"/>
        <pc:sldMkLst>
          <pc:docMk/>
          <pc:sldMk cId="2736991769" sldId="289"/>
        </pc:sldMkLst>
        <pc:picChg chg="add mod modCrop">
          <ac:chgData name="Takehara Kazuyo" userId="6c1305eccc517997" providerId="LiveId" clId="{83A942E9-75D4-4118-A839-1909A397D8F2}" dt="2021-07-19T07:17:32.578" v="630" actId="1076"/>
          <ac:picMkLst>
            <pc:docMk/>
            <pc:sldMk cId="2736991769" sldId="289"/>
            <ac:picMk id="3" creationId="{F1D35AD7-D8B7-4738-B84D-6674B8F4DDA1}"/>
          </ac:picMkLst>
        </pc:picChg>
      </pc:sldChg>
      <pc:sldChg chg="addSp modSp add mod replId">
        <pc:chgData name="Takehara Kazuyo" userId="6c1305eccc517997" providerId="LiveId" clId="{83A942E9-75D4-4118-A839-1909A397D8F2}" dt="2021-07-19T07:27:11.666" v="714" actId="1076"/>
        <pc:sldMkLst>
          <pc:docMk/>
          <pc:sldMk cId="2937561516" sldId="290"/>
        </pc:sldMkLst>
        <pc:picChg chg="add mod modCrop">
          <ac:chgData name="Takehara Kazuyo" userId="6c1305eccc517997" providerId="LiveId" clId="{83A942E9-75D4-4118-A839-1909A397D8F2}" dt="2021-07-19T07:27:11.666" v="714" actId="1076"/>
          <ac:picMkLst>
            <pc:docMk/>
            <pc:sldMk cId="2937561516" sldId="290"/>
            <ac:picMk id="3" creationId="{5DB4B7FA-DBC2-497E-AB0B-F02001BDC298}"/>
          </ac:picMkLst>
        </pc:picChg>
        <pc:picChg chg="add mod modCrop">
          <ac:chgData name="Takehara Kazuyo" userId="6c1305eccc517997" providerId="LiveId" clId="{83A942E9-75D4-4118-A839-1909A397D8F2}" dt="2021-07-19T07:27:11.666" v="714" actId="1076"/>
          <ac:picMkLst>
            <pc:docMk/>
            <pc:sldMk cId="2937561516" sldId="290"/>
            <ac:picMk id="4" creationId="{73A5023F-DEEE-4FC2-986C-E9E685775DDA}"/>
          </ac:picMkLst>
        </pc:picChg>
        <pc:picChg chg="add mod modCrop">
          <ac:chgData name="Takehara Kazuyo" userId="6c1305eccc517997" providerId="LiveId" clId="{83A942E9-75D4-4118-A839-1909A397D8F2}" dt="2021-07-19T07:27:11.666" v="714" actId="1076"/>
          <ac:picMkLst>
            <pc:docMk/>
            <pc:sldMk cId="2937561516" sldId="290"/>
            <ac:picMk id="5" creationId="{11F9D535-A739-49B1-A345-3C15EF66FF90}"/>
          </ac:picMkLst>
        </pc:picChg>
        <pc:picChg chg="add mod modCrop">
          <ac:chgData name="Takehara Kazuyo" userId="6c1305eccc517997" providerId="LiveId" clId="{83A942E9-75D4-4118-A839-1909A397D8F2}" dt="2021-07-19T07:27:11.666" v="714" actId="1076"/>
          <ac:picMkLst>
            <pc:docMk/>
            <pc:sldMk cId="2937561516" sldId="290"/>
            <ac:picMk id="7" creationId="{263D32B8-9A64-4E69-ABB1-7D29CB78647F}"/>
          </ac:picMkLst>
        </pc:picChg>
        <pc:picChg chg="add mod modCrop">
          <ac:chgData name="Takehara Kazuyo" userId="6c1305eccc517997" providerId="LiveId" clId="{83A942E9-75D4-4118-A839-1909A397D8F2}" dt="2021-07-19T07:27:11.666" v="714" actId="1076"/>
          <ac:picMkLst>
            <pc:docMk/>
            <pc:sldMk cId="2937561516" sldId="290"/>
            <ac:picMk id="8" creationId="{786CD853-C431-4248-89B8-F76C011E2A44}"/>
          </ac:picMkLst>
        </pc:picChg>
      </pc:sldChg>
      <pc:sldChg chg="addSp delSp modSp add mod ord replId delAnim modAnim">
        <pc:chgData name="Takehara Kazuyo" userId="6c1305eccc517997" providerId="LiveId" clId="{83A942E9-75D4-4118-A839-1909A397D8F2}" dt="2021-07-20T09:14:33.902" v="3523" actId="1076"/>
        <pc:sldMkLst>
          <pc:docMk/>
          <pc:sldMk cId="1347762718" sldId="291"/>
        </pc:sldMkLst>
        <pc:picChg chg="add del mod modCrop">
          <ac:chgData name="Takehara Kazuyo" userId="6c1305eccc517997" providerId="LiveId" clId="{83A942E9-75D4-4118-A839-1909A397D8F2}" dt="2021-07-20T09:14:28.766" v="3522" actId="478"/>
          <ac:picMkLst>
            <pc:docMk/>
            <pc:sldMk cId="1347762718" sldId="291"/>
            <ac:picMk id="3" creationId="{A77271C9-B25A-4A8F-9745-FB253DB4D0BF}"/>
          </ac:picMkLst>
        </pc:picChg>
        <pc:picChg chg="add mod">
          <ac:chgData name="Takehara Kazuyo" userId="6c1305eccc517997" providerId="LiveId" clId="{83A942E9-75D4-4118-A839-1909A397D8F2}" dt="2021-07-20T09:14:33.902" v="3523" actId="1076"/>
          <ac:picMkLst>
            <pc:docMk/>
            <pc:sldMk cId="1347762718" sldId="291"/>
            <ac:picMk id="4" creationId="{E38936E3-09C9-4258-93F4-00C927AB1E3E}"/>
          </ac:picMkLst>
        </pc:picChg>
        <pc:picChg chg="add mod ord modCrop">
          <ac:chgData name="Takehara Kazuyo" userId="6c1305eccc517997" providerId="LiveId" clId="{83A942E9-75D4-4118-A839-1909A397D8F2}" dt="2021-07-20T09:14:33.902" v="3523" actId="1076"/>
          <ac:picMkLst>
            <pc:docMk/>
            <pc:sldMk cId="1347762718" sldId="291"/>
            <ac:picMk id="6" creationId="{D29E0E31-4B91-47A3-B3C0-B4805977AE06}"/>
          </ac:picMkLst>
        </pc:picChg>
        <pc:picChg chg="add del mod">
          <ac:chgData name="Takehara Kazuyo" userId="6c1305eccc517997" providerId="LiveId" clId="{83A942E9-75D4-4118-A839-1909A397D8F2}" dt="2021-07-20T09:14:26.416" v="3521" actId="478"/>
          <ac:picMkLst>
            <pc:docMk/>
            <pc:sldMk cId="1347762718" sldId="291"/>
            <ac:picMk id="7" creationId="{FD8EFD7A-AACA-4116-AC7F-D36B25310729}"/>
          </ac:picMkLst>
        </pc:picChg>
      </pc:sldChg>
      <pc:sldChg chg="addSp modSp add mod replId">
        <pc:chgData name="Takehara Kazuyo" userId="6c1305eccc517997" providerId="LiveId" clId="{83A942E9-75D4-4118-A839-1909A397D8F2}" dt="2021-07-19T07:31:51.757" v="791" actId="1076"/>
        <pc:sldMkLst>
          <pc:docMk/>
          <pc:sldMk cId="2629427623" sldId="292"/>
        </pc:sldMkLst>
        <pc:picChg chg="add mod modCrop">
          <ac:chgData name="Takehara Kazuyo" userId="6c1305eccc517997" providerId="LiveId" clId="{83A942E9-75D4-4118-A839-1909A397D8F2}" dt="2021-07-19T07:31:51.757" v="791" actId="1076"/>
          <ac:picMkLst>
            <pc:docMk/>
            <pc:sldMk cId="2629427623" sldId="292"/>
            <ac:picMk id="3" creationId="{68C89B70-5F13-4180-B71B-1A4F7BF019C5}"/>
          </ac:picMkLst>
        </pc:picChg>
      </pc:sldChg>
      <pc:sldChg chg="addSp delSp modSp mod delAnim modAnim">
        <pc:chgData name="Takehara Kazuyo" userId="6c1305eccc517997" providerId="LiveId" clId="{83A942E9-75D4-4118-A839-1909A397D8F2}" dt="2021-07-20T07:25:23.386" v="2904"/>
        <pc:sldMkLst>
          <pc:docMk/>
          <pc:sldMk cId="1569230213" sldId="293"/>
        </pc:sldMkLst>
        <pc:spChg chg="add mod">
          <ac:chgData name="Takehara Kazuyo" userId="6c1305eccc517997" providerId="LiveId" clId="{83A942E9-75D4-4118-A839-1909A397D8F2}" dt="2021-07-19T06:58:40.756" v="355" actId="14100"/>
          <ac:spMkLst>
            <pc:docMk/>
            <pc:sldMk cId="1569230213" sldId="293"/>
            <ac:spMk id="2" creationId="{4C9B96BB-1C69-4D85-AD30-B37423DA272A}"/>
          </ac:spMkLst>
        </pc:spChg>
        <pc:spChg chg="add mod">
          <ac:chgData name="Takehara Kazuyo" userId="6c1305eccc517997" providerId="LiveId" clId="{83A942E9-75D4-4118-A839-1909A397D8F2}" dt="2021-07-19T06:59:13.243" v="375" actId="14100"/>
          <ac:spMkLst>
            <pc:docMk/>
            <pc:sldMk cId="1569230213" sldId="293"/>
            <ac:spMk id="5" creationId="{3C04F112-42E5-4358-B53B-238B5A9F53A0}"/>
          </ac:spMkLst>
        </pc:spChg>
        <pc:spChg chg="add mod">
          <ac:chgData name="Takehara Kazuyo" userId="6c1305eccc517997" providerId="LiveId" clId="{83A942E9-75D4-4118-A839-1909A397D8F2}" dt="2021-07-19T06:59:21.983" v="381" actId="20577"/>
          <ac:spMkLst>
            <pc:docMk/>
            <pc:sldMk cId="1569230213" sldId="293"/>
            <ac:spMk id="6" creationId="{55679A81-D588-4636-B7EC-55682D79E7B5}"/>
          </ac:spMkLst>
        </pc:spChg>
        <pc:picChg chg="add mod">
          <ac:chgData name="Takehara Kazuyo" userId="6c1305eccc517997" providerId="LiveId" clId="{83A942E9-75D4-4118-A839-1909A397D8F2}" dt="2021-07-19T06:55:45.412" v="326"/>
          <ac:picMkLst>
            <pc:docMk/>
            <pc:sldMk cId="1569230213" sldId="293"/>
            <ac:picMk id="3" creationId="{5409790E-5303-47BA-8A34-A80296A3E3E5}"/>
          </ac:picMkLst>
        </pc:picChg>
        <pc:picChg chg="add del mod">
          <ac:chgData name="Takehara Kazuyo" userId="6c1305eccc517997" providerId="LiveId" clId="{83A942E9-75D4-4118-A839-1909A397D8F2}" dt="2021-07-20T07:25:09.259" v="2901" actId="478"/>
          <ac:picMkLst>
            <pc:docMk/>
            <pc:sldMk cId="1569230213" sldId="293"/>
            <ac:picMk id="7" creationId="{82EBF047-18BD-4D76-B71E-0515040127C5}"/>
          </ac:picMkLst>
        </pc:picChg>
        <pc:picChg chg="add mod">
          <ac:chgData name="Takehara Kazuyo" userId="6c1305eccc517997" providerId="LiveId" clId="{83A942E9-75D4-4118-A839-1909A397D8F2}" dt="2021-07-20T07:25:09.547" v="2902"/>
          <ac:picMkLst>
            <pc:docMk/>
            <pc:sldMk cId="1569230213" sldId="293"/>
            <ac:picMk id="8" creationId="{5AA0EC7D-374F-4B48-AE27-0A0D8C1730A0}"/>
          </ac:picMkLst>
        </pc:picChg>
      </pc:sldChg>
      <pc:sldChg chg="addSp modSp add mod modAnim">
        <pc:chgData name="Takehara Kazuyo" userId="6c1305eccc517997" providerId="LiveId" clId="{83A942E9-75D4-4118-A839-1909A397D8F2}" dt="2021-07-20T07:27:35.746" v="2905"/>
        <pc:sldMkLst>
          <pc:docMk/>
          <pc:sldMk cId="1665796604" sldId="294"/>
        </pc:sldMkLst>
        <pc:picChg chg="add mod modCrop">
          <ac:chgData name="Takehara Kazuyo" userId="6c1305eccc517997" providerId="LiveId" clId="{83A942E9-75D4-4118-A839-1909A397D8F2}" dt="2021-07-19T07:06:17.226" v="468" actId="1076"/>
          <ac:picMkLst>
            <pc:docMk/>
            <pc:sldMk cId="1665796604" sldId="294"/>
            <ac:picMk id="3" creationId="{B6B62725-7D80-428E-9DB1-4BED8BE57B7E}"/>
          </ac:picMkLst>
        </pc:picChg>
        <pc:picChg chg="add mod ord">
          <ac:chgData name="Takehara Kazuyo" userId="6c1305eccc517997" providerId="LiveId" clId="{83A942E9-75D4-4118-A839-1909A397D8F2}" dt="2021-07-19T07:06:17.226" v="468" actId="1076"/>
          <ac:picMkLst>
            <pc:docMk/>
            <pc:sldMk cId="1665796604" sldId="294"/>
            <ac:picMk id="4" creationId="{F6B9C74D-0333-44AE-AE20-D703CCF0606C}"/>
          </ac:picMkLst>
        </pc:picChg>
        <pc:picChg chg="add mod modCrop">
          <ac:chgData name="Takehara Kazuyo" userId="6c1305eccc517997" providerId="LiveId" clId="{83A942E9-75D4-4118-A839-1909A397D8F2}" dt="2021-07-19T07:09:43.364" v="519" actId="1076"/>
          <ac:picMkLst>
            <pc:docMk/>
            <pc:sldMk cId="1665796604" sldId="294"/>
            <ac:picMk id="5" creationId="{4C5653C1-AF2B-4662-A1D0-8C844EDBA5FB}"/>
          </ac:picMkLst>
        </pc:picChg>
      </pc:sldChg>
      <pc:sldChg chg="addSp delSp modSp add mod">
        <pc:chgData name="Takehara Kazuyo" userId="6c1305eccc517997" providerId="LiveId" clId="{83A942E9-75D4-4118-A839-1909A397D8F2}" dt="2021-07-19T07:02:54.407" v="416" actId="12788"/>
        <pc:sldMkLst>
          <pc:docMk/>
          <pc:sldMk cId="849477472" sldId="295"/>
        </pc:sldMkLst>
        <pc:picChg chg="del">
          <ac:chgData name="Takehara Kazuyo" userId="6c1305eccc517997" providerId="LiveId" clId="{83A942E9-75D4-4118-A839-1909A397D8F2}" dt="2021-07-19T07:01:32.861" v="398" actId="478"/>
          <ac:picMkLst>
            <pc:docMk/>
            <pc:sldMk cId="849477472" sldId="295"/>
            <ac:picMk id="3" creationId="{BE2035D6-8D03-40A0-A9FD-D7AAE4A5F35F}"/>
          </ac:picMkLst>
        </pc:picChg>
        <pc:picChg chg="add mod modCrop">
          <ac:chgData name="Takehara Kazuyo" userId="6c1305eccc517997" providerId="LiveId" clId="{83A942E9-75D4-4118-A839-1909A397D8F2}" dt="2021-07-19T07:02:50.956" v="415" actId="12788"/>
          <ac:picMkLst>
            <pc:docMk/>
            <pc:sldMk cId="849477472" sldId="295"/>
            <ac:picMk id="4" creationId="{B0802FA1-4A0F-4EBB-8BAE-C61A6134C817}"/>
          </ac:picMkLst>
        </pc:picChg>
        <pc:picChg chg="add mod modCrop">
          <ac:chgData name="Takehara Kazuyo" userId="6c1305eccc517997" providerId="LiveId" clId="{83A942E9-75D4-4118-A839-1909A397D8F2}" dt="2021-07-19T07:02:54.407" v="416" actId="12788"/>
          <ac:picMkLst>
            <pc:docMk/>
            <pc:sldMk cId="849477472" sldId="295"/>
            <ac:picMk id="5" creationId="{62E8369F-A18D-4FE9-BCBC-E18A1E1935E3}"/>
          </ac:picMkLst>
        </pc:picChg>
      </pc:sldChg>
      <pc:sldChg chg="modSp add mod">
        <pc:chgData name="Takehara Kazuyo" userId="6c1305eccc517997" providerId="LiveId" clId="{83A942E9-75D4-4118-A839-1909A397D8F2}" dt="2021-07-19T07:07:25.660" v="493" actId="1076"/>
        <pc:sldMkLst>
          <pc:docMk/>
          <pc:sldMk cId="623410939" sldId="296"/>
        </pc:sldMkLst>
        <pc:picChg chg="mod modCrop">
          <ac:chgData name="Takehara Kazuyo" userId="6c1305eccc517997" providerId="LiveId" clId="{83A942E9-75D4-4118-A839-1909A397D8F2}" dt="2021-07-19T07:07:25.660" v="493" actId="1076"/>
          <ac:picMkLst>
            <pc:docMk/>
            <pc:sldMk cId="623410939" sldId="296"/>
            <ac:picMk id="3" creationId="{B6B62725-7D80-428E-9DB1-4BED8BE57B7E}"/>
          </ac:picMkLst>
        </pc:picChg>
      </pc:sldChg>
      <pc:sldChg chg="addSp modSp add mod ord modAnim">
        <pc:chgData name="Takehara Kazuyo" userId="6c1305eccc517997" providerId="LiveId" clId="{83A942E9-75D4-4118-A839-1909A397D8F2}" dt="2021-07-20T07:28:02.711" v="2910"/>
        <pc:sldMkLst>
          <pc:docMk/>
          <pc:sldMk cId="3037395148" sldId="297"/>
        </pc:sldMkLst>
        <pc:picChg chg="mod modCrop">
          <ac:chgData name="Takehara Kazuyo" userId="6c1305eccc517997" providerId="LiveId" clId="{83A942E9-75D4-4118-A839-1909A397D8F2}" dt="2021-07-19T07:09:22.792" v="516" actId="1076"/>
          <ac:picMkLst>
            <pc:docMk/>
            <pc:sldMk cId="3037395148" sldId="297"/>
            <ac:picMk id="3" creationId="{B6B62725-7D80-428E-9DB1-4BED8BE57B7E}"/>
          </ac:picMkLst>
        </pc:picChg>
        <pc:picChg chg="add mod">
          <ac:chgData name="Takehara Kazuyo" userId="6c1305eccc517997" providerId="LiveId" clId="{83A942E9-75D4-4118-A839-1909A397D8F2}" dt="2021-07-19T07:09:37.570" v="518" actId="1076"/>
          <ac:picMkLst>
            <pc:docMk/>
            <pc:sldMk cId="3037395148" sldId="297"/>
            <ac:picMk id="4" creationId="{83DD3FBA-3322-4CFD-AB69-21A0FEFF5953}"/>
          </ac:picMkLst>
        </pc:picChg>
        <pc:picChg chg="add mod">
          <ac:chgData name="Takehara Kazuyo" userId="6c1305eccc517997" providerId="LiveId" clId="{83A942E9-75D4-4118-A839-1909A397D8F2}" dt="2021-07-19T07:10:00.439" v="523" actId="1076"/>
          <ac:picMkLst>
            <pc:docMk/>
            <pc:sldMk cId="3037395148" sldId="297"/>
            <ac:picMk id="5" creationId="{9D09F81E-6DA0-4CC6-9830-7FF102422EC5}"/>
          </ac:picMkLst>
        </pc:picChg>
      </pc:sldChg>
      <pc:sldChg chg="modSp add mod">
        <pc:chgData name="Takehara Kazuyo" userId="6c1305eccc517997" providerId="LiveId" clId="{83A942E9-75D4-4118-A839-1909A397D8F2}" dt="2021-07-19T07:11:36.302" v="572" actId="1076"/>
        <pc:sldMkLst>
          <pc:docMk/>
          <pc:sldMk cId="2829623629" sldId="298"/>
        </pc:sldMkLst>
        <pc:picChg chg="mod modCrop">
          <ac:chgData name="Takehara Kazuyo" userId="6c1305eccc517997" providerId="LiveId" clId="{83A942E9-75D4-4118-A839-1909A397D8F2}" dt="2021-07-19T07:11:36.302" v="572" actId="1076"/>
          <ac:picMkLst>
            <pc:docMk/>
            <pc:sldMk cId="2829623629" sldId="298"/>
            <ac:picMk id="3" creationId="{B6B62725-7D80-428E-9DB1-4BED8BE57B7E}"/>
          </ac:picMkLst>
        </pc:picChg>
      </pc:sldChg>
      <pc:sldChg chg="modSp add mod ord">
        <pc:chgData name="Takehara Kazuyo" userId="6c1305eccc517997" providerId="LiveId" clId="{83A942E9-75D4-4118-A839-1909A397D8F2}" dt="2021-07-19T07:12:45.364" v="587" actId="1076"/>
        <pc:sldMkLst>
          <pc:docMk/>
          <pc:sldMk cId="3410893086" sldId="299"/>
        </pc:sldMkLst>
        <pc:picChg chg="mod modCrop">
          <ac:chgData name="Takehara Kazuyo" userId="6c1305eccc517997" providerId="LiveId" clId="{83A942E9-75D4-4118-A839-1909A397D8F2}" dt="2021-07-19T07:12:45.364" v="587" actId="1076"/>
          <ac:picMkLst>
            <pc:docMk/>
            <pc:sldMk cId="3410893086" sldId="299"/>
            <ac:picMk id="3" creationId="{B6B62725-7D80-428E-9DB1-4BED8BE57B7E}"/>
          </ac:picMkLst>
        </pc:picChg>
      </pc:sldChg>
      <pc:sldChg chg="addSp delSp modSp mod delAnim modAnim">
        <pc:chgData name="Takehara Kazuyo" userId="6c1305eccc517997" providerId="LiveId" clId="{83A942E9-75D4-4118-A839-1909A397D8F2}" dt="2021-07-20T07:27:51.997" v="2909"/>
        <pc:sldMkLst>
          <pc:docMk/>
          <pc:sldMk cId="253283102" sldId="300"/>
        </pc:sldMkLst>
        <pc:spChg chg="add mod">
          <ac:chgData name="Takehara Kazuyo" userId="6c1305eccc517997" providerId="LiveId" clId="{83A942E9-75D4-4118-A839-1909A397D8F2}" dt="2021-07-19T07:06:50.845" v="480" actId="1076"/>
          <ac:spMkLst>
            <pc:docMk/>
            <pc:sldMk cId="253283102" sldId="300"/>
            <ac:spMk id="6" creationId="{432EAC8D-4B1C-4F3A-A0A1-89915C9CA5FC}"/>
          </ac:spMkLst>
        </pc:spChg>
        <pc:spChg chg="add mod">
          <ac:chgData name="Takehara Kazuyo" userId="6c1305eccc517997" providerId="LiveId" clId="{83A942E9-75D4-4118-A839-1909A397D8F2}" dt="2021-07-19T07:07:00.266" v="487" actId="20577"/>
          <ac:spMkLst>
            <pc:docMk/>
            <pc:sldMk cId="253283102" sldId="300"/>
            <ac:spMk id="7" creationId="{C976CCE2-61A8-44C9-9B7D-5867AAA2C7E2}"/>
          </ac:spMkLst>
        </pc:spChg>
        <pc:picChg chg="add mod">
          <ac:chgData name="Takehara Kazuyo" userId="6c1305eccc517997" providerId="LiveId" clId="{83A942E9-75D4-4118-A839-1909A397D8F2}" dt="2021-07-19T07:06:12.218" v="467" actId="1076"/>
          <ac:picMkLst>
            <pc:docMk/>
            <pc:sldMk cId="253283102" sldId="300"/>
            <ac:picMk id="3" creationId="{C78BCF0F-AA6D-475A-B02E-A956968C460B}"/>
          </ac:picMkLst>
        </pc:picChg>
        <pc:picChg chg="add mod">
          <ac:chgData name="Takehara Kazuyo" userId="6c1305eccc517997" providerId="LiveId" clId="{83A942E9-75D4-4118-A839-1909A397D8F2}" dt="2021-07-19T07:09:46.780" v="520" actId="1076"/>
          <ac:picMkLst>
            <pc:docMk/>
            <pc:sldMk cId="253283102" sldId="300"/>
            <ac:picMk id="4" creationId="{3DE64B58-D2F3-4FA2-8D6E-A0CDA9207910}"/>
          </ac:picMkLst>
        </pc:picChg>
        <pc:picChg chg="add del mod">
          <ac:chgData name="Takehara Kazuyo" userId="6c1305eccc517997" providerId="LiveId" clId="{83A942E9-75D4-4118-A839-1909A397D8F2}" dt="2021-07-20T07:27:43.670" v="2906" actId="478"/>
          <ac:picMkLst>
            <pc:docMk/>
            <pc:sldMk cId="253283102" sldId="300"/>
            <ac:picMk id="5" creationId="{B3437373-B8E9-4D02-A666-D0AF3F1349E0}"/>
          </ac:picMkLst>
        </pc:picChg>
        <pc:picChg chg="add mod">
          <ac:chgData name="Takehara Kazuyo" userId="6c1305eccc517997" providerId="LiveId" clId="{83A942E9-75D4-4118-A839-1909A397D8F2}" dt="2021-07-20T07:27:44.600" v="2907"/>
          <ac:picMkLst>
            <pc:docMk/>
            <pc:sldMk cId="253283102" sldId="300"/>
            <ac:picMk id="8" creationId="{732CF876-8B01-413B-9586-10B353CE59AC}"/>
          </ac:picMkLst>
        </pc:picChg>
      </pc:sldChg>
      <pc:sldChg chg="addSp delSp modSp add mod ord delAnim modAnim">
        <pc:chgData name="Takehara Kazuyo" userId="6c1305eccc517997" providerId="LiveId" clId="{83A942E9-75D4-4118-A839-1909A397D8F2}" dt="2021-07-20T07:28:15.739" v="2914"/>
        <pc:sldMkLst>
          <pc:docMk/>
          <pc:sldMk cId="2566231487" sldId="301"/>
        </pc:sldMkLst>
        <pc:spChg chg="add mod">
          <ac:chgData name="Takehara Kazuyo" userId="6c1305eccc517997" providerId="LiveId" clId="{83A942E9-75D4-4118-A839-1909A397D8F2}" dt="2021-07-19T07:11:02.452" v="565" actId="1036"/>
          <ac:spMkLst>
            <pc:docMk/>
            <pc:sldMk cId="2566231487" sldId="301"/>
            <ac:spMk id="6" creationId="{7B3E8803-F0A2-40F5-9D0B-698C86E000ED}"/>
          </ac:spMkLst>
        </pc:spChg>
        <pc:spChg chg="add mod">
          <ac:chgData name="Takehara Kazuyo" userId="6c1305eccc517997" providerId="LiveId" clId="{83A942E9-75D4-4118-A839-1909A397D8F2}" dt="2021-07-19T07:10:59.877" v="560" actId="1036"/>
          <ac:spMkLst>
            <pc:docMk/>
            <pc:sldMk cId="2566231487" sldId="301"/>
            <ac:spMk id="7" creationId="{7DBE7CF6-AB4C-49E9-B32C-6E674AEC6372}"/>
          </ac:spMkLst>
        </pc:spChg>
        <pc:picChg chg="add mod">
          <ac:chgData name="Takehara Kazuyo" userId="6c1305eccc517997" providerId="LiveId" clId="{83A942E9-75D4-4118-A839-1909A397D8F2}" dt="2021-07-19T07:10:07.485" v="524"/>
          <ac:picMkLst>
            <pc:docMk/>
            <pc:sldMk cId="2566231487" sldId="301"/>
            <ac:picMk id="3" creationId="{0CDF361A-50D8-4ED0-BB3F-8E5CF8E81CA4}"/>
          </ac:picMkLst>
        </pc:picChg>
        <pc:picChg chg="add mod">
          <ac:chgData name="Takehara Kazuyo" userId="6c1305eccc517997" providerId="LiveId" clId="{83A942E9-75D4-4118-A839-1909A397D8F2}" dt="2021-07-19T07:10:07.485" v="524"/>
          <ac:picMkLst>
            <pc:docMk/>
            <pc:sldMk cId="2566231487" sldId="301"/>
            <ac:picMk id="4" creationId="{CA19DE63-5265-4FFE-9D48-BD2872DD5725}"/>
          </ac:picMkLst>
        </pc:picChg>
        <pc:picChg chg="add del mod">
          <ac:chgData name="Takehara Kazuyo" userId="6c1305eccc517997" providerId="LiveId" clId="{83A942E9-75D4-4118-A839-1909A397D8F2}" dt="2021-07-20T07:28:08.723" v="2911" actId="478"/>
          <ac:picMkLst>
            <pc:docMk/>
            <pc:sldMk cId="2566231487" sldId="301"/>
            <ac:picMk id="5" creationId="{96F9E2CF-3F5A-45AB-9745-44F6691D978C}"/>
          </ac:picMkLst>
        </pc:picChg>
        <pc:picChg chg="add mod">
          <ac:chgData name="Takehara Kazuyo" userId="6c1305eccc517997" providerId="LiveId" clId="{83A942E9-75D4-4118-A839-1909A397D8F2}" dt="2021-07-20T07:28:09.111" v="2912"/>
          <ac:picMkLst>
            <pc:docMk/>
            <pc:sldMk cId="2566231487" sldId="301"/>
            <ac:picMk id="8" creationId="{BD37DDE9-87E3-4C87-A4C0-6285536985E3}"/>
          </ac:picMkLst>
        </pc:picChg>
      </pc:sldChg>
      <pc:sldChg chg="addSp delSp modSp add mod ord delAnim modAnim">
        <pc:chgData name="Takehara Kazuyo" userId="6c1305eccc517997" providerId="LiveId" clId="{83A942E9-75D4-4118-A839-1909A397D8F2}" dt="2021-07-20T09:13:47.548" v="3516" actId="1076"/>
        <pc:sldMkLst>
          <pc:docMk/>
          <pc:sldMk cId="2654947000" sldId="302"/>
        </pc:sldMkLst>
        <pc:spChg chg="add mod">
          <ac:chgData name="Takehara Kazuyo" userId="6c1305eccc517997" providerId="LiveId" clId="{83A942E9-75D4-4118-A839-1909A397D8F2}" dt="2021-07-20T09:13:47.548" v="3516" actId="1076"/>
          <ac:spMkLst>
            <pc:docMk/>
            <pc:sldMk cId="2654947000" sldId="302"/>
            <ac:spMk id="7" creationId="{6AF9C946-6304-4222-A2E6-D6DEC52C9556}"/>
          </ac:spMkLst>
        </pc:spChg>
        <pc:spChg chg="add mod">
          <ac:chgData name="Takehara Kazuyo" userId="6c1305eccc517997" providerId="LiveId" clId="{83A942E9-75D4-4118-A839-1909A397D8F2}" dt="2021-07-20T09:13:47.548" v="3516" actId="1076"/>
          <ac:spMkLst>
            <pc:docMk/>
            <pc:sldMk cId="2654947000" sldId="302"/>
            <ac:spMk id="8" creationId="{89F8B97A-806E-4F94-9257-0B56C7AE4FCD}"/>
          </ac:spMkLst>
        </pc:spChg>
        <pc:spChg chg="add mod">
          <ac:chgData name="Takehara Kazuyo" userId="6c1305eccc517997" providerId="LiveId" clId="{83A942E9-75D4-4118-A839-1909A397D8F2}" dt="2021-07-20T09:13:47.548" v="3516" actId="1076"/>
          <ac:spMkLst>
            <pc:docMk/>
            <pc:sldMk cId="2654947000" sldId="302"/>
            <ac:spMk id="9" creationId="{862381FC-2869-4844-A6B2-B085F91D3475}"/>
          </ac:spMkLst>
        </pc:spChg>
        <pc:spChg chg="add mod">
          <ac:chgData name="Takehara Kazuyo" userId="6c1305eccc517997" providerId="LiveId" clId="{83A942E9-75D4-4118-A839-1909A397D8F2}" dt="2021-07-20T09:13:47.548" v="3516" actId="1076"/>
          <ac:spMkLst>
            <pc:docMk/>
            <pc:sldMk cId="2654947000" sldId="302"/>
            <ac:spMk id="10" creationId="{D0E15151-CC7A-4216-9B5E-335C67CF2435}"/>
          </ac:spMkLst>
        </pc:spChg>
        <pc:spChg chg="add del mod">
          <ac:chgData name="Takehara Kazuyo" userId="6c1305eccc517997" providerId="LiveId" clId="{83A942E9-75D4-4118-A839-1909A397D8F2}" dt="2021-07-20T09:13:31.773" v="3512" actId="478"/>
          <ac:spMkLst>
            <pc:docMk/>
            <pc:sldMk cId="2654947000" sldId="302"/>
            <ac:spMk id="11" creationId="{D9CE59B9-AFFE-4DF9-ADC5-B121CCC72840}"/>
          </ac:spMkLst>
        </pc:spChg>
        <pc:spChg chg="add del mod">
          <ac:chgData name="Takehara Kazuyo" userId="6c1305eccc517997" providerId="LiveId" clId="{83A942E9-75D4-4118-A839-1909A397D8F2}" dt="2021-07-20T09:13:31.773" v="3512" actId="478"/>
          <ac:spMkLst>
            <pc:docMk/>
            <pc:sldMk cId="2654947000" sldId="302"/>
            <ac:spMk id="12" creationId="{185208D0-F9C1-408E-BD55-56C02C1CB76B}"/>
          </ac:spMkLst>
        </pc:spChg>
        <pc:spChg chg="add del mod">
          <ac:chgData name="Takehara Kazuyo" userId="6c1305eccc517997" providerId="LiveId" clId="{83A942E9-75D4-4118-A839-1909A397D8F2}" dt="2021-07-20T09:13:31.773" v="3512" actId="478"/>
          <ac:spMkLst>
            <pc:docMk/>
            <pc:sldMk cId="2654947000" sldId="302"/>
            <ac:spMk id="13" creationId="{DB5B6022-A4BE-47CB-B59A-10B5E712D9E2}"/>
          </ac:spMkLst>
        </pc:spChg>
        <pc:spChg chg="mod">
          <ac:chgData name="Takehara Kazuyo" userId="6c1305eccc517997" providerId="LiveId" clId="{83A942E9-75D4-4118-A839-1909A397D8F2}" dt="2021-07-20T09:13:41.981" v="3515" actId="1076"/>
          <ac:spMkLst>
            <pc:docMk/>
            <pc:sldMk cId="2654947000" sldId="302"/>
            <ac:spMk id="21" creationId="{7301CD19-1B64-46D0-AEF3-72CC8CA8EEDB}"/>
          </ac:spMkLst>
        </pc:spChg>
        <pc:picChg chg="add del mod">
          <ac:chgData name="Takehara Kazuyo" userId="6c1305eccc517997" providerId="LiveId" clId="{83A942E9-75D4-4118-A839-1909A397D8F2}" dt="2021-07-19T07:28:11.200" v="723"/>
          <ac:picMkLst>
            <pc:docMk/>
            <pc:sldMk cId="2654947000" sldId="302"/>
            <ac:picMk id="3" creationId="{69D9FD7F-E6D2-4D30-A3FE-59FD3440522D}"/>
          </ac:picMkLst>
        </pc:picChg>
        <pc:picChg chg="add mod modCrop">
          <ac:chgData name="Takehara Kazuyo" userId="6c1305eccc517997" providerId="LiveId" clId="{83A942E9-75D4-4118-A839-1909A397D8F2}" dt="2021-07-20T09:13:47.548" v="3516" actId="1076"/>
          <ac:picMkLst>
            <pc:docMk/>
            <pc:sldMk cId="2654947000" sldId="302"/>
            <ac:picMk id="4" creationId="{1B41381A-1F0E-41CB-83B3-D99CF991597E}"/>
          </ac:picMkLst>
        </pc:picChg>
        <pc:picChg chg="add del mod">
          <ac:chgData name="Takehara Kazuyo" userId="6c1305eccc517997" providerId="LiveId" clId="{83A942E9-75D4-4118-A839-1909A397D8F2}" dt="2021-07-20T08:21:12.911" v="2918" actId="478"/>
          <ac:picMkLst>
            <pc:docMk/>
            <pc:sldMk cId="2654947000" sldId="302"/>
            <ac:picMk id="5" creationId="{1CFF5C19-B46F-49C3-81BD-C26103B0AC7C}"/>
          </ac:picMkLst>
        </pc:picChg>
        <pc:picChg chg="add del mod">
          <ac:chgData name="Takehara Kazuyo" userId="6c1305eccc517997" providerId="LiveId" clId="{83A942E9-75D4-4118-A839-1909A397D8F2}" dt="2021-07-20T08:21:13.708" v="2919" actId="478"/>
          <ac:picMkLst>
            <pc:docMk/>
            <pc:sldMk cId="2654947000" sldId="302"/>
            <ac:picMk id="6" creationId="{270258EA-2B17-44F1-AB45-7926317C67A5}"/>
          </ac:picMkLst>
        </pc:picChg>
        <pc:picChg chg="add mod">
          <ac:chgData name="Takehara Kazuyo" userId="6c1305eccc517997" providerId="LiveId" clId="{83A942E9-75D4-4118-A839-1909A397D8F2}" dt="2021-07-20T09:13:47.548" v="3516" actId="1076"/>
          <ac:picMkLst>
            <pc:docMk/>
            <pc:sldMk cId="2654947000" sldId="302"/>
            <ac:picMk id="14" creationId="{E481491F-2A38-43EE-A9D8-44B418E01C8B}"/>
          </ac:picMkLst>
        </pc:picChg>
        <pc:picChg chg="add del mod">
          <ac:chgData name="Takehara Kazuyo" userId="6c1305eccc517997" providerId="LiveId" clId="{83A942E9-75D4-4118-A839-1909A397D8F2}" dt="2021-07-20T09:13:31.773" v="3512" actId="478"/>
          <ac:picMkLst>
            <pc:docMk/>
            <pc:sldMk cId="2654947000" sldId="302"/>
            <ac:picMk id="15" creationId="{14F0137C-B0BF-4628-9D49-2A9ABFAE5138}"/>
          </ac:picMkLst>
        </pc:picChg>
      </pc:sldChg>
      <pc:sldChg chg="addSp delSp modSp add mod">
        <pc:chgData name="Takehara Kazuyo" userId="6c1305eccc517997" providerId="LiveId" clId="{83A942E9-75D4-4118-A839-1909A397D8F2}" dt="2021-07-19T07:08:12.042" v="501" actId="12788"/>
        <pc:sldMkLst>
          <pc:docMk/>
          <pc:sldMk cId="3706741933" sldId="303"/>
        </pc:sldMkLst>
        <pc:picChg chg="del">
          <ac:chgData name="Takehara Kazuyo" userId="6c1305eccc517997" providerId="LiveId" clId="{83A942E9-75D4-4118-A839-1909A397D8F2}" dt="2021-07-19T07:07:32.341" v="495" actId="478"/>
          <ac:picMkLst>
            <pc:docMk/>
            <pc:sldMk cId="3706741933" sldId="303"/>
            <ac:picMk id="3" creationId="{B6B62725-7D80-428E-9DB1-4BED8BE57B7E}"/>
          </ac:picMkLst>
        </pc:picChg>
        <pc:picChg chg="add mod modCrop">
          <ac:chgData name="Takehara Kazuyo" userId="6c1305eccc517997" providerId="LiveId" clId="{83A942E9-75D4-4118-A839-1909A397D8F2}" dt="2021-07-19T07:08:12.042" v="501" actId="12788"/>
          <ac:picMkLst>
            <pc:docMk/>
            <pc:sldMk cId="3706741933" sldId="303"/>
            <ac:picMk id="4" creationId="{4E5B2A4A-D747-41CC-8453-A94C0EF7F00C}"/>
          </ac:picMkLst>
        </pc:picChg>
      </pc:sldChg>
      <pc:sldChg chg="addSp delSp modSp add mod">
        <pc:chgData name="Takehara Kazuyo" userId="6c1305eccc517997" providerId="LiveId" clId="{83A942E9-75D4-4118-A839-1909A397D8F2}" dt="2021-07-19T07:08:45.929" v="509" actId="1076"/>
        <pc:sldMkLst>
          <pc:docMk/>
          <pc:sldMk cId="587103163" sldId="304"/>
        </pc:sldMkLst>
        <pc:picChg chg="add mod modCrop">
          <ac:chgData name="Takehara Kazuyo" userId="6c1305eccc517997" providerId="LiveId" clId="{83A942E9-75D4-4118-A839-1909A397D8F2}" dt="2021-07-19T07:08:45.929" v="509" actId="1076"/>
          <ac:picMkLst>
            <pc:docMk/>
            <pc:sldMk cId="587103163" sldId="304"/>
            <ac:picMk id="3" creationId="{D1D927DB-D96A-47DF-A4C5-3DC2E981057C}"/>
          </ac:picMkLst>
        </pc:picChg>
        <pc:picChg chg="del">
          <ac:chgData name="Takehara Kazuyo" userId="6c1305eccc517997" providerId="LiveId" clId="{83A942E9-75D4-4118-A839-1909A397D8F2}" dt="2021-07-19T07:08:17.044" v="503" actId="478"/>
          <ac:picMkLst>
            <pc:docMk/>
            <pc:sldMk cId="587103163" sldId="304"/>
            <ac:picMk id="4" creationId="{4E5B2A4A-D747-41CC-8453-A94C0EF7F00C}"/>
          </ac:picMkLst>
        </pc:picChg>
      </pc:sldChg>
      <pc:sldChg chg="modAnim">
        <pc:chgData name="Takehara Kazuyo" userId="6c1305eccc517997" providerId="LiveId" clId="{83A942E9-75D4-4118-A839-1909A397D8F2}" dt="2021-07-20T07:28:28.859" v="2915"/>
        <pc:sldMkLst>
          <pc:docMk/>
          <pc:sldMk cId="2783876800" sldId="305"/>
        </pc:sldMkLst>
      </pc:sldChg>
      <pc:sldChg chg="addSp delSp modSp add mod delAnim modAnim">
        <pc:chgData name="Takehara Kazuyo" userId="6c1305eccc517997" providerId="LiveId" clId="{83A942E9-75D4-4118-A839-1909A397D8F2}" dt="2021-07-20T08:23:03.029" v="2934" actId="21"/>
        <pc:sldMkLst>
          <pc:docMk/>
          <pc:sldMk cId="2112040446" sldId="306"/>
        </pc:sldMkLst>
        <pc:picChg chg="add mod modCrop">
          <ac:chgData name="Takehara Kazuyo" userId="6c1305eccc517997" providerId="LiveId" clId="{83A942E9-75D4-4118-A839-1909A397D8F2}" dt="2021-07-19T07:32:54.257" v="800" actId="12788"/>
          <ac:picMkLst>
            <pc:docMk/>
            <pc:sldMk cId="2112040446" sldId="306"/>
            <ac:picMk id="3" creationId="{C162ACDB-2449-43D1-BF23-8A087C387E38}"/>
          </ac:picMkLst>
        </pc:picChg>
        <pc:picChg chg="add del mod">
          <ac:chgData name="Takehara Kazuyo" userId="6c1305eccc517997" providerId="LiveId" clId="{83A942E9-75D4-4118-A839-1909A397D8F2}" dt="2021-07-20T08:22:55.497" v="2932" actId="478"/>
          <ac:picMkLst>
            <pc:docMk/>
            <pc:sldMk cId="2112040446" sldId="306"/>
            <ac:picMk id="4" creationId="{A9047CC8-3AA2-4B11-A111-920CBE200246}"/>
          </ac:picMkLst>
        </pc:picChg>
        <pc:picChg chg="add mod">
          <ac:chgData name="Takehara Kazuyo" userId="6c1305eccc517997" providerId="LiveId" clId="{83A942E9-75D4-4118-A839-1909A397D8F2}" dt="2021-07-20T08:22:59.914" v="2933" actId="1076"/>
          <ac:picMkLst>
            <pc:docMk/>
            <pc:sldMk cId="2112040446" sldId="306"/>
            <ac:picMk id="5" creationId="{B1ED6C71-69D1-4EE6-B692-44BC8A4910FA}"/>
          </ac:picMkLst>
        </pc:picChg>
        <pc:picChg chg="add del mod">
          <ac:chgData name="Takehara Kazuyo" userId="6c1305eccc517997" providerId="LiveId" clId="{83A942E9-75D4-4118-A839-1909A397D8F2}" dt="2021-07-20T08:23:03.029" v="2934" actId="21"/>
          <ac:picMkLst>
            <pc:docMk/>
            <pc:sldMk cId="2112040446" sldId="306"/>
            <ac:picMk id="6" creationId="{A3DD1D57-204F-4814-87B3-0167C1C732B1}"/>
          </ac:picMkLst>
        </pc:picChg>
      </pc:sldChg>
      <pc:sldChg chg="addSp delSp modSp add mod replId delAnim modAnim">
        <pc:chgData name="Takehara Kazuyo" userId="6c1305eccc517997" providerId="LiveId" clId="{83A942E9-75D4-4118-A839-1909A397D8F2}" dt="2021-07-20T08:23:13.163" v="2937" actId="1076"/>
        <pc:sldMkLst>
          <pc:docMk/>
          <pc:sldMk cId="3614570605" sldId="307"/>
        </pc:sldMkLst>
        <pc:picChg chg="add del mod modCrop">
          <ac:chgData name="Takehara Kazuyo" userId="6c1305eccc517997" providerId="LiveId" clId="{83A942E9-75D4-4118-A839-1909A397D8F2}" dt="2021-07-19T07:33:05.854" v="802" actId="478"/>
          <ac:picMkLst>
            <pc:docMk/>
            <pc:sldMk cId="3614570605" sldId="307"/>
            <ac:picMk id="3" creationId="{5F7DDFC7-3249-46BA-9C7C-7C775533289E}"/>
          </ac:picMkLst>
        </pc:picChg>
        <pc:picChg chg="add mod">
          <ac:chgData name="Takehara Kazuyo" userId="6c1305eccc517997" providerId="LiveId" clId="{83A942E9-75D4-4118-A839-1909A397D8F2}" dt="2021-07-20T08:23:13.163" v="2937" actId="1076"/>
          <ac:picMkLst>
            <pc:docMk/>
            <pc:sldMk cId="3614570605" sldId="307"/>
            <ac:picMk id="4" creationId="{9A3BADF3-C86E-4B36-AB94-E80D0955C2E1}"/>
          </ac:picMkLst>
        </pc:picChg>
        <pc:picChg chg="add mod modCrop">
          <ac:chgData name="Takehara Kazuyo" userId="6c1305eccc517997" providerId="LiveId" clId="{83A942E9-75D4-4118-A839-1909A397D8F2}" dt="2021-07-19T08:55:46.794" v="2725" actId="732"/>
          <ac:picMkLst>
            <pc:docMk/>
            <pc:sldMk cId="3614570605" sldId="307"/>
            <ac:picMk id="5" creationId="{131D7215-96BA-43BD-BC34-2464280211CA}"/>
          </ac:picMkLst>
        </pc:picChg>
        <pc:picChg chg="add del mod">
          <ac:chgData name="Takehara Kazuyo" userId="6c1305eccc517997" providerId="LiveId" clId="{83A942E9-75D4-4118-A839-1909A397D8F2}" dt="2021-07-20T08:23:08.282" v="2935" actId="478"/>
          <ac:picMkLst>
            <pc:docMk/>
            <pc:sldMk cId="3614570605" sldId="307"/>
            <ac:picMk id="6" creationId="{2DA5B53B-0EBF-4AFD-BE8C-F9D694A980E7}"/>
          </ac:picMkLst>
        </pc:picChg>
      </pc:sldChg>
      <pc:sldChg chg="addSp delSp modSp add mod replId delAnim modAnim">
        <pc:chgData name="Takehara Kazuyo" userId="6c1305eccc517997" providerId="LiveId" clId="{83A942E9-75D4-4118-A839-1909A397D8F2}" dt="2021-07-20T08:23:45.069" v="2941" actId="21"/>
        <pc:sldMkLst>
          <pc:docMk/>
          <pc:sldMk cId="1198295147" sldId="308"/>
        </pc:sldMkLst>
        <pc:picChg chg="add mod modCrop">
          <ac:chgData name="Takehara Kazuyo" userId="6c1305eccc517997" providerId="LiveId" clId="{83A942E9-75D4-4118-A839-1909A397D8F2}" dt="2021-07-19T07:33:58.432" v="814" actId="12788"/>
          <ac:picMkLst>
            <pc:docMk/>
            <pc:sldMk cId="1198295147" sldId="308"/>
            <ac:picMk id="3" creationId="{FF97441B-6D8B-4793-B579-5DE6E45D0B16}"/>
          </ac:picMkLst>
        </pc:picChg>
        <pc:picChg chg="add del mod">
          <ac:chgData name="Takehara Kazuyo" userId="6c1305eccc517997" providerId="LiveId" clId="{83A942E9-75D4-4118-A839-1909A397D8F2}" dt="2021-07-20T08:23:31.871" v="2938" actId="478"/>
          <ac:picMkLst>
            <pc:docMk/>
            <pc:sldMk cId="1198295147" sldId="308"/>
            <ac:picMk id="4" creationId="{047FF645-A28D-49A7-8EEC-02886E3DBFE3}"/>
          </ac:picMkLst>
        </pc:picChg>
        <pc:picChg chg="add mod">
          <ac:chgData name="Takehara Kazuyo" userId="6c1305eccc517997" providerId="LiveId" clId="{83A942E9-75D4-4118-A839-1909A397D8F2}" dt="2021-07-20T08:23:40.470" v="2940" actId="1076"/>
          <ac:picMkLst>
            <pc:docMk/>
            <pc:sldMk cId="1198295147" sldId="308"/>
            <ac:picMk id="5" creationId="{6726CFB2-7E81-405F-81F8-209810F635B9}"/>
          </ac:picMkLst>
        </pc:picChg>
        <pc:picChg chg="add del mod">
          <ac:chgData name="Takehara Kazuyo" userId="6c1305eccc517997" providerId="LiveId" clId="{83A942E9-75D4-4118-A839-1909A397D8F2}" dt="2021-07-20T08:23:45.069" v="2941" actId="21"/>
          <ac:picMkLst>
            <pc:docMk/>
            <pc:sldMk cId="1198295147" sldId="308"/>
            <ac:picMk id="6" creationId="{7A0D23D6-F583-48C9-9CEE-43B7700B6922}"/>
          </ac:picMkLst>
        </pc:picChg>
      </pc:sldChg>
      <pc:sldChg chg="addSp delSp modSp add mod replId delAnim modAnim">
        <pc:chgData name="Takehara Kazuyo" userId="6c1305eccc517997" providerId="LiveId" clId="{83A942E9-75D4-4118-A839-1909A397D8F2}" dt="2021-07-20T08:23:56.457" v="2944" actId="1076"/>
        <pc:sldMkLst>
          <pc:docMk/>
          <pc:sldMk cId="3361261523" sldId="309"/>
        </pc:sldMkLst>
        <pc:picChg chg="add mod modCrop">
          <ac:chgData name="Takehara Kazuyo" userId="6c1305eccc517997" providerId="LiveId" clId="{83A942E9-75D4-4118-A839-1909A397D8F2}" dt="2021-07-19T07:34:32.974" v="822" actId="12788"/>
          <ac:picMkLst>
            <pc:docMk/>
            <pc:sldMk cId="3361261523" sldId="309"/>
            <ac:picMk id="3" creationId="{92590142-E890-4E50-8DC7-620B5F0FBD15}"/>
          </ac:picMkLst>
        </pc:picChg>
        <pc:picChg chg="add del mod">
          <ac:chgData name="Takehara Kazuyo" userId="6c1305eccc517997" providerId="LiveId" clId="{83A942E9-75D4-4118-A839-1909A397D8F2}" dt="2021-07-20T08:23:50.502" v="2942" actId="478"/>
          <ac:picMkLst>
            <pc:docMk/>
            <pc:sldMk cId="3361261523" sldId="309"/>
            <ac:picMk id="4" creationId="{0409FFB0-6087-4E95-98E4-0D756D5C4EAA}"/>
          </ac:picMkLst>
        </pc:picChg>
        <pc:picChg chg="add mod">
          <ac:chgData name="Takehara Kazuyo" userId="6c1305eccc517997" providerId="LiveId" clId="{83A942E9-75D4-4118-A839-1909A397D8F2}" dt="2021-07-20T08:23:56.457" v="2944" actId="1076"/>
          <ac:picMkLst>
            <pc:docMk/>
            <pc:sldMk cId="3361261523" sldId="309"/>
            <ac:picMk id="5" creationId="{8FD29E36-75CC-4F9A-B8F3-290BFA8792FD}"/>
          </ac:picMkLst>
        </pc:picChg>
      </pc:sldChg>
      <pc:sldChg chg="addSp modSp add mod">
        <pc:chgData name="Takehara Kazuyo" userId="6c1305eccc517997" providerId="LiveId" clId="{83A942E9-75D4-4118-A839-1909A397D8F2}" dt="2021-07-19T07:36:14.389" v="841" actId="1076"/>
        <pc:sldMkLst>
          <pc:docMk/>
          <pc:sldMk cId="4090995276" sldId="310"/>
        </pc:sldMkLst>
        <pc:picChg chg="add mod modCrop">
          <ac:chgData name="Takehara Kazuyo" userId="6c1305eccc517997" providerId="LiveId" clId="{83A942E9-75D4-4118-A839-1909A397D8F2}" dt="2021-07-19T07:36:14.389" v="841" actId="1076"/>
          <ac:picMkLst>
            <pc:docMk/>
            <pc:sldMk cId="4090995276" sldId="310"/>
            <ac:picMk id="3" creationId="{04E9A8EC-0948-4284-9892-59075BAA28CF}"/>
          </ac:picMkLst>
        </pc:picChg>
      </pc:sldChg>
      <pc:sldChg chg="addSp modSp add mod replId">
        <pc:chgData name="Takehara Kazuyo" userId="6c1305eccc517997" providerId="LiveId" clId="{83A942E9-75D4-4118-A839-1909A397D8F2}" dt="2021-07-19T07:41:02.363" v="885" actId="1076"/>
        <pc:sldMkLst>
          <pc:docMk/>
          <pc:sldMk cId="188805199" sldId="311"/>
        </pc:sldMkLst>
        <pc:picChg chg="add mod modCrop">
          <ac:chgData name="Takehara Kazuyo" userId="6c1305eccc517997" providerId="LiveId" clId="{83A942E9-75D4-4118-A839-1909A397D8F2}" dt="2021-07-19T07:41:02.363" v="885" actId="1076"/>
          <ac:picMkLst>
            <pc:docMk/>
            <pc:sldMk cId="188805199" sldId="311"/>
            <ac:picMk id="3" creationId="{3B0B0C4E-D7E7-4060-A36B-B557ABE08A8B}"/>
          </ac:picMkLst>
        </pc:picChg>
        <pc:picChg chg="add mod modCrop">
          <ac:chgData name="Takehara Kazuyo" userId="6c1305eccc517997" providerId="LiveId" clId="{83A942E9-75D4-4118-A839-1909A397D8F2}" dt="2021-07-19T07:40:55.067" v="884" actId="1076"/>
          <ac:picMkLst>
            <pc:docMk/>
            <pc:sldMk cId="188805199" sldId="311"/>
            <ac:picMk id="5" creationId="{DBC440EB-2C86-4E63-8767-89A60548F1DB}"/>
          </ac:picMkLst>
        </pc:picChg>
      </pc:sldChg>
      <pc:sldChg chg="addSp modSp add mod replId modAnim">
        <pc:chgData name="Takehara Kazuyo" userId="6c1305eccc517997" providerId="LiveId" clId="{83A942E9-75D4-4118-A839-1909A397D8F2}" dt="2021-07-20T08:25:38.718" v="2961"/>
        <pc:sldMkLst>
          <pc:docMk/>
          <pc:sldMk cId="1792111273" sldId="312"/>
        </pc:sldMkLst>
        <pc:picChg chg="add mod modCrop">
          <ac:chgData name="Takehara Kazuyo" userId="6c1305eccc517997" providerId="LiveId" clId="{83A942E9-75D4-4118-A839-1909A397D8F2}" dt="2021-07-19T07:47:53.537" v="1075" actId="1076"/>
          <ac:picMkLst>
            <pc:docMk/>
            <pc:sldMk cId="1792111273" sldId="312"/>
            <ac:picMk id="3" creationId="{48D9DA51-F231-4885-8AAF-7D73A4C1C7B5}"/>
          </ac:picMkLst>
        </pc:picChg>
        <pc:picChg chg="add mod">
          <ac:chgData name="Takehara Kazuyo" userId="6c1305eccc517997" providerId="LiveId" clId="{83A942E9-75D4-4118-A839-1909A397D8F2}" dt="2021-07-19T07:48:19.446" v="1077" actId="1076"/>
          <ac:picMkLst>
            <pc:docMk/>
            <pc:sldMk cId="1792111273" sldId="312"/>
            <ac:picMk id="4" creationId="{3D31B421-6D4D-492A-A0EE-163B527C4A72}"/>
          </ac:picMkLst>
        </pc:picChg>
      </pc:sldChg>
      <pc:sldChg chg="addSp modSp add mod replId modAnim">
        <pc:chgData name="Takehara Kazuyo" userId="6c1305eccc517997" providerId="LiveId" clId="{83A942E9-75D4-4118-A839-1909A397D8F2}" dt="2021-07-20T08:26:43.700" v="2967"/>
        <pc:sldMkLst>
          <pc:docMk/>
          <pc:sldMk cId="1729386365" sldId="313"/>
        </pc:sldMkLst>
        <pc:picChg chg="add mod modCrop">
          <ac:chgData name="Takehara Kazuyo" userId="6c1305eccc517997" providerId="LiveId" clId="{83A942E9-75D4-4118-A839-1909A397D8F2}" dt="2021-07-19T07:58:08.050" v="1176" actId="14100"/>
          <ac:picMkLst>
            <pc:docMk/>
            <pc:sldMk cId="1729386365" sldId="313"/>
            <ac:picMk id="3" creationId="{BF155FB8-3D33-4D53-B3B0-33DEC834C0AF}"/>
          </ac:picMkLst>
        </pc:picChg>
        <pc:picChg chg="add mod">
          <ac:chgData name="Takehara Kazuyo" userId="6c1305eccc517997" providerId="LiveId" clId="{83A942E9-75D4-4118-A839-1909A397D8F2}" dt="2021-07-19T07:58:02.367" v="1174"/>
          <ac:picMkLst>
            <pc:docMk/>
            <pc:sldMk cId="1729386365" sldId="313"/>
            <ac:picMk id="4" creationId="{BB27CA57-08A7-442E-8956-6EA44C64FDE9}"/>
          </ac:picMkLst>
        </pc:picChg>
        <pc:picChg chg="add mod">
          <ac:chgData name="Takehara Kazuyo" userId="6c1305eccc517997" providerId="LiveId" clId="{83A942E9-75D4-4118-A839-1909A397D8F2}" dt="2021-07-19T07:58:35.990" v="1180" actId="1076"/>
          <ac:picMkLst>
            <pc:docMk/>
            <pc:sldMk cId="1729386365" sldId="313"/>
            <ac:picMk id="5" creationId="{7995B3FC-4A37-4C75-AD1C-9EB7B3DABE05}"/>
          </ac:picMkLst>
        </pc:picChg>
      </pc:sldChg>
      <pc:sldChg chg="addSp modSp add mod replId modAnim">
        <pc:chgData name="Takehara Kazuyo" userId="6c1305eccc517997" providerId="LiveId" clId="{83A942E9-75D4-4118-A839-1909A397D8F2}" dt="2021-07-20T08:26:58.866" v="2968"/>
        <pc:sldMkLst>
          <pc:docMk/>
          <pc:sldMk cId="3229129975" sldId="314"/>
        </pc:sldMkLst>
        <pc:picChg chg="add mod modCrop">
          <ac:chgData name="Takehara Kazuyo" userId="6c1305eccc517997" providerId="LiveId" clId="{83A942E9-75D4-4118-A839-1909A397D8F2}" dt="2021-07-19T07:58:16.146" v="1178" actId="1076"/>
          <ac:picMkLst>
            <pc:docMk/>
            <pc:sldMk cId="3229129975" sldId="314"/>
            <ac:picMk id="3" creationId="{88BED1FE-03BB-40CA-8DA4-9D25F11824A2}"/>
          </ac:picMkLst>
        </pc:picChg>
        <pc:picChg chg="add mod">
          <ac:chgData name="Takehara Kazuyo" userId="6c1305eccc517997" providerId="LiveId" clId="{83A942E9-75D4-4118-A839-1909A397D8F2}" dt="2021-07-19T07:58:12.244" v="1177"/>
          <ac:picMkLst>
            <pc:docMk/>
            <pc:sldMk cId="3229129975" sldId="314"/>
            <ac:picMk id="4" creationId="{C2CC3601-702F-4496-8C36-D57CEB4CBD92}"/>
          </ac:picMkLst>
        </pc:picChg>
        <pc:picChg chg="add mod">
          <ac:chgData name="Takehara Kazuyo" userId="6c1305eccc517997" providerId="LiveId" clId="{83A942E9-75D4-4118-A839-1909A397D8F2}" dt="2021-07-19T07:58:52.497" v="1182" actId="1076"/>
          <ac:picMkLst>
            <pc:docMk/>
            <pc:sldMk cId="3229129975" sldId="314"/>
            <ac:picMk id="5" creationId="{0F7118EC-8A99-4263-B776-508A46DF4C8A}"/>
          </ac:picMkLst>
        </pc:picChg>
      </pc:sldChg>
      <pc:sldChg chg="addSp modSp add mod replId modAnim">
        <pc:chgData name="Takehara Kazuyo" userId="6c1305eccc517997" providerId="LiveId" clId="{83A942E9-75D4-4118-A839-1909A397D8F2}" dt="2021-07-20T08:27:07.497" v="2969"/>
        <pc:sldMkLst>
          <pc:docMk/>
          <pc:sldMk cId="440193634" sldId="315"/>
        </pc:sldMkLst>
        <pc:picChg chg="add mod modCrop">
          <ac:chgData name="Takehara Kazuyo" userId="6c1305eccc517997" providerId="LiveId" clId="{83A942E9-75D4-4118-A839-1909A397D8F2}" dt="2021-07-19T07:56:59.266" v="1164" actId="1076"/>
          <ac:picMkLst>
            <pc:docMk/>
            <pc:sldMk cId="440193634" sldId="315"/>
            <ac:picMk id="3" creationId="{629BA6C3-9899-44C9-981C-5589D57ECB4A}"/>
          </ac:picMkLst>
        </pc:picChg>
        <pc:picChg chg="add mod modCrop">
          <ac:chgData name="Takehara Kazuyo" userId="6c1305eccc517997" providerId="LiveId" clId="{83A942E9-75D4-4118-A839-1909A397D8F2}" dt="2021-07-19T07:57:59.739" v="1173" actId="1076"/>
          <ac:picMkLst>
            <pc:docMk/>
            <pc:sldMk cId="440193634" sldId="315"/>
            <ac:picMk id="5" creationId="{D88D5579-681C-440D-BA33-BC8CDBD1EDB7}"/>
          </ac:picMkLst>
        </pc:picChg>
        <pc:picChg chg="add mod">
          <ac:chgData name="Takehara Kazuyo" userId="6c1305eccc517997" providerId="LiveId" clId="{83A942E9-75D4-4118-A839-1909A397D8F2}" dt="2021-07-19T07:59:09.170" v="1184" actId="1076"/>
          <ac:picMkLst>
            <pc:docMk/>
            <pc:sldMk cId="440193634" sldId="315"/>
            <ac:picMk id="6" creationId="{E9135A77-E232-4AA4-B594-41934F3A59AE}"/>
          </ac:picMkLst>
        </pc:picChg>
      </pc:sldChg>
      <pc:sldChg chg="addSp delSp modSp add mod replId">
        <pc:chgData name="Takehara Kazuyo" userId="6c1305eccc517997" providerId="LiveId" clId="{83A942E9-75D4-4118-A839-1909A397D8F2}" dt="2021-07-19T08:12:09.681" v="1461" actId="21"/>
        <pc:sldMkLst>
          <pc:docMk/>
          <pc:sldMk cId="1150238233" sldId="316"/>
        </pc:sldMkLst>
        <pc:spChg chg="add mod">
          <ac:chgData name="Takehara Kazuyo" userId="6c1305eccc517997" providerId="LiveId" clId="{83A942E9-75D4-4118-A839-1909A397D8F2}" dt="2021-07-19T08:10:17.767" v="1403" actId="20577"/>
          <ac:spMkLst>
            <pc:docMk/>
            <pc:sldMk cId="1150238233" sldId="316"/>
            <ac:spMk id="8" creationId="{ABE9B14F-BBB1-42B6-AB84-98187E7AB85E}"/>
          </ac:spMkLst>
        </pc:spChg>
        <pc:picChg chg="add del mod modCrop">
          <ac:chgData name="Takehara Kazuyo" userId="6c1305eccc517997" providerId="LiveId" clId="{83A942E9-75D4-4118-A839-1909A397D8F2}" dt="2021-07-19T08:04:28.797" v="1240" actId="478"/>
          <ac:picMkLst>
            <pc:docMk/>
            <pc:sldMk cId="1150238233" sldId="316"/>
            <ac:picMk id="3" creationId="{259076FF-959C-4C7E-A6B0-018FEA0067F5}"/>
          </ac:picMkLst>
        </pc:picChg>
        <pc:picChg chg="add del mod modCrop">
          <ac:chgData name="Takehara Kazuyo" userId="6c1305eccc517997" providerId="LiveId" clId="{83A942E9-75D4-4118-A839-1909A397D8F2}" dt="2021-07-19T08:05:47.421" v="1252" actId="478"/>
          <ac:picMkLst>
            <pc:docMk/>
            <pc:sldMk cId="1150238233" sldId="316"/>
            <ac:picMk id="5" creationId="{EF865139-245D-4073-9AE2-0D3B48A7220B}"/>
          </ac:picMkLst>
        </pc:picChg>
        <pc:picChg chg="add mod modCrop">
          <ac:chgData name="Takehara Kazuyo" userId="6c1305eccc517997" providerId="LiveId" clId="{83A942E9-75D4-4118-A839-1909A397D8F2}" dt="2021-07-19T08:07:49.838" v="1267" actId="14100"/>
          <ac:picMkLst>
            <pc:docMk/>
            <pc:sldMk cId="1150238233" sldId="316"/>
            <ac:picMk id="7" creationId="{CC030F24-801A-4BED-A5DA-1A36BF383850}"/>
          </ac:picMkLst>
        </pc:picChg>
        <pc:picChg chg="add del mod modCrop">
          <ac:chgData name="Takehara Kazuyo" userId="6c1305eccc517997" providerId="LiveId" clId="{83A942E9-75D4-4118-A839-1909A397D8F2}" dt="2021-07-19T08:12:09.681" v="1461" actId="21"/>
          <ac:picMkLst>
            <pc:docMk/>
            <pc:sldMk cId="1150238233" sldId="316"/>
            <ac:picMk id="10" creationId="{F91E0C08-D748-42C4-AB42-968404A7B77F}"/>
          </ac:picMkLst>
        </pc:picChg>
      </pc:sldChg>
      <pc:sldChg chg="addSp delSp modSp add mod replId">
        <pc:chgData name="Takehara Kazuyo" userId="6c1305eccc517997" providerId="LiveId" clId="{83A942E9-75D4-4118-A839-1909A397D8F2}" dt="2021-07-19T08:15:40.535" v="1492" actId="1076"/>
        <pc:sldMkLst>
          <pc:docMk/>
          <pc:sldMk cId="2950068790" sldId="317"/>
        </pc:sldMkLst>
        <pc:picChg chg="add del mod modCrop">
          <ac:chgData name="Takehara Kazuyo" userId="6c1305eccc517997" providerId="LiveId" clId="{83A942E9-75D4-4118-A839-1909A397D8F2}" dt="2021-07-19T08:13:52.855" v="1472" actId="21"/>
          <ac:picMkLst>
            <pc:docMk/>
            <pc:sldMk cId="2950068790" sldId="317"/>
            <ac:picMk id="2" creationId="{CFEF2C0A-7B70-46E3-9217-F39C7F93D847}"/>
          </ac:picMkLst>
        </pc:picChg>
        <pc:picChg chg="add mod modCrop">
          <ac:chgData name="Takehara Kazuyo" userId="6c1305eccc517997" providerId="LiveId" clId="{83A942E9-75D4-4118-A839-1909A397D8F2}" dt="2021-07-19T08:15:40.535" v="1492" actId="1076"/>
          <ac:picMkLst>
            <pc:docMk/>
            <pc:sldMk cId="2950068790" sldId="317"/>
            <ac:picMk id="4" creationId="{ECFCC2D6-1540-4074-93FE-32427F8589E6}"/>
          </ac:picMkLst>
        </pc:picChg>
      </pc:sldChg>
      <pc:sldChg chg="addSp delSp modSp add mod delAnim modAnim">
        <pc:chgData name="Takehara Kazuyo" userId="6c1305eccc517997" providerId="LiveId" clId="{83A942E9-75D4-4118-A839-1909A397D8F2}" dt="2021-07-20T09:13:20.322" v="3509" actId="1076"/>
        <pc:sldMkLst>
          <pc:docMk/>
          <pc:sldMk cId="2904789087" sldId="318"/>
        </pc:sldMkLst>
        <pc:picChg chg="add mod">
          <ac:chgData name="Takehara Kazuyo" userId="6c1305eccc517997" providerId="LiveId" clId="{83A942E9-75D4-4118-A839-1909A397D8F2}" dt="2021-07-20T09:13:20.322" v="3509" actId="1076"/>
          <ac:picMkLst>
            <pc:docMk/>
            <pc:sldMk cId="2904789087" sldId="318"/>
            <ac:picMk id="2" creationId="{063C13BB-8F53-46CB-B2B0-263FF11CDA11}"/>
          </ac:picMkLst>
        </pc:picChg>
        <pc:picChg chg="mod modCrop">
          <ac:chgData name="Takehara Kazuyo" userId="6c1305eccc517997" providerId="LiveId" clId="{83A942E9-75D4-4118-A839-1909A397D8F2}" dt="2021-07-20T09:13:17.646" v="3508" actId="1076"/>
          <ac:picMkLst>
            <pc:docMk/>
            <pc:sldMk cId="2904789087" sldId="318"/>
            <ac:picMk id="3" creationId="{5DB4B7FA-DBC2-497E-AB0B-F02001BDC298}"/>
          </ac:picMkLst>
        </pc:picChg>
        <pc:picChg chg="del">
          <ac:chgData name="Takehara Kazuyo" userId="6c1305eccc517997" providerId="LiveId" clId="{83A942E9-75D4-4118-A839-1909A397D8F2}" dt="2021-07-19T07:19:53.901" v="644" actId="478"/>
          <ac:picMkLst>
            <pc:docMk/>
            <pc:sldMk cId="2904789087" sldId="318"/>
            <ac:picMk id="4" creationId="{73A5023F-DEEE-4FC2-986C-E9E685775DDA}"/>
          </ac:picMkLst>
        </pc:picChg>
        <pc:picChg chg="add del mod">
          <ac:chgData name="Takehara Kazuyo" userId="6c1305eccc517997" providerId="LiveId" clId="{83A942E9-75D4-4118-A839-1909A397D8F2}" dt="2021-07-20T09:12:11.153" v="3499" actId="478"/>
          <ac:picMkLst>
            <pc:docMk/>
            <pc:sldMk cId="2904789087" sldId="318"/>
            <ac:picMk id="5" creationId="{3C20772D-7C6C-499A-8027-C7BF710AC189}"/>
          </ac:picMkLst>
        </pc:picChg>
      </pc:sldChg>
      <pc:sldChg chg="addSp delSp modSp add mod delAnim modAnim">
        <pc:chgData name="Takehara Kazuyo" userId="6c1305eccc517997" providerId="LiveId" clId="{83A942E9-75D4-4118-A839-1909A397D8F2}" dt="2021-07-20T09:14:47.911" v="3527" actId="1076"/>
        <pc:sldMkLst>
          <pc:docMk/>
          <pc:sldMk cId="3941122194" sldId="319"/>
        </pc:sldMkLst>
        <pc:spChg chg="add mod">
          <ac:chgData name="Takehara Kazuyo" userId="6c1305eccc517997" providerId="LiveId" clId="{83A942E9-75D4-4118-A839-1909A397D8F2}" dt="2021-07-20T09:14:47.911" v="3527" actId="1076"/>
          <ac:spMkLst>
            <pc:docMk/>
            <pc:sldMk cId="3941122194" sldId="319"/>
            <ac:spMk id="7" creationId="{FC918926-0074-43EE-9CC9-BCA7951AB6EC}"/>
          </ac:spMkLst>
        </pc:spChg>
        <pc:spChg chg="add mod">
          <ac:chgData name="Takehara Kazuyo" userId="6c1305eccc517997" providerId="LiveId" clId="{83A942E9-75D4-4118-A839-1909A397D8F2}" dt="2021-07-20T09:14:47.911" v="3527" actId="1076"/>
          <ac:spMkLst>
            <pc:docMk/>
            <pc:sldMk cId="3941122194" sldId="319"/>
            <ac:spMk id="8" creationId="{F7D825A0-21FD-4E79-B07A-1C8B831EE53F}"/>
          </ac:spMkLst>
        </pc:spChg>
        <pc:spChg chg="add mod">
          <ac:chgData name="Takehara Kazuyo" userId="6c1305eccc517997" providerId="LiveId" clId="{83A942E9-75D4-4118-A839-1909A397D8F2}" dt="2021-07-20T09:14:47.911" v="3527" actId="1076"/>
          <ac:spMkLst>
            <pc:docMk/>
            <pc:sldMk cId="3941122194" sldId="319"/>
            <ac:spMk id="9" creationId="{A4A7925E-627E-480B-B25C-670CD58E151E}"/>
          </ac:spMkLst>
        </pc:spChg>
        <pc:spChg chg="add del mod">
          <ac:chgData name="Takehara Kazuyo" userId="6c1305eccc517997" providerId="LiveId" clId="{83A942E9-75D4-4118-A839-1909A397D8F2}" dt="2021-07-20T09:14:42.150" v="3526" actId="478"/>
          <ac:spMkLst>
            <pc:docMk/>
            <pc:sldMk cId="3941122194" sldId="319"/>
            <ac:spMk id="10" creationId="{A5DAE1D8-A558-4F64-81A5-4A5B62F69C1F}"/>
          </ac:spMkLst>
        </pc:spChg>
        <pc:spChg chg="add del mod">
          <ac:chgData name="Takehara Kazuyo" userId="6c1305eccc517997" providerId="LiveId" clId="{83A942E9-75D4-4118-A839-1909A397D8F2}" dt="2021-07-20T09:14:42.150" v="3526" actId="478"/>
          <ac:spMkLst>
            <pc:docMk/>
            <pc:sldMk cId="3941122194" sldId="319"/>
            <ac:spMk id="11" creationId="{EC1846CF-822D-4738-81EF-22DBA7617330}"/>
          </ac:spMkLst>
        </pc:spChg>
        <pc:spChg chg="add del mod">
          <ac:chgData name="Takehara Kazuyo" userId="6c1305eccc517997" providerId="LiveId" clId="{83A942E9-75D4-4118-A839-1909A397D8F2}" dt="2021-07-20T09:14:42.150" v="3526" actId="478"/>
          <ac:spMkLst>
            <pc:docMk/>
            <pc:sldMk cId="3941122194" sldId="319"/>
            <ac:spMk id="12" creationId="{941F1FD1-69FC-4C45-A528-F01F2AE36805}"/>
          </ac:spMkLst>
        </pc:spChg>
        <pc:picChg chg="add mod">
          <ac:chgData name="Takehara Kazuyo" userId="6c1305eccc517997" providerId="LiveId" clId="{83A942E9-75D4-4118-A839-1909A397D8F2}" dt="2021-07-20T09:14:47.911" v="3527" actId="1076"/>
          <ac:picMkLst>
            <pc:docMk/>
            <pc:sldMk cId="3941122194" sldId="319"/>
            <ac:picMk id="3" creationId="{E4E56ADF-FA34-4564-84A5-F8BBA7C43473}"/>
          </ac:picMkLst>
        </pc:picChg>
        <pc:picChg chg="add del mod">
          <ac:chgData name="Takehara Kazuyo" userId="6c1305eccc517997" providerId="LiveId" clId="{83A942E9-75D4-4118-A839-1909A397D8F2}" dt="2021-07-20T09:14:36.723" v="3524" actId="478"/>
          <ac:picMkLst>
            <pc:docMk/>
            <pc:sldMk cId="3941122194" sldId="319"/>
            <ac:picMk id="4" creationId="{C95E87CA-C343-4BEA-8D9F-AE15C3DC28B9}"/>
          </ac:picMkLst>
        </pc:picChg>
        <pc:picChg chg="add del mod">
          <ac:chgData name="Takehara Kazuyo" userId="6c1305eccc517997" providerId="LiveId" clId="{83A942E9-75D4-4118-A839-1909A397D8F2}" dt="2021-07-20T08:22:12.289" v="2925" actId="478"/>
          <ac:picMkLst>
            <pc:docMk/>
            <pc:sldMk cId="3941122194" sldId="319"/>
            <ac:picMk id="5" creationId="{11DB88E1-31E5-4064-B32C-7C8F5C71D307}"/>
          </ac:picMkLst>
        </pc:picChg>
        <pc:picChg chg="add del mod">
          <ac:chgData name="Takehara Kazuyo" userId="6c1305eccc517997" providerId="LiveId" clId="{83A942E9-75D4-4118-A839-1909A397D8F2}" dt="2021-07-20T08:22:13.407" v="2926" actId="478"/>
          <ac:picMkLst>
            <pc:docMk/>
            <pc:sldMk cId="3941122194" sldId="319"/>
            <ac:picMk id="6" creationId="{C27BC879-8EF6-4A61-B723-B836BDB114AF}"/>
          </ac:picMkLst>
        </pc:picChg>
        <pc:picChg chg="add mod">
          <ac:chgData name="Takehara Kazuyo" userId="6c1305eccc517997" providerId="LiveId" clId="{83A942E9-75D4-4118-A839-1909A397D8F2}" dt="2021-07-20T09:14:47.911" v="3527" actId="1076"/>
          <ac:picMkLst>
            <pc:docMk/>
            <pc:sldMk cId="3941122194" sldId="319"/>
            <ac:picMk id="13" creationId="{A17B8C2F-EA4C-4ABC-9FB4-A21B1B36A02E}"/>
          </ac:picMkLst>
        </pc:picChg>
        <pc:picChg chg="add del mod">
          <ac:chgData name="Takehara Kazuyo" userId="6c1305eccc517997" providerId="LiveId" clId="{83A942E9-75D4-4118-A839-1909A397D8F2}" dt="2021-07-20T09:14:37.663" v="3525" actId="478"/>
          <ac:picMkLst>
            <pc:docMk/>
            <pc:sldMk cId="3941122194" sldId="319"/>
            <ac:picMk id="14" creationId="{AC5EF516-34AB-4C3E-9934-379E6DA8345C}"/>
          </ac:picMkLst>
        </pc:picChg>
      </pc:sldChg>
      <pc:sldChg chg="addSp modSp add mod modAnim">
        <pc:chgData name="Takehara Kazuyo" userId="6c1305eccc517997" providerId="LiveId" clId="{83A942E9-75D4-4118-A839-1909A397D8F2}" dt="2021-07-20T08:24:16.601" v="2945"/>
        <pc:sldMkLst>
          <pc:docMk/>
          <pc:sldMk cId="1697153083" sldId="320"/>
        </pc:sldMkLst>
        <pc:picChg chg="add mod">
          <ac:chgData name="Takehara Kazuyo" userId="6c1305eccc517997" providerId="LiveId" clId="{83A942E9-75D4-4118-A839-1909A397D8F2}" dt="2021-07-19T07:36:57.270" v="848" actId="1076"/>
          <ac:picMkLst>
            <pc:docMk/>
            <pc:sldMk cId="1697153083" sldId="320"/>
            <ac:picMk id="2" creationId="{938AA1CC-1161-44D9-94DE-C41827713204}"/>
          </ac:picMkLst>
        </pc:picChg>
        <pc:picChg chg="mod modCrop">
          <ac:chgData name="Takehara Kazuyo" userId="6c1305eccc517997" providerId="LiveId" clId="{83A942E9-75D4-4118-A839-1909A397D8F2}" dt="2021-07-19T07:36:41.886" v="846" actId="1076"/>
          <ac:picMkLst>
            <pc:docMk/>
            <pc:sldMk cId="1697153083" sldId="320"/>
            <ac:picMk id="3" creationId="{04E9A8EC-0948-4284-9892-59075BAA28CF}"/>
          </ac:picMkLst>
        </pc:picChg>
      </pc:sldChg>
      <pc:sldChg chg="addSp delSp modSp mod delAnim modAnim">
        <pc:chgData name="Takehara Kazuyo" userId="6c1305eccc517997" providerId="LiveId" clId="{83A942E9-75D4-4118-A839-1909A397D8F2}" dt="2021-07-20T08:24:35.536" v="2949"/>
        <pc:sldMkLst>
          <pc:docMk/>
          <pc:sldMk cId="3738198882" sldId="321"/>
        </pc:sldMkLst>
        <pc:spChg chg="add mod">
          <ac:chgData name="Takehara Kazuyo" userId="6c1305eccc517997" providerId="LiveId" clId="{83A942E9-75D4-4118-A839-1909A397D8F2}" dt="2021-07-19T07:38:03.134" v="860" actId="14100"/>
          <ac:spMkLst>
            <pc:docMk/>
            <pc:sldMk cId="3738198882" sldId="321"/>
            <ac:spMk id="5" creationId="{0CFB59D8-0532-41B0-A8D1-CFC94F0CDF21}"/>
          </ac:spMkLst>
        </pc:spChg>
        <pc:spChg chg="add mod">
          <ac:chgData name="Takehara Kazuyo" userId="6c1305eccc517997" providerId="LiveId" clId="{83A942E9-75D4-4118-A839-1909A397D8F2}" dt="2021-07-19T07:38:30.828" v="867" actId="20577"/>
          <ac:spMkLst>
            <pc:docMk/>
            <pc:sldMk cId="3738198882" sldId="321"/>
            <ac:spMk id="6" creationId="{ACEC6525-1A2E-4868-B148-6BF62EB1E3C3}"/>
          </ac:spMkLst>
        </pc:spChg>
        <pc:spChg chg="add mod">
          <ac:chgData name="Takehara Kazuyo" userId="6c1305eccc517997" providerId="LiveId" clId="{83A942E9-75D4-4118-A839-1909A397D8F2}" dt="2021-07-19T07:38:33.271" v="868" actId="20577"/>
          <ac:spMkLst>
            <pc:docMk/>
            <pc:sldMk cId="3738198882" sldId="321"/>
            <ac:spMk id="7" creationId="{658A1E8F-C05A-405B-8879-E4A30FBCE366}"/>
          </ac:spMkLst>
        </pc:spChg>
        <pc:spChg chg="add mod">
          <ac:chgData name="Takehara Kazuyo" userId="6c1305eccc517997" providerId="LiveId" clId="{83A942E9-75D4-4118-A839-1909A397D8F2}" dt="2021-07-19T07:38:35.481" v="869" actId="20577"/>
          <ac:spMkLst>
            <pc:docMk/>
            <pc:sldMk cId="3738198882" sldId="321"/>
            <ac:spMk id="8" creationId="{D6844315-7CC9-4DFE-89D2-6B861304EC50}"/>
          </ac:spMkLst>
        </pc:spChg>
        <pc:picChg chg="add mod">
          <ac:chgData name="Takehara Kazuyo" userId="6c1305eccc517997" providerId="LiveId" clId="{83A942E9-75D4-4118-A839-1909A397D8F2}" dt="2021-07-19T07:37:15.735" v="849"/>
          <ac:picMkLst>
            <pc:docMk/>
            <pc:sldMk cId="3738198882" sldId="321"/>
            <ac:picMk id="3" creationId="{DB896A2D-315B-4D78-A239-BDC031D7FA64}"/>
          </ac:picMkLst>
        </pc:picChg>
        <pc:picChg chg="add del mod">
          <ac:chgData name="Takehara Kazuyo" userId="6c1305eccc517997" providerId="LiveId" clId="{83A942E9-75D4-4118-A839-1909A397D8F2}" dt="2021-07-20T08:24:24.546" v="2946" actId="478"/>
          <ac:picMkLst>
            <pc:docMk/>
            <pc:sldMk cId="3738198882" sldId="321"/>
            <ac:picMk id="4" creationId="{7292EE8F-C4EF-412C-80B1-F2F6E4CB53C0}"/>
          </ac:picMkLst>
        </pc:picChg>
        <pc:picChg chg="add mod">
          <ac:chgData name="Takehara Kazuyo" userId="6c1305eccc517997" providerId="LiveId" clId="{83A942E9-75D4-4118-A839-1909A397D8F2}" dt="2021-07-20T08:24:25.034" v="2947"/>
          <ac:picMkLst>
            <pc:docMk/>
            <pc:sldMk cId="3738198882" sldId="321"/>
            <ac:picMk id="9" creationId="{E3E804AD-C1D9-4C3A-BE82-03813FAFCA66}"/>
          </ac:picMkLst>
        </pc:picChg>
      </pc:sldChg>
      <pc:sldChg chg="modSp add mod">
        <pc:chgData name="Takehara Kazuyo" userId="6c1305eccc517997" providerId="LiveId" clId="{83A942E9-75D4-4118-A839-1909A397D8F2}" dt="2021-07-19T07:43:25.401" v="917" actId="12788"/>
        <pc:sldMkLst>
          <pc:docMk/>
          <pc:sldMk cId="2904712385" sldId="322"/>
        </pc:sldMkLst>
        <pc:picChg chg="mod modCrop">
          <ac:chgData name="Takehara Kazuyo" userId="6c1305eccc517997" providerId="LiveId" clId="{83A942E9-75D4-4118-A839-1909A397D8F2}" dt="2021-07-19T07:43:25.401" v="917" actId="12788"/>
          <ac:picMkLst>
            <pc:docMk/>
            <pc:sldMk cId="2904712385" sldId="322"/>
            <ac:picMk id="3" creationId="{3B0B0C4E-D7E7-4060-A36B-B557ABE08A8B}"/>
          </ac:picMkLst>
        </pc:picChg>
      </pc:sldChg>
      <pc:sldChg chg="addSp delSp modSp add mod delAnim modAnim">
        <pc:chgData name="Takehara Kazuyo" userId="6c1305eccc517997" providerId="LiveId" clId="{83A942E9-75D4-4118-A839-1909A397D8F2}" dt="2021-07-20T08:24:51.356" v="2952" actId="1076"/>
        <pc:sldMkLst>
          <pc:docMk/>
          <pc:sldMk cId="2149091882" sldId="323"/>
        </pc:sldMkLst>
        <pc:picChg chg="del">
          <ac:chgData name="Takehara Kazuyo" userId="6c1305eccc517997" providerId="LiveId" clId="{83A942E9-75D4-4118-A839-1909A397D8F2}" dt="2021-07-19T07:41:09.901" v="886" actId="478"/>
          <ac:picMkLst>
            <pc:docMk/>
            <pc:sldMk cId="2149091882" sldId="323"/>
            <ac:picMk id="3" creationId="{3B0B0C4E-D7E7-4060-A36B-B557ABE08A8B}"/>
          </ac:picMkLst>
        </pc:picChg>
        <pc:picChg chg="add mod modCrop">
          <ac:chgData name="Takehara Kazuyo" userId="6c1305eccc517997" providerId="LiveId" clId="{83A942E9-75D4-4118-A839-1909A397D8F2}" dt="2021-07-19T07:42:07.672" v="902" actId="12788"/>
          <ac:picMkLst>
            <pc:docMk/>
            <pc:sldMk cId="2149091882" sldId="323"/>
            <ac:picMk id="4" creationId="{26C7D615-CB68-4D6E-B139-69316FFF3882}"/>
          </ac:picMkLst>
        </pc:picChg>
        <pc:picChg chg="add mod">
          <ac:chgData name="Takehara Kazuyo" userId="6c1305eccc517997" providerId="LiveId" clId="{83A942E9-75D4-4118-A839-1909A397D8F2}" dt="2021-07-20T08:24:51.356" v="2952" actId="1076"/>
          <ac:picMkLst>
            <pc:docMk/>
            <pc:sldMk cId="2149091882" sldId="323"/>
            <ac:picMk id="5" creationId="{42B70BB0-B13E-4F6C-99F3-4B6FD836F691}"/>
          </ac:picMkLst>
        </pc:picChg>
        <pc:picChg chg="del mod modCrop">
          <ac:chgData name="Takehara Kazuyo" userId="6c1305eccc517997" providerId="LiveId" clId="{83A942E9-75D4-4118-A839-1909A397D8F2}" dt="2021-07-19T07:41:34.168" v="894" actId="478"/>
          <ac:picMkLst>
            <pc:docMk/>
            <pc:sldMk cId="2149091882" sldId="323"/>
            <ac:picMk id="5" creationId="{DBC440EB-2C86-4E63-8767-89A60548F1DB}"/>
          </ac:picMkLst>
        </pc:picChg>
        <pc:picChg chg="add del mod">
          <ac:chgData name="Takehara Kazuyo" userId="6c1305eccc517997" providerId="LiveId" clId="{83A942E9-75D4-4118-A839-1909A397D8F2}" dt="2021-07-20T08:24:47.565" v="2950" actId="478"/>
          <ac:picMkLst>
            <pc:docMk/>
            <pc:sldMk cId="2149091882" sldId="323"/>
            <ac:picMk id="6" creationId="{102F1200-1F2D-43A6-AAE7-4CCFA2204549}"/>
          </ac:picMkLst>
        </pc:picChg>
      </pc:sldChg>
      <pc:sldChg chg="addSp delSp modSp add mod delAnim modAnim">
        <pc:chgData name="Takehara Kazuyo" userId="6c1305eccc517997" providerId="LiveId" clId="{83A942E9-75D4-4118-A839-1909A397D8F2}" dt="2021-07-20T08:25:09.199" v="2958" actId="1076"/>
        <pc:sldMkLst>
          <pc:docMk/>
          <pc:sldMk cId="2992988765" sldId="324"/>
        </pc:sldMkLst>
        <pc:picChg chg="add del mod">
          <ac:chgData name="Takehara Kazuyo" userId="6c1305eccc517997" providerId="LiveId" clId="{83A942E9-75D4-4118-A839-1909A397D8F2}" dt="2021-07-20T08:25:04.299" v="2956" actId="478"/>
          <ac:picMkLst>
            <pc:docMk/>
            <pc:sldMk cId="2992988765" sldId="324"/>
            <ac:picMk id="3" creationId="{AE2FFDCB-9DCF-4AD8-8DEE-3E9D5FEAF11A}"/>
          </ac:picMkLst>
        </pc:picChg>
        <pc:picChg chg="add mod">
          <ac:chgData name="Takehara Kazuyo" userId="6c1305eccc517997" providerId="LiveId" clId="{83A942E9-75D4-4118-A839-1909A397D8F2}" dt="2021-07-20T08:25:09.199" v="2958" actId="1076"/>
          <ac:picMkLst>
            <pc:docMk/>
            <pc:sldMk cId="2992988765" sldId="324"/>
            <ac:picMk id="4" creationId="{A768AA8F-D21C-45C7-BE51-01A0032DA0C4}"/>
          </ac:picMkLst>
        </pc:picChg>
        <pc:picChg chg="mod modCrop">
          <ac:chgData name="Takehara Kazuyo" userId="6c1305eccc517997" providerId="LiveId" clId="{83A942E9-75D4-4118-A839-1909A397D8F2}" dt="2021-07-19T07:54:28.423" v="1142" actId="12788"/>
          <ac:picMkLst>
            <pc:docMk/>
            <pc:sldMk cId="2992988765" sldId="324"/>
            <ac:picMk id="5" creationId="{DBC440EB-2C86-4E63-8767-89A60548F1DB}"/>
          </ac:picMkLst>
        </pc:picChg>
      </pc:sldChg>
      <pc:sldChg chg="addSp delSp modSp add mod delAnim modAnim">
        <pc:chgData name="Takehara Kazuyo" userId="6c1305eccc517997" providerId="LiveId" clId="{83A942E9-75D4-4118-A839-1909A397D8F2}" dt="2021-07-20T08:25:00.279" v="2955" actId="1076"/>
        <pc:sldMkLst>
          <pc:docMk/>
          <pc:sldMk cId="1634407321" sldId="325"/>
        </pc:sldMkLst>
        <pc:picChg chg="add mod modCrop">
          <ac:chgData name="Takehara Kazuyo" userId="6c1305eccc517997" providerId="LiveId" clId="{83A942E9-75D4-4118-A839-1909A397D8F2}" dt="2021-07-19T07:54:43.272" v="1145" actId="12788"/>
          <ac:picMkLst>
            <pc:docMk/>
            <pc:sldMk cId="1634407321" sldId="325"/>
            <ac:picMk id="3" creationId="{5098C01F-2A97-4A59-99E7-75DBA0EBB00C}"/>
          </ac:picMkLst>
        </pc:picChg>
        <pc:picChg chg="add del mod">
          <ac:chgData name="Takehara Kazuyo" userId="6c1305eccc517997" providerId="LiveId" clId="{83A942E9-75D4-4118-A839-1909A397D8F2}" dt="2021-07-20T08:24:55.578" v="2953" actId="478"/>
          <ac:picMkLst>
            <pc:docMk/>
            <pc:sldMk cId="1634407321" sldId="325"/>
            <ac:picMk id="4" creationId="{26FB3EC2-D685-4B30-92F7-A976F23F740C}"/>
          </ac:picMkLst>
        </pc:picChg>
        <pc:picChg chg="add mod">
          <ac:chgData name="Takehara Kazuyo" userId="6c1305eccc517997" providerId="LiveId" clId="{83A942E9-75D4-4118-A839-1909A397D8F2}" dt="2021-07-20T08:25:00.279" v="2955" actId="1076"/>
          <ac:picMkLst>
            <pc:docMk/>
            <pc:sldMk cId="1634407321" sldId="325"/>
            <ac:picMk id="5" creationId="{A7E8E902-51F9-4ADA-ADF2-BB8F9F904A7C}"/>
          </ac:picMkLst>
        </pc:picChg>
      </pc:sldChg>
      <pc:sldChg chg="addSp modSp mod modAnim">
        <pc:chgData name="Takehara Kazuyo" userId="6c1305eccc517997" providerId="LiveId" clId="{83A942E9-75D4-4118-A839-1909A397D8F2}" dt="2021-07-20T08:25:26.266" v="2960"/>
        <pc:sldMkLst>
          <pc:docMk/>
          <pc:sldMk cId="2628330871" sldId="326"/>
        </pc:sldMkLst>
        <pc:spChg chg="add mod">
          <ac:chgData name="Takehara Kazuyo" userId="6c1305eccc517997" providerId="LiveId" clId="{83A942E9-75D4-4118-A839-1909A397D8F2}" dt="2021-07-19T07:44:25.060" v="950" actId="1076"/>
          <ac:spMkLst>
            <pc:docMk/>
            <pc:sldMk cId="2628330871" sldId="326"/>
            <ac:spMk id="4" creationId="{2C952D40-4B73-474D-8234-6CCDE0D189B0}"/>
          </ac:spMkLst>
        </pc:spChg>
        <pc:spChg chg="add mod">
          <ac:chgData name="Takehara Kazuyo" userId="6c1305eccc517997" providerId="LiveId" clId="{83A942E9-75D4-4118-A839-1909A397D8F2}" dt="2021-07-19T07:45:29.811" v="977" actId="14100"/>
          <ac:spMkLst>
            <pc:docMk/>
            <pc:sldMk cId="2628330871" sldId="326"/>
            <ac:spMk id="5" creationId="{E1B01B5F-D9F8-44B7-830A-4E33151B4941}"/>
          </ac:spMkLst>
        </pc:spChg>
        <pc:spChg chg="add mod">
          <ac:chgData name="Takehara Kazuyo" userId="6c1305eccc517997" providerId="LiveId" clId="{83A942E9-75D4-4118-A839-1909A397D8F2}" dt="2021-07-19T07:45:50.132" v="989" actId="14100"/>
          <ac:spMkLst>
            <pc:docMk/>
            <pc:sldMk cId="2628330871" sldId="326"/>
            <ac:spMk id="6" creationId="{155D640B-F7BF-44E0-8D54-5651B77BA2B9}"/>
          </ac:spMkLst>
        </pc:spChg>
        <pc:spChg chg="add mod">
          <ac:chgData name="Takehara Kazuyo" userId="6c1305eccc517997" providerId="LiveId" clId="{83A942E9-75D4-4118-A839-1909A397D8F2}" dt="2021-07-19T07:45:47.150" v="988" actId="14100"/>
          <ac:spMkLst>
            <pc:docMk/>
            <pc:sldMk cId="2628330871" sldId="326"/>
            <ac:spMk id="7" creationId="{08B0158A-9F33-4EEB-986C-4C774BD1C658}"/>
          </ac:spMkLst>
        </pc:spChg>
        <pc:spChg chg="add mod">
          <ac:chgData name="Takehara Kazuyo" userId="6c1305eccc517997" providerId="LiveId" clId="{83A942E9-75D4-4118-A839-1909A397D8F2}" dt="2021-07-19T07:45:43.936" v="987" actId="14100"/>
          <ac:spMkLst>
            <pc:docMk/>
            <pc:sldMk cId="2628330871" sldId="326"/>
            <ac:spMk id="8" creationId="{33718B18-24BF-4FD1-8865-4613A025356C}"/>
          </ac:spMkLst>
        </pc:spChg>
        <pc:spChg chg="add mod">
          <ac:chgData name="Takehara Kazuyo" userId="6c1305eccc517997" providerId="LiveId" clId="{83A942E9-75D4-4118-A839-1909A397D8F2}" dt="2021-07-19T07:46:10.248" v="1013" actId="14100"/>
          <ac:spMkLst>
            <pc:docMk/>
            <pc:sldMk cId="2628330871" sldId="326"/>
            <ac:spMk id="9" creationId="{D78A2645-82A0-45FD-BB24-26639C7DD9C9}"/>
          </ac:spMkLst>
        </pc:spChg>
        <pc:spChg chg="add mod">
          <ac:chgData name="Takehara Kazuyo" userId="6c1305eccc517997" providerId="LiveId" clId="{83A942E9-75D4-4118-A839-1909A397D8F2}" dt="2021-07-19T07:46:13.077" v="1014" actId="14100"/>
          <ac:spMkLst>
            <pc:docMk/>
            <pc:sldMk cId="2628330871" sldId="326"/>
            <ac:spMk id="10" creationId="{ECFA6B71-2EA1-4002-873C-25BEEB580463}"/>
          </ac:spMkLst>
        </pc:spChg>
        <pc:spChg chg="add mod">
          <ac:chgData name="Takehara Kazuyo" userId="6c1305eccc517997" providerId="LiveId" clId="{83A942E9-75D4-4118-A839-1909A397D8F2}" dt="2021-07-19T07:46:44.440" v="1066" actId="14100"/>
          <ac:spMkLst>
            <pc:docMk/>
            <pc:sldMk cId="2628330871" sldId="326"/>
            <ac:spMk id="11" creationId="{8F585125-5E24-4841-97E9-1AEF7C941851}"/>
          </ac:spMkLst>
        </pc:spChg>
        <pc:spChg chg="add mod">
          <ac:chgData name="Takehara Kazuyo" userId="6c1305eccc517997" providerId="LiveId" clId="{83A942E9-75D4-4118-A839-1909A397D8F2}" dt="2021-07-19T07:46:31.880" v="1057" actId="20577"/>
          <ac:spMkLst>
            <pc:docMk/>
            <pc:sldMk cId="2628330871" sldId="326"/>
            <ac:spMk id="12" creationId="{3EA23A1E-D27C-4853-96E3-7102EB37EA45}"/>
          </ac:spMkLst>
        </pc:spChg>
        <pc:spChg chg="add mod">
          <ac:chgData name="Takehara Kazuyo" userId="6c1305eccc517997" providerId="LiveId" clId="{83A942E9-75D4-4118-A839-1909A397D8F2}" dt="2021-07-19T07:46:39.597" v="1065" actId="14100"/>
          <ac:spMkLst>
            <pc:docMk/>
            <pc:sldMk cId="2628330871" sldId="326"/>
            <ac:spMk id="13" creationId="{B6C59DC9-F9FC-4628-A56F-7D1F14E6DC2E}"/>
          </ac:spMkLst>
        </pc:spChg>
        <pc:picChg chg="add mod">
          <ac:chgData name="Takehara Kazuyo" userId="6c1305eccc517997" providerId="LiveId" clId="{83A942E9-75D4-4118-A839-1909A397D8F2}" dt="2021-07-19T07:43:37.945" v="918"/>
          <ac:picMkLst>
            <pc:docMk/>
            <pc:sldMk cId="2628330871" sldId="326"/>
            <ac:picMk id="3" creationId="{82AB33CC-B5A7-4FDA-B9B9-2387F6C57376}"/>
          </ac:picMkLst>
        </pc:picChg>
      </pc:sldChg>
      <pc:sldChg chg="modSp add mod">
        <pc:chgData name="Takehara Kazuyo" userId="6c1305eccc517997" providerId="LiveId" clId="{83A942E9-75D4-4118-A839-1909A397D8F2}" dt="2021-07-19T07:49:26.704" v="1103" actId="1076"/>
        <pc:sldMkLst>
          <pc:docMk/>
          <pc:sldMk cId="753271287" sldId="327"/>
        </pc:sldMkLst>
        <pc:picChg chg="mod modCrop">
          <ac:chgData name="Takehara Kazuyo" userId="6c1305eccc517997" providerId="LiveId" clId="{83A942E9-75D4-4118-A839-1909A397D8F2}" dt="2021-07-19T07:49:26.704" v="1103" actId="1076"/>
          <ac:picMkLst>
            <pc:docMk/>
            <pc:sldMk cId="753271287" sldId="327"/>
            <ac:picMk id="3" creationId="{48D9DA51-F231-4885-8AAF-7D73A4C1C7B5}"/>
          </ac:picMkLst>
        </pc:picChg>
      </pc:sldChg>
      <pc:sldChg chg="modSp add mod">
        <pc:chgData name="Takehara Kazuyo" userId="6c1305eccc517997" providerId="LiveId" clId="{83A942E9-75D4-4118-A839-1909A397D8F2}" dt="2021-07-19T07:50:45.992" v="1118" actId="1076"/>
        <pc:sldMkLst>
          <pc:docMk/>
          <pc:sldMk cId="1771839384" sldId="328"/>
        </pc:sldMkLst>
        <pc:picChg chg="mod modCrop">
          <ac:chgData name="Takehara Kazuyo" userId="6c1305eccc517997" providerId="LiveId" clId="{83A942E9-75D4-4118-A839-1909A397D8F2}" dt="2021-07-19T07:50:45.992" v="1118" actId="1076"/>
          <ac:picMkLst>
            <pc:docMk/>
            <pc:sldMk cId="1771839384" sldId="328"/>
            <ac:picMk id="3" creationId="{48D9DA51-F231-4885-8AAF-7D73A4C1C7B5}"/>
          </ac:picMkLst>
        </pc:picChg>
      </pc:sldChg>
      <pc:sldChg chg="modSp add mod">
        <pc:chgData name="Takehara Kazuyo" userId="6c1305eccc517997" providerId="LiveId" clId="{83A942E9-75D4-4118-A839-1909A397D8F2}" dt="2021-07-19T07:51:44.533" v="1131" actId="1076"/>
        <pc:sldMkLst>
          <pc:docMk/>
          <pc:sldMk cId="2724049777" sldId="329"/>
        </pc:sldMkLst>
        <pc:picChg chg="mod modCrop">
          <ac:chgData name="Takehara Kazuyo" userId="6c1305eccc517997" providerId="LiveId" clId="{83A942E9-75D4-4118-A839-1909A397D8F2}" dt="2021-07-19T07:51:44.533" v="1131" actId="1076"/>
          <ac:picMkLst>
            <pc:docMk/>
            <pc:sldMk cId="2724049777" sldId="329"/>
            <ac:picMk id="3" creationId="{48D9DA51-F231-4885-8AAF-7D73A4C1C7B5}"/>
          </ac:picMkLst>
        </pc:picChg>
      </pc:sldChg>
      <pc:sldChg chg="addSp delSp modSp mod delAnim modAnim">
        <pc:chgData name="Takehara Kazuyo" userId="6c1305eccc517997" providerId="LiveId" clId="{83A942E9-75D4-4118-A839-1909A397D8F2}" dt="2021-07-20T08:25:51.955" v="2965"/>
        <pc:sldMkLst>
          <pc:docMk/>
          <pc:sldMk cId="3785292290" sldId="330"/>
        </pc:sldMkLst>
        <pc:spChg chg="add mod">
          <ac:chgData name="Takehara Kazuyo" userId="6c1305eccc517997" providerId="LiveId" clId="{83A942E9-75D4-4118-A839-1909A397D8F2}" dt="2021-07-19T07:48:57.814" v="1089" actId="14100"/>
          <ac:spMkLst>
            <pc:docMk/>
            <pc:sldMk cId="3785292290" sldId="330"/>
            <ac:spMk id="5" creationId="{F43F4FB6-D89A-4CC0-82DB-F8D4328F46C2}"/>
          </ac:spMkLst>
        </pc:spChg>
        <pc:spChg chg="add mod">
          <ac:chgData name="Takehara Kazuyo" userId="6c1305eccc517997" providerId="LiveId" clId="{83A942E9-75D4-4118-A839-1909A397D8F2}" dt="2021-07-19T07:49:04.784" v="1098" actId="6549"/>
          <ac:spMkLst>
            <pc:docMk/>
            <pc:sldMk cId="3785292290" sldId="330"/>
            <ac:spMk id="6" creationId="{627F3877-1E37-4A1F-84E0-084861BB5287}"/>
          </ac:spMkLst>
        </pc:spChg>
        <pc:picChg chg="add mod">
          <ac:chgData name="Takehara Kazuyo" userId="6c1305eccc517997" providerId="LiveId" clId="{83A942E9-75D4-4118-A839-1909A397D8F2}" dt="2021-07-19T07:48:23.310" v="1078"/>
          <ac:picMkLst>
            <pc:docMk/>
            <pc:sldMk cId="3785292290" sldId="330"/>
            <ac:picMk id="3" creationId="{41A68731-F906-4492-84BC-98A463D76556}"/>
          </ac:picMkLst>
        </pc:picChg>
        <pc:picChg chg="add del mod">
          <ac:chgData name="Takehara Kazuyo" userId="6c1305eccc517997" providerId="LiveId" clId="{83A942E9-75D4-4118-A839-1909A397D8F2}" dt="2021-07-20T08:25:44.950" v="2962" actId="478"/>
          <ac:picMkLst>
            <pc:docMk/>
            <pc:sldMk cId="3785292290" sldId="330"/>
            <ac:picMk id="4" creationId="{3669EB85-7AB9-43C8-8903-ACC323543278}"/>
          </ac:picMkLst>
        </pc:picChg>
        <pc:picChg chg="add mod">
          <ac:chgData name="Takehara Kazuyo" userId="6c1305eccc517997" providerId="LiveId" clId="{83A942E9-75D4-4118-A839-1909A397D8F2}" dt="2021-07-20T08:25:45.356" v="2963"/>
          <ac:picMkLst>
            <pc:docMk/>
            <pc:sldMk cId="3785292290" sldId="330"/>
            <ac:picMk id="7" creationId="{714BA470-C758-44F2-84F2-99BDA6ABDDEF}"/>
          </ac:picMkLst>
        </pc:picChg>
      </pc:sldChg>
      <pc:sldChg chg="addSp delSp modSp add mod">
        <pc:chgData name="Takehara Kazuyo" userId="6c1305eccc517997" providerId="LiveId" clId="{83A942E9-75D4-4118-A839-1909A397D8F2}" dt="2021-07-19T07:50:21.217" v="1113" actId="12788"/>
        <pc:sldMkLst>
          <pc:docMk/>
          <pc:sldMk cId="1562919941" sldId="331"/>
        </pc:sldMkLst>
        <pc:picChg chg="del">
          <ac:chgData name="Takehara Kazuyo" userId="6c1305eccc517997" providerId="LiveId" clId="{83A942E9-75D4-4118-A839-1909A397D8F2}" dt="2021-07-19T07:49:33.988" v="1105" actId="478"/>
          <ac:picMkLst>
            <pc:docMk/>
            <pc:sldMk cId="1562919941" sldId="331"/>
            <ac:picMk id="3" creationId="{48D9DA51-F231-4885-8AAF-7D73A4C1C7B5}"/>
          </ac:picMkLst>
        </pc:picChg>
        <pc:picChg chg="add mod modCrop">
          <ac:chgData name="Takehara Kazuyo" userId="6c1305eccc517997" providerId="LiveId" clId="{83A942E9-75D4-4118-A839-1909A397D8F2}" dt="2021-07-19T07:50:21.217" v="1113" actId="12788"/>
          <ac:picMkLst>
            <pc:docMk/>
            <pc:sldMk cId="1562919941" sldId="331"/>
            <ac:picMk id="4" creationId="{E30D6A1F-FA86-4B7E-B9C0-9FEBBF288E08}"/>
          </ac:picMkLst>
        </pc:picChg>
      </pc:sldChg>
      <pc:sldChg chg="addSp delSp modSp add mod">
        <pc:chgData name="Takehara Kazuyo" userId="6c1305eccc517997" providerId="LiveId" clId="{83A942E9-75D4-4118-A839-1909A397D8F2}" dt="2021-07-19T07:51:20.927" v="1126" actId="1076"/>
        <pc:sldMkLst>
          <pc:docMk/>
          <pc:sldMk cId="1205145723" sldId="332"/>
        </pc:sldMkLst>
        <pc:picChg chg="del">
          <ac:chgData name="Takehara Kazuyo" userId="6c1305eccc517997" providerId="LiveId" clId="{83A942E9-75D4-4118-A839-1909A397D8F2}" dt="2021-07-19T07:50:50.273" v="1120" actId="478"/>
          <ac:picMkLst>
            <pc:docMk/>
            <pc:sldMk cId="1205145723" sldId="332"/>
            <ac:picMk id="3" creationId="{48D9DA51-F231-4885-8AAF-7D73A4C1C7B5}"/>
          </ac:picMkLst>
        </pc:picChg>
        <pc:picChg chg="add mod modCrop">
          <ac:chgData name="Takehara Kazuyo" userId="6c1305eccc517997" providerId="LiveId" clId="{83A942E9-75D4-4118-A839-1909A397D8F2}" dt="2021-07-19T07:51:20.927" v="1126" actId="1076"/>
          <ac:picMkLst>
            <pc:docMk/>
            <pc:sldMk cId="1205145723" sldId="332"/>
            <ac:picMk id="4" creationId="{0FF4D8EF-A14E-41EC-B525-0F53C073BD48}"/>
          </ac:picMkLst>
        </pc:picChg>
      </pc:sldChg>
      <pc:sldChg chg="del">
        <pc:chgData name="Takehara Kazuyo" userId="6c1305eccc517997" providerId="LiveId" clId="{83A942E9-75D4-4118-A839-1909A397D8F2}" dt="2021-07-20T08:26:33.095" v="2966" actId="2696"/>
        <pc:sldMkLst>
          <pc:docMk/>
          <pc:sldMk cId="1700753773" sldId="333"/>
        </pc:sldMkLst>
      </pc:sldChg>
      <pc:sldChg chg="del">
        <pc:chgData name="Takehara Kazuyo" userId="6c1305eccc517997" providerId="LiveId" clId="{83A942E9-75D4-4118-A839-1909A397D8F2}" dt="2021-07-20T08:26:33.095" v="2966" actId="2696"/>
        <pc:sldMkLst>
          <pc:docMk/>
          <pc:sldMk cId="3329880441" sldId="334"/>
        </pc:sldMkLst>
      </pc:sldChg>
      <pc:sldChg chg="del">
        <pc:chgData name="Takehara Kazuyo" userId="6c1305eccc517997" providerId="LiveId" clId="{83A942E9-75D4-4118-A839-1909A397D8F2}" dt="2021-07-20T08:26:33.095" v="2966" actId="2696"/>
        <pc:sldMkLst>
          <pc:docMk/>
          <pc:sldMk cId="2958391335" sldId="335"/>
        </pc:sldMkLst>
      </pc:sldChg>
      <pc:sldChg chg="addSp delSp modSp add mod">
        <pc:chgData name="Takehara Kazuyo" userId="6c1305eccc517997" providerId="LiveId" clId="{83A942E9-75D4-4118-A839-1909A397D8F2}" dt="2021-07-19T08:03:47.384" v="1237" actId="1076"/>
        <pc:sldMkLst>
          <pc:docMk/>
          <pc:sldMk cId="956691607" sldId="336"/>
        </pc:sldMkLst>
        <pc:picChg chg="del">
          <ac:chgData name="Takehara Kazuyo" userId="6c1305eccc517997" providerId="LiveId" clId="{83A942E9-75D4-4118-A839-1909A397D8F2}" dt="2021-07-19T08:02:52.468" v="1228" actId="478"/>
          <ac:picMkLst>
            <pc:docMk/>
            <pc:sldMk cId="956691607" sldId="336"/>
            <ac:picMk id="3" creationId="{629BA6C3-9899-44C9-981C-5589D57ECB4A}"/>
          </ac:picMkLst>
        </pc:picChg>
        <pc:picChg chg="add mod modCrop">
          <ac:chgData name="Takehara Kazuyo" userId="6c1305eccc517997" providerId="LiveId" clId="{83A942E9-75D4-4118-A839-1909A397D8F2}" dt="2021-07-19T08:03:47.384" v="1237" actId="1076"/>
          <ac:picMkLst>
            <pc:docMk/>
            <pc:sldMk cId="956691607" sldId="336"/>
            <ac:picMk id="4" creationId="{14F01C27-83A6-49AC-A30E-296F9D7826EF}"/>
          </ac:picMkLst>
        </pc:picChg>
        <pc:picChg chg="del mod modCrop">
          <ac:chgData name="Takehara Kazuyo" userId="6c1305eccc517997" providerId="LiveId" clId="{83A942E9-75D4-4118-A839-1909A397D8F2}" dt="2021-07-19T08:02:52.468" v="1228" actId="478"/>
          <ac:picMkLst>
            <pc:docMk/>
            <pc:sldMk cId="956691607" sldId="336"/>
            <ac:picMk id="5" creationId="{D88D5579-681C-440D-BA33-BC8CDBD1EDB7}"/>
          </ac:picMkLst>
        </pc:picChg>
      </pc:sldChg>
      <pc:sldChg chg="addSp delSp modSp add mod delAnim modAnim">
        <pc:chgData name="Takehara Kazuyo" userId="6c1305eccc517997" providerId="LiveId" clId="{83A942E9-75D4-4118-A839-1909A397D8F2}" dt="2021-07-20T08:27:21.753" v="2972" actId="1076"/>
        <pc:sldMkLst>
          <pc:docMk/>
          <pc:sldMk cId="874203550" sldId="337"/>
        </pc:sldMkLst>
        <pc:spChg chg="add mod">
          <ac:chgData name="Takehara Kazuyo" userId="6c1305eccc517997" providerId="LiveId" clId="{83A942E9-75D4-4118-A839-1909A397D8F2}" dt="2021-07-19T08:00:16.935" v="1194" actId="1076"/>
          <ac:spMkLst>
            <pc:docMk/>
            <pc:sldMk cId="874203550" sldId="337"/>
            <ac:spMk id="8" creationId="{D045AA5C-2D81-4D99-A046-7CD6512A3826}"/>
          </ac:spMkLst>
        </pc:spChg>
        <pc:picChg chg="mod">
          <ac:chgData name="Takehara Kazuyo" userId="6c1305eccc517997" providerId="LiveId" clId="{83A942E9-75D4-4118-A839-1909A397D8F2}" dt="2021-07-19T08:00:20.507" v="1195" actId="1076"/>
          <ac:picMkLst>
            <pc:docMk/>
            <pc:sldMk cId="874203550" sldId="337"/>
            <ac:picMk id="3" creationId="{BF155FB8-3D33-4D53-B3B0-33DEC834C0AF}"/>
          </ac:picMkLst>
        </pc:picChg>
        <pc:picChg chg="del">
          <ac:chgData name="Takehara Kazuyo" userId="6c1305eccc517997" providerId="LiveId" clId="{83A942E9-75D4-4118-A839-1909A397D8F2}" dt="2021-07-19T07:59:25.471" v="1186" actId="478"/>
          <ac:picMkLst>
            <pc:docMk/>
            <pc:sldMk cId="874203550" sldId="337"/>
            <ac:picMk id="4" creationId="{BB27CA57-08A7-442E-8956-6EA44C64FDE9}"/>
          </ac:picMkLst>
        </pc:picChg>
        <pc:picChg chg="del">
          <ac:chgData name="Takehara Kazuyo" userId="6c1305eccc517997" providerId="LiveId" clId="{83A942E9-75D4-4118-A839-1909A397D8F2}" dt="2021-07-20T08:27:17.989" v="2970" actId="478"/>
          <ac:picMkLst>
            <pc:docMk/>
            <pc:sldMk cId="874203550" sldId="337"/>
            <ac:picMk id="5" creationId="{7995B3FC-4A37-4C75-AD1C-9EB7B3DABE05}"/>
          </ac:picMkLst>
        </pc:picChg>
        <pc:picChg chg="add mod modCrop">
          <ac:chgData name="Takehara Kazuyo" userId="6c1305eccc517997" providerId="LiveId" clId="{83A942E9-75D4-4118-A839-1909A397D8F2}" dt="2021-07-19T07:59:49.115" v="1191" actId="14100"/>
          <ac:picMkLst>
            <pc:docMk/>
            <pc:sldMk cId="874203550" sldId="337"/>
            <ac:picMk id="6" creationId="{2B34261E-299C-43FA-A505-749455A0C420}"/>
          </ac:picMkLst>
        </pc:picChg>
        <pc:picChg chg="add mod">
          <ac:chgData name="Takehara Kazuyo" userId="6c1305eccc517997" providerId="LiveId" clId="{83A942E9-75D4-4118-A839-1909A397D8F2}" dt="2021-07-19T08:00:16.935" v="1194" actId="1076"/>
          <ac:picMkLst>
            <pc:docMk/>
            <pc:sldMk cId="874203550" sldId="337"/>
            <ac:picMk id="7" creationId="{11855A5D-95AF-4A52-A5CA-8D2DAA7635C7}"/>
          </ac:picMkLst>
        </pc:picChg>
        <pc:picChg chg="add mod">
          <ac:chgData name="Takehara Kazuyo" userId="6c1305eccc517997" providerId="LiveId" clId="{83A942E9-75D4-4118-A839-1909A397D8F2}" dt="2021-07-20T08:27:21.753" v="2972" actId="1076"/>
          <ac:picMkLst>
            <pc:docMk/>
            <pc:sldMk cId="874203550" sldId="337"/>
            <ac:picMk id="9" creationId="{BE6F9356-9C51-4961-81E2-91DED98566C9}"/>
          </ac:picMkLst>
        </pc:picChg>
      </pc:sldChg>
      <pc:sldChg chg="addSp delSp modSp add mod delAnim modAnim">
        <pc:chgData name="Takehara Kazuyo" userId="6c1305eccc517997" providerId="LiveId" clId="{83A942E9-75D4-4118-A839-1909A397D8F2}" dt="2021-07-20T08:27:51.520" v="2978" actId="1076"/>
        <pc:sldMkLst>
          <pc:docMk/>
          <pc:sldMk cId="4002723685" sldId="338"/>
        </pc:sldMkLst>
        <pc:spChg chg="add mod">
          <ac:chgData name="Takehara Kazuyo" userId="6c1305eccc517997" providerId="LiveId" clId="{83A942E9-75D4-4118-A839-1909A397D8F2}" dt="2021-07-19T08:00:35.121" v="1197"/>
          <ac:spMkLst>
            <pc:docMk/>
            <pc:sldMk cId="4002723685" sldId="338"/>
            <ac:spMk id="8" creationId="{4E2027F3-80E9-4F46-B299-9B1DF943FBB3}"/>
          </ac:spMkLst>
        </pc:spChg>
        <pc:picChg chg="mod">
          <ac:chgData name="Takehara Kazuyo" userId="6c1305eccc517997" providerId="LiveId" clId="{83A942E9-75D4-4118-A839-1909A397D8F2}" dt="2021-07-19T08:00:41.724" v="1198" actId="1076"/>
          <ac:picMkLst>
            <pc:docMk/>
            <pc:sldMk cId="4002723685" sldId="338"/>
            <ac:picMk id="3" creationId="{88BED1FE-03BB-40CA-8DA4-9D25F11824A2}"/>
          </ac:picMkLst>
        </pc:picChg>
        <pc:picChg chg="del">
          <ac:chgData name="Takehara Kazuyo" userId="6c1305eccc517997" providerId="LiveId" clId="{83A942E9-75D4-4118-A839-1909A397D8F2}" dt="2021-07-19T08:00:34.256" v="1196" actId="478"/>
          <ac:picMkLst>
            <pc:docMk/>
            <pc:sldMk cId="4002723685" sldId="338"/>
            <ac:picMk id="4" creationId="{C2CC3601-702F-4496-8C36-D57CEB4CBD92}"/>
          </ac:picMkLst>
        </pc:picChg>
        <pc:picChg chg="del">
          <ac:chgData name="Takehara Kazuyo" userId="6c1305eccc517997" providerId="LiveId" clId="{83A942E9-75D4-4118-A839-1909A397D8F2}" dt="2021-07-20T08:27:34.680" v="2973" actId="478"/>
          <ac:picMkLst>
            <pc:docMk/>
            <pc:sldMk cId="4002723685" sldId="338"/>
            <ac:picMk id="5" creationId="{0F7118EC-8A99-4263-B776-508A46DF4C8A}"/>
          </ac:picMkLst>
        </pc:picChg>
        <pc:picChg chg="add mod">
          <ac:chgData name="Takehara Kazuyo" userId="6c1305eccc517997" providerId="LiveId" clId="{83A942E9-75D4-4118-A839-1909A397D8F2}" dt="2021-07-19T08:00:35.121" v="1197"/>
          <ac:picMkLst>
            <pc:docMk/>
            <pc:sldMk cId="4002723685" sldId="338"/>
            <ac:picMk id="6" creationId="{87D41F34-EDA3-4F46-B3A3-7B870BF15021}"/>
          </ac:picMkLst>
        </pc:picChg>
        <pc:picChg chg="add mod">
          <ac:chgData name="Takehara Kazuyo" userId="6c1305eccc517997" providerId="LiveId" clId="{83A942E9-75D4-4118-A839-1909A397D8F2}" dt="2021-07-19T08:00:35.121" v="1197"/>
          <ac:picMkLst>
            <pc:docMk/>
            <pc:sldMk cId="4002723685" sldId="338"/>
            <ac:picMk id="7" creationId="{57FFF376-26EB-434D-B9BD-5786010E7704}"/>
          </ac:picMkLst>
        </pc:picChg>
        <pc:picChg chg="add mod">
          <ac:chgData name="Takehara Kazuyo" userId="6c1305eccc517997" providerId="LiveId" clId="{83A942E9-75D4-4118-A839-1909A397D8F2}" dt="2021-07-20T08:27:51.520" v="2978" actId="1076"/>
          <ac:picMkLst>
            <pc:docMk/>
            <pc:sldMk cId="4002723685" sldId="338"/>
            <ac:picMk id="9" creationId="{FEE88537-DC77-458C-B63E-474FD92C7396}"/>
          </ac:picMkLst>
        </pc:picChg>
      </pc:sldChg>
      <pc:sldChg chg="addSp delSp modSp add mod delAnim modAnim">
        <pc:chgData name="Takehara Kazuyo" userId="6c1305eccc517997" providerId="LiveId" clId="{83A942E9-75D4-4118-A839-1909A397D8F2}" dt="2021-07-20T08:27:56.604" v="2979" actId="1076"/>
        <pc:sldMkLst>
          <pc:docMk/>
          <pc:sldMk cId="461428723" sldId="339"/>
        </pc:sldMkLst>
        <pc:spChg chg="add mod">
          <ac:chgData name="Takehara Kazuyo" userId="6c1305eccc517997" providerId="LiveId" clId="{83A942E9-75D4-4118-A839-1909A397D8F2}" dt="2021-07-19T08:00:45.209" v="1200"/>
          <ac:spMkLst>
            <pc:docMk/>
            <pc:sldMk cId="461428723" sldId="339"/>
            <ac:spMk id="9" creationId="{B80166A8-1AA0-4E87-B6BE-CF2D767222AE}"/>
          </ac:spMkLst>
        </pc:spChg>
        <pc:picChg chg="mod">
          <ac:chgData name="Takehara Kazuyo" userId="6c1305eccc517997" providerId="LiveId" clId="{83A942E9-75D4-4118-A839-1909A397D8F2}" dt="2021-07-19T08:00:54.651" v="1201" actId="1076"/>
          <ac:picMkLst>
            <pc:docMk/>
            <pc:sldMk cId="461428723" sldId="339"/>
            <ac:picMk id="3" creationId="{629BA6C3-9899-44C9-981C-5589D57ECB4A}"/>
          </ac:picMkLst>
        </pc:picChg>
        <pc:picChg chg="del">
          <ac:chgData name="Takehara Kazuyo" userId="6c1305eccc517997" providerId="LiveId" clId="{83A942E9-75D4-4118-A839-1909A397D8F2}" dt="2021-07-19T08:00:44.468" v="1199" actId="478"/>
          <ac:picMkLst>
            <pc:docMk/>
            <pc:sldMk cId="461428723" sldId="339"/>
            <ac:picMk id="5" creationId="{D88D5579-681C-440D-BA33-BC8CDBD1EDB7}"/>
          </ac:picMkLst>
        </pc:picChg>
        <pc:picChg chg="del">
          <ac:chgData name="Takehara Kazuyo" userId="6c1305eccc517997" providerId="LiveId" clId="{83A942E9-75D4-4118-A839-1909A397D8F2}" dt="2021-07-20T08:27:43.556" v="2975" actId="478"/>
          <ac:picMkLst>
            <pc:docMk/>
            <pc:sldMk cId="461428723" sldId="339"/>
            <ac:picMk id="6" creationId="{E9135A77-E232-4AA4-B594-41934F3A59AE}"/>
          </ac:picMkLst>
        </pc:picChg>
        <pc:picChg chg="add mod">
          <ac:chgData name="Takehara Kazuyo" userId="6c1305eccc517997" providerId="LiveId" clId="{83A942E9-75D4-4118-A839-1909A397D8F2}" dt="2021-07-19T08:00:45.209" v="1200"/>
          <ac:picMkLst>
            <pc:docMk/>
            <pc:sldMk cId="461428723" sldId="339"/>
            <ac:picMk id="7" creationId="{A370B038-C1C5-461E-9F09-9AE9CBECFAC1}"/>
          </ac:picMkLst>
        </pc:picChg>
        <pc:picChg chg="add mod">
          <ac:chgData name="Takehara Kazuyo" userId="6c1305eccc517997" providerId="LiveId" clId="{83A942E9-75D4-4118-A839-1909A397D8F2}" dt="2021-07-19T08:00:45.209" v="1200"/>
          <ac:picMkLst>
            <pc:docMk/>
            <pc:sldMk cId="461428723" sldId="339"/>
            <ac:picMk id="8" creationId="{1A10EB06-0D53-49A9-80D4-226BCB01A0A0}"/>
          </ac:picMkLst>
        </pc:picChg>
        <pc:picChg chg="add mod">
          <ac:chgData name="Takehara Kazuyo" userId="6c1305eccc517997" providerId="LiveId" clId="{83A942E9-75D4-4118-A839-1909A397D8F2}" dt="2021-07-20T08:27:56.604" v="2979" actId="1076"/>
          <ac:picMkLst>
            <pc:docMk/>
            <pc:sldMk cId="461428723" sldId="339"/>
            <ac:picMk id="10" creationId="{935B1683-E4C1-4CAA-9CF1-13571A7EE2AA}"/>
          </ac:picMkLst>
        </pc:picChg>
      </pc:sldChg>
      <pc:sldChg chg="addSp delSp modSp add mod delAnim">
        <pc:chgData name="Takehara Kazuyo" userId="6c1305eccc517997" providerId="LiveId" clId="{83A942E9-75D4-4118-A839-1909A397D8F2}" dt="2021-07-19T08:02:38.275" v="1223" actId="1076"/>
        <pc:sldMkLst>
          <pc:docMk/>
          <pc:sldMk cId="1142220617" sldId="340"/>
        </pc:sldMkLst>
        <pc:spChg chg="del">
          <ac:chgData name="Takehara Kazuyo" userId="6c1305eccc517997" providerId="LiveId" clId="{83A942E9-75D4-4118-A839-1909A397D8F2}" dt="2021-07-19T08:01:11.834" v="1203" actId="478"/>
          <ac:spMkLst>
            <pc:docMk/>
            <pc:sldMk cId="1142220617" sldId="340"/>
            <ac:spMk id="8" creationId="{D045AA5C-2D81-4D99-A046-7CD6512A3826}"/>
          </ac:spMkLst>
        </pc:spChg>
        <pc:picChg chg="mod modCrop">
          <ac:chgData name="Takehara Kazuyo" userId="6c1305eccc517997" providerId="LiveId" clId="{83A942E9-75D4-4118-A839-1909A397D8F2}" dt="2021-07-19T08:02:13.639" v="1216" actId="1076"/>
          <ac:picMkLst>
            <pc:docMk/>
            <pc:sldMk cId="1142220617" sldId="340"/>
            <ac:picMk id="3" creationId="{BF155FB8-3D33-4D53-B3B0-33DEC834C0AF}"/>
          </ac:picMkLst>
        </pc:picChg>
        <pc:picChg chg="del">
          <ac:chgData name="Takehara Kazuyo" userId="6c1305eccc517997" providerId="LiveId" clId="{83A942E9-75D4-4118-A839-1909A397D8F2}" dt="2021-07-19T08:01:13.913" v="1205" actId="478"/>
          <ac:picMkLst>
            <pc:docMk/>
            <pc:sldMk cId="1142220617" sldId="340"/>
            <ac:picMk id="5" creationId="{7995B3FC-4A37-4C75-AD1C-9EB7B3DABE05}"/>
          </ac:picMkLst>
        </pc:picChg>
        <pc:picChg chg="del">
          <ac:chgData name="Takehara Kazuyo" userId="6c1305eccc517997" providerId="LiveId" clId="{83A942E9-75D4-4118-A839-1909A397D8F2}" dt="2021-07-19T08:01:12.823" v="1204" actId="478"/>
          <ac:picMkLst>
            <pc:docMk/>
            <pc:sldMk cId="1142220617" sldId="340"/>
            <ac:picMk id="6" creationId="{2B34261E-299C-43FA-A505-749455A0C420}"/>
          </ac:picMkLst>
        </pc:picChg>
        <pc:picChg chg="del">
          <ac:chgData name="Takehara Kazuyo" userId="6c1305eccc517997" providerId="LiveId" clId="{83A942E9-75D4-4118-A839-1909A397D8F2}" dt="2021-07-19T08:01:11.834" v="1203" actId="478"/>
          <ac:picMkLst>
            <pc:docMk/>
            <pc:sldMk cId="1142220617" sldId="340"/>
            <ac:picMk id="7" creationId="{11855A5D-95AF-4A52-A5CA-8D2DAA7635C7}"/>
          </ac:picMkLst>
        </pc:picChg>
        <pc:picChg chg="add mod">
          <ac:chgData name="Takehara Kazuyo" userId="6c1305eccc517997" providerId="LiveId" clId="{83A942E9-75D4-4118-A839-1909A397D8F2}" dt="2021-07-19T08:02:38.275" v="1223" actId="1076"/>
          <ac:picMkLst>
            <pc:docMk/>
            <pc:sldMk cId="1142220617" sldId="340"/>
            <ac:picMk id="9" creationId="{3123F030-845E-4AFF-9D41-E58685FFE515}"/>
          </ac:picMkLst>
        </pc:picChg>
      </pc:sldChg>
      <pc:sldChg chg="addSp delSp modSp add mod delAnim">
        <pc:chgData name="Takehara Kazuyo" userId="6c1305eccc517997" providerId="LiveId" clId="{83A942E9-75D4-4118-A839-1909A397D8F2}" dt="2021-07-19T08:02:41.990" v="1225"/>
        <pc:sldMkLst>
          <pc:docMk/>
          <pc:sldMk cId="2551272081" sldId="341"/>
        </pc:sldMkLst>
        <pc:spChg chg="del">
          <ac:chgData name="Takehara Kazuyo" userId="6c1305eccc517997" providerId="LiveId" clId="{83A942E9-75D4-4118-A839-1909A397D8F2}" dt="2021-07-19T08:01:19.553" v="1206" actId="478"/>
          <ac:spMkLst>
            <pc:docMk/>
            <pc:sldMk cId="2551272081" sldId="341"/>
            <ac:spMk id="8" creationId="{4E2027F3-80E9-4F46-B299-9B1DF943FBB3}"/>
          </ac:spMkLst>
        </pc:spChg>
        <pc:picChg chg="mod">
          <ac:chgData name="Takehara Kazuyo" userId="6c1305eccc517997" providerId="LiveId" clId="{83A942E9-75D4-4118-A839-1909A397D8F2}" dt="2021-07-19T08:02:23.688" v="1219" actId="1076"/>
          <ac:picMkLst>
            <pc:docMk/>
            <pc:sldMk cId="2551272081" sldId="341"/>
            <ac:picMk id="3" creationId="{88BED1FE-03BB-40CA-8DA4-9D25F11824A2}"/>
          </ac:picMkLst>
        </pc:picChg>
        <pc:picChg chg="del">
          <ac:chgData name="Takehara Kazuyo" userId="6c1305eccc517997" providerId="LiveId" clId="{83A942E9-75D4-4118-A839-1909A397D8F2}" dt="2021-07-19T08:01:19.553" v="1206" actId="478"/>
          <ac:picMkLst>
            <pc:docMk/>
            <pc:sldMk cId="2551272081" sldId="341"/>
            <ac:picMk id="5" creationId="{0F7118EC-8A99-4263-B776-508A46DF4C8A}"/>
          </ac:picMkLst>
        </pc:picChg>
        <pc:picChg chg="del">
          <ac:chgData name="Takehara Kazuyo" userId="6c1305eccc517997" providerId="LiveId" clId="{83A942E9-75D4-4118-A839-1909A397D8F2}" dt="2021-07-19T08:01:19.553" v="1206" actId="478"/>
          <ac:picMkLst>
            <pc:docMk/>
            <pc:sldMk cId="2551272081" sldId="341"/>
            <ac:picMk id="6" creationId="{87D41F34-EDA3-4F46-B3A3-7B870BF15021}"/>
          </ac:picMkLst>
        </pc:picChg>
        <pc:picChg chg="del">
          <ac:chgData name="Takehara Kazuyo" userId="6c1305eccc517997" providerId="LiveId" clId="{83A942E9-75D4-4118-A839-1909A397D8F2}" dt="2021-07-19T08:01:19.553" v="1206" actId="478"/>
          <ac:picMkLst>
            <pc:docMk/>
            <pc:sldMk cId="2551272081" sldId="341"/>
            <ac:picMk id="7" creationId="{57FFF376-26EB-434D-B9BD-5786010E7704}"/>
          </ac:picMkLst>
        </pc:picChg>
        <pc:picChg chg="add del mod">
          <ac:chgData name="Takehara Kazuyo" userId="6c1305eccc517997" providerId="LiveId" clId="{83A942E9-75D4-4118-A839-1909A397D8F2}" dt="2021-07-19T08:02:41.666" v="1224" actId="478"/>
          <ac:picMkLst>
            <pc:docMk/>
            <pc:sldMk cId="2551272081" sldId="341"/>
            <ac:picMk id="9" creationId="{589BF49F-DDD4-4A51-B71C-58D080C814BE}"/>
          </ac:picMkLst>
        </pc:picChg>
        <pc:picChg chg="add mod">
          <ac:chgData name="Takehara Kazuyo" userId="6c1305eccc517997" providerId="LiveId" clId="{83A942E9-75D4-4118-A839-1909A397D8F2}" dt="2021-07-19T08:02:41.990" v="1225"/>
          <ac:picMkLst>
            <pc:docMk/>
            <pc:sldMk cId="2551272081" sldId="341"/>
            <ac:picMk id="10" creationId="{5471C8F0-F4C1-4879-B40F-ADB83E0ADE63}"/>
          </ac:picMkLst>
        </pc:picChg>
      </pc:sldChg>
      <pc:sldChg chg="addSp delSp modSp add mod delAnim">
        <pc:chgData name="Takehara Kazuyo" userId="6c1305eccc517997" providerId="LiveId" clId="{83A942E9-75D4-4118-A839-1909A397D8F2}" dt="2021-07-19T08:02:47.044" v="1227"/>
        <pc:sldMkLst>
          <pc:docMk/>
          <pc:sldMk cId="189236481" sldId="342"/>
        </pc:sldMkLst>
        <pc:spChg chg="del">
          <ac:chgData name="Takehara Kazuyo" userId="6c1305eccc517997" providerId="LiveId" clId="{83A942E9-75D4-4118-A839-1909A397D8F2}" dt="2021-07-19T08:01:25.350" v="1207" actId="478"/>
          <ac:spMkLst>
            <pc:docMk/>
            <pc:sldMk cId="189236481" sldId="342"/>
            <ac:spMk id="9" creationId="{B80166A8-1AA0-4E87-B6BE-CF2D767222AE}"/>
          </ac:spMkLst>
        </pc:spChg>
        <pc:picChg chg="mod">
          <ac:chgData name="Takehara Kazuyo" userId="6c1305eccc517997" providerId="LiveId" clId="{83A942E9-75D4-4118-A839-1909A397D8F2}" dt="2021-07-19T08:02:28.025" v="1220" actId="1076"/>
          <ac:picMkLst>
            <pc:docMk/>
            <pc:sldMk cId="189236481" sldId="342"/>
            <ac:picMk id="3" creationId="{629BA6C3-9899-44C9-981C-5589D57ECB4A}"/>
          </ac:picMkLst>
        </pc:picChg>
        <pc:picChg chg="del">
          <ac:chgData name="Takehara Kazuyo" userId="6c1305eccc517997" providerId="LiveId" clId="{83A942E9-75D4-4118-A839-1909A397D8F2}" dt="2021-07-19T08:01:25.350" v="1207" actId="478"/>
          <ac:picMkLst>
            <pc:docMk/>
            <pc:sldMk cId="189236481" sldId="342"/>
            <ac:picMk id="6" creationId="{E9135A77-E232-4AA4-B594-41934F3A59AE}"/>
          </ac:picMkLst>
        </pc:picChg>
        <pc:picChg chg="del">
          <ac:chgData name="Takehara Kazuyo" userId="6c1305eccc517997" providerId="LiveId" clId="{83A942E9-75D4-4118-A839-1909A397D8F2}" dt="2021-07-19T08:01:25.350" v="1207" actId="478"/>
          <ac:picMkLst>
            <pc:docMk/>
            <pc:sldMk cId="189236481" sldId="342"/>
            <ac:picMk id="7" creationId="{A370B038-C1C5-461E-9F09-9AE9CBECFAC1}"/>
          </ac:picMkLst>
        </pc:picChg>
        <pc:picChg chg="del">
          <ac:chgData name="Takehara Kazuyo" userId="6c1305eccc517997" providerId="LiveId" clId="{83A942E9-75D4-4118-A839-1909A397D8F2}" dt="2021-07-19T08:01:25.350" v="1207" actId="478"/>
          <ac:picMkLst>
            <pc:docMk/>
            <pc:sldMk cId="189236481" sldId="342"/>
            <ac:picMk id="8" creationId="{1A10EB06-0D53-49A9-80D4-226BCB01A0A0}"/>
          </ac:picMkLst>
        </pc:picChg>
        <pc:picChg chg="add del mod">
          <ac:chgData name="Takehara Kazuyo" userId="6c1305eccc517997" providerId="LiveId" clId="{83A942E9-75D4-4118-A839-1909A397D8F2}" dt="2021-07-19T08:02:46.342" v="1226" actId="478"/>
          <ac:picMkLst>
            <pc:docMk/>
            <pc:sldMk cId="189236481" sldId="342"/>
            <ac:picMk id="10" creationId="{2F7FF46F-D429-4DCF-99D9-EA0466F0AE67}"/>
          </ac:picMkLst>
        </pc:picChg>
        <pc:picChg chg="add mod">
          <ac:chgData name="Takehara Kazuyo" userId="6c1305eccc517997" providerId="LiveId" clId="{83A942E9-75D4-4118-A839-1909A397D8F2}" dt="2021-07-19T08:02:47.044" v="1227"/>
          <ac:picMkLst>
            <pc:docMk/>
            <pc:sldMk cId="189236481" sldId="342"/>
            <ac:picMk id="11" creationId="{F2BA09A0-2DAD-4C50-B2BD-469C0145CB0F}"/>
          </ac:picMkLst>
        </pc:picChg>
      </pc:sldChg>
      <pc:sldChg chg="addSp modSp add mod">
        <pc:chgData name="Takehara Kazuyo" userId="6c1305eccc517997" providerId="LiveId" clId="{83A942E9-75D4-4118-A839-1909A397D8F2}" dt="2021-07-19T08:15:35.026" v="1491" actId="1076"/>
        <pc:sldMkLst>
          <pc:docMk/>
          <pc:sldMk cId="679591007" sldId="343"/>
        </pc:sldMkLst>
        <pc:picChg chg="add mod modCrop">
          <ac:chgData name="Takehara Kazuyo" userId="6c1305eccc517997" providerId="LiveId" clId="{83A942E9-75D4-4118-A839-1909A397D8F2}" dt="2021-07-19T08:15:35.026" v="1491" actId="1076"/>
          <ac:picMkLst>
            <pc:docMk/>
            <pc:sldMk cId="679591007" sldId="343"/>
            <ac:picMk id="3" creationId="{9A130F69-58BD-4D77-A794-92145E43CA07}"/>
          </ac:picMkLst>
        </pc:picChg>
      </pc:sldChg>
      <pc:sldChg chg="addSp modSp add del mod replId">
        <pc:chgData name="Takehara Kazuyo" userId="6c1305eccc517997" providerId="LiveId" clId="{83A942E9-75D4-4118-A839-1909A397D8F2}" dt="2021-07-19T08:21:09.746" v="1856" actId="1076"/>
        <pc:sldMkLst>
          <pc:docMk/>
          <pc:sldMk cId="2280417781" sldId="344"/>
        </pc:sldMkLst>
        <pc:picChg chg="add mod modCrop">
          <ac:chgData name="Takehara Kazuyo" userId="6c1305eccc517997" providerId="LiveId" clId="{83A942E9-75D4-4118-A839-1909A397D8F2}" dt="2021-07-19T08:21:09.746" v="1856" actId="1076"/>
          <ac:picMkLst>
            <pc:docMk/>
            <pc:sldMk cId="2280417781" sldId="344"/>
            <ac:picMk id="3" creationId="{DCF7D865-8C38-48E9-8269-4B949CEADEBE}"/>
          </ac:picMkLst>
        </pc:picChg>
      </pc:sldChg>
      <pc:sldChg chg="addSp delSp modSp add del mod replId">
        <pc:chgData name="Takehara Kazuyo" userId="6c1305eccc517997" providerId="LiveId" clId="{83A942E9-75D4-4118-A839-1909A397D8F2}" dt="2021-07-22T09:21:09.300" v="3611" actId="1076"/>
        <pc:sldMkLst>
          <pc:docMk/>
          <pc:sldMk cId="2532969892" sldId="345"/>
        </pc:sldMkLst>
        <pc:spChg chg="add del mod">
          <ac:chgData name="Takehara Kazuyo" userId="6c1305eccc517997" providerId="LiveId" clId="{83A942E9-75D4-4118-A839-1909A397D8F2}" dt="2021-07-22T09:20:14.581" v="3601" actId="478"/>
          <ac:spMkLst>
            <pc:docMk/>
            <pc:sldMk cId="2532969892" sldId="345"/>
            <ac:spMk id="6" creationId="{90D93838-8C0B-4213-8FBD-522BE679B23C}"/>
          </ac:spMkLst>
        </pc:spChg>
        <pc:spChg chg="add del mod">
          <ac:chgData name="Takehara Kazuyo" userId="6c1305eccc517997" providerId="LiveId" clId="{83A942E9-75D4-4118-A839-1909A397D8F2}" dt="2021-07-22T09:20:14.581" v="3601" actId="478"/>
          <ac:spMkLst>
            <pc:docMk/>
            <pc:sldMk cId="2532969892" sldId="345"/>
            <ac:spMk id="7" creationId="{41FD6875-BD56-4034-BC30-F85D9E5F378C}"/>
          </ac:spMkLst>
        </pc:spChg>
        <pc:picChg chg="add del">
          <ac:chgData name="Takehara Kazuyo" userId="6c1305eccc517997" providerId="LiveId" clId="{83A942E9-75D4-4118-A839-1909A397D8F2}" dt="2021-07-19T08:21:17.729" v="1858" actId="478"/>
          <ac:picMkLst>
            <pc:docMk/>
            <pc:sldMk cId="2532969892" sldId="345"/>
            <ac:picMk id="3" creationId="{8AF13791-182D-4148-8778-38A165AF590C}"/>
          </ac:picMkLst>
        </pc:picChg>
        <pc:picChg chg="add mod modCrop">
          <ac:chgData name="Takehara Kazuyo" userId="6c1305eccc517997" providerId="LiveId" clId="{83A942E9-75D4-4118-A839-1909A397D8F2}" dt="2021-07-22T09:20:39.346" v="3605" actId="1076"/>
          <ac:picMkLst>
            <pc:docMk/>
            <pc:sldMk cId="2532969892" sldId="345"/>
            <ac:picMk id="5" creationId="{64637928-AC22-4874-BF99-1FF28F68728D}"/>
          </ac:picMkLst>
        </pc:picChg>
        <pc:picChg chg="add mod">
          <ac:chgData name="Takehara Kazuyo" userId="6c1305eccc517997" providerId="LiveId" clId="{83A942E9-75D4-4118-A839-1909A397D8F2}" dt="2021-07-22T09:21:09.300" v="3611" actId="1076"/>
          <ac:picMkLst>
            <pc:docMk/>
            <pc:sldMk cId="2532969892" sldId="345"/>
            <ac:picMk id="8" creationId="{B30CEFEF-DB2A-4F8E-AEC9-D8BD3C3C5D1B}"/>
          </ac:picMkLst>
        </pc:picChg>
      </pc:sldChg>
      <pc:sldChg chg="addSp delSp modSp add mod">
        <pc:chgData name="Takehara Kazuyo" userId="6c1305eccc517997" providerId="LiveId" clId="{83A942E9-75D4-4118-A839-1909A397D8F2}" dt="2021-07-22T09:23:06.930" v="3620" actId="14100"/>
        <pc:sldMkLst>
          <pc:docMk/>
          <pc:sldMk cId="1384716779" sldId="346"/>
        </pc:sldMkLst>
        <pc:picChg chg="add mod modCrop">
          <ac:chgData name="Takehara Kazuyo" userId="6c1305eccc517997" providerId="LiveId" clId="{83A942E9-75D4-4118-A839-1909A397D8F2}" dt="2021-07-22T09:22:54.286" v="3618" actId="732"/>
          <ac:picMkLst>
            <pc:docMk/>
            <pc:sldMk cId="1384716779" sldId="346"/>
            <ac:picMk id="3" creationId="{B17E42EF-3B09-4F5E-AA10-D59B838FA3F9}"/>
          </ac:picMkLst>
        </pc:picChg>
        <pc:picChg chg="del">
          <ac:chgData name="Takehara Kazuyo" userId="6c1305eccc517997" providerId="LiveId" clId="{83A942E9-75D4-4118-A839-1909A397D8F2}" dt="2021-07-19T08:05:48.980" v="1253" actId="478"/>
          <ac:picMkLst>
            <pc:docMk/>
            <pc:sldMk cId="1384716779" sldId="346"/>
            <ac:picMk id="5" creationId="{EF865139-245D-4073-9AE2-0D3B48A7220B}"/>
          </ac:picMkLst>
        </pc:picChg>
        <pc:picChg chg="add mod">
          <ac:chgData name="Takehara Kazuyo" userId="6c1305eccc517997" providerId="LiveId" clId="{83A942E9-75D4-4118-A839-1909A397D8F2}" dt="2021-07-22T09:23:06.930" v="3620" actId="14100"/>
          <ac:picMkLst>
            <pc:docMk/>
            <pc:sldMk cId="1384716779" sldId="346"/>
            <ac:picMk id="6" creationId="{1A2A6D58-513F-4BDF-ACDA-CDC215154DF6}"/>
          </ac:picMkLst>
        </pc:picChg>
      </pc:sldChg>
      <pc:sldChg chg="addSp delSp modSp mod modAnim">
        <pc:chgData name="Takehara Kazuyo" userId="6c1305eccc517997" providerId="LiveId" clId="{83A942E9-75D4-4118-A839-1909A397D8F2}" dt="2021-07-20T08:29:40.363" v="3009"/>
        <pc:sldMkLst>
          <pc:docMk/>
          <pc:sldMk cId="1385039596" sldId="347"/>
        </pc:sldMkLst>
        <pc:spChg chg="add mod">
          <ac:chgData name="Takehara Kazuyo" userId="6c1305eccc517997" providerId="LiveId" clId="{83A942E9-75D4-4118-A839-1909A397D8F2}" dt="2021-07-20T08:29:12.513" v="3001" actId="20577"/>
          <ac:spMkLst>
            <pc:docMk/>
            <pc:sldMk cId="1385039596" sldId="347"/>
            <ac:spMk id="4" creationId="{CF70C100-8B17-4138-930C-6A07BD372D2F}"/>
          </ac:spMkLst>
        </pc:spChg>
        <pc:spChg chg="add del">
          <ac:chgData name="Takehara Kazuyo" userId="6c1305eccc517997" providerId="LiveId" clId="{83A942E9-75D4-4118-A839-1909A397D8F2}" dt="2021-07-20T08:28:59.687" v="2992" actId="22"/>
          <ac:spMkLst>
            <pc:docMk/>
            <pc:sldMk cId="1385039596" sldId="347"/>
            <ac:spMk id="6" creationId="{FBE6ACFC-2EDC-4489-B27D-79F7327203BA}"/>
          </ac:spMkLst>
        </pc:spChg>
        <pc:spChg chg="add mod">
          <ac:chgData name="Takehara Kazuyo" userId="6c1305eccc517997" providerId="LiveId" clId="{83A942E9-75D4-4118-A839-1909A397D8F2}" dt="2021-07-20T08:29:07.199" v="2995" actId="1076"/>
          <ac:spMkLst>
            <pc:docMk/>
            <pc:sldMk cId="1385039596" sldId="347"/>
            <ac:spMk id="8" creationId="{C3DCA14C-8653-43DA-A425-A4FC69F1591F}"/>
          </ac:spMkLst>
        </pc:spChg>
        <pc:spChg chg="add del">
          <ac:chgData name="Takehara Kazuyo" userId="6c1305eccc517997" providerId="LiveId" clId="{83A942E9-75D4-4118-A839-1909A397D8F2}" dt="2021-07-20T08:29:18.095" v="3003" actId="22"/>
          <ac:spMkLst>
            <pc:docMk/>
            <pc:sldMk cId="1385039596" sldId="347"/>
            <ac:spMk id="10" creationId="{1A377B39-3B07-4504-873D-F5FF044FA904}"/>
          </ac:spMkLst>
        </pc:spChg>
        <pc:spChg chg="add mod">
          <ac:chgData name="Takehara Kazuyo" userId="6c1305eccc517997" providerId="LiveId" clId="{83A942E9-75D4-4118-A839-1909A397D8F2}" dt="2021-07-20T08:29:32.258" v="3007" actId="1076"/>
          <ac:spMkLst>
            <pc:docMk/>
            <pc:sldMk cId="1385039596" sldId="347"/>
            <ac:spMk id="12" creationId="{13B8F312-B7BE-416F-87D0-CBD89ADA9117}"/>
          </ac:spMkLst>
        </pc:spChg>
        <pc:picChg chg="add mod">
          <ac:chgData name="Takehara Kazuyo" userId="6c1305eccc517997" providerId="LiveId" clId="{83A942E9-75D4-4118-A839-1909A397D8F2}" dt="2021-07-19T08:08:11.350" v="1271" actId="12788"/>
          <ac:picMkLst>
            <pc:docMk/>
            <pc:sldMk cId="1385039596" sldId="347"/>
            <ac:picMk id="3" creationId="{EA3FDD3E-A5FF-4506-A8B6-1018F705F687}"/>
          </ac:picMkLst>
        </pc:picChg>
      </pc:sldChg>
      <pc:sldChg chg="del">
        <pc:chgData name="Takehara Kazuyo" userId="6c1305eccc517997" providerId="LiveId" clId="{83A942E9-75D4-4118-A839-1909A397D8F2}" dt="2021-07-19T08:14:55.317" v="1482"/>
        <pc:sldMkLst>
          <pc:docMk/>
          <pc:sldMk cId="2918429124" sldId="348"/>
        </pc:sldMkLst>
      </pc:sldChg>
      <pc:sldChg chg="addSp modSp add mod modAnim">
        <pc:chgData name="Takehara Kazuyo" userId="6c1305eccc517997" providerId="LiveId" clId="{83A942E9-75D4-4118-A839-1909A397D8F2}" dt="2021-07-20T08:29:55.022" v="3011"/>
        <pc:sldMkLst>
          <pc:docMk/>
          <pc:sldMk cId="3168737423" sldId="348"/>
        </pc:sldMkLst>
        <pc:spChg chg="add mod">
          <ac:chgData name="Takehara Kazuyo" userId="6c1305eccc517997" providerId="LiveId" clId="{83A942E9-75D4-4118-A839-1909A397D8F2}" dt="2021-07-19T09:05:06.370" v="2769" actId="1076"/>
          <ac:spMkLst>
            <pc:docMk/>
            <pc:sldMk cId="3168737423" sldId="348"/>
            <ac:spMk id="4" creationId="{3C56E09F-64C9-48DC-A206-3E86FB6ECAB5}"/>
          </ac:spMkLst>
        </pc:spChg>
        <pc:spChg chg="add mod">
          <ac:chgData name="Takehara Kazuyo" userId="6c1305eccc517997" providerId="LiveId" clId="{83A942E9-75D4-4118-A839-1909A397D8F2}" dt="2021-07-19T08:17:39.501" v="1577" actId="20577"/>
          <ac:spMkLst>
            <pc:docMk/>
            <pc:sldMk cId="3168737423" sldId="348"/>
            <ac:spMk id="5" creationId="{0B753CA8-387C-4BB3-9AC8-8C8604A1BD28}"/>
          </ac:spMkLst>
        </pc:spChg>
        <pc:spChg chg="add mod">
          <ac:chgData name="Takehara Kazuyo" userId="6c1305eccc517997" providerId="LiveId" clId="{83A942E9-75D4-4118-A839-1909A397D8F2}" dt="2021-07-19T08:17:56.245" v="1632" actId="20577"/>
          <ac:spMkLst>
            <pc:docMk/>
            <pc:sldMk cId="3168737423" sldId="348"/>
            <ac:spMk id="6" creationId="{765A07F5-0297-4F9E-9A7F-D8A48B7FA934}"/>
          </ac:spMkLst>
        </pc:spChg>
        <pc:spChg chg="add mod">
          <ac:chgData name="Takehara Kazuyo" userId="6c1305eccc517997" providerId="LiveId" clId="{83A942E9-75D4-4118-A839-1909A397D8F2}" dt="2021-07-19T08:18:05.745" v="1647" actId="20577"/>
          <ac:spMkLst>
            <pc:docMk/>
            <pc:sldMk cId="3168737423" sldId="348"/>
            <ac:spMk id="7" creationId="{24504650-72C7-41AB-A8A9-B9617DA15327}"/>
          </ac:spMkLst>
        </pc:spChg>
        <pc:picChg chg="add mod">
          <ac:chgData name="Takehara Kazuyo" userId="6c1305eccc517997" providerId="LiveId" clId="{83A942E9-75D4-4118-A839-1909A397D8F2}" dt="2021-07-19T08:17:02.959" v="1540" actId="1076"/>
          <ac:picMkLst>
            <pc:docMk/>
            <pc:sldMk cId="3168737423" sldId="348"/>
            <ac:picMk id="3" creationId="{F5BFB3DA-A24E-4ACF-93ED-FB67246DD370}"/>
          </ac:picMkLst>
        </pc:picChg>
      </pc:sldChg>
      <pc:sldChg chg="addSp modSp mod modAnim">
        <pc:chgData name="Takehara Kazuyo" userId="6c1305eccc517997" providerId="LiveId" clId="{83A942E9-75D4-4118-A839-1909A397D8F2}" dt="2021-07-20T08:30:04.927" v="3013"/>
        <pc:sldMkLst>
          <pc:docMk/>
          <pc:sldMk cId="1085813164" sldId="349"/>
        </pc:sldMkLst>
        <pc:spChg chg="add mod">
          <ac:chgData name="Takehara Kazuyo" userId="6c1305eccc517997" providerId="LiveId" clId="{83A942E9-75D4-4118-A839-1909A397D8F2}" dt="2021-07-19T09:05:39.855" v="2786" actId="14100"/>
          <ac:spMkLst>
            <pc:docMk/>
            <pc:sldMk cId="1085813164" sldId="349"/>
            <ac:spMk id="4" creationId="{AA924357-68BE-419A-BBD0-0C87FD9B9570}"/>
          </ac:spMkLst>
        </pc:spChg>
        <pc:spChg chg="add mod">
          <ac:chgData name="Takehara Kazuyo" userId="6c1305eccc517997" providerId="LiveId" clId="{83A942E9-75D4-4118-A839-1909A397D8F2}" dt="2021-07-19T09:05:53.250" v="2789" actId="14100"/>
          <ac:spMkLst>
            <pc:docMk/>
            <pc:sldMk cId="1085813164" sldId="349"/>
            <ac:spMk id="5" creationId="{AAED198A-A09A-412B-A316-6E59AB023DE4}"/>
          </ac:spMkLst>
        </pc:spChg>
        <pc:spChg chg="add mod">
          <ac:chgData name="Takehara Kazuyo" userId="6c1305eccc517997" providerId="LiveId" clId="{83A942E9-75D4-4118-A839-1909A397D8F2}" dt="2021-07-19T09:06:01.505" v="2791" actId="20577"/>
          <ac:spMkLst>
            <pc:docMk/>
            <pc:sldMk cId="1085813164" sldId="349"/>
            <ac:spMk id="6" creationId="{9D3DBB0E-0E4E-400F-8135-7DA682F575A0}"/>
          </ac:spMkLst>
        </pc:spChg>
        <pc:spChg chg="add mod">
          <ac:chgData name="Takehara Kazuyo" userId="6c1305eccc517997" providerId="LiveId" clId="{83A942E9-75D4-4118-A839-1909A397D8F2}" dt="2021-07-19T08:19:56.406" v="1845" actId="1076"/>
          <ac:spMkLst>
            <pc:docMk/>
            <pc:sldMk cId="1085813164" sldId="349"/>
            <ac:spMk id="7" creationId="{2E9FAE95-399D-457E-8C68-BC541A67E9C4}"/>
          </ac:spMkLst>
        </pc:spChg>
        <pc:picChg chg="add mod">
          <ac:chgData name="Takehara Kazuyo" userId="6c1305eccc517997" providerId="LiveId" clId="{83A942E9-75D4-4118-A839-1909A397D8F2}" dt="2021-07-19T08:18:16.777" v="1648" actId="1076"/>
          <ac:picMkLst>
            <pc:docMk/>
            <pc:sldMk cId="1085813164" sldId="349"/>
            <ac:picMk id="3" creationId="{C6DBC20E-2E73-4976-9797-92B65578A8F5}"/>
          </ac:picMkLst>
        </pc:picChg>
      </pc:sldChg>
      <pc:sldChg chg="addSp delSp modSp add mod">
        <pc:chgData name="Takehara Kazuyo" userId="6c1305eccc517997" providerId="LiveId" clId="{83A942E9-75D4-4118-A839-1909A397D8F2}" dt="2021-07-19T08:30:57.647" v="2141" actId="1076"/>
        <pc:sldMkLst>
          <pc:docMk/>
          <pc:sldMk cId="458915794" sldId="350"/>
        </pc:sldMkLst>
        <pc:spChg chg="add mod">
          <ac:chgData name="Takehara Kazuyo" userId="6c1305eccc517997" providerId="LiveId" clId="{83A942E9-75D4-4118-A839-1909A397D8F2}" dt="2021-07-19T08:30:48.390" v="2139" actId="1076"/>
          <ac:spMkLst>
            <pc:docMk/>
            <pc:sldMk cId="458915794" sldId="350"/>
            <ac:spMk id="7" creationId="{756230CF-EF7A-4F5D-A5ED-11AE31CE7D9F}"/>
          </ac:spMkLst>
        </pc:spChg>
        <pc:spChg chg="add mod">
          <ac:chgData name="Takehara Kazuyo" userId="6c1305eccc517997" providerId="LiveId" clId="{83A942E9-75D4-4118-A839-1909A397D8F2}" dt="2021-07-19T08:30:57.647" v="2141" actId="1076"/>
          <ac:spMkLst>
            <pc:docMk/>
            <pc:sldMk cId="458915794" sldId="350"/>
            <ac:spMk id="8" creationId="{87CA8E0D-9FC3-44C9-AB44-840A28D61737}"/>
          </ac:spMkLst>
        </pc:spChg>
        <pc:picChg chg="add mod modCrop">
          <ac:chgData name="Takehara Kazuyo" userId="6c1305eccc517997" providerId="LiveId" clId="{83A942E9-75D4-4118-A839-1909A397D8F2}" dt="2021-07-19T08:30:07.311" v="2102" actId="1076"/>
          <ac:picMkLst>
            <pc:docMk/>
            <pc:sldMk cId="458915794" sldId="350"/>
            <ac:picMk id="3" creationId="{23742CB1-D154-4D8D-85B0-0D2B6C3B915A}"/>
          </ac:picMkLst>
        </pc:picChg>
        <pc:picChg chg="add del mod modCrop">
          <ac:chgData name="Takehara Kazuyo" userId="6c1305eccc517997" providerId="LiveId" clId="{83A942E9-75D4-4118-A839-1909A397D8F2}" dt="2021-07-19T08:29:12.367" v="2092" actId="478"/>
          <ac:picMkLst>
            <pc:docMk/>
            <pc:sldMk cId="458915794" sldId="350"/>
            <ac:picMk id="5" creationId="{FF2C9ECD-4DF3-4039-9470-EEB85DAA3039}"/>
          </ac:picMkLst>
        </pc:picChg>
        <pc:picChg chg="add del mod modCrop">
          <ac:chgData name="Takehara Kazuyo" userId="6c1305eccc517997" providerId="LiveId" clId="{83A942E9-75D4-4118-A839-1909A397D8F2}" dt="2021-07-19T08:30:02.491" v="2101" actId="478"/>
          <ac:picMkLst>
            <pc:docMk/>
            <pc:sldMk cId="458915794" sldId="350"/>
            <ac:picMk id="6" creationId="{3B1FDA51-8D07-4D50-9789-9F2E01EA4A44}"/>
          </ac:picMkLst>
        </pc:picChg>
      </pc:sldChg>
      <pc:sldChg chg="addSp modSp add mod replId">
        <pc:chgData name="Takehara Kazuyo" userId="6c1305eccc517997" providerId="LiveId" clId="{83A942E9-75D4-4118-A839-1909A397D8F2}" dt="2021-07-19T08:32:42.164" v="2161" actId="1076"/>
        <pc:sldMkLst>
          <pc:docMk/>
          <pc:sldMk cId="2559728005" sldId="351"/>
        </pc:sldMkLst>
        <pc:spChg chg="add mod">
          <ac:chgData name="Takehara Kazuyo" userId="6c1305eccc517997" providerId="LiveId" clId="{83A942E9-75D4-4118-A839-1909A397D8F2}" dt="2021-07-19T08:32:33.260" v="2159" actId="1076"/>
          <ac:spMkLst>
            <pc:docMk/>
            <pc:sldMk cId="2559728005" sldId="351"/>
            <ac:spMk id="4" creationId="{5979C2EB-9069-4A22-97A5-81C294AA96CE}"/>
          </ac:spMkLst>
        </pc:spChg>
        <pc:spChg chg="add mod">
          <ac:chgData name="Takehara Kazuyo" userId="6c1305eccc517997" providerId="LiveId" clId="{83A942E9-75D4-4118-A839-1909A397D8F2}" dt="2021-07-19T08:32:27.159" v="2157" actId="1076"/>
          <ac:spMkLst>
            <pc:docMk/>
            <pc:sldMk cId="2559728005" sldId="351"/>
            <ac:spMk id="7" creationId="{98D5EF81-AD48-43B7-9434-90F02F64E8B4}"/>
          </ac:spMkLst>
        </pc:spChg>
        <pc:spChg chg="add mod">
          <ac:chgData name="Takehara Kazuyo" userId="6c1305eccc517997" providerId="LiveId" clId="{83A942E9-75D4-4118-A839-1909A397D8F2}" dt="2021-07-19T08:32:42.164" v="2161" actId="1076"/>
          <ac:spMkLst>
            <pc:docMk/>
            <pc:sldMk cId="2559728005" sldId="351"/>
            <ac:spMk id="8" creationId="{C9EBE71B-5817-4013-A376-3A9CA9C25EA9}"/>
          </ac:spMkLst>
        </pc:spChg>
        <pc:picChg chg="add mod modCrop">
          <ac:chgData name="Takehara Kazuyo" userId="6c1305eccc517997" providerId="LiveId" clId="{83A942E9-75D4-4118-A839-1909A397D8F2}" dt="2021-07-19T08:32:17.549" v="2154" actId="1076"/>
          <ac:picMkLst>
            <pc:docMk/>
            <pc:sldMk cId="2559728005" sldId="351"/>
            <ac:picMk id="3" creationId="{6821B5F8-8E47-4502-A088-5861CFB267F1}"/>
          </ac:picMkLst>
        </pc:picChg>
        <pc:picChg chg="add mod modCrop">
          <ac:chgData name="Takehara Kazuyo" userId="6c1305eccc517997" providerId="LiveId" clId="{83A942E9-75D4-4118-A839-1909A397D8F2}" dt="2021-07-19T08:32:17.549" v="2154" actId="1076"/>
          <ac:picMkLst>
            <pc:docMk/>
            <pc:sldMk cId="2559728005" sldId="351"/>
            <ac:picMk id="5" creationId="{20C9E994-4445-4387-B9A1-78BA2DBA353A}"/>
          </ac:picMkLst>
        </pc:picChg>
        <pc:picChg chg="add mod ord modCrop">
          <ac:chgData name="Takehara Kazuyo" userId="6c1305eccc517997" providerId="LiveId" clId="{83A942E9-75D4-4118-A839-1909A397D8F2}" dt="2021-07-19T08:32:36.474" v="2160" actId="167"/>
          <ac:picMkLst>
            <pc:docMk/>
            <pc:sldMk cId="2559728005" sldId="351"/>
            <ac:picMk id="6" creationId="{07C6E9B9-A7D9-4D17-BECB-325BA25AF1E9}"/>
          </ac:picMkLst>
        </pc:picChg>
      </pc:sldChg>
      <pc:sldChg chg="addSp delSp modSp add mod ord modAnim">
        <pc:chgData name="Takehara Kazuyo" userId="6c1305eccc517997" providerId="LiveId" clId="{83A942E9-75D4-4118-A839-1909A397D8F2}" dt="2021-07-20T09:19:57.949" v="3598" actId="1035"/>
        <pc:sldMkLst>
          <pc:docMk/>
          <pc:sldMk cId="651648222" sldId="352"/>
        </pc:sldMkLst>
        <pc:spChg chg="add mod ord">
          <ac:chgData name="Takehara Kazuyo" userId="6c1305eccc517997" providerId="LiveId" clId="{83A942E9-75D4-4118-A839-1909A397D8F2}" dt="2021-07-20T08:36:12.382" v="3421" actId="20577"/>
          <ac:spMkLst>
            <pc:docMk/>
            <pc:sldMk cId="651648222" sldId="352"/>
            <ac:spMk id="5" creationId="{D333EB59-B0BE-4105-9100-CB96C9264CEC}"/>
          </ac:spMkLst>
        </pc:spChg>
        <pc:spChg chg="add mod">
          <ac:chgData name="Takehara Kazuyo" userId="6c1305eccc517997" providerId="LiveId" clId="{83A942E9-75D4-4118-A839-1909A397D8F2}" dt="2021-07-20T08:35:10.531" v="3353" actId="20577"/>
          <ac:spMkLst>
            <pc:docMk/>
            <pc:sldMk cId="651648222" sldId="352"/>
            <ac:spMk id="7" creationId="{2E5E1156-E0A8-4167-A0FB-7AB542038F18}"/>
          </ac:spMkLst>
        </pc:spChg>
        <pc:spChg chg="add mod">
          <ac:chgData name="Takehara Kazuyo" userId="6c1305eccc517997" providerId="LiveId" clId="{83A942E9-75D4-4118-A839-1909A397D8F2}" dt="2021-07-20T08:34:41.472" v="3303" actId="20577"/>
          <ac:spMkLst>
            <pc:docMk/>
            <pc:sldMk cId="651648222" sldId="352"/>
            <ac:spMk id="8" creationId="{248B06FB-3EE5-4D3B-92CD-3A41A4B2F786}"/>
          </ac:spMkLst>
        </pc:spChg>
        <pc:spChg chg="add del">
          <ac:chgData name="Takehara Kazuyo" userId="6c1305eccc517997" providerId="LiveId" clId="{83A942E9-75D4-4118-A839-1909A397D8F2}" dt="2021-07-20T08:34:29.519" v="3280" actId="22"/>
          <ac:spMkLst>
            <pc:docMk/>
            <pc:sldMk cId="651648222" sldId="352"/>
            <ac:spMk id="10" creationId="{CC8098B6-3BAE-41E7-9394-F5FF56A3D49E}"/>
          </ac:spMkLst>
        </pc:spChg>
        <pc:spChg chg="add mod">
          <ac:chgData name="Takehara Kazuyo" userId="6c1305eccc517997" providerId="LiveId" clId="{83A942E9-75D4-4118-A839-1909A397D8F2}" dt="2021-07-20T08:34:34.672" v="3282" actId="1076"/>
          <ac:spMkLst>
            <pc:docMk/>
            <pc:sldMk cId="651648222" sldId="352"/>
            <ac:spMk id="12" creationId="{EAFC5A73-0FE0-43C0-85AB-A1037A2D4F5F}"/>
          </ac:spMkLst>
        </pc:spChg>
        <pc:spChg chg="add del">
          <ac:chgData name="Takehara Kazuyo" userId="6c1305eccc517997" providerId="LiveId" clId="{83A942E9-75D4-4118-A839-1909A397D8F2}" dt="2021-07-20T08:34:46.668" v="3305" actId="22"/>
          <ac:spMkLst>
            <pc:docMk/>
            <pc:sldMk cId="651648222" sldId="352"/>
            <ac:spMk id="14" creationId="{9FC1BB51-4CEB-4BA6-A9B2-0A4D2D76AFD3}"/>
          </ac:spMkLst>
        </pc:spChg>
        <pc:spChg chg="add mod">
          <ac:chgData name="Takehara Kazuyo" userId="6c1305eccc517997" providerId="LiveId" clId="{83A942E9-75D4-4118-A839-1909A397D8F2}" dt="2021-07-20T09:19:57.949" v="3598" actId="1035"/>
          <ac:spMkLst>
            <pc:docMk/>
            <pc:sldMk cId="651648222" sldId="352"/>
            <ac:spMk id="15" creationId="{47966D2D-29C3-454B-AAB6-F6E8C62E8705}"/>
          </ac:spMkLst>
        </pc:spChg>
        <pc:spChg chg="add mod">
          <ac:chgData name="Takehara Kazuyo" userId="6c1305eccc517997" providerId="LiveId" clId="{83A942E9-75D4-4118-A839-1909A397D8F2}" dt="2021-07-20T08:34:50.092" v="3307" actId="1076"/>
          <ac:spMkLst>
            <pc:docMk/>
            <pc:sldMk cId="651648222" sldId="352"/>
            <ac:spMk id="16" creationId="{81E62F61-D333-4332-ABAE-4F3B04D9E238}"/>
          </ac:spMkLst>
        </pc:spChg>
        <pc:spChg chg="add del">
          <ac:chgData name="Takehara Kazuyo" userId="6c1305eccc517997" providerId="LiveId" clId="{83A942E9-75D4-4118-A839-1909A397D8F2}" dt="2021-07-20T08:35:00.676" v="3330" actId="22"/>
          <ac:spMkLst>
            <pc:docMk/>
            <pc:sldMk cId="651648222" sldId="352"/>
            <ac:spMk id="18" creationId="{BD0A214A-2407-4E44-8F1A-B80A9F0204C0}"/>
          </ac:spMkLst>
        </pc:spChg>
        <pc:spChg chg="add mod">
          <ac:chgData name="Takehara Kazuyo" userId="6c1305eccc517997" providerId="LiveId" clId="{83A942E9-75D4-4118-A839-1909A397D8F2}" dt="2021-07-20T08:35:04.320" v="3332" actId="1076"/>
          <ac:spMkLst>
            <pc:docMk/>
            <pc:sldMk cId="651648222" sldId="352"/>
            <ac:spMk id="20" creationId="{62069F69-8B85-4991-BD42-6CA3D2CD8D95}"/>
          </ac:spMkLst>
        </pc:spChg>
        <pc:spChg chg="mod">
          <ac:chgData name="Takehara Kazuyo" userId="6c1305eccc517997" providerId="LiveId" clId="{83A942E9-75D4-4118-A839-1909A397D8F2}" dt="2021-07-20T08:35:19.065" v="3358" actId="1076"/>
          <ac:spMkLst>
            <pc:docMk/>
            <pc:sldMk cId="651648222" sldId="352"/>
            <ac:spMk id="21" creationId="{7301CD19-1B64-46D0-AEF3-72CC8CA8EEDB}"/>
          </ac:spMkLst>
        </pc:spChg>
        <pc:spChg chg="add del">
          <ac:chgData name="Takehara Kazuyo" userId="6c1305eccc517997" providerId="LiveId" clId="{83A942E9-75D4-4118-A839-1909A397D8F2}" dt="2021-07-20T08:35:16.001" v="3355" actId="22"/>
          <ac:spMkLst>
            <pc:docMk/>
            <pc:sldMk cId="651648222" sldId="352"/>
            <ac:spMk id="22" creationId="{C63FBA5E-09D3-46A1-A76B-564CE50524BF}"/>
          </ac:spMkLst>
        </pc:spChg>
        <pc:spChg chg="add mod">
          <ac:chgData name="Takehara Kazuyo" userId="6c1305eccc517997" providerId="LiveId" clId="{83A942E9-75D4-4118-A839-1909A397D8F2}" dt="2021-07-20T08:35:23.493" v="3359" actId="1076"/>
          <ac:spMkLst>
            <pc:docMk/>
            <pc:sldMk cId="651648222" sldId="352"/>
            <ac:spMk id="24" creationId="{B6126E84-3138-4681-AD3A-D9297C411266}"/>
          </ac:spMkLst>
        </pc:spChg>
        <pc:spChg chg="add del">
          <ac:chgData name="Takehara Kazuyo" userId="6c1305eccc517997" providerId="LiveId" clId="{83A942E9-75D4-4118-A839-1909A397D8F2}" dt="2021-07-20T08:35:47.555" v="3397" actId="22"/>
          <ac:spMkLst>
            <pc:docMk/>
            <pc:sldMk cId="651648222" sldId="352"/>
            <ac:spMk id="26" creationId="{E67B025A-1E33-4AC1-AC2A-432C0DD82F8D}"/>
          </ac:spMkLst>
        </pc:spChg>
        <pc:spChg chg="add mod">
          <ac:chgData name="Takehara Kazuyo" userId="6c1305eccc517997" providerId="LiveId" clId="{83A942E9-75D4-4118-A839-1909A397D8F2}" dt="2021-07-20T08:36:06.736" v="3420" actId="20577"/>
          <ac:spMkLst>
            <pc:docMk/>
            <pc:sldMk cId="651648222" sldId="352"/>
            <ac:spMk id="28" creationId="{333D83CC-7ED0-4857-A5CA-9CE998575364}"/>
          </ac:spMkLst>
        </pc:spChg>
        <pc:spChg chg="add del">
          <ac:chgData name="Takehara Kazuyo" userId="6c1305eccc517997" providerId="LiveId" clId="{83A942E9-75D4-4118-A839-1909A397D8F2}" dt="2021-07-20T08:36:18.078" v="3423" actId="22"/>
          <ac:spMkLst>
            <pc:docMk/>
            <pc:sldMk cId="651648222" sldId="352"/>
            <ac:spMk id="30" creationId="{22158910-A80E-46A9-BD56-FB765674F85B}"/>
          </ac:spMkLst>
        </pc:spChg>
        <pc:spChg chg="add mod ord">
          <ac:chgData name="Takehara Kazuyo" userId="6c1305eccc517997" providerId="LiveId" clId="{83A942E9-75D4-4118-A839-1909A397D8F2}" dt="2021-07-20T09:19:47.355" v="3593" actId="166"/>
          <ac:spMkLst>
            <pc:docMk/>
            <pc:sldMk cId="651648222" sldId="352"/>
            <ac:spMk id="32" creationId="{18CB8805-F387-4478-9CD2-F3CFC59EAD19}"/>
          </ac:spMkLst>
        </pc:spChg>
        <pc:picChg chg="add mod">
          <ac:chgData name="Takehara Kazuyo" userId="6c1305eccc517997" providerId="LiveId" clId="{83A942E9-75D4-4118-A839-1909A397D8F2}" dt="2021-07-19T08:32:51.307" v="2162"/>
          <ac:picMkLst>
            <pc:docMk/>
            <pc:sldMk cId="651648222" sldId="352"/>
            <ac:picMk id="3" creationId="{E62EF167-A742-493E-A5B3-2AA2A6CDC63C}"/>
          </ac:picMkLst>
        </pc:picChg>
        <pc:picChg chg="add mod">
          <ac:chgData name="Takehara Kazuyo" userId="6c1305eccc517997" providerId="LiveId" clId="{83A942E9-75D4-4118-A839-1909A397D8F2}" dt="2021-07-19T08:32:51.307" v="2162"/>
          <ac:picMkLst>
            <pc:docMk/>
            <pc:sldMk cId="651648222" sldId="352"/>
            <ac:picMk id="4" creationId="{5179711D-983E-4569-8969-45F3E5A74AA7}"/>
          </ac:picMkLst>
        </pc:picChg>
        <pc:picChg chg="add mod">
          <ac:chgData name="Takehara Kazuyo" userId="6c1305eccc517997" providerId="LiveId" clId="{83A942E9-75D4-4118-A839-1909A397D8F2}" dt="2021-07-19T08:32:51.307" v="2162"/>
          <ac:picMkLst>
            <pc:docMk/>
            <pc:sldMk cId="651648222" sldId="352"/>
            <ac:picMk id="6" creationId="{F7A7FA29-36BB-4E57-BA56-D59CA7BD6C13}"/>
          </ac:picMkLst>
        </pc:picChg>
      </pc:sldChg>
      <pc:sldChg chg="addSp delSp modSp mod modAnim">
        <pc:chgData name="Takehara Kazuyo" userId="6c1305eccc517997" providerId="LiveId" clId="{83A942E9-75D4-4118-A839-1909A397D8F2}" dt="2021-07-20T08:34:13.726" v="3257"/>
        <pc:sldMkLst>
          <pc:docMk/>
          <pc:sldMk cId="3349673583" sldId="353"/>
        </pc:sldMkLst>
        <pc:spChg chg="add mod">
          <ac:chgData name="Takehara Kazuyo" userId="6c1305eccc517997" providerId="LiveId" clId="{83A942E9-75D4-4118-A839-1909A397D8F2}" dt="2021-07-20T08:32:27.997" v="3147" actId="20577"/>
          <ac:spMkLst>
            <pc:docMk/>
            <pc:sldMk cId="3349673583" sldId="353"/>
            <ac:spMk id="4" creationId="{A4878070-2A96-4A9C-BBC8-5A885680C25C}"/>
          </ac:spMkLst>
        </pc:spChg>
        <pc:spChg chg="add mod">
          <ac:chgData name="Takehara Kazuyo" userId="6c1305eccc517997" providerId="LiveId" clId="{83A942E9-75D4-4118-A839-1909A397D8F2}" dt="2021-07-20T08:33:50.384" v="3250" actId="20577"/>
          <ac:spMkLst>
            <pc:docMk/>
            <pc:sldMk cId="3349673583" sldId="353"/>
            <ac:spMk id="5" creationId="{3E83E51F-BBEE-4B01-9BF3-34EC102F4174}"/>
          </ac:spMkLst>
        </pc:spChg>
        <pc:spChg chg="add del">
          <ac:chgData name="Takehara Kazuyo" userId="6c1305eccc517997" providerId="LiveId" clId="{83A942E9-75D4-4118-A839-1909A397D8F2}" dt="2021-07-20T08:32:15.089" v="3127" actId="22"/>
          <ac:spMkLst>
            <pc:docMk/>
            <pc:sldMk cId="3349673583" sldId="353"/>
            <ac:spMk id="7" creationId="{1AE56DAF-33C4-47B2-9D3C-FB03A9D74C5D}"/>
          </ac:spMkLst>
        </pc:spChg>
        <pc:spChg chg="add mod">
          <ac:chgData name="Takehara Kazuyo" userId="6c1305eccc517997" providerId="LiveId" clId="{83A942E9-75D4-4118-A839-1909A397D8F2}" dt="2021-07-20T08:32:20.348" v="3130" actId="1076"/>
          <ac:spMkLst>
            <pc:docMk/>
            <pc:sldMk cId="3349673583" sldId="353"/>
            <ac:spMk id="9" creationId="{0E7555A5-53FA-4D85-A4EC-722DCC7CB530}"/>
          </ac:spMkLst>
        </pc:spChg>
        <pc:spChg chg="add mod">
          <ac:chgData name="Takehara Kazuyo" userId="6c1305eccc517997" providerId="LiveId" clId="{83A942E9-75D4-4118-A839-1909A397D8F2}" dt="2021-07-20T08:32:40.612" v="3151" actId="403"/>
          <ac:spMkLst>
            <pc:docMk/>
            <pc:sldMk cId="3349673583" sldId="353"/>
            <ac:spMk id="11" creationId="{5B85BC90-FE8D-47CC-BF9A-DEEE4B528469}"/>
          </ac:spMkLst>
        </pc:spChg>
        <pc:spChg chg="add del">
          <ac:chgData name="Takehara Kazuyo" userId="6c1305eccc517997" providerId="LiveId" clId="{83A942E9-75D4-4118-A839-1909A397D8F2}" dt="2021-07-20T08:33:28.855" v="3228" actId="22"/>
          <ac:spMkLst>
            <pc:docMk/>
            <pc:sldMk cId="3349673583" sldId="353"/>
            <ac:spMk id="13" creationId="{D72AC8F8-B690-488E-95A6-8B87D198219C}"/>
          </ac:spMkLst>
        </pc:spChg>
        <pc:spChg chg="add mod">
          <ac:chgData name="Takehara Kazuyo" userId="6c1305eccc517997" providerId="LiveId" clId="{83A942E9-75D4-4118-A839-1909A397D8F2}" dt="2021-07-20T08:33:37.267" v="3231" actId="20577"/>
          <ac:spMkLst>
            <pc:docMk/>
            <pc:sldMk cId="3349673583" sldId="353"/>
            <ac:spMk id="15" creationId="{E5D0E8EB-E6B8-491E-9265-AD86EB770142}"/>
          </ac:spMkLst>
        </pc:spChg>
        <pc:spChg chg="add del">
          <ac:chgData name="Takehara Kazuyo" userId="6c1305eccc517997" providerId="LiveId" clId="{83A942E9-75D4-4118-A839-1909A397D8F2}" dt="2021-07-20T08:33:55.442" v="3252" actId="22"/>
          <ac:spMkLst>
            <pc:docMk/>
            <pc:sldMk cId="3349673583" sldId="353"/>
            <ac:spMk id="17" creationId="{425231C5-C4F4-42D0-A835-61D0406D447A}"/>
          </ac:spMkLst>
        </pc:spChg>
        <pc:spChg chg="add mod">
          <ac:chgData name="Takehara Kazuyo" userId="6c1305eccc517997" providerId="LiveId" clId="{83A942E9-75D4-4118-A839-1909A397D8F2}" dt="2021-07-20T08:34:02.213" v="3255" actId="1076"/>
          <ac:spMkLst>
            <pc:docMk/>
            <pc:sldMk cId="3349673583" sldId="353"/>
            <ac:spMk id="19" creationId="{1E06AC08-5BE8-4CE1-A949-CC1D676778AC}"/>
          </ac:spMkLst>
        </pc:spChg>
        <pc:picChg chg="add mod">
          <ac:chgData name="Takehara Kazuyo" userId="6c1305eccc517997" providerId="LiveId" clId="{83A942E9-75D4-4118-A839-1909A397D8F2}" dt="2021-07-19T08:32:57.347" v="2163"/>
          <ac:picMkLst>
            <pc:docMk/>
            <pc:sldMk cId="3349673583" sldId="353"/>
            <ac:picMk id="3" creationId="{DF875EB0-BFC7-4501-9C92-8F6490D7EB6E}"/>
          </ac:picMkLst>
        </pc:picChg>
      </pc:sldChg>
      <pc:sldChg chg="addSp delSp modSp mod modAnim">
        <pc:chgData name="Takehara Kazuyo" userId="6c1305eccc517997" providerId="LiveId" clId="{83A942E9-75D4-4118-A839-1909A397D8F2}" dt="2021-07-22T09:20:52.941" v="3607" actId="478"/>
        <pc:sldMkLst>
          <pc:docMk/>
          <pc:sldMk cId="4051147990" sldId="354"/>
        </pc:sldMkLst>
        <pc:spChg chg="add mod">
          <ac:chgData name="Takehara Kazuyo" userId="6c1305eccc517997" providerId="LiveId" clId="{83A942E9-75D4-4118-A839-1909A397D8F2}" dt="2021-07-20T08:37:54.403" v="3439" actId="1582"/>
          <ac:spMkLst>
            <pc:docMk/>
            <pc:sldMk cId="4051147990" sldId="354"/>
            <ac:spMk id="2" creationId="{7AFD62D8-C07F-4EFF-9B92-419F95F03799}"/>
          </ac:spMkLst>
        </pc:spChg>
        <pc:spChg chg="add mod">
          <ac:chgData name="Takehara Kazuyo" userId="6c1305eccc517997" providerId="LiveId" clId="{83A942E9-75D4-4118-A839-1909A397D8F2}" dt="2021-07-20T08:39:55.135" v="3471" actId="1076"/>
          <ac:spMkLst>
            <pc:docMk/>
            <pc:sldMk cId="4051147990" sldId="354"/>
            <ac:spMk id="3" creationId="{BB5ACF62-4B49-4C54-BC23-1F09668BED5E}"/>
          </ac:spMkLst>
        </pc:spChg>
        <pc:spChg chg="del">
          <ac:chgData name="Takehara Kazuyo" userId="6c1305eccc517997" providerId="LiveId" clId="{83A942E9-75D4-4118-A839-1909A397D8F2}" dt="2021-07-19T08:41:45.778" v="2651" actId="478"/>
          <ac:spMkLst>
            <pc:docMk/>
            <pc:sldMk cId="4051147990" sldId="354"/>
            <ac:spMk id="4" creationId="{A4878070-2A96-4A9C-BBC8-5A885680C25C}"/>
          </ac:spMkLst>
        </pc:spChg>
        <pc:spChg chg="del">
          <ac:chgData name="Takehara Kazuyo" userId="6c1305eccc517997" providerId="LiveId" clId="{83A942E9-75D4-4118-A839-1909A397D8F2}" dt="2021-07-19T08:41:45.778" v="2651" actId="478"/>
          <ac:spMkLst>
            <pc:docMk/>
            <pc:sldMk cId="4051147990" sldId="354"/>
            <ac:spMk id="5" creationId="{3E83E51F-BBEE-4B01-9BF3-34EC102F4174}"/>
          </ac:spMkLst>
        </pc:spChg>
        <pc:spChg chg="add mod">
          <ac:chgData name="Takehara Kazuyo" userId="6c1305eccc517997" providerId="LiveId" clId="{83A942E9-75D4-4118-A839-1909A397D8F2}" dt="2021-07-20T08:38:19.512" v="3442" actId="14100"/>
          <ac:spMkLst>
            <pc:docMk/>
            <pc:sldMk cId="4051147990" sldId="354"/>
            <ac:spMk id="12" creationId="{FEC09449-BD84-41AF-BCAB-26ACAE13DF32}"/>
          </ac:spMkLst>
        </pc:spChg>
        <pc:spChg chg="add mod">
          <ac:chgData name="Takehara Kazuyo" userId="6c1305eccc517997" providerId="LiveId" clId="{83A942E9-75D4-4118-A839-1909A397D8F2}" dt="2021-07-20T08:38:33.816" v="3445" actId="14100"/>
          <ac:spMkLst>
            <pc:docMk/>
            <pc:sldMk cId="4051147990" sldId="354"/>
            <ac:spMk id="13" creationId="{611AE38F-06AF-47C9-A52F-56AABCE0F4E7}"/>
          </ac:spMkLst>
        </pc:spChg>
        <pc:spChg chg="add mod">
          <ac:chgData name="Takehara Kazuyo" userId="6c1305eccc517997" providerId="LiveId" clId="{83A942E9-75D4-4118-A839-1909A397D8F2}" dt="2021-07-20T08:39:03.242" v="3460" actId="1035"/>
          <ac:spMkLst>
            <pc:docMk/>
            <pc:sldMk cId="4051147990" sldId="354"/>
            <ac:spMk id="14" creationId="{E6D874D2-55C0-437F-8145-74E6D6155121}"/>
          </ac:spMkLst>
        </pc:spChg>
        <pc:spChg chg="add mod">
          <ac:chgData name="Takehara Kazuyo" userId="6c1305eccc517997" providerId="LiveId" clId="{83A942E9-75D4-4118-A839-1909A397D8F2}" dt="2021-07-20T08:39:26.963" v="3464" actId="14100"/>
          <ac:spMkLst>
            <pc:docMk/>
            <pc:sldMk cId="4051147990" sldId="354"/>
            <ac:spMk id="15" creationId="{B4D9241F-B223-4F56-A5A5-CFB3DAC5CD95}"/>
          </ac:spMkLst>
        </pc:spChg>
        <pc:spChg chg="add mod">
          <ac:chgData name="Takehara Kazuyo" userId="6c1305eccc517997" providerId="LiveId" clId="{83A942E9-75D4-4118-A839-1909A397D8F2}" dt="2021-07-20T08:40:06.918" v="3473" actId="1076"/>
          <ac:spMkLst>
            <pc:docMk/>
            <pc:sldMk cId="4051147990" sldId="354"/>
            <ac:spMk id="17" creationId="{D6B7711F-D1B4-40B5-9ED3-EF561EF22BF8}"/>
          </ac:spMkLst>
        </pc:spChg>
        <pc:spChg chg="add mod">
          <ac:chgData name="Takehara Kazuyo" userId="6c1305eccc517997" providerId="LiveId" clId="{83A942E9-75D4-4118-A839-1909A397D8F2}" dt="2021-07-20T08:40:35.891" v="3478" actId="20577"/>
          <ac:spMkLst>
            <pc:docMk/>
            <pc:sldMk cId="4051147990" sldId="354"/>
            <ac:spMk id="18" creationId="{65ADD7FC-8018-4762-A689-B1920C5E6FDD}"/>
          </ac:spMkLst>
        </pc:spChg>
        <pc:spChg chg="add mod">
          <ac:chgData name="Takehara Kazuyo" userId="6c1305eccc517997" providerId="LiveId" clId="{83A942E9-75D4-4118-A839-1909A397D8F2}" dt="2021-07-20T08:40:57.979" v="3482" actId="20577"/>
          <ac:spMkLst>
            <pc:docMk/>
            <pc:sldMk cId="4051147990" sldId="354"/>
            <ac:spMk id="19" creationId="{6D16682E-23BB-4F06-B281-DBE096AE2A6B}"/>
          </ac:spMkLst>
        </pc:spChg>
        <pc:spChg chg="add mod">
          <ac:chgData name="Takehara Kazuyo" userId="6c1305eccc517997" providerId="LiveId" clId="{83A942E9-75D4-4118-A839-1909A397D8F2}" dt="2021-07-20T08:41:11.491" v="3485" actId="20577"/>
          <ac:spMkLst>
            <pc:docMk/>
            <pc:sldMk cId="4051147990" sldId="354"/>
            <ac:spMk id="20" creationId="{FE17A2E2-BA4B-4EE5-8150-905BD96BB68C}"/>
          </ac:spMkLst>
        </pc:spChg>
        <pc:picChg chg="del">
          <ac:chgData name="Takehara Kazuyo" userId="6c1305eccc517997" providerId="LiveId" clId="{83A942E9-75D4-4118-A839-1909A397D8F2}" dt="2021-07-19T08:41:45.778" v="2651" actId="478"/>
          <ac:picMkLst>
            <pc:docMk/>
            <pc:sldMk cId="4051147990" sldId="354"/>
            <ac:picMk id="3" creationId="{DF875EB0-BFC7-4501-9C92-8F6490D7EB6E}"/>
          </ac:picMkLst>
        </pc:picChg>
        <pc:picChg chg="add mod">
          <ac:chgData name="Takehara Kazuyo" userId="6c1305eccc517997" providerId="LiveId" clId="{83A942E9-75D4-4118-A839-1909A397D8F2}" dt="2021-07-20T08:37:18.932" v="3432" actId="1076"/>
          <ac:picMkLst>
            <pc:docMk/>
            <pc:sldMk cId="4051147990" sldId="354"/>
            <ac:picMk id="4" creationId="{3906FF82-4722-4020-9BFF-7CB3CED108E7}"/>
          </ac:picMkLst>
        </pc:picChg>
        <pc:picChg chg="add mod">
          <ac:chgData name="Takehara Kazuyo" userId="6c1305eccc517997" providerId="LiveId" clId="{83A942E9-75D4-4118-A839-1909A397D8F2}" dt="2021-07-20T08:37:18.932" v="3432" actId="1076"/>
          <ac:picMkLst>
            <pc:docMk/>
            <pc:sldMk cId="4051147990" sldId="354"/>
            <ac:picMk id="5" creationId="{A7A0869F-B74B-4022-8DE7-D3C2AC66A986}"/>
          </ac:picMkLst>
        </pc:picChg>
        <pc:picChg chg="add del mod ord modCrop">
          <ac:chgData name="Takehara Kazuyo" userId="6c1305eccc517997" providerId="LiveId" clId="{83A942E9-75D4-4118-A839-1909A397D8F2}" dt="2021-07-20T08:41:18.614" v="3486" actId="478"/>
          <ac:picMkLst>
            <pc:docMk/>
            <pc:sldMk cId="4051147990" sldId="354"/>
            <ac:picMk id="6" creationId="{ECEFE95D-0F36-45E1-8DA2-DD8FCBF02700}"/>
          </ac:picMkLst>
        </pc:picChg>
        <pc:picChg chg="add mod">
          <ac:chgData name="Takehara Kazuyo" userId="6c1305eccc517997" providerId="LiveId" clId="{83A942E9-75D4-4118-A839-1909A397D8F2}" dt="2021-07-20T08:37:18.932" v="3432" actId="1076"/>
          <ac:picMkLst>
            <pc:docMk/>
            <pc:sldMk cId="4051147990" sldId="354"/>
            <ac:picMk id="7" creationId="{B5721560-6368-4AF6-8A2E-4883D6AB3047}"/>
          </ac:picMkLst>
        </pc:picChg>
        <pc:picChg chg="add mod">
          <ac:chgData name="Takehara Kazuyo" userId="6c1305eccc517997" providerId="LiveId" clId="{83A942E9-75D4-4118-A839-1909A397D8F2}" dt="2021-07-20T08:37:18.932" v="3432" actId="1076"/>
          <ac:picMkLst>
            <pc:docMk/>
            <pc:sldMk cId="4051147990" sldId="354"/>
            <ac:picMk id="8" creationId="{55D39D0A-D03B-4561-ACCD-85A4F25443C9}"/>
          </ac:picMkLst>
        </pc:picChg>
        <pc:picChg chg="add del mod">
          <ac:chgData name="Takehara Kazuyo" userId="6c1305eccc517997" providerId="LiveId" clId="{83A942E9-75D4-4118-A839-1909A397D8F2}" dt="2021-07-19T08:46:14.254" v="2688" actId="478"/>
          <ac:picMkLst>
            <pc:docMk/>
            <pc:sldMk cId="4051147990" sldId="354"/>
            <ac:picMk id="8" creationId="{578241CC-48D0-4F86-A0D4-4B12E15EE4B1}"/>
          </ac:picMkLst>
        </pc:picChg>
        <pc:picChg chg="add mod">
          <ac:chgData name="Takehara Kazuyo" userId="6c1305eccc517997" providerId="LiveId" clId="{83A942E9-75D4-4118-A839-1909A397D8F2}" dt="2021-07-20T08:37:18.932" v="3432" actId="1076"/>
          <ac:picMkLst>
            <pc:docMk/>
            <pc:sldMk cId="4051147990" sldId="354"/>
            <ac:picMk id="9" creationId="{B93D4587-9676-459B-94E9-DF3165451BCF}"/>
          </ac:picMkLst>
        </pc:picChg>
        <pc:picChg chg="add mod">
          <ac:chgData name="Takehara Kazuyo" userId="6c1305eccc517997" providerId="LiveId" clId="{83A942E9-75D4-4118-A839-1909A397D8F2}" dt="2021-07-20T08:37:31.394" v="3434" actId="1076"/>
          <ac:picMkLst>
            <pc:docMk/>
            <pc:sldMk cId="4051147990" sldId="354"/>
            <ac:picMk id="10" creationId="{FAA4B45A-FACE-4EBA-9522-D6E7A13B770C}"/>
          </ac:picMkLst>
        </pc:picChg>
        <pc:picChg chg="add del mod">
          <ac:chgData name="Takehara Kazuyo" userId="6c1305eccc517997" providerId="LiveId" clId="{83A942E9-75D4-4118-A839-1909A397D8F2}" dt="2021-07-22T09:20:52.941" v="3607" actId="478"/>
          <ac:picMkLst>
            <pc:docMk/>
            <pc:sldMk cId="4051147990" sldId="354"/>
            <ac:picMk id="11" creationId="{C356EAB2-94A3-4ECC-8E6B-16C67DF6AB36}"/>
          </ac:picMkLst>
        </pc:picChg>
      </pc:sldChg>
      <pc:sldChg chg="addSp delSp modSp add mod addAnim delAnim">
        <pc:chgData name="Takehara Kazuyo" userId="6c1305eccc517997" providerId="LiveId" clId="{83A942E9-75D4-4118-A839-1909A397D8F2}" dt="2021-07-20T09:13:04.853" v="3507" actId="1076"/>
        <pc:sldMkLst>
          <pc:docMk/>
          <pc:sldMk cId="2495477228" sldId="358"/>
        </pc:sldMkLst>
        <pc:picChg chg="del">
          <ac:chgData name="Takehara Kazuyo" userId="6c1305eccc517997" providerId="LiveId" clId="{83A942E9-75D4-4118-A839-1909A397D8F2}" dt="2021-07-20T09:12:35.123" v="3503" actId="478"/>
          <ac:picMkLst>
            <pc:docMk/>
            <pc:sldMk cId="2495477228" sldId="358"/>
            <ac:picMk id="2" creationId="{063C13BB-8F53-46CB-B2B0-263FF11CDA11}"/>
          </ac:picMkLst>
        </pc:picChg>
        <pc:picChg chg="mod modCrop">
          <ac:chgData name="Takehara Kazuyo" userId="6c1305eccc517997" providerId="LiveId" clId="{83A942E9-75D4-4118-A839-1909A397D8F2}" dt="2021-07-20T09:13:01.824" v="3506" actId="1076"/>
          <ac:picMkLst>
            <pc:docMk/>
            <pc:sldMk cId="2495477228" sldId="358"/>
            <ac:picMk id="3" creationId="{5DB4B7FA-DBC2-497E-AB0B-F02001BDC298}"/>
          </ac:picMkLst>
        </pc:picChg>
        <pc:picChg chg="add del mod">
          <ac:chgData name="Takehara Kazuyo" userId="6c1305eccc517997" providerId="LiveId" clId="{83A942E9-75D4-4118-A839-1909A397D8F2}" dt="2021-07-20T09:13:04.853" v="3507" actId="1076"/>
          <ac:picMkLst>
            <pc:docMk/>
            <pc:sldMk cId="2495477228" sldId="358"/>
            <ac:picMk id="5" creationId="{3C20772D-7C6C-499A-8027-C7BF710AC189}"/>
          </ac:picMkLst>
        </pc:picChg>
      </pc:sldChg>
      <pc:sldChg chg="delSp modSp add mod delAnim">
        <pc:chgData name="Takehara Kazuyo" userId="6c1305eccc517997" providerId="LiveId" clId="{83A942E9-75D4-4118-A839-1909A397D8F2}" dt="2021-07-20T09:14:11.658" v="3519" actId="1076"/>
        <pc:sldMkLst>
          <pc:docMk/>
          <pc:sldMk cId="3098926805" sldId="359"/>
        </pc:sldMkLst>
        <pc:spChg chg="del">
          <ac:chgData name="Takehara Kazuyo" userId="6c1305eccc517997" providerId="LiveId" clId="{83A942E9-75D4-4118-A839-1909A397D8F2}" dt="2021-07-20T09:13:57.162" v="3517" actId="478"/>
          <ac:spMkLst>
            <pc:docMk/>
            <pc:sldMk cId="3098926805" sldId="359"/>
            <ac:spMk id="7" creationId="{6AF9C946-6304-4222-A2E6-D6DEC52C9556}"/>
          </ac:spMkLst>
        </pc:spChg>
        <pc:spChg chg="del">
          <ac:chgData name="Takehara Kazuyo" userId="6c1305eccc517997" providerId="LiveId" clId="{83A942E9-75D4-4118-A839-1909A397D8F2}" dt="2021-07-20T09:13:57.162" v="3517" actId="478"/>
          <ac:spMkLst>
            <pc:docMk/>
            <pc:sldMk cId="3098926805" sldId="359"/>
            <ac:spMk id="8" creationId="{89F8B97A-806E-4F94-9257-0B56C7AE4FCD}"/>
          </ac:spMkLst>
        </pc:spChg>
        <pc:spChg chg="del">
          <ac:chgData name="Takehara Kazuyo" userId="6c1305eccc517997" providerId="LiveId" clId="{83A942E9-75D4-4118-A839-1909A397D8F2}" dt="2021-07-20T09:13:57.162" v="3517" actId="478"/>
          <ac:spMkLst>
            <pc:docMk/>
            <pc:sldMk cId="3098926805" sldId="359"/>
            <ac:spMk id="9" creationId="{862381FC-2869-4844-A6B2-B085F91D3475}"/>
          </ac:spMkLst>
        </pc:spChg>
        <pc:spChg chg="del">
          <ac:chgData name="Takehara Kazuyo" userId="6c1305eccc517997" providerId="LiveId" clId="{83A942E9-75D4-4118-A839-1909A397D8F2}" dt="2021-07-20T09:13:57.162" v="3517" actId="478"/>
          <ac:spMkLst>
            <pc:docMk/>
            <pc:sldMk cId="3098926805" sldId="359"/>
            <ac:spMk id="10" creationId="{D0E15151-CC7A-4216-9B5E-335C67CF2435}"/>
          </ac:spMkLst>
        </pc:spChg>
        <pc:spChg chg="mod">
          <ac:chgData name="Takehara Kazuyo" userId="6c1305eccc517997" providerId="LiveId" clId="{83A942E9-75D4-4118-A839-1909A397D8F2}" dt="2021-07-20T09:14:11.658" v="3519" actId="1076"/>
          <ac:spMkLst>
            <pc:docMk/>
            <pc:sldMk cId="3098926805" sldId="359"/>
            <ac:spMk id="11" creationId="{D9CE59B9-AFFE-4DF9-ADC5-B121CCC72840}"/>
          </ac:spMkLst>
        </pc:spChg>
        <pc:spChg chg="mod">
          <ac:chgData name="Takehara Kazuyo" userId="6c1305eccc517997" providerId="LiveId" clId="{83A942E9-75D4-4118-A839-1909A397D8F2}" dt="2021-07-20T09:14:11.658" v="3519" actId="1076"/>
          <ac:spMkLst>
            <pc:docMk/>
            <pc:sldMk cId="3098926805" sldId="359"/>
            <ac:spMk id="12" creationId="{185208D0-F9C1-408E-BD55-56C02C1CB76B}"/>
          </ac:spMkLst>
        </pc:spChg>
        <pc:spChg chg="mod">
          <ac:chgData name="Takehara Kazuyo" userId="6c1305eccc517997" providerId="LiveId" clId="{83A942E9-75D4-4118-A839-1909A397D8F2}" dt="2021-07-20T09:14:11.658" v="3519" actId="1076"/>
          <ac:spMkLst>
            <pc:docMk/>
            <pc:sldMk cId="3098926805" sldId="359"/>
            <ac:spMk id="13" creationId="{DB5B6022-A4BE-47CB-B59A-10B5E712D9E2}"/>
          </ac:spMkLst>
        </pc:spChg>
        <pc:picChg chg="mod modCrop">
          <ac:chgData name="Takehara Kazuyo" userId="6c1305eccc517997" providerId="LiveId" clId="{83A942E9-75D4-4118-A839-1909A397D8F2}" dt="2021-07-20T09:14:11.658" v="3519" actId="1076"/>
          <ac:picMkLst>
            <pc:docMk/>
            <pc:sldMk cId="3098926805" sldId="359"/>
            <ac:picMk id="4" creationId="{1B41381A-1F0E-41CB-83B3-D99CF991597E}"/>
          </ac:picMkLst>
        </pc:picChg>
        <pc:picChg chg="del">
          <ac:chgData name="Takehara Kazuyo" userId="6c1305eccc517997" providerId="LiveId" clId="{83A942E9-75D4-4118-A839-1909A397D8F2}" dt="2021-07-20T09:13:57.162" v="3517" actId="478"/>
          <ac:picMkLst>
            <pc:docMk/>
            <pc:sldMk cId="3098926805" sldId="359"/>
            <ac:picMk id="14" creationId="{E481491F-2A38-43EE-A9D8-44B418E01C8B}"/>
          </ac:picMkLst>
        </pc:picChg>
        <pc:picChg chg="mod">
          <ac:chgData name="Takehara Kazuyo" userId="6c1305eccc517997" providerId="LiveId" clId="{83A942E9-75D4-4118-A839-1909A397D8F2}" dt="2021-07-20T09:14:11.658" v="3519" actId="1076"/>
          <ac:picMkLst>
            <pc:docMk/>
            <pc:sldMk cId="3098926805" sldId="359"/>
            <ac:picMk id="15" creationId="{14F0137C-B0BF-4628-9D49-2A9ABFAE5138}"/>
          </ac:picMkLst>
        </pc:picChg>
      </pc:sldChg>
      <pc:sldChg chg="delSp modSp add mod delAnim">
        <pc:chgData name="Takehara Kazuyo" userId="6c1305eccc517997" providerId="LiveId" clId="{83A942E9-75D4-4118-A839-1909A397D8F2}" dt="2021-07-20T09:14:56.251" v="3530" actId="1076"/>
        <pc:sldMkLst>
          <pc:docMk/>
          <pc:sldMk cId="1787891357" sldId="360"/>
        </pc:sldMkLst>
        <pc:picChg chg="mod">
          <ac:chgData name="Takehara Kazuyo" userId="6c1305eccc517997" providerId="LiveId" clId="{83A942E9-75D4-4118-A839-1909A397D8F2}" dt="2021-07-20T09:14:56.251" v="3530" actId="1076"/>
          <ac:picMkLst>
            <pc:docMk/>
            <pc:sldMk cId="1787891357" sldId="360"/>
            <ac:picMk id="3" creationId="{A77271C9-B25A-4A8F-9745-FB253DB4D0BF}"/>
          </ac:picMkLst>
        </pc:picChg>
        <pc:picChg chg="del">
          <ac:chgData name="Takehara Kazuyo" userId="6c1305eccc517997" providerId="LiveId" clId="{83A942E9-75D4-4118-A839-1909A397D8F2}" dt="2021-07-20T09:14:51.440" v="3529" actId="478"/>
          <ac:picMkLst>
            <pc:docMk/>
            <pc:sldMk cId="1787891357" sldId="360"/>
            <ac:picMk id="4" creationId="{E38936E3-09C9-4258-93F4-00C927AB1E3E}"/>
          </ac:picMkLst>
        </pc:picChg>
        <pc:picChg chg="del">
          <ac:chgData name="Takehara Kazuyo" userId="6c1305eccc517997" providerId="LiveId" clId="{83A942E9-75D4-4118-A839-1909A397D8F2}" dt="2021-07-20T09:14:50.439" v="3528" actId="478"/>
          <ac:picMkLst>
            <pc:docMk/>
            <pc:sldMk cId="1787891357" sldId="360"/>
            <ac:picMk id="6" creationId="{D29E0E31-4B91-47A3-B3C0-B4805977AE06}"/>
          </ac:picMkLst>
        </pc:picChg>
        <pc:picChg chg="mod">
          <ac:chgData name="Takehara Kazuyo" userId="6c1305eccc517997" providerId="LiveId" clId="{83A942E9-75D4-4118-A839-1909A397D8F2}" dt="2021-07-20T09:14:56.251" v="3530" actId="1076"/>
          <ac:picMkLst>
            <pc:docMk/>
            <pc:sldMk cId="1787891357" sldId="360"/>
            <ac:picMk id="7" creationId="{FD8EFD7A-AACA-4116-AC7F-D36B25310729}"/>
          </ac:picMkLst>
        </pc:picChg>
      </pc:sldChg>
      <pc:sldChg chg="delSp modSp add mod delAnim">
        <pc:chgData name="Takehara Kazuyo" userId="6c1305eccc517997" providerId="LiveId" clId="{83A942E9-75D4-4118-A839-1909A397D8F2}" dt="2021-07-20T09:15:17.928" v="3534" actId="1076"/>
        <pc:sldMkLst>
          <pc:docMk/>
          <pc:sldMk cId="1839131888" sldId="361"/>
        </pc:sldMkLst>
        <pc:spChg chg="del">
          <ac:chgData name="Takehara Kazuyo" userId="6c1305eccc517997" providerId="LiveId" clId="{83A942E9-75D4-4118-A839-1909A397D8F2}" dt="2021-07-20T09:15:10.602" v="3533" actId="478"/>
          <ac:spMkLst>
            <pc:docMk/>
            <pc:sldMk cId="1839131888" sldId="361"/>
            <ac:spMk id="7" creationId="{FC918926-0074-43EE-9CC9-BCA7951AB6EC}"/>
          </ac:spMkLst>
        </pc:spChg>
        <pc:spChg chg="del mod">
          <ac:chgData name="Takehara Kazuyo" userId="6c1305eccc517997" providerId="LiveId" clId="{83A942E9-75D4-4118-A839-1909A397D8F2}" dt="2021-07-20T09:15:10.602" v="3533" actId="478"/>
          <ac:spMkLst>
            <pc:docMk/>
            <pc:sldMk cId="1839131888" sldId="361"/>
            <ac:spMk id="8" creationId="{F7D825A0-21FD-4E79-B07A-1C8B831EE53F}"/>
          </ac:spMkLst>
        </pc:spChg>
        <pc:spChg chg="del">
          <ac:chgData name="Takehara Kazuyo" userId="6c1305eccc517997" providerId="LiveId" clId="{83A942E9-75D4-4118-A839-1909A397D8F2}" dt="2021-07-20T09:15:10.602" v="3533" actId="478"/>
          <ac:spMkLst>
            <pc:docMk/>
            <pc:sldMk cId="1839131888" sldId="361"/>
            <ac:spMk id="9" creationId="{A4A7925E-627E-480B-B25C-670CD58E151E}"/>
          </ac:spMkLst>
        </pc:spChg>
        <pc:spChg chg="mod">
          <ac:chgData name="Takehara Kazuyo" userId="6c1305eccc517997" providerId="LiveId" clId="{83A942E9-75D4-4118-A839-1909A397D8F2}" dt="2021-07-20T09:15:17.928" v="3534" actId="1076"/>
          <ac:spMkLst>
            <pc:docMk/>
            <pc:sldMk cId="1839131888" sldId="361"/>
            <ac:spMk id="10" creationId="{A5DAE1D8-A558-4F64-81A5-4A5B62F69C1F}"/>
          </ac:spMkLst>
        </pc:spChg>
        <pc:spChg chg="mod">
          <ac:chgData name="Takehara Kazuyo" userId="6c1305eccc517997" providerId="LiveId" clId="{83A942E9-75D4-4118-A839-1909A397D8F2}" dt="2021-07-20T09:15:17.928" v="3534" actId="1076"/>
          <ac:spMkLst>
            <pc:docMk/>
            <pc:sldMk cId="1839131888" sldId="361"/>
            <ac:spMk id="11" creationId="{EC1846CF-822D-4738-81EF-22DBA7617330}"/>
          </ac:spMkLst>
        </pc:spChg>
        <pc:spChg chg="mod">
          <ac:chgData name="Takehara Kazuyo" userId="6c1305eccc517997" providerId="LiveId" clId="{83A942E9-75D4-4118-A839-1909A397D8F2}" dt="2021-07-20T09:15:17.928" v="3534" actId="1076"/>
          <ac:spMkLst>
            <pc:docMk/>
            <pc:sldMk cId="1839131888" sldId="361"/>
            <ac:spMk id="12" creationId="{941F1FD1-69FC-4C45-A528-F01F2AE36805}"/>
          </ac:spMkLst>
        </pc:spChg>
        <pc:picChg chg="del">
          <ac:chgData name="Takehara Kazuyo" userId="6c1305eccc517997" providerId="LiveId" clId="{83A942E9-75D4-4118-A839-1909A397D8F2}" dt="2021-07-20T09:15:10.602" v="3533" actId="478"/>
          <ac:picMkLst>
            <pc:docMk/>
            <pc:sldMk cId="1839131888" sldId="361"/>
            <ac:picMk id="3" creationId="{E4E56ADF-FA34-4564-84A5-F8BBA7C43473}"/>
          </ac:picMkLst>
        </pc:picChg>
        <pc:picChg chg="mod">
          <ac:chgData name="Takehara Kazuyo" userId="6c1305eccc517997" providerId="LiveId" clId="{83A942E9-75D4-4118-A839-1909A397D8F2}" dt="2021-07-20T09:15:17.928" v="3534" actId="1076"/>
          <ac:picMkLst>
            <pc:docMk/>
            <pc:sldMk cId="1839131888" sldId="361"/>
            <ac:picMk id="4" creationId="{C95E87CA-C343-4BEA-8D9F-AE15C3DC28B9}"/>
          </ac:picMkLst>
        </pc:picChg>
        <pc:picChg chg="del">
          <ac:chgData name="Takehara Kazuyo" userId="6c1305eccc517997" providerId="LiveId" clId="{83A942E9-75D4-4118-A839-1909A397D8F2}" dt="2021-07-20T09:15:10.602" v="3533" actId="478"/>
          <ac:picMkLst>
            <pc:docMk/>
            <pc:sldMk cId="1839131888" sldId="361"/>
            <ac:picMk id="13" creationId="{A17B8C2F-EA4C-4ABC-9FB4-A21B1B36A02E}"/>
          </ac:picMkLst>
        </pc:picChg>
        <pc:picChg chg="mod">
          <ac:chgData name="Takehara Kazuyo" userId="6c1305eccc517997" providerId="LiveId" clId="{83A942E9-75D4-4118-A839-1909A397D8F2}" dt="2021-07-20T09:15:17.928" v="3534" actId="1076"/>
          <ac:picMkLst>
            <pc:docMk/>
            <pc:sldMk cId="1839131888" sldId="361"/>
            <ac:picMk id="14" creationId="{AC5EF516-34AB-4C3E-9934-379E6DA8345C}"/>
          </ac:picMkLst>
        </pc:picChg>
      </pc:sldChg>
      <pc:sldChg chg="modSp add mod">
        <pc:chgData name="Takehara Kazuyo" userId="6c1305eccc517997" providerId="LiveId" clId="{83A942E9-75D4-4118-A839-1909A397D8F2}" dt="2021-07-22T09:21:27.894" v="3613" actId="1076"/>
        <pc:sldMkLst>
          <pc:docMk/>
          <pc:sldMk cId="1060578310" sldId="362"/>
        </pc:sldMkLst>
        <pc:spChg chg="mod">
          <ac:chgData name="Takehara Kazuyo" userId="6c1305eccc517997" providerId="LiveId" clId="{83A942E9-75D4-4118-A839-1909A397D8F2}" dt="2021-07-22T09:21:27.894" v="3613" actId="1076"/>
          <ac:spMkLst>
            <pc:docMk/>
            <pc:sldMk cId="1060578310" sldId="362"/>
            <ac:spMk id="6" creationId="{90D93838-8C0B-4213-8FBD-522BE679B23C}"/>
          </ac:spMkLst>
        </pc:spChg>
        <pc:spChg chg="mod">
          <ac:chgData name="Takehara Kazuyo" userId="6c1305eccc517997" providerId="LiveId" clId="{83A942E9-75D4-4118-A839-1909A397D8F2}" dt="2021-07-22T09:21:27.894" v="3613" actId="1076"/>
          <ac:spMkLst>
            <pc:docMk/>
            <pc:sldMk cId="1060578310" sldId="362"/>
            <ac:spMk id="7" creationId="{41FD6875-BD56-4034-BC30-F85D9E5F378C}"/>
          </ac:spMkLst>
        </pc:spChg>
        <pc:picChg chg="mod modCrop">
          <ac:chgData name="Takehara Kazuyo" userId="6c1305eccc517997" providerId="LiveId" clId="{83A942E9-75D4-4118-A839-1909A397D8F2}" dt="2021-07-22T09:21:27.894" v="3613" actId="1076"/>
          <ac:picMkLst>
            <pc:docMk/>
            <pc:sldMk cId="1060578310" sldId="362"/>
            <ac:picMk id="5" creationId="{64637928-AC22-4874-BF99-1FF28F68728D}"/>
          </ac:picMkLst>
        </pc:picChg>
      </pc:sldChg>
    </pc:docChg>
  </pc:docChgLst>
  <pc:docChgLst>
    <pc:chgData name="Takehara Kazuyo" userId="6c1305eccc517997" providerId="LiveId" clId="{88FE39B3-6B83-45B4-B0C8-B9C7D2EC115A}"/>
    <pc:docChg chg="delSld modSld">
      <pc:chgData name="Takehara Kazuyo" userId="6c1305eccc517997" providerId="LiveId" clId="{88FE39B3-6B83-45B4-B0C8-B9C7D2EC115A}" dt="2022-04-04T04:03:52.648" v="11" actId="20577"/>
      <pc:docMkLst>
        <pc:docMk/>
      </pc:docMkLst>
      <pc:sldChg chg="addSp modSp mod">
        <pc:chgData name="Takehara Kazuyo" userId="6c1305eccc517997" providerId="LiveId" clId="{88FE39B3-6B83-45B4-B0C8-B9C7D2EC115A}" dt="2022-04-04T04:03:52.648" v="11" actId="20577"/>
        <pc:sldMkLst>
          <pc:docMk/>
          <pc:sldMk cId="2126951739" sldId="272"/>
        </pc:sldMkLst>
        <pc:spChg chg="add mod">
          <ac:chgData name="Takehara Kazuyo" userId="6c1305eccc517997" providerId="LiveId" clId="{88FE39B3-6B83-45B4-B0C8-B9C7D2EC115A}" dt="2022-04-04T04:03:38.982" v="9"/>
          <ac:spMkLst>
            <pc:docMk/>
            <pc:sldMk cId="2126951739" sldId="272"/>
            <ac:spMk id="6" creationId="{D099B045-2869-445E-92B3-1937309424F1}"/>
          </ac:spMkLst>
        </pc:spChg>
        <pc:spChg chg="add mod">
          <ac:chgData name="Takehara Kazuyo" userId="6c1305eccc517997" providerId="LiveId" clId="{88FE39B3-6B83-45B4-B0C8-B9C7D2EC115A}" dt="2022-04-04T04:03:52.648" v="11" actId="20577"/>
          <ac:spMkLst>
            <pc:docMk/>
            <pc:sldMk cId="2126951739" sldId="272"/>
            <ac:spMk id="7" creationId="{EE1A520B-EE48-4816-B184-B76513545A1C}"/>
          </ac:spMkLst>
        </pc:spChg>
        <pc:picChg chg="mod">
          <ac:chgData name="Takehara Kazuyo" userId="6c1305eccc517997" providerId="LiveId" clId="{88FE39B3-6B83-45B4-B0C8-B9C7D2EC115A}" dt="2022-04-04T04:03:35.481" v="7" actId="1076"/>
          <ac:picMkLst>
            <pc:docMk/>
            <pc:sldMk cId="2126951739" sldId="272"/>
            <ac:picMk id="3" creationId="{AD750234-2B6F-41BB-A37A-E284CA49E9F8}"/>
          </ac:picMkLst>
        </pc:picChg>
        <pc:picChg chg="mod">
          <ac:chgData name="Takehara Kazuyo" userId="6c1305eccc517997" providerId="LiveId" clId="{88FE39B3-6B83-45B4-B0C8-B9C7D2EC115A}" dt="2022-04-04T04:03:37.323" v="8" actId="1076"/>
          <ac:picMkLst>
            <pc:docMk/>
            <pc:sldMk cId="2126951739" sldId="272"/>
            <ac:picMk id="4" creationId="{5538BE1D-ED63-486E-B440-624A8780390D}"/>
          </ac:picMkLst>
        </pc:picChg>
        <pc:picChg chg="add mod">
          <ac:chgData name="Takehara Kazuyo" userId="6c1305eccc517997" providerId="LiveId" clId="{88FE39B3-6B83-45B4-B0C8-B9C7D2EC115A}" dt="2022-04-04T04:03:38.982" v="9"/>
          <ac:picMkLst>
            <pc:docMk/>
            <pc:sldMk cId="2126951739" sldId="272"/>
            <ac:picMk id="5" creationId="{A2A4FFA8-38CE-4762-BCEB-350DBC6A105F}"/>
          </ac:picMkLst>
        </pc:picChg>
      </pc:sldChg>
      <pc:sldChg chg="addSp modSp mod">
        <pc:chgData name="Takehara Kazuyo" userId="6c1305eccc517997" providerId="LiveId" clId="{88FE39B3-6B83-45B4-B0C8-B9C7D2EC115A}" dt="2022-04-04T04:03:14.695" v="6" actId="20577"/>
        <pc:sldMkLst>
          <pc:docMk/>
          <pc:sldMk cId="1697153083" sldId="320"/>
        </pc:sldMkLst>
        <pc:spChg chg="add mod">
          <ac:chgData name="Takehara Kazuyo" userId="6c1305eccc517997" providerId="LiveId" clId="{88FE39B3-6B83-45B4-B0C8-B9C7D2EC115A}" dt="2022-04-04T04:02:57.111" v="4" actId="1076"/>
          <ac:spMkLst>
            <pc:docMk/>
            <pc:sldMk cId="1697153083" sldId="320"/>
            <ac:spMk id="5" creationId="{A2B3611E-CABF-43DD-A567-A2BB6CCA6DA0}"/>
          </ac:spMkLst>
        </pc:spChg>
        <pc:spChg chg="add mod">
          <ac:chgData name="Takehara Kazuyo" userId="6c1305eccc517997" providerId="LiveId" clId="{88FE39B3-6B83-45B4-B0C8-B9C7D2EC115A}" dt="2022-04-04T04:03:14.695" v="6" actId="20577"/>
          <ac:spMkLst>
            <pc:docMk/>
            <pc:sldMk cId="1697153083" sldId="320"/>
            <ac:spMk id="6" creationId="{39BB677F-90F5-4246-BC98-7B1BB1E67ECC}"/>
          </ac:spMkLst>
        </pc:spChg>
        <pc:picChg chg="mod">
          <ac:chgData name="Takehara Kazuyo" userId="6c1305eccc517997" providerId="LiveId" clId="{88FE39B3-6B83-45B4-B0C8-B9C7D2EC115A}" dt="2022-04-04T04:02:47.229" v="1" actId="1076"/>
          <ac:picMkLst>
            <pc:docMk/>
            <pc:sldMk cId="1697153083" sldId="320"/>
            <ac:picMk id="3" creationId="{04E9A8EC-0948-4284-9892-59075BAA28CF}"/>
          </ac:picMkLst>
        </pc:picChg>
        <pc:picChg chg="add mod">
          <ac:chgData name="Takehara Kazuyo" userId="6c1305eccc517997" providerId="LiveId" clId="{88FE39B3-6B83-45B4-B0C8-B9C7D2EC115A}" dt="2022-04-04T04:02:57.111" v="4" actId="1076"/>
          <ac:picMkLst>
            <pc:docMk/>
            <pc:sldMk cId="1697153083" sldId="320"/>
            <ac:picMk id="4" creationId="{6F57C921-AFB4-47A2-B7A6-394350D10EC4}"/>
          </ac:picMkLst>
        </pc:picChg>
      </pc:sldChg>
      <pc:sldChg chg="del">
        <pc:chgData name="Takehara Kazuyo" userId="6c1305eccc517997" providerId="LiveId" clId="{88FE39B3-6B83-45B4-B0C8-B9C7D2EC115A}" dt="2022-04-01T03:14:22.629" v="0" actId="2696"/>
        <pc:sldMkLst>
          <pc:docMk/>
          <pc:sldMk cId="2674143988" sldId="3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F752C-D916-4084-BAE8-C46F3465FB67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F8AC6-2608-4135-8DCE-54399A63E0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0986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B00B66-FB7A-4C16-97A4-958C9E5C4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5BD4CCA-5CF2-48F2-B7A8-CD9C9CC910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5268C4-F92C-4902-98DB-0EE1D0201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F1B3-0315-4EE1-A581-50BCAFE85930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7C5D2A-3B93-4994-B0E8-09DD45A05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EF13AE-4602-4FEA-B181-0F6E94287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7FA50-8BFE-4FBA-B557-2FCA17690D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705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EADEC8-64E2-4820-9336-CF2D57DC3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D8330C-E1CE-4A77-84DC-22984F410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58BF6D-8F46-4F6B-A4C2-3996BAE0B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F1B3-0315-4EE1-A581-50BCAFE85930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3FC197-5C68-4548-9E3F-42F7C8085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3428BD-5EB4-4EF9-83F1-435F830D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7FA50-8BFE-4FBA-B557-2FCA17690D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6065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02F1FF-BB30-453D-A8A9-256DBA351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2C4F2DD-F9A1-4FD9-AD0E-02BC961F0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0605E2-4292-48EC-BEBF-B3A3ABFB0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F1B3-0315-4EE1-A581-50BCAFE85930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251A93E-DB0A-4CEB-9AF5-F2A90D64F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03EF62-BDE5-4FE7-B273-844FE04CB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7FA50-8BFE-4FBA-B557-2FCA17690D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258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7D5E54-3929-467E-84B3-3E9E181DE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FB2E937-87C2-4A49-B62F-C5E20AB9D8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9C7CCB7-C995-4879-8E3C-EA2172E4C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C768892-4CCE-4171-A8E6-A91E55B74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F1B3-0315-4EE1-A581-50BCAFE85930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803D0A-0FEC-41BA-81D0-91991BFDD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670BFF0-9A61-4A38-B29D-143FABCEF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7FA50-8BFE-4FBA-B557-2FCA17690D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6144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E21D40-749B-43AE-9F5E-0B04EDCD5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889463E-0D47-4A76-9191-D3EE86018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A94C334-E24F-4588-8D1F-5B494636E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C5E7D6B-F221-4A2C-BFA1-EBD28DBB07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4C83B79-1A5B-45E4-B3BA-54F8DEADA1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4F627C8-A254-4B1D-B886-FB3B6D296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F1B3-0315-4EE1-A581-50BCAFE85930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2DF45AD-2773-4AF1-9C47-176572910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7A7CB41-04DC-4924-9F66-B9A09ED5C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7FA50-8BFE-4FBA-B557-2FCA17690D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6099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9ED1BF-F9BC-4F46-9970-097456B30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6B31031-5552-4D3F-9471-C1FAEB0CF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F1B3-0315-4EE1-A581-50BCAFE85930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54111C4-0C63-4955-90A1-E03A7AB7B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C33982F-69D1-494D-B054-C5F6F1EF6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7FA50-8BFE-4FBA-B557-2FCA17690D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05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85C9041-F0B7-4DCF-BF8D-873C665A2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F1B3-0315-4EE1-A581-50BCAFE85930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F58EF1D-D4F7-46C4-AD2C-035087C2E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9A29CD9-0AF3-4EE8-8708-D78350E03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7FA50-8BFE-4FBA-B557-2FCA17690D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2373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928FE3-82BC-4705-A465-370B00179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356A4EC-AD0B-4838-A63F-E4B887920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5037DE-4490-4CA1-A09F-5B8CB733ED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F15C00-A9D5-400B-86DD-3D57A95EC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F1B3-0315-4EE1-A581-50BCAFE85930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3F7E059-537F-4C32-8278-FA08E3209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7155C0A-9922-428D-846F-8F7162384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7FA50-8BFE-4FBA-B557-2FCA17690D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174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2A48F8-B82D-49C4-9B39-BF95C0705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2195705-BFD9-4160-B53C-3C4C42F9E8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7711096-E581-4301-A1C2-71BC3CE65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8460DBA-275C-4A7C-B2E4-20CAD50E5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F1B3-0315-4EE1-A581-50BCAFE85930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937A282-3EC5-44D6-B2D9-8E6ED5FF2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B126D6E-2206-49C4-BD74-6FAA0CAC1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7FA50-8BFE-4FBA-B557-2FCA17690D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24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B80212-CCF4-4505-A72F-E16F9040F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8BE9019-2B27-42AB-9891-0F9A4C51D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54460C5-4E55-464C-A9F3-96DAF7CF0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F1B3-0315-4EE1-A581-50BCAFE85930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478476-1DB8-439C-8940-D2F9887A9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A41DBA-AF2B-4AF7-A2CF-960A0E82D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7FA50-8BFE-4FBA-B557-2FCA17690D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7382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2D9A52F-95D5-4AAE-9352-9B3AB0B08E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CC06D46-222F-430A-B4E7-0741E69247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5F8E9E-2EF9-412E-A787-7C76571C8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F1B3-0315-4EE1-A581-50BCAFE85930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E61AD1-DB23-45B7-AD7F-2CFECB7CB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9C0CAD-F43F-419B-92E5-F47421D97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7FA50-8BFE-4FBA-B557-2FCA17690D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1707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27D3D0-FB16-4A1B-95A1-F90945CB6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B438BC6-26FD-4707-95F8-3519B938A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79B452-85CE-4C95-B8C6-A82CB68C9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46E2F1-D511-40E1-9C61-FA802BCB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1EE70D-542E-49CA-8551-110020553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913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B484D5-95BD-4D9E-B61B-7E97BBFE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185DA2-A174-45BC-9DB2-0412DA5B6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484BA0-EBEE-40C5-8740-BE1126C9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A24A21-7F22-473F-AB3D-2B532082A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B8DBA-978B-453F-B4D0-D3F459E5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9947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FD0FA5-C47E-4E60-AC90-96EA0F040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C08172-8DF4-490D-B600-0460523BF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0738DF-C03B-465F-9F38-3AE08271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84A029-C0A6-4DBA-8C24-722C88A82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CB93C6-B766-428E-87CF-8A336E8E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9445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9F56C8-AF5A-4E6D-9DAD-8CCE7A32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1BD1EC-1099-4E75-B6C7-AE20A133C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708EE0D-4903-493A-8132-6EF7598A1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3B6921-3881-4B1A-9C1C-968E7EA4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16B55A-0CD4-4A7B-B38C-9F46C2197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F11818-D4F8-4106-A087-04024FC8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127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F39AFA-15B1-401D-93A0-982FF5590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E566CC-5851-4F69-BA97-5DF5A9854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89C432-795D-46E9-AF88-C51AE2039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1C40A95-6B89-4447-A970-16F0EB906E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2C6140A-2400-40F7-8A53-2164B7059B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9F253EE-9158-4954-A16B-F42AEC59F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8B74646-A8BB-4219-B477-2B2F8AFDC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A0008F8-C0FE-4446-9B48-B015FC87F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562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185A53-0FC7-4258-B828-5A87299A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B01A2D4-7A1F-456B-BB2C-9C266796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7F21EB0-1A6C-4F0D-B6A4-C24DA7162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0F1D72E-E1AC-4237-BFB6-3099CDF9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9970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24DE4A-342B-4479-BFAC-FC90816BE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2EDB3A9-09BC-4CF2-A5D9-D1D9712D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10E914-E92E-4A7D-B93F-E35F45FB2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838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8A3A1A-4D57-499A-8B07-26A40E070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7C8A460-5CD7-43AD-9498-6B86A826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4550753-7B35-4E47-978C-6323DEF69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85ACA2-7E76-495E-BC68-C9563D52B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A0BE3CC-B740-4B62-8A63-4F08CD40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38E529-D817-46DD-9856-E5637C48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6461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6D5994-59E8-4984-A793-341DDC740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690E876-E0CF-4558-BC14-3EBEFD6B01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6984956-A0C6-41F6-9EA9-6713104C6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E1B66A1-BBC8-49CC-8111-457CF998E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638BF49-ED4D-468D-86FE-F9C67A845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1E40AC-4011-48B0-9CB6-5082DB9CC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7315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A4169B-1CEB-49DD-8194-9E1032BB3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93B40FB-8987-4489-B6AD-934DC295B9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0F2521-1A44-4206-A25E-E31C187CA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60EECF-0E39-4D63-B72E-26965CD37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B46959-BA1D-4857-8E89-AA135AFD3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0136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8C1D481-CC27-4419-B4D0-8357FBC0C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438158-D72C-4EFF-9178-9B17E2B6A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85B660-DD90-40E6-8F0A-2F77225D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F09DF2-960F-45FE-B2DA-88396B03C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A04E35-C20B-4AA6-B3BE-8AFDEB73C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7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F9E36DD-6876-46AE-A1E3-779C6C718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74CCF50-FEC0-4882-8CF7-AC6CAA750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C0712D-C14F-412F-BB24-8ECE1FA97B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0F1B3-0315-4EE1-A581-50BCAFE85930}" type="datetimeFigureOut">
              <a:rPr kumimoji="1" lang="ja-JP" altLang="en-US" smtClean="0"/>
              <a:t>2023/4/26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9F06AD-BDF9-4458-8B3C-63D7E6EDBE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F74303-E057-4666-89A3-ABBF52657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7FA50-8BFE-4FBA-B557-2FCA17690D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3972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DEC58D2-A19F-4FDE-890F-D21878A9D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0492F1-6947-4DC1-B55B-B80E48E10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2F317D-C339-4C24-8B4E-C20C0F54F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DD2DD-5941-44AF-90EB-18E8F54DB670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221DA7-085B-4DD0-B566-BA5931AD5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DE5D5F-D4AF-4EF4-AB1D-8E6FA5B79C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E4C68-58E1-434D-88D7-DF28B0EBC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40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youtu.be/yljBDfM_avk" TargetMode="Externa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3.png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3.png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6.mp3"/><Relationship Id="rId7" Type="http://schemas.openxmlformats.org/officeDocument/2006/relationships/image" Target="../media/image2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3.png"/><Relationship Id="rId4" Type="http://schemas.openxmlformats.org/officeDocument/2006/relationships/audio" Target="../media/media6.mp3"/><Relationship Id="rId9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6.mp3"/><Relationship Id="rId7" Type="http://schemas.openxmlformats.org/officeDocument/2006/relationships/image" Target="../media/image2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26.png"/><Relationship Id="rId4" Type="http://schemas.openxmlformats.org/officeDocument/2006/relationships/audio" Target="../media/media6.mp3"/><Relationship Id="rId9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6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6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6.png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6.png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6.png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6.png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.png"/><Relationship Id="rId5" Type="http://schemas.openxmlformats.org/officeDocument/2006/relationships/image" Target="../media/image45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.png"/><Relationship Id="rId5" Type="http://schemas.openxmlformats.org/officeDocument/2006/relationships/image" Target="../media/image45.png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6.png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6.png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6.pn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6.png"/><Relationship Id="rId4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j55Z1eGAFB4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6.png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6.png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9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3.png"/><Relationship Id="rId5" Type="http://schemas.openxmlformats.org/officeDocument/2006/relationships/image" Target="../media/image6.png"/><Relationship Id="rId4" Type="http://schemas.openxmlformats.org/officeDocument/2006/relationships/image" Target="../media/image6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3.png"/><Relationship Id="rId5" Type="http://schemas.openxmlformats.org/officeDocument/2006/relationships/image" Target="../media/image6.png"/><Relationship Id="rId4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9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6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70.png"/><Relationship Id="rId5" Type="http://schemas.microsoft.com/office/2007/relationships/media" Target="../media/media15.mp3"/><Relationship Id="rId10" Type="http://schemas.openxmlformats.org/officeDocument/2006/relationships/image" Target="../media/image69.png"/><Relationship Id="rId4" Type="http://schemas.openxmlformats.org/officeDocument/2006/relationships/audio" Target="../media/media14.mp3"/><Relationship Id="rId9" Type="http://schemas.openxmlformats.org/officeDocument/2006/relationships/image" Target="../media/image6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71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6.png"/><Relationship Id="rId5" Type="http://schemas.microsoft.com/office/2007/relationships/media" Target="../media/media15.mp3"/><Relationship Id="rId10" Type="http://schemas.openxmlformats.org/officeDocument/2006/relationships/image" Target="../media/image70.png"/><Relationship Id="rId4" Type="http://schemas.openxmlformats.org/officeDocument/2006/relationships/audio" Target="../media/media14.mp3"/><Relationship Id="rId9" Type="http://schemas.openxmlformats.org/officeDocument/2006/relationships/image" Target="../media/image6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png"/><Relationship Id="rId4" Type="http://schemas.openxmlformats.org/officeDocument/2006/relationships/image" Target="../media/image70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4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7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7" Type="http://schemas.openxmlformats.org/officeDocument/2006/relationships/image" Target="../media/image84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89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4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Map&#10;&#10;Description automatically generated">
            <a:extLst>
              <a:ext uri="{FF2B5EF4-FFF2-40B4-BE49-F238E27FC236}">
                <a16:creationId xmlns:a16="http://schemas.microsoft.com/office/drawing/2014/main" id="{92F00442-6751-4ACD-B862-E6A87A392B9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5949" cy="237172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C5C4CBA-F748-4364-BEEB-B0228B19F6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9504" y="-1"/>
            <a:ext cx="9439006" cy="418407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4442B30-AA63-4069-BB2F-5A98F21C740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9504" y="4184072"/>
            <a:ext cx="9439006" cy="218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62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80152BC-2730-4B88-845B-2C9DC0C65C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" t="15556"/>
          <a:stretch/>
        </p:blipFill>
        <p:spPr>
          <a:xfrm>
            <a:off x="4327720" y="972301"/>
            <a:ext cx="7724580" cy="588569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8CB4EB1-A7A0-4A80-9D66-765D6E3882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319129"/>
            <a:ext cx="4064000" cy="744071"/>
          </a:xfrm>
          <a:prstGeom prst="rect">
            <a:avLst/>
          </a:prstGeom>
        </p:spPr>
      </p:pic>
      <p:pic>
        <p:nvPicPr>
          <p:cNvPr id="7" name="Z_[13-01]_kotoba1">
            <a:hlinkClick r:id="" action="ppaction://media"/>
            <a:extLst>
              <a:ext uri="{FF2B5EF4-FFF2-40B4-BE49-F238E27FC236}">
                <a16:creationId xmlns:a16="http://schemas.microsoft.com/office/drawing/2014/main" id="{1EFF8978-170F-4676-A9A2-F60E298251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64816" y="1910800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4DCC5F2-50C1-4850-B566-4CE2DFF20F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" t="139" r="76766" b="84454"/>
          <a:stretch/>
        </p:blipFill>
        <p:spPr>
          <a:xfrm>
            <a:off x="139700" y="124187"/>
            <a:ext cx="1974850" cy="119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54056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20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80152BC-2730-4B88-845B-2C9DC0C65C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6511" y="2129117"/>
            <a:ext cx="10358978" cy="259976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5A8CB04-4049-492B-8D22-D02A8A96B7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" t="139" r="76766" b="84454"/>
          <a:stretch/>
        </p:blipFill>
        <p:spPr>
          <a:xfrm>
            <a:off x="311150" y="295637"/>
            <a:ext cx="1974850" cy="1194942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7DC74CF-EC69-4475-BE1F-163CFD09E67E}"/>
              </a:ext>
            </a:extLst>
          </p:cNvPr>
          <p:cNvSpPr txBox="1"/>
          <p:nvPr/>
        </p:nvSpPr>
        <p:spPr>
          <a:xfrm>
            <a:off x="1228725" y="4728882"/>
            <a:ext cx="21052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សាល</a:t>
            </a:r>
            <a:endParaRPr lang="km-KH" altLang="ja-JP" sz="2000" b="0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2D07951-30F6-400B-9247-28DCC67002B9}"/>
              </a:ext>
            </a:extLst>
          </p:cNvPr>
          <p:cNvSpPr txBox="1"/>
          <p:nvPr/>
        </p:nvSpPr>
        <p:spPr>
          <a:xfrm>
            <a:off x="4119154" y="4728882"/>
            <a:ext cx="1890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បណ្ណាល័យ</a:t>
            </a:r>
            <a:endParaRPr lang="km-KH" altLang="ja-JP" sz="2000" b="0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EA40ECC-DA57-404C-8E59-40F6B1B851E5}"/>
              </a:ext>
            </a:extLst>
          </p:cNvPr>
          <p:cNvSpPr txBox="1"/>
          <p:nvPr/>
        </p:nvSpPr>
        <p:spPr>
          <a:xfrm>
            <a:off x="6794622" y="4728882"/>
            <a:ext cx="15769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បណ្ណាល័យ</a:t>
            </a:r>
            <a:endParaRPr lang="km-KH" altLang="ja-JP" sz="2000" b="0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C4F6C5A-838A-4453-9F74-9833B8000D01}"/>
              </a:ext>
            </a:extLst>
          </p:cNvPr>
          <p:cNvSpPr txBox="1"/>
          <p:nvPr/>
        </p:nvSpPr>
        <p:spPr>
          <a:xfrm>
            <a:off x="8982789" y="4728882"/>
            <a:ext cx="25778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សារមន្ទីរមនុស្សជាតិ</a:t>
            </a:r>
            <a:endParaRPr lang="km-KH" altLang="ja-JP" sz="2000" b="0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470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80152BC-2730-4B88-845B-2C9DC0C65C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172" y="2421031"/>
            <a:ext cx="10997956" cy="264458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0CA54DC-FF89-4767-8230-9FEB32DDC0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" t="139" r="76766" b="84454"/>
          <a:stretch/>
        </p:blipFill>
        <p:spPr>
          <a:xfrm>
            <a:off x="196850" y="438512"/>
            <a:ext cx="1974850" cy="1194942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FC09347-2F26-4727-ADA7-0D044C36E9BF}"/>
              </a:ext>
            </a:extLst>
          </p:cNvPr>
          <p:cNvSpPr txBox="1"/>
          <p:nvPr/>
        </p:nvSpPr>
        <p:spPr>
          <a:xfrm>
            <a:off x="1184275" y="5238750"/>
            <a:ext cx="24297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សាលកីឡា</a:t>
            </a:r>
            <a:endParaRPr lang="ja-JP" alt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DF8514E-5C97-41AE-BEE0-6792E5A36065}"/>
              </a:ext>
            </a:extLst>
          </p:cNvPr>
          <p:cNvSpPr txBox="1"/>
          <p:nvPr/>
        </p:nvSpPr>
        <p:spPr>
          <a:xfrm>
            <a:off x="3936274" y="5238750"/>
            <a:ext cx="32364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កន្លែងហាត់កីឡា</a:t>
            </a:r>
            <a:endParaRPr lang="ja-JP" alt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9BD3C9-2631-425B-AADF-52BFC0CE7E89}"/>
              </a:ext>
            </a:extLst>
          </p:cNvPr>
          <p:cNvSpPr txBox="1"/>
          <p:nvPr/>
        </p:nvSpPr>
        <p:spPr>
          <a:xfrm>
            <a:off x="6915150" y="5238750"/>
            <a:ext cx="28456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អាងហែលទឹក</a:t>
            </a:r>
            <a:endParaRPr lang="km-KH" altLang="ja-JP" sz="2000" b="0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3891DDA-E732-4F9D-BFBF-6ECD78046ADC}"/>
              </a:ext>
            </a:extLst>
          </p:cNvPr>
          <p:cNvSpPr txBox="1"/>
          <p:nvPr/>
        </p:nvSpPr>
        <p:spPr>
          <a:xfrm>
            <a:off x="8955571" y="5238750"/>
            <a:ext cx="32364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អាងត្រាំទឹក/</a:t>
            </a:r>
            <a:endParaRPr lang="en-US" altLang="ja-JP" sz="2000" b="1" i="0" u="none" strike="noStrike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កន្លែងសម្រាប់ចូលត្រាំទឹក</a:t>
            </a:r>
            <a:endParaRPr lang="km-KH" altLang="ja-JP" sz="2000" b="0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294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80152BC-2730-4B88-845B-2C9DC0C65C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96"/>
          <a:stretch/>
        </p:blipFill>
        <p:spPr>
          <a:xfrm>
            <a:off x="2388347" y="1717861"/>
            <a:ext cx="8746378" cy="269837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5B6B144-BFBD-4BC5-9DF3-8BAB9335FE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" t="139" r="76766" b="84454"/>
          <a:stretch/>
        </p:blipFill>
        <p:spPr>
          <a:xfrm>
            <a:off x="301625" y="190862"/>
            <a:ext cx="1974850" cy="1194942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D2E09A8-4252-4813-93CB-57CB13652700}"/>
              </a:ext>
            </a:extLst>
          </p:cNvPr>
          <p:cNvSpPr txBox="1"/>
          <p:nvPr/>
        </p:nvSpPr>
        <p:spPr>
          <a:xfrm>
            <a:off x="2276476" y="4879601"/>
            <a:ext cx="25829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កន្លែងផ្ដល់ពត៌មាន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166DA6F-F2EE-4730-9D51-A4932AA277C8}"/>
              </a:ext>
            </a:extLst>
          </p:cNvPr>
          <p:cNvSpPr txBox="1"/>
          <p:nvPr/>
        </p:nvSpPr>
        <p:spPr>
          <a:xfrm>
            <a:off x="4733925" y="4579623"/>
            <a:ext cx="328491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ផ្លានែតារៀម</a:t>
            </a:r>
            <a:endParaRPr lang="en-US" altLang="ja-JP" sz="2000" b="1" i="0" u="none" strike="noStrike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(កន្លែងសម្រាប់មើលផ្កាយនិងភពសិប្បនិមិតជាដើមដែលមានលក្ខណៈដូចរោងល្ខោន)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9BDFD4D-8DE3-4B86-9337-266DA0DF31E6}"/>
              </a:ext>
            </a:extLst>
          </p:cNvPr>
          <p:cNvSpPr txBox="1"/>
          <p:nvPr/>
        </p:nvSpPr>
        <p:spPr>
          <a:xfrm>
            <a:off x="8152187" y="4579623"/>
            <a:ext cx="2982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m-KH" altLang="ja-JP" sz="2000" b="1" i="0" u="none" strike="noStrike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កន្លែងលក់ផលិតផល</a:t>
            </a:r>
            <a:endParaRPr lang="km-KH" altLang="ja-JP" sz="2000" b="1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904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80152BC-2730-4B88-845B-2C9DC0C65C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" t="15556" r="-992" b="-15556"/>
          <a:stretch/>
        </p:blipFill>
        <p:spPr>
          <a:xfrm>
            <a:off x="4140200" y="1066800"/>
            <a:ext cx="7679932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8CB4EB1-A7A0-4A80-9D66-765D6E3882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391" y="1657909"/>
            <a:ext cx="3570843" cy="720354"/>
          </a:xfrm>
          <a:prstGeom prst="rect">
            <a:avLst/>
          </a:prstGeom>
        </p:spPr>
      </p:pic>
      <p:pic>
        <p:nvPicPr>
          <p:cNvPr id="6" name="Z_[13-01]_kotoba1">
            <a:hlinkClick r:id="" action="ppaction://media"/>
            <a:extLst>
              <a:ext uri="{FF2B5EF4-FFF2-40B4-BE49-F238E27FC236}">
                <a16:creationId xmlns:a16="http://schemas.microsoft.com/office/drawing/2014/main" id="{B0C288C8-8D6A-499A-B0D1-2EEFED5802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13125" y="2263867"/>
            <a:ext cx="487363" cy="4873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0F7E2CD-E1E9-4ACA-B8CF-3BD1C5DAB7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" t="139" r="76766" b="84454"/>
          <a:stretch/>
        </p:blipFill>
        <p:spPr>
          <a:xfrm>
            <a:off x="143391" y="355625"/>
            <a:ext cx="1974850" cy="119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34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80152BC-2730-4B88-845B-2C9DC0C65C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" t="14445"/>
          <a:stretch/>
        </p:blipFill>
        <p:spPr>
          <a:xfrm>
            <a:off x="4339139" y="720174"/>
            <a:ext cx="7780226" cy="602876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8CB4EB1-A7A0-4A80-9D66-765D6E3882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786" y="1319129"/>
            <a:ext cx="4163353" cy="753035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B8B3D8CE-6409-4594-8EFE-FDDBE0A172D7}"/>
              </a:ext>
            </a:extLst>
          </p:cNvPr>
          <p:cNvSpPr txBox="1"/>
          <p:nvPr/>
        </p:nvSpPr>
        <p:spPr>
          <a:xfrm>
            <a:off x="1209137" y="2424125"/>
            <a:ext cx="181082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1. (      )</a:t>
            </a: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2. (      )</a:t>
            </a: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3. (      )</a:t>
            </a: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4. (      ) </a:t>
            </a:r>
            <a:r>
              <a:rPr kumimoji="0" lang="en-US" altLang="ja-JP" sz="2000" dirty="0">
                <a:solidFill>
                  <a:prstClr val="black"/>
                </a:solidFill>
                <a:latin typeface="Calibri" panose="020F0502020204030204"/>
              </a:rPr>
              <a:t>(      )</a:t>
            </a:r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5. (      ) </a:t>
            </a:r>
            <a:r>
              <a:rPr kumimoji="0" lang="en-US" altLang="ja-JP" sz="2000" dirty="0">
                <a:solidFill>
                  <a:prstClr val="black"/>
                </a:solidFill>
                <a:latin typeface="Calibri" panose="020F0502020204030204"/>
              </a:rPr>
              <a:t>(      )</a:t>
            </a:r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altLang="ja-JP" sz="2000" dirty="0">
                <a:solidFill>
                  <a:prstClr val="black"/>
                </a:solidFill>
                <a:latin typeface="Calibri" panose="020F0502020204030204"/>
              </a:rPr>
              <a:t>6. </a:t>
            </a:r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(      ) </a:t>
            </a:r>
            <a:r>
              <a:rPr kumimoji="0" lang="en-US" altLang="ja-JP" sz="2000" dirty="0">
                <a:solidFill>
                  <a:prstClr val="black"/>
                </a:solidFill>
                <a:latin typeface="Calibri" panose="020F0502020204030204"/>
              </a:rPr>
              <a:t>(      )</a:t>
            </a:r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7. </a:t>
            </a:r>
            <a:r>
              <a:rPr kumimoji="0" lang="en-US" altLang="ja-JP" sz="2000" dirty="0">
                <a:solidFill>
                  <a:prstClr val="black"/>
                </a:solidFill>
                <a:latin typeface="Calibri" panose="020F0502020204030204"/>
              </a:rPr>
              <a:t>(      ) (      )</a:t>
            </a:r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" name="Z_[13-02]_kotoba2">
            <a:hlinkClick r:id="" action="ppaction://media"/>
            <a:extLst>
              <a:ext uri="{FF2B5EF4-FFF2-40B4-BE49-F238E27FC236}">
                <a16:creationId xmlns:a16="http://schemas.microsoft.com/office/drawing/2014/main" id="{E0248D28-181F-46F9-8C2A-A585FBF31F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20076" y="1760781"/>
            <a:ext cx="487363" cy="4873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37122BE-6125-44DE-961A-A58068E2BC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" t="139" r="76766" b="84454"/>
          <a:stretch/>
        </p:blipFill>
        <p:spPr>
          <a:xfrm>
            <a:off x="221274" y="155564"/>
            <a:ext cx="1974850" cy="119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2414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40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D255F14-F83A-42CD-B3EA-CBFDCBF28F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" t="16127"/>
          <a:stretch/>
        </p:blipFill>
        <p:spPr>
          <a:xfrm>
            <a:off x="4328618" y="1240398"/>
            <a:ext cx="7193119" cy="541918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0D6AE20-098F-410C-8ACD-E876728FF9E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4562" y="1296250"/>
            <a:ext cx="3809821" cy="6890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D38208-AD6C-4C61-9643-127BF66A45EA}"/>
              </a:ext>
            </a:extLst>
          </p:cNvPr>
          <p:cNvSpPr txBox="1"/>
          <p:nvPr/>
        </p:nvSpPr>
        <p:spPr>
          <a:xfrm>
            <a:off x="1123951" y="2466786"/>
            <a:ext cx="1977502" cy="4113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1. (      )</a:t>
            </a: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2. (      )</a:t>
            </a: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3. (      )</a:t>
            </a: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4. (      ) </a:t>
            </a:r>
            <a:r>
              <a:rPr kumimoji="0" lang="en-US" altLang="ja-JP" sz="2000" dirty="0">
                <a:solidFill>
                  <a:prstClr val="black"/>
                </a:solidFill>
                <a:latin typeface="Calibri" panose="020F0502020204030204"/>
              </a:rPr>
              <a:t>(      )</a:t>
            </a:r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5. (      ) </a:t>
            </a:r>
            <a:r>
              <a:rPr kumimoji="0" lang="en-US" altLang="ja-JP" sz="2000" dirty="0">
                <a:solidFill>
                  <a:prstClr val="black"/>
                </a:solidFill>
                <a:latin typeface="Calibri" panose="020F0502020204030204"/>
              </a:rPr>
              <a:t>(      )</a:t>
            </a:r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altLang="ja-JP" sz="2000" dirty="0">
                <a:solidFill>
                  <a:prstClr val="black"/>
                </a:solidFill>
                <a:latin typeface="Calibri" panose="020F0502020204030204"/>
              </a:rPr>
              <a:t>6. </a:t>
            </a:r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(      ) </a:t>
            </a:r>
            <a:r>
              <a:rPr kumimoji="0" lang="en-US" altLang="ja-JP" sz="2000" dirty="0">
                <a:solidFill>
                  <a:prstClr val="black"/>
                </a:solidFill>
                <a:latin typeface="Calibri" panose="020F0502020204030204"/>
              </a:rPr>
              <a:t>(      )</a:t>
            </a:r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7. </a:t>
            </a:r>
            <a:r>
              <a:rPr kumimoji="0" lang="en-US" altLang="ja-JP" sz="2000" dirty="0">
                <a:solidFill>
                  <a:prstClr val="black"/>
                </a:solidFill>
                <a:latin typeface="Calibri" panose="020F0502020204030204"/>
              </a:rPr>
              <a:t>(      ) (      )</a:t>
            </a:r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278138B-0BFC-4326-A075-2A26237189F8}"/>
              </a:ext>
            </a:extLst>
          </p:cNvPr>
          <p:cNvSpPr txBox="1"/>
          <p:nvPr/>
        </p:nvSpPr>
        <p:spPr>
          <a:xfrm>
            <a:off x="1602143" y="2459779"/>
            <a:ext cx="29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2B294F5-FD8C-4455-9A21-CE460468037D}"/>
              </a:ext>
            </a:extLst>
          </p:cNvPr>
          <p:cNvSpPr txBox="1"/>
          <p:nvPr/>
        </p:nvSpPr>
        <p:spPr>
          <a:xfrm>
            <a:off x="1602144" y="3108469"/>
            <a:ext cx="29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A574920-4A77-40BB-A48D-597A81BDA935}"/>
              </a:ext>
            </a:extLst>
          </p:cNvPr>
          <p:cNvSpPr txBox="1"/>
          <p:nvPr/>
        </p:nvSpPr>
        <p:spPr>
          <a:xfrm>
            <a:off x="1602145" y="3683818"/>
            <a:ext cx="29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d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8FCF0DB-DDED-45B7-B8D6-A385DE437D7B}"/>
              </a:ext>
            </a:extLst>
          </p:cNvPr>
          <p:cNvSpPr txBox="1"/>
          <p:nvPr/>
        </p:nvSpPr>
        <p:spPr>
          <a:xfrm>
            <a:off x="2121554" y="4277803"/>
            <a:ext cx="29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g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9E4C0C4-E1E1-4B4C-8863-F880C00836EB}"/>
              </a:ext>
            </a:extLst>
          </p:cNvPr>
          <p:cNvSpPr txBox="1"/>
          <p:nvPr/>
        </p:nvSpPr>
        <p:spPr>
          <a:xfrm>
            <a:off x="1602146" y="4258016"/>
            <a:ext cx="29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e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1B9EE95-1FC8-4703-9A54-FB6B56863CE5}"/>
              </a:ext>
            </a:extLst>
          </p:cNvPr>
          <p:cNvSpPr txBox="1"/>
          <p:nvPr/>
        </p:nvSpPr>
        <p:spPr>
          <a:xfrm>
            <a:off x="1617702" y="4896601"/>
            <a:ext cx="29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f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2E0F6B0-09DE-4220-AEC9-E6EE4DCDB02A}"/>
              </a:ext>
            </a:extLst>
          </p:cNvPr>
          <p:cNvSpPr txBox="1"/>
          <p:nvPr/>
        </p:nvSpPr>
        <p:spPr>
          <a:xfrm>
            <a:off x="2133366" y="4876839"/>
            <a:ext cx="29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h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0EBBABE-1472-4A7F-97F3-B49CDEE066AA}"/>
              </a:ext>
            </a:extLst>
          </p:cNvPr>
          <p:cNvSpPr txBox="1"/>
          <p:nvPr/>
        </p:nvSpPr>
        <p:spPr>
          <a:xfrm>
            <a:off x="1617702" y="5493188"/>
            <a:ext cx="29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c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EB75195-B5BD-49F0-8817-DA81DB9B2F32}"/>
              </a:ext>
            </a:extLst>
          </p:cNvPr>
          <p:cNvSpPr txBox="1"/>
          <p:nvPr/>
        </p:nvSpPr>
        <p:spPr>
          <a:xfrm>
            <a:off x="2103984" y="5455970"/>
            <a:ext cx="29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j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F91A048-6039-4EBE-A314-0A0448F6C353}"/>
              </a:ext>
            </a:extLst>
          </p:cNvPr>
          <p:cNvSpPr txBox="1"/>
          <p:nvPr/>
        </p:nvSpPr>
        <p:spPr>
          <a:xfrm>
            <a:off x="1617703" y="6118797"/>
            <a:ext cx="29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 err="1">
                <a:solidFill>
                  <a:srgbClr val="FF0000"/>
                </a:solidFill>
              </a:rPr>
              <a:t>i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5029D1A-8A2F-4AF7-BBF3-3B189916FFD5}"/>
              </a:ext>
            </a:extLst>
          </p:cNvPr>
          <p:cNvSpPr txBox="1"/>
          <p:nvPr/>
        </p:nvSpPr>
        <p:spPr>
          <a:xfrm>
            <a:off x="2112702" y="6158358"/>
            <a:ext cx="29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k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20" name="Z_[13-02]_kotoba2">
            <a:hlinkClick r:id="" action="ppaction://media"/>
            <a:extLst>
              <a:ext uri="{FF2B5EF4-FFF2-40B4-BE49-F238E27FC236}">
                <a16:creationId xmlns:a16="http://schemas.microsoft.com/office/drawing/2014/main" id="{0DD96268-4460-4C12-B9A6-C8878DD23E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88635" y="753035"/>
            <a:ext cx="487363" cy="487363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6AB58935-7ED8-464F-A492-8F7A185AE6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" t="139" r="76766" b="84454"/>
          <a:stretch/>
        </p:blipFill>
        <p:spPr>
          <a:xfrm>
            <a:off x="294623" y="199867"/>
            <a:ext cx="1974850" cy="119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69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4401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2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D750234-2B6F-41BB-A37A-E284CA49E9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4523" y="1203510"/>
            <a:ext cx="4778188" cy="350379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538BE1D-ED63-486E-B440-624A878039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3354209"/>
            <a:ext cx="5021499" cy="350379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2A4FFA8-38CE-4762-BCEB-350DBC6A10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6" name="Google Shape;108;p3">
            <a:extLst>
              <a:ext uri="{FF2B5EF4-FFF2-40B4-BE49-F238E27FC236}">
                <a16:creationId xmlns:a16="http://schemas.microsoft.com/office/drawing/2014/main" id="{D099B045-2869-445E-92B3-1937309424F1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ボックス 14">
            <a:extLst>
              <a:ext uri="{FF2B5EF4-FFF2-40B4-BE49-F238E27FC236}">
                <a16:creationId xmlns:a16="http://schemas.microsoft.com/office/drawing/2014/main" id="{EE1A520B-EE48-4816-B184-B76513545A1C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5"/>
              </a:rPr>
              <a:t>https://youtu.be/yljBDfM_avk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951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75247C4-F459-4207-A4F3-951EAF73E6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19" y="308551"/>
            <a:ext cx="7503459" cy="122441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222FD16-AAF5-4058-AD13-900BF01463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8177" y="1444510"/>
            <a:ext cx="7028329" cy="5413490"/>
          </a:xfrm>
          <a:prstGeom prst="rect">
            <a:avLst/>
          </a:prstGeom>
        </p:spPr>
      </p:pic>
      <p:pic>
        <p:nvPicPr>
          <p:cNvPr id="5" name="Z_[13-03]_kiku">
            <a:hlinkClick r:id="" action="ppaction://media"/>
            <a:extLst>
              <a:ext uri="{FF2B5EF4-FFF2-40B4-BE49-F238E27FC236}">
                <a16:creationId xmlns:a16="http://schemas.microsoft.com/office/drawing/2014/main" id="{A4524A08-0FBA-4826-9067-D441D92FE3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89757" y="3085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4667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60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85A2180-1A40-4C6D-8BC7-FF026296F3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520" y="362533"/>
            <a:ext cx="7503459" cy="122441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C2F0421-D411-4DD1-90E9-7758C16AE6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2151" y="1246095"/>
            <a:ext cx="7028329" cy="541349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0791237-C79D-4F7C-8CE1-F910817477F1}"/>
              </a:ext>
            </a:extLst>
          </p:cNvPr>
          <p:cNvSpPr txBox="1"/>
          <p:nvPr/>
        </p:nvSpPr>
        <p:spPr>
          <a:xfrm>
            <a:off x="976590" y="1150127"/>
            <a:ext cx="68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8" name="Z_[13-03]_kiku">
            <a:hlinkClick r:id="" action="ppaction://media"/>
            <a:extLst>
              <a:ext uri="{FF2B5EF4-FFF2-40B4-BE49-F238E27FC236}">
                <a16:creationId xmlns:a16="http://schemas.microsoft.com/office/drawing/2014/main" id="{7F267DC4-1DCD-400F-968F-C60AFB6C1E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20263" y="478574"/>
            <a:ext cx="487363" cy="48736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1F39CFD-5740-434F-B5C9-AC0C5F887758}"/>
              </a:ext>
            </a:extLst>
          </p:cNvPr>
          <p:cNvSpPr txBox="1"/>
          <p:nvPr/>
        </p:nvSpPr>
        <p:spPr>
          <a:xfrm>
            <a:off x="1671825" y="1150127"/>
            <a:ext cx="68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i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5217FD-3515-45F9-9B68-60EAC1605C87}"/>
              </a:ext>
            </a:extLst>
          </p:cNvPr>
          <p:cNvSpPr txBox="1"/>
          <p:nvPr/>
        </p:nvSpPr>
        <p:spPr>
          <a:xfrm>
            <a:off x="2312330" y="1150127"/>
            <a:ext cx="68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F7A5EB8-DC0A-4EF0-9333-D47A49EFFCE1}"/>
              </a:ext>
            </a:extLst>
          </p:cNvPr>
          <p:cNvSpPr txBox="1"/>
          <p:nvPr/>
        </p:nvSpPr>
        <p:spPr>
          <a:xfrm>
            <a:off x="3024557" y="1150127"/>
            <a:ext cx="68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d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11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60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E35A6EC-6AFD-4EE8-BFD1-B167B7F476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0360" y="1394011"/>
            <a:ext cx="10671279" cy="4069978"/>
          </a:xfrm>
          <a:prstGeom prst="rect">
            <a:avLst/>
          </a:prstGeom>
        </p:spPr>
      </p:pic>
      <p:pic>
        <p:nvPicPr>
          <p:cNvPr id="5" name="Z_[13-03]_kiku">
            <a:hlinkClick r:id="" action="ppaction://media"/>
            <a:extLst>
              <a:ext uri="{FF2B5EF4-FFF2-40B4-BE49-F238E27FC236}">
                <a16:creationId xmlns:a16="http://schemas.microsoft.com/office/drawing/2014/main" id="{529AA701-4FCA-4F5B-827E-050A43705D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79015" y="181644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29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9E038A3-DEA4-4D2D-90B1-15EB1B7E31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0360" y="1394011"/>
            <a:ext cx="10671279" cy="406997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0791237-C79D-4F7C-8CE1-F910817477F1}"/>
              </a:ext>
            </a:extLst>
          </p:cNvPr>
          <p:cNvSpPr txBox="1"/>
          <p:nvPr/>
        </p:nvSpPr>
        <p:spPr>
          <a:xfrm>
            <a:off x="7216212" y="2668950"/>
            <a:ext cx="5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〇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298D79C-D668-4507-96F6-88A7E3951738}"/>
              </a:ext>
            </a:extLst>
          </p:cNvPr>
          <p:cNvSpPr txBox="1"/>
          <p:nvPr/>
        </p:nvSpPr>
        <p:spPr>
          <a:xfrm>
            <a:off x="6743511" y="4632220"/>
            <a:ext cx="551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×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94B917E-216F-4620-A3B3-824822FA1260}"/>
              </a:ext>
            </a:extLst>
          </p:cNvPr>
          <p:cNvSpPr txBox="1"/>
          <p:nvPr/>
        </p:nvSpPr>
        <p:spPr>
          <a:xfrm>
            <a:off x="7209676" y="3130615"/>
            <a:ext cx="551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×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8CDDA8C-64E1-403B-893F-2BB51252D32D}"/>
              </a:ext>
            </a:extLst>
          </p:cNvPr>
          <p:cNvSpPr txBox="1"/>
          <p:nvPr/>
        </p:nvSpPr>
        <p:spPr>
          <a:xfrm>
            <a:off x="10174941" y="3674640"/>
            <a:ext cx="5513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800" b="1" dirty="0">
                <a:solidFill>
                  <a:srgbClr val="FF0000"/>
                </a:solidFill>
              </a:rPr>
              <a:t>〇</a:t>
            </a:r>
            <a:endParaRPr kumimoji="1" lang="ja-JP" altLang="en-US" sz="18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25D37C0-24B6-4BD7-955D-A38C9CF3B6AB}"/>
              </a:ext>
            </a:extLst>
          </p:cNvPr>
          <p:cNvSpPr txBox="1"/>
          <p:nvPr/>
        </p:nvSpPr>
        <p:spPr>
          <a:xfrm>
            <a:off x="5719482" y="4158734"/>
            <a:ext cx="5513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800" b="1" dirty="0">
                <a:solidFill>
                  <a:srgbClr val="FF0000"/>
                </a:solidFill>
              </a:rPr>
              <a:t>〇</a:t>
            </a:r>
            <a:endParaRPr kumimoji="1" lang="ja-JP" altLang="en-US" sz="1800" b="1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5A0F8B-4402-412B-8C93-D825B6A5EB34}"/>
              </a:ext>
            </a:extLst>
          </p:cNvPr>
          <p:cNvSpPr txBox="1"/>
          <p:nvPr/>
        </p:nvSpPr>
        <p:spPr>
          <a:xfrm>
            <a:off x="6187699" y="5118866"/>
            <a:ext cx="5513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800" b="1" dirty="0">
                <a:solidFill>
                  <a:srgbClr val="FF0000"/>
                </a:solidFill>
              </a:rPr>
              <a:t>〇</a:t>
            </a:r>
            <a:endParaRPr kumimoji="1" lang="ja-JP" altLang="en-US" sz="1800" b="1" dirty="0">
              <a:solidFill>
                <a:srgbClr val="FF0000"/>
              </a:solidFill>
            </a:endParaRPr>
          </a:p>
        </p:txBody>
      </p:sp>
      <p:pic>
        <p:nvPicPr>
          <p:cNvPr id="15" name="Z_[13-03]_kiku">
            <a:hlinkClick r:id="" action="ppaction://media"/>
            <a:extLst>
              <a:ext uri="{FF2B5EF4-FFF2-40B4-BE49-F238E27FC236}">
                <a16:creationId xmlns:a16="http://schemas.microsoft.com/office/drawing/2014/main" id="{6001C393-7E6D-4E9F-B1AD-236282F71E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69785" y="18074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960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E35A6EC-6AFD-4EE8-BFD1-B167B7F476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614" y="1341344"/>
            <a:ext cx="10774771" cy="268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647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18DC579-2705-4FD1-94AA-F5BCD88A4A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17176"/>
            <a:ext cx="5762625" cy="456886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025D00E-7D5F-48A2-9834-9072ABCBD31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004"/>
            <a:ext cx="1293815" cy="56539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3D37C34-E8DF-41B5-B4EC-C6D299DB56E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9561" y="841001"/>
            <a:ext cx="6202439" cy="3822886"/>
          </a:xfrm>
          <a:prstGeom prst="rect">
            <a:avLst/>
          </a:prstGeom>
        </p:spPr>
      </p:pic>
      <p:pic>
        <p:nvPicPr>
          <p:cNvPr id="7" name="Z_[13-03]_kiku">
            <a:hlinkClick r:id="" action="ppaction://media"/>
            <a:extLst>
              <a:ext uri="{FF2B5EF4-FFF2-40B4-BE49-F238E27FC236}">
                <a16:creationId xmlns:a16="http://schemas.microsoft.com/office/drawing/2014/main" id="{DA2EA9B4-4694-4840-B42C-42F9B6502C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93815" y="1499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58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FF0B309-371A-419F-93C9-32B1773EB9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5" t="39733" r="6406"/>
          <a:stretch/>
        </p:blipFill>
        <p:spPr>
          <a:xfrm>
            <a:off x="674689" y="1872117"/>
            <a:ext cx="10421937" cy="3006771"/>
          </a:xfrm>
          <a:prstGeom prst="rect">
            <a:avLst/>
          </a:prstGeom>
        </p:spPr>
      </p:pic>
      <p:pic>
        <p:nvPicPr>
          <p:cNvPr id="4" name="Z_[13-04]_katachi1">
            <a:hlinkClick r:id="" action="ppaction://media"/>
            <a:extLst>
              <a:ext uri="{FF2B5EF4-FFF2-40B4-BE49-F238E27FC236}">
                <a16:creationId xmlns:a16="http://schemas.microsoft.com/office/drawing/2014/main" id="{01E1A526-E03C-4831-AB14-2DAE4B9A72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34698" y="2420937"/>
            <a:ext cx="487363" cy="487363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E1B9EE29-304B-4631-B262-731A27CAE56B}"/>
              </a:ext>
            </a:extLst>
          </p:cNvPr>
          <p:cNvSpPr/>
          <p:nvPr/>
        </p:nvSpPr>
        <p:spPr>
          <a:xfrm>
            <a:off x="798992" y="1140781"/>
            <a:ext cx="10297634" cy="4469444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A3A407CC-7868-47C3-8EA8-966A121415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8775" y="314911"/>
            <a:ext cx="2623520" cy="126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47723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68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409790E-5303-47BA-8A34-A80296A3E3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0" t="37612" r="7909"/>
          <a:stretch/>
        </p:blipFill>
        <p:spPr>
          <a:xfrm>
            <a:off x="981074" y="1607195"/>
            <a:ext cx="9639301" cy="293850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C9B96BB-1C69-4D85-AD30-B37423DA272A}"/>
              </a:ext>
            </a:extLst>
          </p:cNvPr>
          <p:cNvSpPr txBox="1"/>
          <p:nvPr/>
        </p:nvSpPr>
        <p:spPr>
          <a:xfrm>
            <a:off x="6081204" y="2967335"/>
            <a:ext cx="1739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建てられた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C04F112-42E5-4358-B53B-238B5A9F53A0}"/>
              </a:ext>
            </a:extLst>
          </p:cNvPr>
          <p:cNvSpPr txBox="1"/>
          <p:nvPr/>
        </p:nvSpPr>
        <p:spPr>
          <a:xfrm>
            <a:off x="4536141" y="3546173"/>
            <a:ext cx="1559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使われて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5679A81-D588-4636-B7EC-55682D79E7B5}"/>
              </a:ext>
            </a:extLst>
          </p:cNvPr>
          <p:cNvSpPr txBox="1"/>
          <p:nvPr/>
        </p:nvSpPr>
        <p:spPr>
          <a:xfrm>
            <a:off x="4240865" y="4090364"/>
            <a:ext cx="1559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使われた</a:t>
            </a:r>
          </a:p>
        </p:txBody>
      </p:sp>
      <p:pic>
        <p:nvPicPr>
          <p:cNvPr id="8" name="Z_[13-04]_katachi1">
            <a:hlinkClick r:id="" action="ppaction://media"/>
            <a:extLst>
              <a:ext uri="{FF2B5EF4-FFF2-40B4-BE49-F238E27FC236}">
                <a16:creationId xmlns:a16="http://schemas.microsoft.com/office/drawing/2014/main" id="{5AA0EC7D-374F-4B48-AE27-0A0D8C1730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86506" y="2367185"/>
            <a:ext cx="487363" cy="487363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053E6547-3EF4-4261-BD3E-1C51B4CF634C}"/>
              </a:ext>
            </a:extLst>
          </p:cNvPr>
          <p:cNvSpPr/>
          <p:nvPr/>
        </p:nvSpPr>
        <p:spPr>
          <a:xfrm>
            <a:off x="798991" y="1140781"/>
            <a:ext cx="10564427" cy="4110024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8364A2FF-7450-45B9-B5D5-84701F515B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623520" cy="126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3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687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6B62725-7D80-428E-9DB1-4BED8BE57B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7601" y="4890923"/>
            <a:ext cx="8853298" cy="92528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3DD3FBA-3322-4CFD-AB69-21A0FEFF595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4627" y="1504433"/>
            <a:ext cx="9906181" cy="1138521"/>
          </a:xfrm>
          <a:prstGeom prst="rect">
            <a:avLst/>
          </a:prstGeom>
        </p:spPr>
      </p:pic>
      <p:pic>
        <p:nvPicPr>
          <p:cNvPr id="5" name="Z_[13-06]_katachi3">
            <a:hlinkClick r:id="" action="ppaction://media"/>
            <a:extLst>
              <a:ext uri="{FF2B5EF4-FFF2-40B4-BE49-F238E27FC236}">
                <a16:creationId xmlns:a16="http://schemas.microsoft.com/office/drawing/2014/main" id="{9D09F81E-6DA0-4CC6-9830-7FF102422E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43655" y="5109884"/>
            <a:ext cx="487363" cy="4873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DBD7B1D-7E64-40F4-8063-A8C3FC903F6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913" y="2997081"/>
            <a:ext cx="8415623" cy="1094032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21D2CECF-3DAB-4955-A20A-6E09A4AA6028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2E7E67C2-B184-4CFD-A19E-0D20F963B8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43655" y="457073"/>
            <a:ext cx="2433020" cy="1171888"/>
          </a:xfrm>
          <a:prstGeom prst="rect">
            <a:avLst/>
          </a:prstGeom>
        </p:spPr>
      </p:pic>
      <p:pic>
        <p:nvPicPr>
          <p:cNvPr id="9" name="Z_[13-05]_katachi2">
            <a:hlinkClick r:id="" action="ppaction://media"/>
            <a:extLst>
              <a:ext uri="{FF2B5EF4-FFF2-40B4-BE49-F238E27FC236}">
                <a16:creationId xmlns:a16="http://schemas.microsoft.com/office/drawing/2014/main" id="{45118B17-DDB2-4DE9-99CE-7A9607F5D74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40238" y="303589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39514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7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66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79827" y="289193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CDF361A-50D8-4ED0-BB3F-8E5CF8E81CA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5562" y="4672628"/>
            <a:ext cx="9533546" cy="99638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A19DE63-5265-4FFE-9D48-BD2872DD572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4627" y="1504433"/>
            <a:ext cx="9906181" cy="113852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B3E8803-F0A2-40F5-9D0B-698C86E000ED}"/>
              </a:ext>
            </a:extLst>
          </p:cNvPr>
          <p:cNvSpPr txBox="1"/>
          <p:nvPr/>
        </p:nvSpPr>
        <p:spPr>
          <a:xfrm>
            <a:off x="2578056" y="4988194"/>
            <a:ext cx="2572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だけじゃなくて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DBE7CF6-AB4C-49E9-B32C-6E674AEC6372}"/>
              </a:ext>
            </a:extLst>
          </p:cNvPr>
          <p:cNvSpPr txBox="1"/>
          <p:nvPr/>
        </p:nvSpPr>
        <p:spPr>
          <a:xfrm>
            <a:off x="7884377" y="4988194"/>
            <a:ext cx="582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も</a:t>
            </a:r>
          </a:p>
        </p:txBody>
      </p:sp>
      <p:pic>
        <p:nvPicPr>
          <p:cNvPr id="8" name="Z_[13-06]_katachi3">
            <a:hlinkClick r:id="" action="ppaction://media"/>
            <a:extLst>
              <a:ext uri="{FF2B5EF4-FFF2-40B4-BE49-F238E27FC236}">
                <a16:creationId xmlns:a16="http://schemas.microsoft.com/office/drawing/2014/main" id="{BD37DDE9-87E3-4C87-A4C0-6285536985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05630" y="4962496"/>
            <a:ext cx="487363" cy="487363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D2CD360A-F3EB-4C2D-B1E1-C5A961F9AD67}"/>
              </a:ext>
            </a:extLst>
          </p:cNvPr>
          <p:cNvSpPr/>
          <p:nvPr/>
        </p:nvSpPr>
        <p:spPr>
          <a:xfrm>
            <a:off x="798991" y="1140781"/>
            <a:ext cx="10564427" cy="5082466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C37D55A1-9D37-4EFA-98FF-226F905823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3655" y="457073"/>
            <a:ext cx="2433020" cy="117188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608F3B2-CC0C-42F6-B59A-14E4999219B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9313" y="2820116"/>
            <a:ext cx="8415623" cy="1094032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3C09979-D2FB-4C98-840E-81DB98E196D8}"/>
              </a:ext>
            </a:extLst>
          </p:cNvPr>
          <p:cNvSpPr txBox="1"/>
          <p:nvPr/>
        </p:nvSpPr>
        <p:spPr>
          <a:xfrm>
            <a:off x="7884377" y="2864997"/>
            <a:ext cx="842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ある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CF8E214-4B28-4425-92FD-C9F461E04C80}"/>
              </a:ext>
            </a:extLst>
          </p:cNvPr>
          <p:cNvSpPr txBox="1"/>
          <p:nvPr/>
        </p:nvSpPr>
        <p:spPr>
          <a:xfrm>
            <a:off x="4805642" y="3426958"/>
            <a:ext cx="842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あり</a:t>
            </a:r>
          </a:p>
        </p:txBody>
      </p:sp>
      <p:pic>
        <p:nvPicPr>
          <p:cNvPr id="14" name="Z_[13-05]_katachi2">
            <a:hlinkClick r:id="" action="ppaction://media"/>
            <a:extLst>
              <a:ext uri="{FF2B5EF4-FFF2-40B4-BE49-F238E27FC236}">
                <a16:creationId xmlns:a16="http://schemas.microsoft.com/office/drawing/2014/main" id="{5A7A5DB0-0CA6-4123-9E13-193E2BD2614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05631" y="287976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23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7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566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6" grpId="0"/>
      <p:bldP spid="7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73B9526C-68ED-40C6-9751-D18C9C927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0767792" cy="37371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93878ECC-B230-41BF-BD62-49A6DCBE53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/>
          <a:stretch/>
        </p:blipFill>
        <p:spPr>
          <a:xfrm>
            <a:off x="428624" y="301459"/>
            <a:ext cx="9820275" cy="102063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F1C31E5-552A-4EA6-A3FE-B12E98E67B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884" y="1479968"/>
            <a:ext cx="8630604" cy="92390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C7A669F-A91A-432F-A5E1-0A99D1116D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"/>
          <a:stretch/>
        </p:blipFill>
        <p:spPr>
          <a:xfrm>
            <a:off x="352884" y="2561751"/>
            <a:ext cx="8067676" cy="94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68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B6EFF27-8CB2-4846-A783-D4009AC81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" y="113241"/>
            <a:ext cx="11753849" cy="66315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E2035D6-8D03-40A0-A9FD-D7AAE4A5F3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01"/>
          <a:stretch/>
        </p:blipFill>
        <p:spPr>
          <a:xfrm>
            <a:off x="562589" y="169018"/>
            <a:ext cx="8419960" cy="477308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30A1AD5-1042-4946-AFB5-6F7D962504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9" t="71250"/>
          <a:stretch/>
        </p:blipFill>
        <p:spPr>
          <a:xfrm>
            <a:off x="847724" y="4997878"/>
            <a:ext cx="7277101" cy="176184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EB042B4-3E7F-492E-B9B5-162A34B7D1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-3651" r="3455" b="-1"/>
          <a:stretch/>
        </p:blipFill>
        <p:spPr>
          <a:xfrm>
            <a:off x="5614833" y="309762"/>
            <a:ext cx="6381135" cy="123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900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F356C280-DDB0-48D2-A713-E10FF9427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" y="113241"/>
            <a:ext cx="11753849" cy="66315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0802FA1-4A0F-4EBB-8BAE-C61A6134C8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3138" y="1325262"/>
            <a:ext cx="9558991" cy="513885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E545900-AE45-4F18-BF4A-25180605A3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57" b="88179"/>
          <a:stretch/>
        </p:blipFill>
        <p:spPr>
          <a:xfrm>
            <a:off x="847724" y="313910"/>
            <a:ext cx="5038726" cy="81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477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3CC034-B9D1-4443-BE02-B5DBEA509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" y="113241"/>
            <a:ext cx="11753849" cy="66315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E5B2A4A-D747-41CC-8453-A94C0EF7F0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9207" y="219074"/>
            <a:ext cx="9233583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7419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180A90FE-0D16-4794-9B43-B24395401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" y="113241"/>
            <a:ext cx="11753849" cy="66315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1D927DB-D96A-47DF-A4C5-3DC2E98105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7046" y="336269"/>
            <a:ext cx="7897907" cy="618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031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EE9160DA-0617-4E97-9FFC-2CCF257F3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1" y="113241"/>
            <a:ext cx="11430000" cy="66315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DC34352-23F5-46E0-9738-6C7D4F4A3E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1564" y="318258"/>
            <a:ext cx="7229697" cy="544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8126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6B62725-7D80-428E-9DB1-4BED8BE57B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" y="440657"/>
            <a:ext cx="9462252" cy="142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93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18DC579-2705-4FD1-94AA-F5BCD88A4A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17176"/>
            <a:ext cx="5762625" cy="456886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025D00E-7D5F-48A2-9834-9072ABCBD31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458319" cy="63728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3D37C34-E8DF-41B5-B4EC-C6D299DB56E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9561" y="841001"/>
            <a:ext cx="6202439" cy="3822886"/>
          </a:xfrm>
          <a:prstGeom prst="rect">
            <a:avLst/>
          </a:prstGeom>
        </p:spPr>
      </p:pic>
      <p:pic>
        <p:nvPicPr>
          <p:cNvPr id="7" name="Z_[13-03]_kiku">
            <a:hlinkClick r:id="" action="ppaction://media"/>
            <a:extLst>
              <a:ext uri="{FF2B5EF4-FFF2-40B4-BE49-F238E27FC236}">
                <a16:creationId xmlns:a16="http://schemas.microsoft.com/office/drawing/2014/main" id="{DA2EA9B4-4694-4840-B42C-42F9B6502C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17665" y="18986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01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95B34BB-D913-4B5D-9493-95B72859DE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624" y="187470"/>
            <a:ext cx="9968753" cy="6483059"/>
          </a:xfrm>
          <a:prstGeom prst="rect">
            <a:avLst/>
          </a:prstGeom>
        </p:spPr>
      </p:pic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5596945A-A6FA-4AD5-967F-EBD3656DB5C3}"/>
              </a:ext>
            </a:extLst>
          </p:cNvPr>
          <p:cNvSpPr/>
          <p:nvPr/>
        </p:nvSpPr>
        <p:spPr>
          <a:xfrm>
            <a:off x="1201784" y="990469"/>
            <a:ext cx="9779726" cy="109195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3523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1D35AD7-D8B7-4738-B84D-6674B8F4DD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001" y="322728"/>
            <a:ext cx="10493997" cy="203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917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DB4B7FA-DBC2-497E-AB0B-F02001BDC2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339" y="2793389"/>
            <a:ext cx="2635626" cy="207084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3A5023F-DEEE-4FC2-986C-E9E685775D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339" y="721659"/>
            <a:ext cx="6140823" cy="190140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1F9D535-A739-49B1-A345-3C15EF66FF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13013" y="3209364"/>
            <a:ext cx="2704005" cy="207085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63D32B8-9A64-4E69-ABB1-7D29CB7864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6066" y="3666565"/>
            <a:ext cx="2603351" cy="207084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86CD853-C431-4248-89B8-F76C011E2A4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8465" y="4155141"/>
            <a:ext cx="2603351" cy="204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5615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DB4B7FA-DBC2-497E-AB0B-F02001BDC2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68"/>
          <a:stretch/>
        </p:blipFill>
        <p:spPr>
          <a:xfrm>
            <a:off x="952741" y="1067000"/>
            <a:ext cx="10802297" cy="4724000"/>
          </a:xfrm>
          <a:prstGeom prst="rect">
            <a:avLst/>
          </a:prstGeom>
        </p:spPr>
      </p:pic>
      <p:pic>
        <p:nvPicPr>
          <p:cNvPr id="2" name="Z_[13-07]_kiku1">
            <a:hlinkClick r:id="" action="ppaction://media"/>
            <a:extLst>
              <a:ext uri="{FF2B5EF4-FFF2-40B4-BE49-F238E27FC236}">
                <a16:creationId xmlns:a16="http://schemas.microsoft.com/office/drawing/2014/main" id="{063C13BB-8F53-46CB-B2B0-263FF11CDA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80828" y="168531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8908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18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B41381A-1F0E-41CB-83B3-D99CF991597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70"/>
          <a:stretch/>
        </p:blipFill>
        <p:spPr>
          <a:xfrm>
            <a:off x="866774" y="1026477"/>
            <a:ext cx="10885633" cy="479329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AF9C946-6304-4222-A2E6-D6DEC52C9556}"/>
              </a:ext>
            </a:extLst>
          </p:cNvPr>
          <p:cNvSpPr txBox="1"/>
          <p:nvPr/>
        </p:nvSpPr>
        <p:spPr>
          <a:xfrm>
            <a:off x="8265362" y="2577974"/>
            <a:ext cx="5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〇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9F8B97A-806E-4F94-9257-0B56C7AE4FCD}"/>
              </a:ext>
            </a:extLst>
          </p:cNvPr>
          <p:cNvSpPr txBox="1"/>
          <p:nvPr/>
        </p:nvSpPr>
        <p:spPr>
          <a:xfrm>
            <a:off x="10637750" y="3069497"/>
            <a:ext cx="551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×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62381FC-2869-4844-A6B2-B085F91D3475}"/>
              </a:ext>
            </a:extLst>
          </p:cNvPr>
          <p:cNvSpPr txBox="1"/>
          <p:nvPr/>
        </p:nvSpPr>
        <p:spPr>
          <a:xfrm>
            <a:off x="8763448" y="3581979"/>
            <a:ext cx="5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〇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0E15151-CC7A-4216-9B5E-335C67CF2435}"/>
              </a:ext>
            </a:extLst>
          </p:cNvPr>
          <p:cNvSpPr txBox="1"/>
          <p:nvPr/>
        </p:nvSpPr>
        <p:spPr>
          <a:xfrm>
            <a:off x="10773895" y="4066417"/>
            <a:ext cx="5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〇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14" name="Z_[13-07]_kiku1">
            <a:hlinkClick r:id="" action="ppaction://media"/>
            <a:extLst>
              <a:ext uri="{FF2B5EF4-FFF2-40B4-BE49-F238E27FC236}">
                <a16:creationId xmlns:a16="http://schemas.microsoft.com/office/drawing/2014/main" id="{E481491F-2A38-43EE-A9D8-44B418E01C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44635" y="159153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4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182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DB4B7FA-DBC2-497E-AB0B-F02001BDC2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70"/>
          <a:stretch/>
        </p:blipFill>
        <p:spPr>
          <a:xfrm>
            <a:off x="1037041" y="2340497"/>
            <a:ext cx="10603730" cy="338402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326F7D6-9639-4EF2-89CB-5DD0CA6906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0" b="84379"/>
          <a:stretch/>
        </p:blipFill>
        <p:spPr>
          <a:xfrm>
            <a:off x="729384" y="632189"/>
            <a:ext cx="10329142" cy="1239603"/>
          </a:xfrm>
          <a:prstGeom prst="rect">
            <a:avLst/>
          </a:prstGeom>
        </p:spPr>
      </p:pic>
      <p:pic>
        <p:nvPicPr>
          <p:cNvPr id="5" name="Z_[13-08]_kiku2">
            <a:hlinkClick r:id="" action="ppaction://media"/>
            <a:extLst>
              <a:ext uri="{FF2B5EF4-FFF2-40B4-BE49-F238E27FC236}">
                <a16:creationId xmlns:a16="http://schemas.microsoft.com/office/drawing/2014/main" id="{3C20772D-7C6C-499A-8027-C7BF710AC1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33386" y="153516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7722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41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B41381A-1F0E-41CB-83B3-D99CF991597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38"/>
          <a:stretch/>
        </p:blipFill>
        <p:spPr>
          <a:xfrm>
            <a:off x="1148593" y="2185645"/>
            <a:ext cx="10032874" cy="320423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9CE59B9-AFFE-4DF9-ADC5-B121CCC72840}"/>
              </a:ext>
            </a:extLst>
          </p:cNvPr>
          <p:cNvSpPr txBox="1"/>
          <p:nvPr/>
        </p:nvSpPr>
        <p:spPr>
          <a:xfrm>
            <a:off x="9763176" y="2369963"/>
            <a:ext cx="551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×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85208D0-F9C1-408E-BD55-56C02C1CB76B}"/>
              </a:ext>
            </a:extLst>
          </p:cNvPr>
          <p:cNvSpPr txBox="1"/>
          <p:nvPr/>
        </p:nvSpPr>
        <p:spPr>
          <a:xfrm>
            <a:off x="10314490" y="3237414"/>
            <a:ext cx="551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×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B5B6022-A4BE-47CB-B59A-10B5E712D9E2}"/>
              </a:ext>
            </a:extLst>
          </p:cNvPr>
          <p:cNvSpPr txBox="1"/>
          <p:nvPr/>
        </p:nvSpPr>
        <p:spPr>
          <a:xfrm>
            <a:off x="9763159" y="3661737"/>
            <a:ext cx="551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×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27EC587-8E11-4E4E-AAC7-88C905301F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0" b="84379"/>
          <a:stretch/>
        </p:blipFill>
        <p:spPr>
          <a:xfrm>
            <a:off x="1148593" y="632263"/>
            <a:ext cx="9328654" cy="1119534"/>
          </a:xfrm>
          <a:prstGeom prst="rect">
            <a:avLst/>
          </a:prstGeom>
        </p:spPr>
      </p:pic>
      <p:pic>
        <p:nvPicPr>
          <p:cNvPr id="15" name="Z_[13-08]_kiku2">
            <a:hlinkClick r:id="" action="ppaction://media"/>
            <a:extLst>
              <a:ext uri="{FF2B5EF4-FFF2-40B4-BE49-F238E27FC236}">
                <a16:creationId xmlns:a16="http://schemas.microsoft.com/office/drawing/2014/main" id="{14F0137C-B0BF-4628-9D49-2A9ABFAE51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22586" y="135553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92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419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29E0E31-4B91-47A3-B3C0-B4805977AE0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0576" y="2339834"/>
            <a:ext cx="9690848" cy="311000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AC4B3AA-51FB-4626-A758-48AC51A79E5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0" b="84379"/>
          <a:stretch/>
        </p:blipFill>
        <p:spPr>
          <a:xfrm>
            <a:off x="828674" y="573948"/>
            <a:ext cx="9867901" cy="1184249"/>
          </a:xfrm>
          <a:prstGeom prst="rect">
            <a:avLst/>
          </a:prstGeom>
        </p:spPr>
      </p:pic>
      <p:pic>
        <p:nvPicPr>
          <p:cNvPr id="4" name="Z_[13-09]_kiku3">
            <a:hlinkClick r:id="" action="ppaction://media"/>
            <a:extLst>
              <a:ext uri="{FF2B5EF4-FFF2-40B4-BE49-F238E27FC236}">
                <a16:creationId xmlns:a16="http://schemas.microsoft.com/office/drawing/2014/main" id="{E38936E3-09C9-4258-93F4-00C927AB1E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02669" y="140816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76271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45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4E56ADF-FA34-4564-84A5-F8BBA7C434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3085" y="2077103"/>
            <a:ext cx="10548254" cy="338516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C918926-0074-43EE-9CC9-BCA7951AB6EC}"/>
              </a:ext>
            </a:extLst>
          </p:cNvPr>
          <p:cNvSpPr txBox="1"/>
          <p:nvPr/>
        </p:nvSpPr>
        <p:spPr>
          <a:xfrm>
            <a:off x="7507970" y="2740393"/>
            <a:ext cx="5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〇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7D825A0-21FD-4E79-B07A-1C8B831EE53F}"/>
              </a:ext>
            </a:extLst>
          </p:cNvPr>
          <p:cNvSpPr txBox="1"/>
          <p:nvPr/>
        </p:nvSpPr>
        <p:spPr>
          <a:xfrm>
            <a:off x="9683455" y="3198167"/>
            <a:ext cx="551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×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4A7925E-627E-480B-B25C-670CD58E151E}"/>
              </a:ext>
            </a:extLst>
          </p:cNvPr>
          <p:cNvSpPr txBox="1"/>
          <p:nvPr/>
        </p:nvSpPr>
        <p:spPr>
          <a:xfrm>
            <a:off x="8613712" y="3722941"/>
            <a:ext cx="5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〇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1AE3F7D-176B-4EC3-BDF7-65559EBC32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0" b="84379"/>
          <a:stretch/>
        </p:blipFill>
        <p:spPr>
          <a:xfrm>
            <a:off x="1190782" y="432007"/>
            <a:ext cx="9620094" cy="1154510"/>
          </a:xfrm>
          <a:prstGeom prst="rect">
            <a:avLst/>
          </a:prstGeom>
        </p:spPr>
      </p:pic>
      <p:pic>
        <p:nvPicPr>
          <p:cNvPr id="13" name="Z_[13-09]_kiku3">
            <a:hlinkClick r:id="" action="ppaction://media"/>
            <a:extLst>
              <a:ext uri="{FF2B5EF4-FFF2-40B4-BE49-F238E27FC236}">
                <a16:creationId xmlns:a16="http://schemas.microsoft.com/office/drawing/2014/main" id="{A17B8C2F-EA4C-4ABC-9FB4-A21B1B36A0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79318" y="11520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12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450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77271C9-B25A-4A8F-9745-FB253DB4D0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000" y="2444238"/>
            <a:ext cx="9905999" cy="322682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5F09425-BF80-4151-89FA-8835BA2395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0" b="84379"/>
          <a:stretch/>
        </p:blipFill>
        <p:spPr>
          <a:xfrm>
            <a:off x="950712" y="604739"/>
            <a:ext cx="10098287" cy="1211898"/>
          </a:xfrm>
          <a:prstGeom prst="rect">
            <a:avLst/>
          </a:prstGeom>
        </p:spPr>
      </p:pic>
      <p:pic>
        <p:nvPicPr>
          <p:cNvPr id="7" name="Z_[13-10]_kiku4">
            <a:hlinkClick r:id="" action="ppaction://media"/>
            <a:extLst>
              <a:ext uri="{FF2B5EF4-FFF2-40B4-BE49-F238E27FC236}">
                <a16:creationId xmlns:a16="http://schemas.microsoft.com/office/drawing/2014/main" id="{FD8EFD7A-AACA-4116-AC7F-D36B253107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42898" y="13292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89135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73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95E87CA-C343-4BEA-8D9F-AE15C3DC28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6855" y="2318111"/>
            <a:ext cx="9905999" cy="322682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5DAE1D8-A558-4F64-81A5-4A5B62F69C1F}"/>
              </a:ext>
            </a:extLst>
          </p:cNvPr>
          <p:cNvSpPr txBox="1"/>
          <p:nvPr/>
        </p:nvSpPr>
        <p:spPr>
          <a:xfrm>
            <a:off x="9276275" y="2522715"/>
            <a:ext cx="5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〇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C1846CF-822D-4738-81EF-22DBA7617330}"/>
              </a:ext>
            </a:extLst>
          </p:cNvPr>
          <p:cNvSpPr txBox="1"/>
          <p:nvPr/>
        </p:nvSpPr>
        <p:spPr>
          <a:xfrm>
            <a:off x="9220011" y="3467100"/>
            <a:ext cx="551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×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41F1FD1-69FC-4C45-A528-F01F2AE36805}"/>
              </a:ext>
            </a:extLst>
          </p:cNvPr>
          <p:cNvSpPr txBox="1"/>
          <p:nvPr/>
        </p:nvSpPr>
        <p:spPr>
          <a:xfrm>
            <a:off x="8454972" y="2921784"/>
            <a:ext cx="5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〇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57B8CF7-9428-4187-8FA0-ED0398E179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0" b="84379"/>
          <a:stretch/>
        </p:blipFill>
        <p:spPr>
          <a:xfrm>
            <a:off x="950712" y="604739"/>
            <a:ext cx="10098287" cy="1211898"/>
          </a:xfrm>
          <a:prstGeom prst="rect">
            <a:avLst/>
          </a:prstGeom>
        </p:spPr>
      </p:pic>
      <p:pic>
        <p:nvPicPr>
          <p:cNvPr id="14" name="Z_[13-10]_kiku4">
            <a:hlinkClick r:id="" action="ppaction://media"/>
            <a:extLst>
              <a:ext uri="{FF2B5EF4-FFF2-40B4-BE49-F238E27FC236}">
                <a16:creationId xmlns:a16="http://schemas.microsoft.com/office/drawing/2014/main" id="{AC5EF516-34AB-4C3E-9934-379E6DA834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51941" y="140498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3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737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8C89B70-5F13-4180-B71B-1A4F7BF019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4660" y="713815"/>
            <a:ext cx="9939779" cy="470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4276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62ACDB-2449-43D1-BF23-8A087C387E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3501" y="0"/>
            <a:ext cx="9524998" cy="6858000"/>
          </a:xfrm>
          <a:prstGeom prst="rect">
            <a:avLst/>
          </a:prstGeom>
        </p:spPr>
      </p:pic>
      <p:pic>
        <p:nvPicPr>
          <p:cNvPr id="5" name="Z_[13-07]_kiku1">
            <a:hlinkClick r:id="" action="ppaction://media"/>
            <a:extLst>
              <a:ext uri="{FF2B5EF4-FFF2-40B4-BE49-F238E27FC236}">
                <a16:creationId xmlns:a16="http://schemas.microsoft.com/office/drawing/2014/main" id="{B1ED6C71-69D1-4EE6-B692-44BC8A4910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38260" y="49165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04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8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31D7215-96BA-43BD-BC34-2464280211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7788" y="654424"/>
            <a:ext cx="8960529" cy="5199529"/>
          </a:xfrm>
          <a:prstGeom prst="rect">
            <a:avLst/>
          </a:prstGeom>
        </p:spPr>
      </p:pic>
      <p:pic>
        <p:nvPicPr>
          <p:cNvPr id="4" name="Z_[13-08]_kiku2">
            <a:hlinkClick r:id="" action="ppaction://media"/>
            <a:extLst>
              <a:ext uri="{FF2B5EF4-FFF2-40B4-BE49-F238E27FC236}">
                <a16:creationId xmlns:a16="http://schemas.microsoft.com/office/drawing/2014/main" id="{9A3BADF3-C86E-4B36-AB94-E80D0955C2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21986" y="110920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57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F97441B-6D8B-4793-B579-5DE6E45D0B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8286" y="347063"/>
            <a:ext cx="9095428" cy="6510937"/>
          </a:xfrm>
          <a:prstGeom prst="rect">
            <a:avLst/>
          </a:prstGeom>
        </p:spPr>
      </p:pic>
      <p:pic>
        <p:nvPicPr>
          <p:cNvPr id="5" name="Z_[13-09]_kiku3">
            <a:hlinkClick r:id="" action="ppaction://media"/>
            <a:extLst>
              <a:ext uri="{FF2B5EF4-FFF2-40B4-BE49-F238E27FC236}">
                <a16:creationId xmlns:a16="http://schemas.microsoft.com/office/drawing/2014/main" id="{6726CFB2-7E81-405F-81F8-209810F635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79767" y="93914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29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5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2590142-E890-4E50-8DC7-620B5F0FBD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2814" y="271722"/>
            <a:ext cx="9326371" cy="6314556"/>
          </a:xfrm>
          <a:prstGeom prst="rect">
            <a:avLst/>
          </a:prstGeom>
        </p:spPr>
      </p:pic>
      <p:pic>
        <p:nvPicPr>
          <p:cNvPr id="5" name="Z_[13-10]_kiku4">
            <a:hlinkClick r:id="" action="ppaction://media"/>
            <a:extLst>
              <a:ext uri="{FF2B5EF4-FFF2-40B4-BE49-F238E27FC236}">
                <a16:creationId xmlns:a16="http://schemas.microsoft.com/office/drawing/2014/main" id="{8FD29E36-75CC-4F9A-B8F3-290BFA8792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57046" y="8583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6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3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95B34BB-D913-4B5D-9493-95B72859DE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623" y="187470"/>
            <a:ext cx="9968753" cy="6483059"/>
          </a:xfrm>
          <a:prstGeom prst="rect">
            <a:avLst/>
          </a:prstGeom>
        </p:spPr>
      </p:pic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5596945A-A6FA-4AD5-967F-EBD3656DB5C3}"/>
              </a:ext>
            </a:extLst>
          </p:cNvPr>
          <p:cNvSpPr/>
          <p:nvPr/>
        </p:nvSpPr>
        <p:spPr>
          <a:xfrm>
            <a:off x="1193074" y="2049071"/>
            <a:ext cx="9797143" cy="88707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985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4E9A8EC-0948-4284-9892-59075BAA28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94" y="514791"/>
            <a:ext cx="10614212" cy="206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9952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4E9A8EC-0948-4284-9892-59075BAA28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50" b="75717"/>
          <a:stretch/>
        </p:blipFill>
        <p:spPr>
          <a:xfrm>
            <a:off x="884111" y="1551628"/>
            <a:ext cx="6905201" cy="241567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F57C921-AFB4-47A2-B7A6-394350D10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903" y="0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A2B3611E-CABF-43DD-A567-A2BB6CCA6DA0}"/>
              </a:ext>
            </a:extLst>
          </p:cNvPr>
          <p:cNvSpPr/>
          <p:nvPr/>
        </p:nvSpPr>
        <p:spPr>
          <a:xfrm>
            <a:off x="8196493" y="179587"/>
            <a:ext cx="2916205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14">
            <a:extLst>
              <a:ext uri="{FF2B5EF4-FFF2-40B4-BE49-F238E27FC236}">
                <a16:creationId xmlns:a16="http://schemas.microsoft.com/office/drawing/2014/main" id="{39BB677F-90F5-4246-BC98-7B1BB1E67ECC}"/>
              </a:ext>
            </a:extLst>
          </p:cNvPr>
          <p:cNvSpPr txBox="1"/>
          <p:nvPr/>
        </p:nvSpPr>
        <p:spPr>
          <a:xfrm>
            <a:off x="8339548" y="467598"/>
            <a:ext cx="38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4"/>
              </a:rPr>
              <a:t>https://youtu.be/j55Z1eGAFB4</a:t>
            </a:r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  <a:p>
            <a:endParaRPr lang="en-US" altLang="ja-JP" b="0" i="0" u="none" strike="noStrike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1530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4E9A8EC-0948-4284-9892-59075BAA28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98"/>
          <a:stretch/>
        </p:blipFill>
        <p:spPr>
          <a:xfrm>
            <a:off x="1372880" y="1071153"/>
            <a:ext cx="9359154" cy="4736505"/>
          </a:xfrm>
          <a:prstGeom prst="rect">
            <a:avLst/>
          </a:prstGeom>
        </p:spPr>
      </p:pic>
      <p:pic>
        <p:nvPicPr>
          <p:cNvPr id="2" name="Z_[13-11]_kaiwa">
            <a:hlinkClick r:id="" action="ppaction://media"/>
            <a:extLst>
              <a:ext uri="{FF2B5EF4-FFF2-40B4-BE49-F238E27FC236}">
                <a16:creationId xmlns:a16="http://schemas.microsoft.com/office/drawing/2014/main" id="{938AA1CC-1161-44D9-94DE-C418277132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64055" y="107115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1511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473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B896A2D-315B-4D78-A239-BDC031D7FA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2"/>
          <a:stretch/>
        </p:blipFill>
        <p:spPr>
          <a:xfrm>
            <a:off x="1477383" y="1193074"/>
            <a:ext cx="9359154" cy="470167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CFB59D8-0532-41B0-A8D1-CFC94F0CDF21}"/>
              </a:ext>
            </a:extLst>
          </p:cNvPr>
          <p:cNvSpPr txBox="1"/>
          <p:nvPr/>
        </p:nvSpPr>
        <p:spPr>
          <a:xfrm>
            <a:off x="3942679" y="5330605"/>
            <a:ext cx="959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EC6525-1A2E-4868-B148-6BF62EB1E3C3}"/>
              </a:ext>
            </a:extLst>
          </p:cNvPr>
          <p:cNvSpPr txBox="1"/>
          <p:nvPr/>
        </p:nvSpPr>
        <p:spPr>
          <a:xfrm>
            <a:off x="5197738" y="5330604"/>
            <a:ext cx="959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d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8A1E8F-C05A-405B-8879-E4A30FBCE366}"/>
              </a:ext>
            </a:extLst>
          </p:cNvPr>
          <p:cNvSpPr txBox="1"/>
          <p:nvPr/>
        </p:nvSpPr>
        <p:spPr>
          <a:xfrm>
            <a:off x="6452799" y="5330604"/>
            <a:ext cx="959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6844315-7CC9-4DFE-89D2-6B861304EC50}"/>
              </a:ext>
            </a:extLst>
          </p:cNvPr>
          <p:cNvSpPr txBox="1"/>
          <p:nvPr/>
        </p:nvSpPr>
        <p:spPr>
          <a:xfrm>
            <a:off x="7663034" y="5330604"/>
            <a:ext cx="959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c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9" name="Z_[13-11]_kaiwa">
            <a:hlinkClick r:id="" action="ppaction://media"/>
            <a:extLst>
              <a:ext uri="{FF2B5EF4-FFF2-40B4-BE49-F238E27FC236}">
                <a16:creationId xmlns:a16="http://schemas.microsoft.com/office/drawing/2014/main" id="{E3E804AD-C1D9-4C3A-BE82-03813FAFCA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59850" y="117848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19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473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B0B0C4E-D7E7-4060-A36B-B557ABE08A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8188" y="781610"/>
            <a:ext cx="5127812" cy="46616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7978586-DC2C-4F4E-9CC7-C976E6C1DD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4" b="82822"/>
          <a:stretch/>
        </p:blipFill>
        <p:spPr>
          <a:xfrm>
            <a:off x="1362203" y="1349188"/>
            <a:ext cx="8944279" cy="89010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D612D90-1CEE-4B9D-BC63-86B81EF3C4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" t="20606" r="-213" b="-1287"/>
          <a:stretch/>
        </p:blipFill>
        <p:spPr>
          <a:xfrm>
            <a:off x="1504646" y="2528429"/>
            <a:ext cx="8935058" cy="418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051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998FC09C-0687-4605-88E7-2CF19F9997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63" y="196131"/>
            <a:ext cx="11606074" cy="637048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6C7D615-CB68-4D6E-B139-69316FFF388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9"/>
          <a:stretch/>
        </p:blipFill>
        <p:spPr>
          <a:xfrm>
            <a:off x="292961" y="684204"/>
            <a:ext cx="5619776" cy="4038518"/>
          </a:xfrm>
          <a:prstGeom prst="rect">
            <a:avLst/>
          </a:prstGeom>
        </p:spPr>
      </p:pic>
      <p:pic>
        <p:nvPicPr>
          <p:cNvPr id="5" name="Z_[13-11]_kaiwa">
            <a:hlinkClick r:id="" action="ppaction://media"/>
            <a:extLst>
              <a:ext uri="{FF2B5EF4-FFF2-40B4-BE49-F238E27FC236}">
                <a16:creationId xmlns:a16="http://schemas.microsoft.com/office/drawing/2014/main" id="{42B70BB0-B13E-4F6C-99F3-4B6FD836F6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59168" y="5515581"/>
            <a:ext cx="487363" cy="4873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602B6D8-6006-4A9F-BC86-BC65C66907B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0" b="-2072"/>
          <a:stretch/>
        </p:blipFill>
        <p:spPr>
          <a:xfrm>
            <a:off x="5912738" y="907069"/>
            <a:ext cx="59055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9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3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E178DFDE-4884-4345-AE1B-DC9AD8EA1F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63" y="196131"/>
            <a:ext cx="11606074" cy="637048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BC440EB-2C86-4E63-8767-89A60548F1D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25" y="564776"/>
            <a:ext cx="5884550" cy="3998308"/>
          </a:xfrm>
          <a:prstGeom prst="rect">
            <a:avLst/>
          </a:prstGeom>
        </p:spPr>
      </p:pic>
      <p:pic>
        <p:nvPicPr>
          <p:cNvPr id="4" name="Z_[13-11]_kaiwa">
            <a:hlinkClick r:id="" action="ppaction://media"/>
            <a:extLst>
              <a:ext uri="{FF2B5EF4-FFF2-40B4-BE49-F238E27FC236}">
                <a16:creationId xmlns:a16="http://schemas.microsoft.com/office/drawing/2014/main" id="{A768AA8F-D21C-45C7-BE51-01A0032DA0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51007" y="7076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8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3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2AB33CC-B5A7-4FDA-B9B9-2387F6C573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8471" y="815788"/>
            <a:ext cx="8935058" cy="51816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C952D40-4B73-474D-8234-6CCDE0D189B0}"/>
              </a:ext>
            </a:extLst>
          </p:cNvPr>
          <p:cNvSpPr txBox="1"/>
          <p:nvPr/>
        </p:nvSpPr>
        <p:spPr>
          <a:xfrm>
            <a:off x="4159624" y="1930931"/>
            <a:ext cx="2008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利用カード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B01B5F-D9F8-44B7-830A-4E33151B4941}"/>
              </a:ext>
            </a:extLst>
          </p:cNvPr>
          <p:cNvSpPr txBox="1"/>
          <p:nvPr/>
        </p:nvSpPr>
        <p:spPr>
          <a:xfrm>
            <a:off x="2277036" y="2392596"/>
            <a:ext cx="1425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住所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55D640B-F7BF-44E0-8D54-5651B77BA2B9}"/>
              </a:ext>
            </a:extLst>
          </p:cNvPr>
          <p:cNvSpPr txBox="1"/>
          <p:nvPr/>
        </p:nvSpPr>
        <p:spPr>
          <a:xfrm>
            <a:off x="3279190" y="2967335"/>
            <a:ext cx="150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10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8B0158A-9F33-4EEB-986C-4C774BD1C658}"/>
              </a:ext>
            </a:extLst>
          </p:cNvPr>
          <p:cNvSpPr txBox="1"/>
          <p:nvPr/>
        </p:nvSpPr>
        <p:spPr>
          <a:xfrm>
            <a:off x="5818094" y="2967335"/>
            <a:ext cx="1585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2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3718B18-24BF-4FD1-8865-4613A025356C}"/>
              </a:ext>
            </a:extLst>
          </p:cNvPr>
          <p:cNvSpPr txBox="1"/>
          <p:nvPr/>
        </p:nvSpPr>
        <p:spPr>
          <a:xfrm>
            <a:off x="4582608" y="3415588"/>
            <a:ext cx="1585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</a:rPr>
              <a:t>3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78A2645-82A0-45FD-BB24-26639C7DD9C9}"/>
              </a:ext>
            </a:extLst>
          </p:cNvPr>
          <p:cNvSpPr txBox="1"/>
          <p:nvPr/>
        </p:nvSpPr>
        <p:spPr>
          <a:xfrm>
            <a:off x="3578561" y="4032961"/>
            <a:ext cx="1585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飲ん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CFA6B71-2EA1-4002-873C-25BEEB580463}"/>
              </a:ext>
            </a:extLst>
          </p:cNvPr>
          <p:cNvSpPr txBox="1"/>
          <p:nvPr/>
        </p:nvSpPr>
        <p:spPr>
          <a:xfrm>
            <a:off x="5916456" y="4014059"/>
            <a:ext cx="1585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食べ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F585125-5E24-4841-97E9-1AEF7C941851}"/>
              </a:ext>
            </a:extLst>
          </p:cNvPr>
          <p:cNvSpPr txBox="1"/>
          <p:nvPr/>
        </p:nvSpPr>
        <p:spPr>
          <a:xfrm>
            <a:off x="5789307" y="4612530"/>
            <a:ext cx="1821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返却ポスト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EA23A1E-D27C-4853-96E3-7102EB37EA45}"/>
              </a:ext>
            </a:extLst>
          </p:cNvPr>
          <p:cNvSpPr txBox="1"/>
          <p:nvPr/>
        </p:nvSpPr>
        <p:spPr>
          <a:xfrm>
            <a:off x="4627432" y="5048463"/>
            <a:ext cx="2008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開いている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6C59DC9-F9FC-4628-A56F-7D1F14E6DC2E}"/>
              </a:ext>
            </a:extLst>
          </p:cNvPr>
          <p:cNvSpPr txBox="1"/>
          <p:nvPr/>
        </p:nvSpPr>
        <p:spPr>
          <a:xfrm>
            <a:off x="2779060" y="5510128"/>
            <a:ext cx="150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市内</a:t>
            </a:r>
          </a:p>
        </p:txBody>
      </p:sp>
    </p:spTree>
    <p:extLst>
      <p:ext uri="{BB962C8B-B14F-4D97-AF65-F5344CB8AC3E}">
        <p14:creationId xmlns:p14="http://schemas.microsoft.com/office/powerpoint/2010/main" val="262833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8D9DA51-F231-4885-8AAF-7D73A4C1C7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8" t="50693" r="18532"/>
          <a:stretch/>
        </p:blipFill>
        <p:spPr>
          <a:xfrm>
            <a:off x="1400175" y="2458851"/>
            <a:ext cx="9153105" cy="1884549"/>
          </a:xfrm>
          <a:prstGeom prst="rect">
            <a:avLst/>
          </a:prstGeom>
        </p:spPr>
      </p:pic>
      <p:pic>
        <p:nvPicPr>
          <p:cNvPr id="4" name="Z_[13-12]_katachi">
            <a:hlinkClick r:id="" action="ppaction://media"/>
            <a:extLst>
              <a:ext uri="{FF2B5EF4-FFF2-40B4-BE49-F238E27FC236}">
                <a16:creationId xmlns:a16="http://schemas.microsoft.com/office/drawing/2014/main" id="{3D31B421-6D4D-492A-A0EE-163B527C4A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82549" y="2628433"/>
            <a:ext cx="487363" cy="487363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40B651B0-FF17-485C-8DC0-D10A4A7BCC52}"/>
              </a:ext>
            </a:extLst>
          </p:cNvPr>
          <p:cNvSpPr/>
          <p:nvPr/>
        </p:nvSpPr>
        <p:spPr>
          <a:xfrm>
            <a:off x="798991" y="1140781"/>
            <a:ext cx="10564427" cy="4107494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9A65D645-878C-41D3-A502-1CD5E45F5F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642224" cy="127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11127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3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1A68731-F906-4492-84BC-98A463D765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9" t="51841" r="19517"/>
          <a:stretch/>
        </p:blipFill>
        <p:spPr>
          <a:xfrm>
            <a:off x="1439178" y="2250755"/>
            <a:ext cx="9602259" cy="199744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43F4FB6-D89A-4CC0-82DB-F8D4328F46C2}"/>
              </a:ext>
            </a:extLst>
          </p:cNvPr>
          <p:cNvSpPr txBox="1"/>
          <p:nvPr/>
        </p:nvSpPr>
        <p:spPr>
          <a:xfrm>
            <a:off x="5298142" y="3771923"/>
            <a:ext cx="797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なら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27F3877-1E37-4A1F-84E0-084861BB5287}"/>
              </a:ext>
            </a:extLst>
          </p:cNvPr>
          <p:cNvSpPr txBox="1"/>
          <p:nvPr/>
        </p:nvSpPr>
        <p:spPr>
          <a:xfrm>
            <a:off x="7912476" y="3771922"/>
            <a:ext cx="797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ても</a:t>
            </a:r>
          </a:p>
        </p:txBody>
      </p:sp>
      <p:pic>
        <p:nvPicPr>
          <p:cNvPr id="7" name="Z_[13-12]_katachi">
            <a:hlinkClick r:id="" action="ppaction://media"/>
            <a:extLst>
              <a:ext uri="{FF2B5EF4-FFF2-40B4-BE49-F238E27FC236}">
                <a16:creationId xmlns:a16="http://schemas.microsoft.com/office/drawing/2014/main" id="{714BA470-C758-44F2-84F2-99BDA6ABDD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91949" y="2999908"/>
            <a:ext cx="487363" cy="487363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57489EE3-DDF8-49FD-AD36-F68621F27DDA}"/>
              </a:ext>
            </a:extLst>
          </p:cNvPr>
          <p:cNvSpPr/>
          <p:nvPr/>
        </p:nvSpPr>
        <p:spPr>
          <a:xfrm>
            <a:off x="798991" y="1140781"/>
            <a:ext cx="10564427" cy="3736019"/>
          </a:xfrm>
          <a:prstGeom prst="rect">
            <a:avLst/>
          </a:prstGeom>
          <a:noFill/>
          <a:ln w="1016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3F4F73DC-9D55-4573-860C-ACE1E60A4F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805" y="537097"/>
            <a:ext cx="2322363" cy="11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9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93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1B7F1B12-B0A1-4536-B868-CF8916FAD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09" y="253834"/>
            <a:ext cx="9686466" cy="35847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8D9DA51-F231-4885-8AAF-7D73A4C1C7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035" y="609058"/>
            <a:ext cx="8277015" cy="134805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DBABA5A-ADE0-4FE3-AD01-FC0ADFAC44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09" y="2312332"/>
            <a:ext cx="8886366" cy="119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2712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28C0E0D1-8D1B-4F73-B2D0-E7296DC73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455270B-8881-4FF4-975F-2CE175DA78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82"/>
          <a:stretch/>
        </p:blipFill>
        <p:spPr>
          <a:xfrm>
            <a:off x="352884" y="301459"/>
            <a:ext cx="8858291" cy="609934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30D6A1F-FA86-4B7E-B9C0-9FEBBF288E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" t="81816" r="15416"/>
          <a:stretch/>
        </p:blipFill>
        <p:spPr>
          <a:xfrm>
            <a:off x="5476415" y="301459"/>
            <a:ext cx="6362701" cy="12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199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AC2549B0-82B9-4903-8E0B-3D5997581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84" y="301459"/>
            <a:ext cx="11486232" cy="6255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FF4D8EF-A14E-41EC-B525-0F53C073BD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9806" y="546847"/>
            <a:ext cx="9147487" cy="545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1457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8D9DA51-F231-4885-8AAF-7D73A4C1C7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475" y="616181"/>
            <a:ext cx="8601032" cy="130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0497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998FC09C-0687-4605-88E7-2CF19F9997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63" y="196131"/>
            <a:ext cx="11606074" cy="637048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6C7D615-CB68-4D6E-B139-69316FFF388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9"/>
          <a:stretch/>
        </p:blipFill>
        <p:spPr>
          <a:xfrm>
            <a:off x="292961" y="684204"/>
            <a:ext cx="5619776" cy="4038518"/>
          </a:xfrm>
          <a:prstGeom prst="rect">
            <a:avLst/>
          </a:prstGeom>
        </p:spPr>
      </p:pic>
      <p:pic>
        <p:nvPicPr>
          <p:cNvPr id="5" name="Z_[13-11]_kaiwa">
            <a:hlinkClick r:id="" action="ppaction://media"/>
            <a:extLst>
              <a:ext uri="{FF2B5EF4-FFF2-40B4-BE49-F238E27FC236}">
                <a16:creationId xmlns:a16="http://schemas.microsoft.com/office/drawing/2014/main" id="{42B70BB0-B13E-4F6C-99F3-4B6FD836F6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59168" y="5515581"/>
            <a:ext cx="487363" cy="4873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602B6D8-6006-4A9F-BC86-BC65C66907B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0" b="-2072"/>
          <a:stretch/>
        </p:blipFill>
        <p:spPr>
          <a:xfrm>
            <a:off x="5912738" y="907069"/>
            <a:ext cx="59055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78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3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E178DFDE-4884-4345-AE1B-DC9AD8EA1F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63" y="196131"/>
            <a:ext cx="11606074" cy="637048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BC440EB-2C86-4E63-8767-89A60548F1D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25" y="564776"/>
            <a:ext cx="5884550" cy="3998308"/>
          </a:xfrm>
          <a:prstGeom prst="rect">
            <a:avLst/>
          </a:prstGeom>
        </p:spPr>
      </p:pic>
      <p:pic>
        <p:nvPicPr>
          <p:cNvPr id="4" name="Z_[13-11]_kaiwa">
            <a:hlinkClick r:id="" action="ppaction://media"/>
            <a:extLst>
              <a:ext uri="{FF2B5EF4-FFF2-40B4-BE49-F238E27FC236}">
                <a16:creationId xmlns:a16="http://schemas.microsoft.com/office/drawing/2014/main" id="{A768AA8F-D21C-45C7-BE51-01A0032DA0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51007" y="7076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7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3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F155FB8-3D33-4D53-B3B0-33DEC834C0A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32" b="87608"/>
          <a:stretch/>
        </p:blipFill>
        <p:spPr>
          <a:xfrm>
            <a:off x="359517" y="226075"/>
            <a:ext cx="4721833" cy="68253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B27CA57-08A7-442E-8956-6EA44C64FDE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9517" y="825310"/>
            <a:ext cx="4848686" cy="65442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372C02D-3D33-4C06-9F07-3ABC0782776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" t="15525"/>
          <a:stretch/>
        </p:blipFill>
        <p:spPr>
          <a:xfrm>
            <a:off x="277330" y="1638300"/>
            <a:ext cx="5226206" cy="338609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B9E04DE-19D8-4012-8DF0-AB99E3B37C2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72226" y="0"/>
            <a:ext cx="5272990" cy="375285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60F447E-F446-45DF-A5AE-1027307A6FB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7977" y="4057651"/>
            <a:ext cx="6204024" cy="2800350"/>
          </a:xfrm>
          <a:prstGeom prst="rect">
            <a:avLst/>
          </a:prstGeom>
        </p:spPr>
      </p:pic>
      <p:pic>
        <p:nvPicPr>
          <p:cNvPr id="9" name="Z_[13-14]_hanasu2">
            <a:hlinkClick r:id="" action="ppaction://media"/>
            <a:extLst>
              <a:ext uri="{FF2B5EF4-FFF2-40B4-BE49-F238E27FC236}">
                <a16:creationId xmlns:a16="http://schemas.microsoft.com/office/drawing/2014/main" id="{06600917-A58C-489C-AAEE-F7A901AC7F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021358" y="12883"/>
            <a:ext cx="487363" cy="487363"/>
          </a:xfrm>
          <a:prstGeom prst="rect">
            <a:avLst/>
          </a:prstGeom>
        </p:spPr>
      </p:pic>
      <p:pic>
        <p:nvPicPr>
          <p:cNvPr id="10" name="Z_[13-15]_hanasu3">
            <a:hlinkClick r:id="" action="ppaction://media"/>
            <a:extLst>
              <a:ext uri="{FF2B5EF4-FFF2-40B4-BE49-F238E27FC236}">
                <a16:creationId xmlns:a16="http://schemas.microsoft.com/office/drawing/2014/main" id="{6A8ED586-B104-4B56-A96B-385F41ACC5E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32487" y="3988777"/>
            <a:ext cx="487363" cy="487363"/>
          </a:xfrm>
          <a:prstGeom prst="rect">
            <a:avLst/>
          </a:prstGeom>
        </p:spPr>
      </p:pic>
      <p:pic>
        <p:nvPicPr>
          <p:cNvPr id="5" name="Z_[13-13]_hanasu1">
            <a:hlinkClick r:id="" action="ppaction://media"/>
            <a:extLst>
              <a:ext uri="{FF2B5EF4-FFF2-40B4-BE49-F238E27FC236}">
                <a16:creationId xmlns:a16="http://schemas.microsoft.com/office/drawing/2014/main" id="{7995B3FC-4A37-4C75-AD1C-9EB7B3DABE0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80758" y="157591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8636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34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57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0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372C02D-3D33-4C06-9F07-3ABC0782776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" t="15525"/>
          <a:stretch/>
        </p:blipFill>
        <p:spPr>
          <a:xfrm>
            <a:off x="124049" y="1538988"/>
            <a:ext cx="5379487" cy="348540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B9E04DE-19D8-4012-8DF0-AB99E3B37C2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72226" y="0"/>
            <a:ext cx="5272990" cy="375285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60F447E-F446-45DF-A5AE-1027307A6FB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7977" y="4057651"/>
            <a:ext cx="6204024" cy="2800350"/>
          </a:xfrm>
          <a:prstGeom prst="rect">
            <a:avLst/>
          </a:prstGeom>
        </p:spPr>
      </p:pic>
      <p:pic>
        <p:nvPicPr>
          <p:cNvPr id="9" name="Z_[13-14]_hanasu2">
            <a:hlinkClick r:id="" action="ppaction://media"/>
            <a:extLst>
              <a:ext uri="{FF2B5EF4-FFF2-40B4-BE49-F238E27FC236}">
                <a16:creationId xmlns:a16="http://schemas.microsoft.com/office/drawing/2014/main" id="{06600917-A58C-489C-AAEE-F7A901AC7F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089989" y="0"/>
            <a:ext cx="487363" cy="487363"/>
          </a:xfrm>
          <a:prstGeom prst="rect">
            <a:avLst/>
          </a:prstGeom>
        </p:spPr>
      </p:pic>
      <p:pic>
        <p:nvPicPr>
          <p:cNvPr id="10" name="Z_[13-15]_hanasu3">
            <a:hlinkClick r:id="" action="ppaction://media"/>
            <a:extLst>
              <a:ext uri="{FF2B5EF4-FFF2-40B4-BE49-F238E27FC236}">
                <a16:creationId xmlns:a16="http://schemas.microsoft.com/office/drawing/2014/main" id="{6A8ED586-B104-4B56-A96B-385F41ACC5E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48509" y="3978024"/>
            <a:ext cx="487363" cy="487363"/>
          </a:xfrm>
          <a:prstGeom prst="rect">
            <a:avLst/>
          </a:prstGeom>
        </p:spPr>
      </p:pic>
      <p:pic>
        <p:nvPicPr>
          <p:cNvPr id="5" name="Z_[13-13]_hanasu1">
            <a:hlinkClick r:id="" action="ppaction://media"/>
            <a:extLst>
              <a:ext uri="{FF2B5EF4-FFF2-40B4-BE49-F238E27FC236}">
                <a16:creationId xmlns:a16="http://schemas.microsoft.com/office/drawing/2014/main" id="{7995B3FC-4A37-4C75-AD1C-9EB7B3DABE0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563361" y="1495135"/>
            <a:ext cx="487363" cy="487363"/>
          </a:xfrm>
          <a:prstGeom prst="rect">
            <a:avLst/>
          </a:prstGeom>
        </p:spPr>
      </p:pic>
      <p:sp>
        <p:nvSpPr>
          <p:cNvPr id="11" name="Rectangle 1">
            <a:extLst>
              <a:ext uri="{FF2B5EF4-FFF2-40B4-BE49-F238E27FC236}">
                <a16:creationId xmlns:a16="http://schemas.microsoft.com/office/drawing/2014/main" id="{65A2428B-B5FA-4BAD-846D-6013175B5882}"/>
              </a:ext>
            </a:extLst>
          </p:cNvPr>
          <p:cNvSpPr/>
          <p:nvPr/>
        </p:nvSpPr>
        <p:spPr>
          <a:xfrm>
            <a:off x="33401" y="5219700"/>
            <a:ext cx="3709603" cy="156769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12" name="Picture 7">
            <a:extLst>
              <a:ext uri="{FF2B5EF4-FFF2-40B4-BE49-F238E27FC236}">
                <a16:creationId xmlns:a16="http://schemas.microsoft.com/office/drawing/2014/main" id="{CC7447F9-26EE-4260-B2FD-BA59ADA98A21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49" y="5263552"/>
            <a:ext cx="3528306" cy="147999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909A527-C036-4CA1-96B6-771A79EC35B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693"/>
          <a:stretch/>
        </p:blipFill>
        <p:spPr>
          <a:xfrm>
            <a:off x="277330" y="223208"/>
            <a:ext cx="5172740" cy="62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5728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34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57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0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372C02D-3D33-4C06-9F07-3ABC078277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" t="15525"/>
          <a:stretch/>
        </p:blipFill>
        <p:spPr>
          <a:xfrm>
            <a:off x="95250" y="1491998"/>
            <a:ext cx="5503536" cy="356577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B9E04DE-19D8-4012-8DF0-AB99E3B37C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9010" y="142875"/>
            <a:ext cx="5272990" cy="375285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60F447E-F446-45DF-A5AE-1027307A6F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6954" y="3962400"/>
            <a:ext cx="6415047" cy="289560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FDB3006-AD54-4D6C-BF6A-E1A578EBB5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42875"/>
            <a:ext cx="6919010" cy="104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7783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95B34BB-D913-4B5D-9493-95B72859DE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623" y="187470"/>
            <a:ext cx="9968753" cy="6483059"/>
          </a:xfrm>
          <a:prstGeom prst="rect">
            <a:avLst/>
          </a:prstGeom>
        </p:spPr>
      </p:pic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5596945A-A6FA-4AD5-967F-EBD3656DB5C3}"/>
              </a:ext>
            </a:extLst>
          </p:cNvPr>
          <p:cNvSpPr/>
          <p:nvPr/>
        </p:nvSpPr>
        <p:spPr>
          <a:xfrm>
            <a:off x="1184366" y="2883022"/>
            <a:ext cx="9805851" cy="89111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533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4F01C27-83A6-49AC-A30E-296F9D7826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207" y="526115"/>
            <a:ext cx="10645585" cy="201706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3F57773-1358-4F82-8579-6D688142C2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7637" y="3143250"/>
            <a:ext cx="10331155" cy="147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916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C030F24-801A-4BED-A5DA-1A36BF3838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46" b="72425"/>
          <a:stretch/>
        </p:blipFill>
        <p:spPr>
          <a:xfrm>
            <a:off x="659033" y="917678"/>
            <a:ext cx="11085907" cy="210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382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C030F24-801A-4BED-A5DA-1A36BF3838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73"/>
          <a:stretch/>
        </p:blipFill>
        <p:spPr>
          <a:xfrm>
            <a:off x="1024793" y="1193074"/>
            <a:ext cx="10315715" cy="472926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BE9B14F-BBB1-42B6-AB84-98187E7AB85E}"/>
              </a:ext>
            </a:extLst>
          </p:cNvPr>
          <p:cNvSpPr txBox="1"/>
          <p:nvPr/>
        </p:nvSpPr>
        <p:spPr>
          <a:xfrm>
            <a:off x="1759900" y="2022693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/>
              <a:t>何点まで（　　　　　）　どのぐらい（　　　　　）</a:t>
            </a:r>
          </a:p>
        </p:txBody>
      </p:sp>
    </p:spTree>
    <p:extLst>
      <p:ext uri="{BB962C8B-B14F-4D97-AF65-F5344CB8AC3E}">
        <p14:creationId xmlns:p14="http://schemas.microsoft.com/office/powerpoint/2010/main" val="16834599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A3FDD3E-A5FF-4506-A8B6-1018F705F6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6"/>
          <a:stretch/>
        </p:blipFill>
        <p:spPr>
          <a:xfrm>
            <a:off x="1029968" y="1036320"/>
            <a:ext cx="10288819" cy="475942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F70C100-8B17-4138-930C-6A07BD372D2F}"/>
              </a:ext>
            </a:extLst>
          </p:cNvPr>
          <p:cNvSpPr txBox="1"/>
          <p:nvPr/>
        </p:nvSpPr>
        <p:spPr>
          <a:xfrm>
            <a:off x="1934071" y="1944316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/>
              <a:t>何点まで（　　　　）　どのぐらい（　　　　　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3DCA14C-8653-43DA-A425-A4FC69F1591F}"/>
              </a:ext>
            </a:extLst>
          </p:cNvPr>
          <p:cNvSpPr txBox="1"/>
          <p:nvPr/>
        </p:nvSpPr>
        <p:spPr>
          <a:xfrm>
            <a:off x="3417823" y="1944315"/>
            <a:ext cx="16567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15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点まで</a:t>
            </a:r>
            <a:endParaRPr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3B8F312-B7BE-416F-87D0-CBD89ADA9117}"/>
              </a:ext>
            </a:extLst>
          </p:cNvPr>
          <p:cNvSpPr txBox="1"/>
          <p:nvPr/>
        </p:nvSpPr>
        <p:spPr>
          <a:xfrm>
            <a:off x="7367653" y="1928589"/>
            <a:ext cx="12608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15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日間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8503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8C38D55-CC9B-4DBF-B528-7A3360516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1742" y="0"/>
            <a:ext cx="6350258" cy="68199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51EFD8E-DC4E-4BF0-A382-C9215A1B20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154" y="281841"/>
            <a:ext cx="5693588" cy="349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71677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143527" y="215154"/>
            <a:ext cx="11897376" cy="65833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5BFB3DA-A24E-4ACF-93ED-FB67246DD3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23" y="401865"/>
            <a:ext cx="5180807" cy="317573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C56E09F-64C9-48DC-A206-3E86FB6ECAB5}"/>
              </a:ext>
            </a:extLst>
          </p:cNvPr>
          <p:cNvSpPr txBox="1"/>
          <p:nvPr/>
        </p:nvSpPr>
        <p:spPr>
          <a:xfrm>
            <a:off x="764872" y="3692764"/>
            <a:ext cx="5450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「ほんをかえすポスト</a:t>
            </a:r>
            <a:r>
              <a:rPr lang="ja-JP" altLang="en-US" sz="2400" b="1" dirty="0">
                <a:solidFill>
                  <a:srgbClr val="FF0000"/>
                </a:solidFill>
              </a:rPr>
              <a:t>」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に入れる。</a:t>
            </a:r>
            <a:endParaRPr kumimoji="1" lang="ja-JP" altLang="en-US" sz="2400" b="1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B753CA8-387C-4BB3-9AC8-8C8604A1BD28}"/>
              </a:ext>
            </a:extLst>
          </p:cNvPr>
          <p:cNvSpPr txBox="1"/>
          <p:nvPr/>
        </p:nvSpPr>
        <p:spPr>
          <a:xfrm>
            <a:off x="938866" y="4538540"/>
            <a:ext cx="4240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としょかん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に電話する。</a:t>
            </a:r>
            <a:endParaRPr kumimoji="1" lang="ja-JP" altLang="en-US" sz="2400" b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65A07F5-0297-4F9E-9A7F-D8A48B7FA934}"/>
              </a:ext>
            </a:extLst>
          </p:cNvPr>
          <p:cNvSpPr txBox="1"/>
          <p:nvPr/>
        </p:nvSpPr>
        <p:spPr>
          <a:xfrm>
            <a:off x="882645" y="5350183"/>
            <a:ext cx="4240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電話やインターネットで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かえす日をのばす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。</a:t>
            </a:r>
            <a:endParaRPr kumimoji="1" lang="ja-JP" altLang="en-US" sz="2400" b="1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4504650-72C7-41AB-A8A9-B9617DA15327}"/>
              </a:ext>
            </a:extLst>
          </p:cNvPr>
          <p:cNvSpPr txBox="1"/>
          <p:nvPr/>
        </p:nvSpPr>
        <p:spPr>
          <a:xfrm>
            <a:off x="882645" y="6259027"/>
            <a:ext cx="4240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よやく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をする。</a:t>
            </a:r>
            <a:endParaRPr kumimoji="1" lang="ja-JP" altLang="en-US" sz="2400" b="1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3343086-C512-4B12-B7D3-581BC7825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9527" y="221569"/>
            <a:ext cx="5657850" cy="6076284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12A124E1-0A06-403F-ABA4-2940173F225C}"/>
              </a:ext>
            </a:extLst>
          </p:cNvPr>
          <p:cNvSpPr txBox="1"/>
          <p:nvPr/>
        </p:nvSpPr>
        <p:spPr>
          <a:xfrm>
            <a:off x="505117" y="3577599"/>
            <a:ext cx="4952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1. </a:t>
            </a: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2. </a:t>
            </a: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3. </a:t>
            </a: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4. </a:t>
            </a:r>
          </a:p>
        </p:txBody>
      </p:sp>
    </p:spTree>
    <p:extLst>
      <p:ext uri="{BB962C8B-B14F-4D97-AF65-F5344CB8AC3E}">
        <p14:creationId xmlns:p14="http://schemas.microsoft.com/office/powerpoint/2010/main" val="3168737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A130F69-58BD-4D77-A794-92145E43CA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8625"/>
            <a:ext cx="6100484" cy="364014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F2820E3-2E0C-4938-BB3C-6ED128956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775" y="496895"/>
            <a:ext cx="5924550" cy="636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9100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197599" y="198415"/>
            <a:ext cx="11794375" cy="6383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6DBC20E-2E73-4976-9797-92B65578A8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439" y="425269"/>
            <a:ext cx="5061763" cy="302034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A924357-68BE-419A-BBD0-0C87FD9B9570}"/>
              </a:ext>
            </a:extLst>
          </p:cNvPr>
          <p:cNvSpPr txBox="1"/>
          <p:nvPr/>
        </p:nvSpPr>
        <p:spPr>
          <a:xfrm>
            <a:off x="800511" y="3546207"/>
            <a:ext cx="4939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1</a:t>
            </a:r>
            <a:r>
              <a:rPr lang="ja-JP" altLang="en-US" sz="2400" b="1" dirty="0">
                <a:solidFill>
                  <a:srgbClr val="FF0000"/>
                </a:solidFill>
              </a:rPr>
              <a:t>回だけえんちょうすることは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r>
              <a:rPr lang="ja-JP" altLang="en-US" sz="2400" b="1" dirty="0">
                <a:solidFill>
                  <a:srgbClr val="FF0000"/>
                </a:solidFill>
              </a:rPr>
              <a:t>できるが、</a:t>
            </a:r>
            <a:r>
              <a:rPr lang="en-US" altLang="ja-JP" sz="2400" b="1" dirty="0">
                <a:solidFill>
                  <a:srgbClr val="FF0000"/>
                </a:solidFill>
              </a:rPr>
              <a:t>2</a:t>
            </a:r>
            <a:r>
              <a:rPr lang="ja-JP" altLang="en-US" sz="2400" b="1" dirty="0">
                <a:solidFill>
                  <a:srgbClr val="FF0000"/>
                </a:solidFill>
              </a:rPr>
              <a:t>回目からはできない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。</a:t>
            </a:r>
            <a:endParaRPr kumimoji="1" lang="ja-JP" altLang="en-US" sz="2400" b="1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AED198A-A09A-412B-A316-6E59AB023DE4}"/>
              </a:ext>
            </a:extLst>
          </p:cNvPr>
          <p:cNvSpPr txBox="1"/>
          <p:nvPr/>
        </p:nvSpPr>
        <p:spPr>
          <a:xfrm>
            <a:off x="800511" y="4414296"/>
            <a:ext cx="6181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ポストに入れないで、としょかんが</a:t>
            </a:r>
            <a:endParaRPr kumimoji="1" lang="en-US" altLang="ja-JP" sz="2400" b="1" dirty="0">
              <a:solidFill>
                <a:srgbClr val="FF0000"/>
              </a:solidFill>
            </a:endParaRPr>
          </a:p>
          <a:p>
            <a:r>
              <a:rPr kumimoji="1" lang="ja-JP" altLang="en-US" sz="2400" b="1" dirty="0">
                <a:solidFill>
                  <a:srgbClr val="FF0000"/>
                </a:solidFill>
              </a:rPr>
              <a:t>開いている</a:t>
            </a:r>
            <a:r>
              <a:rPr lang="ja-JP" altLang="en-US" sz="2400" b="1" dirty="0">
                <a:solidFill>
                  <a:srgbClr val="FF0000"/>
                </a:solidFill>
              </a:rPr>
              <a:t>時間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にカウンターにもって行く。</a:t>
            </a:r>
            <a:endParaRPr kumimoji="1" lang="ja-JP" altLang="en-US" sz="2400" b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D3DBB0E-0E4E-400F-8135-7DA682F575A0}"/>
              </a:ext>
            </a:extLst>
          </p:cNvPr>
          <p:cNvSpPr txBox="1"/>
          <p:nvPr/>
        </p:nvSpPr>
        <p:spPr>
          <a:xfrm>
            <a:off x="870215" y="5369877"/>
            <a:ext cx="5643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5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点までだから、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2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点はかりられない。</a:t>
            </a:r>
            <a:endParaRPr kumimoji="1" lang="ja-JP" altLang="en-US" sz="2400" b="1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E9FAE95-399D-457E-8C68-BC541A67E9C4}"/>
              </a:ext>
            </a:extLst>
          </p:cNvPr>
          <p:cNvSpPr txBox="1"/>
          <p:nvPr/>
        </p:nvSpPr>
        <p:spPr>
          <a:xfrm>
            <a:off x="800511" y="6040548"/>
            <a:ext cx="4240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</a:rPr>
              <a:t>よやく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をする。</a:t>
            </a:r>
            <a:endParaRPr kumimoji="1" lang="ja-JP" altLang="en-US" sz="2400" b="1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D26CBF39-EE39-4F57-A012-7D4816056053}"/>
              </a:ext>
            </a:extLst>
          </p:cNvPr>
          <p:cNvSpPr txBox="1"/>
          <p:nvPr/>
        </p:nvSpPr>
        <p:spPr>
          <a:xfrm>
            <a:off x="505117" y="3577599"/>
            <a:ext cx="4952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1. </a:t>
            </a: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2. </a:t>
            </a: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3. </a:t>
            </a:r>
          </a:p>
          <a:p>
            <a:endParaRPr kumimoji="0"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sz="2000" dirty="0">
                <a:solidFill>
                  <a:prstClr val="black"/>
                </a:solidFill>
                <a:latin typeface="Calibri" panose="020F0502020204030204"/>
              </a:rPr>
              <a:t>4. 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A9002F3-B9A3-4EA4-A6A9-600AB6945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252" y="1098171"/>
            <a:ext cx="5162722" cy="554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81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95B34BB-D913-4B5D-9493-95B72859DE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623" y="187470"/>
            <a:ext cx="9968753" cy="6483059"/>
          </a:xfrm>
          <a:prstGeom prst="rect">
            <a:avLst/>
          </a:prstGeom>
        </p:spPr>
      </p:pic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5596945A-A6FA-4AD5-967F-EBD3656DB5C3}"/>
              </a:ext>
            </a:extLst>
          </p:cNvPr>
          <p:cNvSpPr/>
          <p:nvPr/>
        </p:nvSpPr>
        <p:spPr>
          <a:xfrm>
            <a:off x="1201783" y="3769529"/>
            <a:ext cx="9797143" cy="103555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1084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F7D865-8C38-48E9-8269-4B949CEADE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714" y="1008529"/>
            <a:ext cx="10746321" cy="196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4177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4637928-AC22-4874-BF99-1FF28F6872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280" y="863413"/>
            <a:ext cx="6021790" cy="195430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30CEFEF-DB2A-4F8E-AEC9-D8BD3C3C5D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677" y="3195294"/>
            <a:ext cx="10478645" cy="152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9698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4637928-AC22-4874-BF99-1FF28F6872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41"/>
          <a:stretch/>
        </p:blipFill>
        <p:spPr>
          <a:xfrm>
            <a:off x="147050" y="1267073"/>
            <a:ext cx="5442492" cy="310490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0D93838-8C0B-4213-8FBD-522BE679B23C}"/>
              </a:ext>
            </a:extLst>
          </p:cNvPr>
          <p:cNvSpPr txBox="1"/>
          <p:nvPr/>
        </p:nvSpPr>
        <p:spPr>
          <a:xfrm>
            <a:off x="378759" y="4783792"/>
            <a:ext cx="3702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①意味（　　　　　　　　　　）</a:t>
            </a:r>
            <a:endParaRPr lang="en-US" altLang="ja-JP" b="1" dirty="0"/>
          </a:p>
          <a:p>
            <a:r>
              <a:rPr kumimoji="1" lang="ja-JP" altLang="en-US" b="1" dirty="0"/>
              <a:t>　どこ（　　　　　　　　　　）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1FD6875-BD56-4034-BC30-F85D9E5F378C}"/>
              </a:ext>
            </a:extLst>
          </p:cNvPr>
          <p:cNvSpPr txBox="1"/>
          <p:nvPr/>
        </p:nvSpPr>
        <p:spPr>
          <a:xfrm>
            <a:off x="378758" y="5893736"/>
            <a:ext cx="3702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②意味（　　　　　　　　　　）</a:t>
            </a:r>
            <a:endParaRPr lang="en-US" altLang="ja-JP" b="1" dirty="0"/>
          </a:p>
          <a:p>
            <a:r>
              <a:rPr lang="ja-JP" altLang="en-US" b="1" dirty="0"/>
              <a:t>　</a:t>
            </a:r>
            <a:r>
              <a:rPr kumimoji="1" lang="ja-JP" altLang="en-US" b="1" dirty="0"/>
              <a:t>どこ（　　　　　　　　　　）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34238A6-9B96-40E8-A00E-F67A4A9C38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34" b="66463"/>
          <a:stretch/>
        </p:blipFill>
        <p:spPr>
          <a:xfrm>
            <a:off x="0" y="292473"/>
            <a:ext cx="7579157" cy="81878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ECAB665-401B-48A8-AEAE-C7CE235A88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7472" y="1267073"/>
            <a:ext cx="6414528" cy="2499857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3F4AC64-8876-4C4C-A81A-9EB79C7F21B6}"/>
              </a:ext>
            </a:extLst>
          </p:cNvPr>
          <p:cNvSpPr txBox="1"/>
          <p:nvPr/>
        </p:nvSpPr>
        <p:spPr>
          <a:xfrm>
            <a:off x="4645958" y="4783791"/>
            <a:ext cx="3702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③意味（　　　　　　　　　　）</a:t>
            </a:r>
            <a:endParaRPr lang="en-US" altLang="ja-JP" b="1" dirty="0"/>
          </a:p>
          <a:p>
            <a:r>
              <a:rPr lang="ja-JP" altLang="en-US" b="1" dirty="0"/>
              <a:t>　</a:t>
            </a:r>
            <a:r>
              <a:rPr kumimoji="1" lang="ja-JP" altLang="en-US" b="1" dirty="0"/>
              <a:t>どこ（　　　　　　　　　　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572EAFA-9453-43E3-BD53-06A38AB64B8F}"/>
              </a:ext>
            </a:extLst>
          </p:cNvPr>
          <p:cNvSpPr txBox="1"/>
          <p:nvPr/>
        </p:nvSpPr>
        <p:spPr>
          <a:xfrm>
            <a:off x="4645958" y="5800652"/>
            <a:ext cx="3702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④意味（　　　　　　　　　　）</a:t>
            </a:r>
            <a:endParaRPr lang="en-US" altLang="ja-JP" b="1" dirty="0"/>
          </a:p>
          <a:p>
            <a:r>
              <a:rPr lang="ja-JP" altLang="en-US" b="1" dirty="0"/>
              <a:t>　</a:t>
            </a:r>
            <a:r>
              <a:rPr kumimoji="1" lang="ja-JP" altLang="en-US" b="1" dirty="0"/>
              <a:t>どこ（　　　　　　　　　　）</a:t>
            </a:r>
          </a:p>
        </p:txBody>
      </p:sp>
    </p:spTree>
    <p:extLst>
      <p:ext uri="{BB962C8B-B14F-4D97-AF65-F5344CB8AC3E}">
        <p14:creationId xmlns:p14="http://schemas.microsoft.com/office/powerpoint/2010/main" val="10605783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7C6E9B9-A7D9-4D17-BECB-325BA25AF1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2738" y="863549"/>
            <a:ext cx="3662082" cy="282734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821B5F8-8E47-4502-A088-5861CFB267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9576" y="734395"/>
            <a:ext cx="2756648" cy="384932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0C9E994-4445-4387-B9A1-78BA2DBA35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8440" y="827689"/>
            <a:ext cx="3662082" cy="2899062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9EBE71B-5817-4013-A376-3A9CA9C25EA9}"/>
              </a:ext>
            </a:extLst>
          </p:cNvPr>
          <p:cNvSpPr txBox="1"/>
          <p:nvPr/>
        </p:nvSpPr>
        <p:spPr>
          <a:xfrm>
            <a:off x="659556" y="5178298"/>
            <a:ext cx="44363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⑤意味（</a:t>
            </a:r>
            <a:r>
              <a:rPr lang="ja-JP" altLang="en-US" sz="2000" b="1" dirty="0">
                <a:solidFill>
                  <a:srgbClr val="FF0000"/>
                </a:solidFill>
              </a:rPr>
              <a:t>　　　　　　　　　　</a:t>
            </a:r>
            <a:r>
              <a:rPr lang="ja-JP" altLang="en-US" sz="2000" b="1" dirty="0"/>
              <a:t>）</a:t>
            </a:r>
            <a:endParaRPr lang="en-US" altLang="ja-JP" sz="2000" b="1" dirty="0"/>
          </a:p>
          <a:p>
            <a:r>
              <a:rPr kumimoji="1" lang="ja-JP" altLang="en-US" sz="2000" b="1" dirty="0"/>
              <a:t>　どこ（</a:t>
            </a:r>
            <a:r>
              <a:rPr lang="ja-JP" altLang="en-US" sz="2000" b="1" dirty="0">
                <a:solidFill>
                  <a:srgbClr val="FF0000"/>
                </a:solidFill>
              </a:rPr>
              <a:t>　　　　　　　　　　</a:t>
            </a:r>
            <a:r>
              <a:rPr kumimoji="1" lang="ja-JP" altLang="en-US" sz="2000" b="1" dirty="0"/>
              <a:t>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0ABC3AC-D34D-456A-8B1F-6B5DBE3093A9}"/>
              </a:ext>
            </a:extLst>
          </p:cNvPr>
          <p:cNvSpPr txBox="1"/>
          <p:nvPr/>
        </p:nvSpPr>
        <p:spPr>
          <a:xfrm>
            <a:off x="659556" y="6078922"/>
            <a:ext cx="42912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⑥意味（　　　　　　　　　　）</a:t>
            </a:r>
            <a:endParaRPr lang="en-US" altLang="ja-JP" sz="2000" b="1" dirty="0"/>
          </a:p>
          <a:p>
            <a:r>
              <a:rPr lang="ja-JP" altLang="en-US" sz="2000" b="1" dirty="0"/>
              <a:t>　</a:t>
            </a:r>
            <a:r>
              <a:rPr kumimoji="1" lang="ja-JP" altLang="en-US" sz="2000" b="1" dirty="0"/>
              <a:t>どこ（　　　　　　　　　　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1274FBE-5128-4FF5-80FF-284DF3B95FDE}"/>
              </a:ext>
            </a:extLst>
          </p:cNvPr>
          <p:cNvSpPr txBox="1"/>
          <p:nvPr/>
        </p:nvSpPr>
        <p:spPr>
          <a:xfrm>
            <a:off x="4950758" y="5142437"/>
            <a:ext cx="41837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⑦意味（　　　　　　　　　　）</a:t>
            </a:r>
            <a:endParaRPr lang="en-US" altLang="ja-JP" sz="2000" b="1" dirty="0"/>
          </a:p>
          <a:p>
            <a:r>
              <a:rPr lang="ja-JP" altLang="en-US" sz="2000" b="1" dirty="0"/>
              <a:t>　</a:t>
            </a:r>
            <a:r>
              <a:rPr kumimoji="1" lang="ja-JP" altLang="en-US" sz="2000" b="1" dirty="0"/>
              <a:t>どこ（　　　　　　　　　　）</a:t>
            </a:r>
          </a:p>
        </p:txBody>
      </p:sp>
    </p:spTree>
    <p:extLst>
      <p:ext uri="{BB962C8B-B14F-4D97-AF65-F5344CB8AC3E}">
        <p14:creationId xmlns:p14="http://schemas.microsoft.com/office/powerpoint/2010/main" val="255972800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167925" y="122360"/>
            <a:ext cx="11833575" cy="6613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08CF345-E0BC-4367-B2CD-43180A7295A8}"/>
              </a:ext>
            </a:extLst>
          </p:cNvPr>
          <p:cNvSpPr txBox="1"/>
          <p:nvPr/>
        </p:nvSpPr>
        <p:spPr>
          <a:xfrm>
            <a:off x="868968" y="5943806"/>
            <a:ext cx="6372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/>
              <a:t>②意味（　　　　　　　　　　　　　　　</a:t>
            </a:r>
            <a:r>
              <a:rPr lang="ja-JP" altLang="en-US" sz="2000" b="1" dirty="0"/>
              <a:t>）</a:t>
            </a:r>
            <a:endParaRPr lang="en-US" altLang="ja-JP" sz="2000" b="1" dirty="0"/>
          </a:p>
          <a:p>
            <a:r>
              <a:rPr kumimoji="1" lang="ja-JP" altLang="en-US" sz="2000" b="1" dirty="0"/>
              <a:t>   どこ（　　　　　　　　　　　　　　　）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F29503F-9C58-4B30-9791-0390CDD5C3DD}"/>
              </a:ext>
            </a:extLst>
          </p:cNvPr>
          <p:cNvSpPr/>
          <p:nvPr/>
        </p:nvSpPr>
        <p:spPr>
          <a:xfrm>
            <a:off x="2389937" y="1770918"/>
            <a:ext cx="526236" cy="358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97A0DC8-A33C-48AC-99F3-167B2984412D}"/>
              </a:ext>
            </a:extLst>
          </p:cNvPr>
          <p:cNvSpPr/>
          <p:nvPr/>
        </p:nvSpPr>
        <p:spPr>
          <a:xfrm>
            <a:off x="6584412" y="1787415"/>
            <a:ext cx="284930" cy="358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CA610F2-073F-4ED9-98D4-A9FE5236850C}"/>
              </a:ext>
            </a:extLst>
          </p:cNvPr>
          <p:cNvSpPr txBox="1"/>
          <p:nvPr/>
        </p:nvSpPr>
        <p:spPr>
          <a:xfrm>
            <a:off x="863715" y="4490678"/>
            <a:ext cx="6097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①意味（　　　　　　　　　　　　　　　　）</a:t>
            </a:r>
            <a:endParaRPr lang="en-US" altLang="ja-JP" sz="2000" b="1" dirty="0"/>
          </a:p>
          <a:p>
            <a:r>
              <a:rPr kumimoji="1" lang="ja-JP" altLang="en-US" sz="2000" b="1" dirty="0"/>
              <a:t>   どこ（　　　　　　　　　　　　　　　　）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E24BE98-2B8B-4DC8-873F-3416B84ED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879" y="4450552"/>
            <a:ext cx="4389500" cy="536494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0468ACE-5441-4B2B-BB9D-FFEB2363DA25}"/>
              </a:ext>
            </a:extLst>
          </p:cNvPr>
          <p:cNvSpPr txBox="1"/>
          <p:nvPr/>
        </p:nvSpPr>
        <p:spPr>
          <a:xfrm>
            <a:off x="2191384" y="4845072"/>
            <a:ext cx="40874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びじゅつかん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・はくぶつかんなど</a:t>
            </a:r>
            <a:endParaRPr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BC84A06-051A-4C15-90B5-343F6C9F6AEF}"/>
              </a:ext>
            </a:extLst>
          </p:cNvPr>
          <p:cNvSpPr txBox="1"/>
          <p:nvPr/>
        </p:nvSpPr>
        <p:spPr>
          <a:xfrm>
            <a:off x="1785114" y="5865884"/>
            <a:ext cx="44647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かんけい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ない人は入ってはいけない。</a:t>
            </a:r>
            <a:endParaRPr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43649CE-F692-46EF-A93E-C44A1C4771B1}"/>
              </a:ext>
            </a:extLst>
          </p:cNvPr>
          <p:cNvSpPr txBox="1"/>
          <p:nvPr/>
        </p:nvSpPr>
        <p:spPr>
          <a:xfrm>
            <a:off x="2538624" y="6265994"/>
            <a:ext cx="20526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オフィスなど</a:t>
            </a:r>
            <a:endParaRPr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F402E2D-D81D-4D58-A977-875E8376A368}"/>
              </a:ext>
            </a:extLst>
          </p:cNvPr>
          <p:cNvSpPr txBox="1"/>
          <p:nvPr/>
        </p:nvSpPr>
        <p:spPr>
          <a:xfrm>
            <a:off x="6437958" y="4448587"/>
            <a:ext cx="576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③意味（　　　　　　　　　　　　　　　　）</a:t>
            </a:r>
            <a:endParaRPr lang="en-US" altLang="ja-JP" sz="2000" b="1" dirty="0"/>
          </a:p>
          <a:p>
            <a:r>
              <a:rPr kumimoji="1" lang="ja-JP" altLang="en-US" sz="2000" b="1" dirty="0"/>
              <a:t>   どこ（　　　　　　　　　　　　　　　　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092E724-D9E7-4A0A-B9DA-334CA9E4CC85}"/>
              </a:ext>
            </a:extLst>
          </p:cNvPr>
          <p:cNvSpPr txBox="1"/>
          <p:nvPr/>
        </p:nvSpPr>
        <p:spPr>
          <a:xfrm>
            <a:off x="6392911" y="5935913"/>
            <a:ext cx="576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④意味（　　　　　　　　　　　　　　　　）</a:t>
            </a:r>
            <a:endParaRPr lang="en-US" altLang="ja-JP" sz="2000" b="1" dirty="0"/>
          </a:p>
          <a:p>
            <a:r>
              <a:rPr kumimoji="1" lang="ja-JP" altLang="en-US" sz="2000" b="1" dirty="0"/>
              <a:t>   どこ（　　　　　　　　　　　　　　　　）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E702067-7066-4274-AF54-C272026F137D}"/>
              </a:ext>
            </a:extLst>
          </p:cNvPr>
          <p:cNvSpPr txBox="1"/>
          <p:nvPr/>
        </p:nvSpPr>
        <p:spPr>
          <a:xfrm>
            <a:off x="7529926" y="4404099"/>
            <a:ext cx="43999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大きなかばんはロッカーに入れる。</a:t>
            </a:r>
            <a:endParaRPr lang="ja-JP" altLang="en-US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DC58E54-13E2-40BC-AA62-E63E0E79C08D}"/>
              </a:ext>
            </a:extLst>
          </p:cNvPr>
          <p:cNvSpPr txBox="1"/>
          <p:nvPr/>
        </p:nvSpPr>
        <p:spPr>
          <a:xfrm>
            <a:off x="7529926" y="5336240"/>
            <a:ext cx="47731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たてもの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の中では </a:t>
            </a:r>
            <a:r>
              <a:rPr lang="ja-JP" altLang="en-US" sz="20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けいたいでんわ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で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話してはいけない。けいたいでんわで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話すときはロビーでする。</a:t>
            </a:r>
            <a:endParaRPr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19840B5-FEB2-4AFB-97BA-AAEC9D31E8A1}"/>
              </a:ext>
            </a:extLst>
          </p:cNvPr>
          <p:cNvSpPr txBox="1"/>
          <p:nvPr/>
        </p:nvSpPr>
        <p:spPr>
          <a:xfrm>
            <a:off x="7437459" y="4769056"/>
            <a:ext cx="40874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びじゅつかん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・はくぶつかんなど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136F0F6-29C6-4938-8758-78EE99FFC6C6}"/>
              </a:ext>
            </a:extLst>
          </p:cNvPr>
          <p:cNvSpPr txBox="1"/>
          <p:nvPr/>
        </p:nvSpPr>
        <p:spPr>
          <a:xfrm>
            <a:off x="7529926" y="6378283"/>
            <a:ext cx="40874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びじゅつかん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・はくぶつかんなど</a:t>
            </a:r>
            <a:endParaRPr lang="ja-JP" altLang="en-US" dirty="0"/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BE8F77D9-6C8D-4253-96D9-278892498F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34" b="66463"/>
          <a:stretch/>
        </p:blipFill>
        <p:spPr>
          <a:xfrm>
            <a:off x="374050" y="284812"/>
            <a:ext cx="7579157" cy="818786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C1522810-0043-4D12-8F87-03B7EEE410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41"/>
          <a:stretch/>
        </p:blipFill>
        <p:spPr>
          <a:xfrm>
            <a:off x="194927" y="1208579"/>
            <a:ext cx="5442492" cy="3104902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11264805-6A17-4529-B3C8-21FAAF1C5E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6972" y="1378295"/>
            <a:ext cx="6414528" cy="249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1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2" grpId="0"/>
      <p:bldP spid="16" grpId="0"/>
      <p:bldP spid="19" grpId="0"/>
      <p:bldP spid="23" grpId="0"/>
      <p:bldP spid="24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132994" y="188890"/>
            <a:ext cx="11926012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62EF167-A742-493E-A5B3-2AA2A6CDC6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7242" y="854391"/>
            <a:ext cx="3662082" cy="282734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179711D-983E-4569-8969-45F3E5A74A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8227" y="571541"/>
            <a:ext cx="2756648" cy="384932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7A7FA29-36BB-4E57-BA56-D59CA7BD6C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85706" y="813312"/>
            <a:ext cx="3662082" cy="289906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E5E1156-E0A8-4167-A0FB-7AB542038F18}"/>
              </a:ext>
            </a:extLst>
          </p:cNvPr>
          <p:cNvSpPr txBox="1"/>
          <p:nvPr/>
        </p:nvSpPr>
        <p:spPr>
          <a:xfrm>
            <a:off x="293466" y="5842062"/>
            <a:ext cx="7549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⑥意味（　　　　　　　　　　　　　　　　　　　　）</a:t>
            </a:r>
            <a:endParaRPr lang="en-US" altLang="ja-JP" sz="2000" b="1" dirty="0"/>
          </a:p>
          <a:p>
            <a:r>
              <a:rPr kumimoji="1" lang="ja-JP" altLang="en-US" sz="2000" b="1" dirty="0"/>
              <a:t>   どこ（　　　　　　　　　　　　　　　　　　　　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48B06FB-3EE5-4D3B-92CD-3A41A4B2F786}"/>
              </a:ext>
            </a:extLst>
          </p:cNvPr>
          <p:cNvSpPr txBox="1"/>
          <p:nvPr/>
        </p:nvSpPr>
        <p:spPr>
          <a:xfrm>
            <a:off x="311284" y="4560303"/>
            <a:ext cx="7036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⑤意味（　　　　　　　　　　　　　　　　　　　　）</a:t>
            </a:r>
            <a:endParaRPr lang="en-US" altLang="ja-JP" sz="2000" b="1" dirty="0"/>
          </a:p>
          <a:p>
            <a:r>
              <a:rPr kumimoji="1" lang="ja-JP" altLang="en-US" sz="2000" b="1" dirty="0"/>
              <a:t>   どこ（　　　　　　　　　　　　　　　　　　　　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333EB59-B0BE-4105-9100-CB96C9264CEC}"/>
              </a:ext>
            </a:extLst>
          </p:cNvPr>
          <p:cNvSpPr txBox="1"/>
          <p:nvPr/>
        </p:nvSpPr>
        <p:spPr>
          <a:xfrm>
            <a:off x="6832327" y="4484041"/>
            <a:ext cx="5895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⑦意味（　　　　　　　　　　　　　　　　）</a:t>
            </a:r>
            <a:endParaRPr lang="en-US" altLang="ja-JP" sz="2000" b="1" dirty="0"/>
          </a:p>
          <a:p>
            <a:r>
              <a:rPr kumimoji="1" lang="ja-JP" altLang="en-US" sz="2000" b="1" dirty="0"/>
              <a:t>　どこ（　　　　　　　　　　　　　　　　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AFC5A73-0FE0-43C0-85AB-A1037A2D4F5F}"/>
              </a:ext>
            </a:extLst>
          </p:cNvPr>
          <p:cNvSpPr txBox="1"/>
          <p:nvPr/>
        </p:nvSpPr>
        <p:spPr>
          <a:xfrm>
            <a:off x="1344306" y="4550689"/>
            <a:ext cx="6094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食べものや飲みものを</a:t>
            </a:r>
            <a:r>
              <a:rPr lang="ja-JP" altLang="en-US" sz="20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も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ちこんではいけない。</a:t>
            </a:r>
            <a:endParaRPr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1E62F61-D333-4332-ABAE-4F3B04D9E238}"/>
              </a:ext>
            </a:extLst>
          </p:cNvPr>
          <p:cNvSpPr txBox="1"/>
          <p:nvPr/>
        </p:nvSpPr>
        <p:spPr>
          <a:xfrm>
            <a:off x="1329802" y="4926044"/>
            <a:ext cx="2110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としょかん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など</a:t>
            </a:r>
            <a:endParaRPr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2069F69-8B85-4991-BD42-6CA3D2CD8D95}"/>
              </a:ext>
            </a:extLst>
          </p:cNvPr>
          <p:cNvSpPr txBox="1"/>
          <p:nvPr/>
        </p:nvSpPr>
        <p:spPr>
          <a:xfrm>
            <a:off x="1329802" y="5784097"/>
            <a:ext cx="6094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としょかん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の中でおしゃべりをしてはいけない。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6126E84-3138-4681-AD3A-D9297C411266}"/>
              </a:ext>
            </a:extLst>
          </p:cNvPr>
          <p:cNvSpPr txBox="1"/>
          <p:nvPr/>
        </p:nvSpPr>
        <p:spPr>
          <a:xfrm>
            <a:off x="1329802" y="6114846"/>
            <a:ext cx="18388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としょかん</a:t>
            </a:r>
            <a:endParaRPr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33D83CC-7ED0-4857-A5CA-9CE998575364}"/>
              </a:ext>
            </a:extLst>
          </p:cNvPr>
          <p:cNvSpPr txBox="1"/>
          <p:nvPr/>
        </p:nvSpPr>
        <p:spPr>
          <a:xfrm>
            <a:off x="7991324" y="4152981"/>
            <a:ext cx="38893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入れずみ、タトゥーのある人は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入ってはいけない。　</a:t>
            </a:r>
            <a:endParaRPr lang="ja-JP" altLang="en-US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7966D2D-29C3-454B-AAB6-F6E8C62E8705}"/>
              </a:ext>
            </a:extLst>
          </p:cNvPr>
          <p:cNvSpPr/>
          <p:nvPr/>
        </p:nvSpPr>
        <p:spPr>
          <a:xfrm>
            <a:off x="7593105" y="2592161"/>
            <a:ext cx="526236" cy="358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8CB8805-F387-4478-9CD2-F3CFC59EAD19}"/>
              </a:ext>
            </a:extLst>
          </p:cNvPr>
          <p:cNvSpPr txBox="1"/>
          <p:nvPr/>
        </p:nvSpPr>
        <p:spPr>
          <a:xfrm>
            <a:off x="7991324" y="4837984"/>
            <a:ext cx="27407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  <a:latin typeface="游ゴシック" panose="020F0502020204030204"/>
                <a:ea typeface="游ゴシック" panose="020B0400000000000000" pitchFamily="50" charset="-128"/>
              </a:rPr>
              <a:t>おんせん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、プール、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スポーツクラブなど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5164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20" grpId="0"/>
      <p:bldP spid="24" grpId="0"/>
      <p:bldP spid="28" grpId="0"/>
      <p:bldP spid="3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A30817B-C627-4C6A-AE44-7402F50C2E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905" y="259976"/>
            <a:ext cx="8758519" cy="229496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FB12384-253B-41E2-A399-E0FF7C4A89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913" y="2626661"/>
            <a:ext cx="4827022" cy="215809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61A579E-CBA9-4417-A03C-24F66580EA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4230" y="4654311"/>
            <a:ext cx="2855844" cy="198359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CBF33D-1F41-4914-8487-13A6B98647C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3059" y="2670714"/>
            <a:ext cx="2011750" cy="252723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47697ED-5A72-49E3-86B9-6E813FF16F2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5460" y="2670714"/>
            <a:ext cx="2785193" cy="198359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0B0521F-8C05-45AB-B753-972232FA9EA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7032" y="4784756"/>
            <a:ext cx="5319854" cy="207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97532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>
            <a:extLst>
              <a:ext uri="{FF2B5EF4-FFF2-40B4-BE49-F238E27FC236}">
                <a16:creationId xmlns:a16="http://schemas.microsoft.com/office/drawing/2014/main" id="{7301CD19-1B64-46D0-AEF3-72CC8CA8EEDB}"/>
              </a:ext>
            </a:extLst>
          </p:cNvPr>
          <p:cNvSpPr/>
          <p:nvPr/>
        </p:nvSpPr>
        <p:spPr>
          <a:xfrm>
            <a:off x="294623" y="198415"/>
            <a:ext cx="11602754" cy="6461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+mn-ea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906FF82-4722-4020-9BFF-7CB3CED108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8978" y="2267015"/>
            <a:ext cx="4827022" cy="215809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7A0869F-B74B-4022-8DE7-D3C2AC66A9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82295" y="4294665"/>
            <a:ext cx="2855844" cy="198359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5721560-6368-4AF6-8A2E-4883D6AB30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1124" y="2311068"/>
            <a:ext cx="2011750" cy="252723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5D39D0A-D03B-4561-ACCD-85A4F25443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83525" y="2311068"/>
            <a:ext cx="2785193" cy="198359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93D4587-9676-459B-94E9-DF3165451BC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5097" y="4425110"/>
            <a:ext cx="5319854" cy="207324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AA4B45A-FACE-4EBA-9522-D6E7A13B770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8411" y="308861"/>
            <a:ext cx="8758519" cy="2294966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7AFD62D8-C07F-4EFF-9B92-419F95F03799}"/>
              </a:ext>
            </a:extLst>
          </p:cNvPr>
          <p:cNvSpPr/>
          <p:nvPr/>
        </p:nvSpPr>
        <p:spPr>
          <a:xfrm>
            <a:off x="2224726" y="2603827"/>
            <a:ext cx="914132" cy="35484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FEC09449-BD84-41AF-BCAB-26ACAE13DF32}"/>
              </a:ext>
            </a:extLst>
          </p:cNvPr>
          <p:cNvSpPr/>
          <p:nvPr/>
        </p:nvSpPr>
        <p:spPr>
          <a:xfrm>
            <a:off x="6963328" y="3256429"/>
            <a:ext cx="1172004" cy="2409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611AE38F-06AF-47C9-A52F-56AABCE0F4E7}"/>
              </a:ext>
            </a:extLst>
          </p:cNvPr>
          <p:cNvSpPr/>
          <p:nvPr/>
        </p:nvSpPr>
        <p:spPr>
          <a:xfrm>
            <a:off x="9216930" y="3010298"/>
            <a:ext cx="914132" cy="1665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E6D874D2-55C0-437F-8145-74E6D6155121}"/>
              </a:ext>
            </a:extLst>
          </p:cNvPr>
          <p:cNvSpPr/>
          <p:nvPr/>
        </p:nvSpPr>
        <p:spPr>
          <a:xfrm>
            <a:off x="4611280" y="3152423"/>
            <a:ext cx="718177" cy="18466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B4D9241F-B223-4F56-A5A5-CFB3DAC5CD95}"/>
              </a:ext>
            </a:extLst>
          </p:cNvPr>
          <p:cNvSpPr/>
          <p:nvPr/>
        </p:nvSpPr>
        <p:spPr>
          <a:xfrm>
            <a:off x="10131061" y="5885541"/>
            <a:ext cx="992567" cy="17589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B5ACF62-4B49-4C54-BC23-1F09668BED5E}"/>
              </a:ext>
            </a:extLst>
          </p:cNvPr>
          <p:cNvSpPr txBox="1"/>
          <p:nvPr/>
        </p:nvSpPr>
        <p:spPr>
          <a:xfrm>
            <a:off x="2828756" y="2940639"/>
            <a:ext cx="380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6B7711F-D1B4-40B5-9ED3-EF561EF22BF8}"/>
              </a:ext>
            </a:extLst>
          </p:cNvPr>
          <p:cNvSpPr txBox="1"/>
          <p:nvPr/>
        </p:nvSpPr>
        <p:spPr>
          <a:xfrm>
            <a:off x="4350252" y="2782081"/>
            <a:ext cx="380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5ADD7FC-8018-4762-A689-B1920C5E6FDD}"/>
              </a:ext>
            </a:extLst>
          </p:cNvPr>
          <p:cNvSpPr txBox="1"/>
          <p:nvPr/>
        </p:nvSpPr>
        <p:spPr>
          <a:xfrm>
            <a:off x="6784046" y="3435764"/>
            <a:ext cx="380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D16682E-23BB-4F06-B281-DBE096AE2A6B}"/>
              </a:ext>
            </a:extLst>
          </p:cNvPr>
          <p:cNvSpPr txBox="1"/>
          <p:nvPr/>
        </p:nvSpPr>
        <p:spPr>
          <a:xfrm>
            <a:off x="8826482" y="2940639"/>
            <a:ext cx="380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C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E17A2E2-BA4B-4EE5-8150-905BD96BB68C}"/>
              </a:ext>
            </a:extLst>
          </p:cNvPr>
          <p:cNvSpPr txBox="1"/>
          <p:nvPr/>
        </p:nvSpPr>
        <p:spPr>
          <a:xfrm>
            <a:off x="10776526" y="5412496"/>
            <a:ext cx="380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D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14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15" grpId="0" animBg="1"/>
      <p:bldP spid="3" grpId="0"/>
      <p:bldP spid="17" grpId="0"/>
      <p:bldP spid="18" grpId="0"/>
      <p:bldP spid="19" grpId="0"/>
      <p:bldP spid="2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95B34BB-D913-4B5D-9493-95B72859DE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623" y="151612"/>
            <a:ext cx="9968753" cy="6483059"/>
          </a:xfrm>
          <a:prstGeom prst="rect">
            <a:avLst/>
          </a:prstGeom>
        </p:spPr>
      </p:pic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5596945A-A6FA-4AD5-967F-EBD3656DB5C3}"/>
              </a:ext>
            </a:extLst>
          </p:cNvPr>
          <p:cNvSpPr/>
          <p:nvPr/>
        </p:nvSpPr>
        <p:spPr>
          <a:xfrm>
            <a:off x="1184367" y="4774855"/>
            <a:ext cx="9823268" cy="85625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61535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553</Words>
  <Application>Microsoft Office PowerPoint</Application>
  <PresentationFormat>ワイド画面</PresentationFormat>
  <Paragraphs>184</Paragraphs>
  <Slides>83</Slides>
  <Notes>1</Notes>
  <HiddenSlides>0</HiddenSlides>
  <MMClips>42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83</vt:i4>
      </vt:variant>
    </vt:vector>
  </HeadingPairs>
  <TitlesOfParts>
    <vt:vector size="91" baseType="lpstr">
      <vt:lpstr>游ゴシック</vt:lpstr>
      <vt:lpstr>游ゴシック Light</vt:lpstr>
      <vt:lpstr>Arial</vt:lpstr>
      <vt:lpstr>Calibri</vt:lpstr>
      <vt:lpstr>Khmer OS</vt:lpstr>
      <vt:lpstr>Roboto</vt:lpstr>
      <vt:lpstr>Office テーマ</vt:lpstr>
      <vt:lpstr>1_Office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Takehara Kazuyo</dc:creator>
  <cp:lastModifiedBy>Takehara Kazuyo</cp:lastModifiedBy>
  <cp:revision>30</cp:revision>
  <dcterms:created xsi:type="dcterms:W3CDTF">2021-07-19T06:11:37Z</dcterms:created>
  <dcterms:modified xsi:type="dcterms:W3CDTF">2023-04-26T09:59:26Z</dcterms:modified>
</cp:coreProperties>
</file>