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2"/>
  </p:notesMasterIdLst>
  <p:sldIdLst>
    <p:sldId id="256" r:id="rId2"/>
    <p:sldId id="259" r:id="rId3"/>
    <p:sldId id="331" r:id="rId4"/>
    <p:sldId id="332" r:id="rId5"/>
    <p:sldId id="333" r:id="rId6"/>
    <p:sldId id="260" r:id="rId7"/>
    <p:sldId id="261" r:id="rId8"/>
    <p:sldId id="262" r:id="rId9"/>
    <p:sldId id="263" r:id="rId10"/>
    <p:sldId id="258" r:id="rId11"/>
    <p:sldId id="264" r:id="rId12"/>
    <p:sldId id="265" r:id="rId13"/>
    <p:sldId id="267" r:id="rId14"/>
    <p:sldId id="268" r:id="rId15"/>
    <p:sldId id="266" r:id="rId16"/>
    <p:sldId id="269" r:id="rId17"/>
    <p:sldId id="271" r:id="rId18"/>
    <p:sldId id="270" r:id="rId19"/>
    <p:sldId id="272" r:id="rId20"/>
    <p:sldId id="273" r:id="rId21"/>
    <p:sldId id="394" r:id="rId22"/>
    <p:sldId id="395" r:id="rId23"/>
    <p:sldId id="276" r:id="rId24"/>
    <p:sldId id="274" r:id="rId25"/>
    <p:sldId id="275" r:id="rId26"/>
    <p:sldId id="277" r:id="rId27"/>
    <p:sldId id="278" r:id="rId28"/>
    <p:sldId id="281" r:id="rId29"/>
    <p:sldId id="280" r:id="rId30"/>
    <p:sldId id="279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57" r:id="rId42"/>
    <p:sldId id="292" r:id="rId43"/>
    <p:sldId id="293" r:id="rId44"/>
    <p:sldId id="294" r:id="rId45"/>
    <p:sldId id="296" r:id="rId46"/>
    <p:sldId id="295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8" r:id="rId58"/>
    <p:sldId id="309" r:id="rId59"/>
    <p:sldId id="310" r:id="rId60"/>
    <p:sldId id="312" r:id="rId61"/>
    <p:sldId id="311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2" r:id="rId71"/>
    <p:sldId id="321" r:id="rId72"/>
    <p:sldId id="324" r:id="rId73"/>
    <p:sldId id="323" r:id="rId74"/>
    <p:sldId id="325" r:id="rId75"/>
    <p:sldId id="326" r:id="rId76"/>
    <p:sldId id="327" r:id="rId77"/>
    <p:sldId id="328" r:id="rId78"/>
    <p:sldId id="329" r:id="rId79"/>
    <p:sldId id="330" r:id="rId80"/>
    <p:sldId id="396" r:id="rId8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2151CF-C303-4679-A494-DCAADA897675}" v="23" dt="2023-04-26T09:16:46.6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94660"/>
  </p:normalViewPr>
  <p:slideViewPr>
    <p:cSldViewPr snapToGrid="0">
      <p:cViewPr varScale="1">
        <p:scale>
          <a:sx n="80" d="100"/>
          <a:sy n="80" d="100"/>
        </p:scale>
        <p:origin x="70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88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microsoft.com/office/2016/11/relationships/changesInfo" Target="changesInfos/changesInfo1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357E02E0-FA39-4577-9B17-08D4F3C0CA7B}"/>
    <pc:docChg chg="custSel addSld delSld modSld">
      <pc:chgData name="Takehara Kazuyo" userId="6c1305eccc517997" providerId="LiveId" clId="{357E02E0-FA39-4577-9B17-08D4F3C0CA7B}" dt="2022-04-01T03:11:30.078" v="57" actId="2696"/>
      <pc:docMkLst>
        <pc:docMk/>
      </pc:docMkLst>
      <pc:sldChg chg="addSp modSp modAnim">
        <pc:chgData name="Takehara Kazuyo" userId="6c1305eccc517997" providerId="LiveId" clId="{357E02E0-FA39-4577-9B17-08D4F3C0CA7B}" dt="2022-03-10T04:27:30.854" v="3"/>
        <pc:sldMkLst>
          <pc:docMk/>
          <pc:sldMk cId="3655706718" sldId="261"/>
        </pc:sldMkLst>
        <pc:picChg chg="add mod">
          <ac:chgData name="Takehara Kazuyo" userId="6c1305eccc517997" providerId="LiveId" clId="{357E02E0-FA39-4577-9B17-08D4F3C0CA7B}" dt="2022-03-10T04:27:30.854" v="3"/>
          <ac:picMkLst>
            <pc:docMk/>
            <pc:sldMk cId="3655706718" sldId="261"/>
            <ac:picMk id="8" creationId="{90A285F0-9323-4C98-9B8E-657EA82B01E3}"/>
          </ac:picMkLst>
        </pc:picChg>
      </pc:sldChg>
      <pc:sldChg chg="modSp mod">
        <pc:chgData name="Takehara Kazuyo" userId="6c1305eccc517997" providerId="LiveId" clId="{357E02E0-FA39-4577-9B17-08D4F3C0CA7B}" dt="2022-03-10T04:28:36.134" v="5" actId="14100"/>
        <pc:sldMkLst>
          <pc:docMk/>
          <pc:sldMk cId="2209902951" sldId="266"/>
        </pc:sldMkLst>
        <pc:spChg chg="mod">
          <ac:chgData name="Takehara Kazuyo" userId="6c1305eccc517997" providerId="LiveId" clId="{357E02E0-FA39-4577-9B17-08D4F3C0CA7B}" dt="2022-03-10T04:28:36.134" v="5" actId="14100"/>
          <ac:spMkLst>
            <pc:docMk/>
            <pc:sldMk cId="2209902951" sldId="266"/>
            <ac:spMk id="4" creationId="{DD4A1062-431C-43CF-8BEB-6DA74400B3FD}"/>
          </ac:spMkLst>
        </pc:spChg>
      </pc:sldChg>
      <pc:sldChg chg="modSp mod">
        <pc:chgData name="Takehara Kazuyo" userId="6c1305eccc517997" providerId="LiveId" clId="{357E02E0-FA39-4577-9B17-08D4F3C0CA7B}" dt="2022-03-10T04:33:42.310" v="7" actId="1076"/>
        <pc:sldMkLst>
          <pc:docMk/>
          <pc:sldMk cId="2981509589" sldId="274"/>
        </pc:sldMkLst>
        <pc:picChg chg="mod">
          <ac:chgData name="Takehara Kazuyo" userId="6c1305eccc517997" providerId="LiveId" clId="{357E02E0-FA39-4577-9B17-08D4F3C0CA7B}" dt="2022-03-10T04:33:42.310" v="7" actId="1076"/>
          <ac:picMkLst>
            <pc:docMk/>
            <pc:sldMk cId="2981509589" sldId="274"/>
            <ac:picMk id="22" creationId="{00000000-0000-0000-0000-000000000000}"/>
          </ac:picMkLst>
        </pc:picChg>
      </pc:sldChg>
      <pc:sldChg chg="modSp mod">
        <pc:chgData name="Takehara Kazuyo" userId="6c1305eccc517997" providerId="LiveId" clId="{357E02E0-FA39-4577-9B17-08D4F3C0CA7B}" dt="2022-03-10T04:33:47.584" v="8" actId="1076"/>
        <pc:sldMkLst>
          <pc:docMk/>
          <pc:sldMk cId="3340459750" sldId="276"/>
        </pc:sldMkLst>
        <pc:picChg chg="mod">
          <ac:chgData name="Takehara Kazuyo" userId="6c1305eccc517997" providerId="LiveId" clId="{357E02E0-FA39-4577-9B17-08D4F3C0CA7B}" dt="2022-03-10T04:33:47.584" v="8" actId="1076"/>
          <ac:picMkLst>
            <pc:docMk/>
            <pc:sldMk cId="3340459750" sldId="276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357E02E0-FA39-4577-9B17-08D4F3C0CA7B}" dt="2022-03-10T04:34:01.262" v="10" actId="1076"/>
        <pc:sldMkLst>
          <pc:docMk/>
          <pc:sldMk cId="3676595151" sldId="280"/>
        </pc:sldMkLst>
        <pc:picChg chg="mod">
          <ac:chgData name="Takehara Kazuyo" userId="6c1305eccc517997" providerId="LiveId" clId="{357E02E0-FA39-4577-9B17-08D4F3C0CA7B}" dt="2022-03-10T04:34:01.262" v="10" actId="1076"/>
          <ac:picMkLst>
            <pc:docMk/>
            <pc:sldMk cId="3676595151" sldId="280"/>
            <ac:picMk id="13" creationId="{00000000-0000-0000-0000-000000000000}"/>
          </ac:picMkLst>
        </pc:picChg>
      </pc:sldChg>
      <pc:sldChg chg="modSp mod">
        <pc:chgData name="Takehara Kazuyo" userId="6c1305eccc517997" providerId="LiveId" clId="{357E02E0-FA39-4577-9B17-08D4F3C0CA7B}" dt="2022-03-10T04:33:56.850" v="9" actId="1076"/>
        <pc:sldMkLst>
          <pc:docMk/>
          <pc:sldMk cId="1987078989" sldId="281"/>
        </pc:sldMkLst>
        <pc:picChg chg="mod">
          <ac:chgData name="Takehara Kazuyo" userId="6c1305eccc517997" providerId="LiveId" clId="{357E02E0-FA39-4577-9B17-08D4F3C0CA7B}" dt="2022-03-10T04:33:56.850" v="9" actId="1076"/>
          <ac:picMkLst>
            <pc:docMk/>
            <pc:sldMk cId="1987078989" sldId="281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357E02E0-FA39-4577-9B17-08D4F3C0CA7B}" dt="2022-03-10T04:34:50.718" v="13" actId="1076"/>
        <pc:sldMkLst>
          <pc:docMk/>
          <pc:sldMk cId="3772736239" sldId="286"/>
        </pc:sldMkLst>
        <pc:picChg chg="mod">
          <ac:chgData name="Takehara Kazuyo" userId="6c1305eccc517997" providerId="LiveId" clId="{357E02E0-FA39-4577-9B17-08D4F3C0CA7B}" dt="2022-03-10T04:34:50.718" v="13" actId="1076"/>
          <ac:picMkLst>
            <pc:docMk/>
            <pc:sldMk cId="3772736239" sldId="286"/>
            <ac:picMk id="2" creationId="{00000000-0000-0000-0000-000000000000}"/>
          </ac:picMkLst>
        </pc:picChg>
        <pc:picChg chg="mod">
          <ac:chgData name="Takehara Kazuyo" userId="6c1305eccc517997" providerId="LiveId" clId="{357E02E0-FA39-4577-9B17-08D4F3C0CA7B}" dt="2022-03-10T04:34:34.004" v="12" actId="1076"/>
          <ac:picMkLst>
            <pc:docMk/>
            <pc:sldMk cId="3772736239" sldId="286"/>
            <ac:picMk id="4" creationId="{00000000-0000-0000-0000-000000000000}"/>
          </ac:picMkLst>
        </pc:picChg>
      </pc:sldChg>
      <pc:sldChg chg="modSp mod">
        <pc:chgData name="Takehara Kazuyo" userId="6c1305eccc517997" providerId="LiveId" clId="{357E02E0-FA39-4577-9B17-08D4F3C0CA7B}" dt="2022-03-10T04:35:01.442" v="15" actId="1076"/>
        <pc:sldMkLst>
          <pc:docMk/>
          <pc:sldMk cId="3894521373" sldId="287"/>
        </pc:sldMkLst>
        <pc:picChg chg="mod">
          <ac:chgData name="Takehara Kazuyo" userId="6c1305eccc517997" providerId="LiveId" clId="{357E02E0-FA39-4577-9B17-08D4F3C0CA7B}" dt="2022-03-10T04:34:56.811" v="14" actId="1076"/>
          <ac:picMkLst>
            <pc:docMk/>
            <pc:sldMk cId="3894521373" sldId="287"/>
            <ac:picMk id="2" creationId="{00000000-0000-0000-0000-000000000000}"/>
          </ac:picMkLst>
        </pc:picChg>
        <pc:picChg chg="mod">
          <ac:chgData name="Takehara Kazuyo" userId="6c1305eccc517997" providerId="LiveId" clId="{357E02E0-FA39-4577-9B17-08D4F3C0CA7B}" dt="2022-03-10T04:35:01.442" v="15" actId="1076"/>
          <ac:picMkLst>
            <pc:docMk/>
            <pc:sldMk cId="3894521373" sldId="287"/>
            <ac:picMk id="9" creationId="{00000000-0000-0000-0000-000000000000}"/>
          </ac:picMkLst>
        </pc:picChg>
      </pc:sldChg>
      <pc:sldChg chg="modSp mod">
        <pc:chgData name="Takehara Kazuyo" userId="6c1305eccc517997" providerId="LiveId" clId="{357E02E0-FA39-4577-9B17-08D4F3C0CA7B}" dt="2022-03-10T04:35:23.440" v="16" actId="1076"/>
        <pc:sldMkLst>
          <pc:docMk/>
          <pc:sldMk cId="2859630524" sldId="288"/>
        </pc:sldMkLst>
        <pc:picChg chg="mod">
          <ac:chgData name="Takehara Kazuyo" userId="6c1305eccc517997" providerId="LiveId" clId="{357E02E0-FA39-4577-9B17-08D4F3C0CA7B}" dt="2022-03-10T04:35:23.440" v="16" actId="1076"/>
          <ac:picMkLst>
            <pc:docMk/>
            <pc:sldMk cId="2859630524" sldId="288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357E02E0-FA39-4577-9B17-08D4F3C0CA7B}" dt="2022-03-10T04:35:36.904" v="18" actId="1076"/>
        <pc:sldMkLst>
          <pc:docMk/>
          <pc:sldMk cId="2949758649" sldId="289"/>
        </pc:sldMkLst>
        <pc:picChg chg="mod">
          <ac:chgData name="Takehara Kazuyo" userId="6c1305eccc517997" providerId="LiveId" clId="{357E02E0-FA39-4577-9B17-08D4F3C0CA7B}" dt="2022-03-10T04:35:32.684" v="17" actId="1076"/>
          <ac:picMkLst>
            <pc:docMk/>
            <pc:sldMk cId="2949758649" sldId="289"/>
            <ac:picMk id="2" creationId="{00000000-0000-0000-0000-000000000000}"/>
          </ac:picMkLst>
        </pc:picChg>
        <pc:picChg chg="mod">
          <ac:chgData name="Takehara Kazuyo" userId="6c1305eccc517997" providerId="LiveId" clId="{357E02E0-FA39-4577-9B17-08D4F3C0CA7B}" dt="2022-03-10T04:35:36.904" v="18" actId="1076"/>
          <ac:picMkLst>
            <pc:docMk/>
            <pc:sldMk cId="2949758649" sldId="289"/>
            <ac:picMk id="6" creationId="{00000000-0000-0000-0000-000000000000}"/>
          </ac:picMkLst>
        </pc:picChg>
      </pc:sldChg>
      <pc:sldChg chg="modSp mod">
        <pc:chgData name="Takehara Kazuyo" userId="6c1305eccc517997" providerId="LiveId" clId="{357E02E0-FA39-4577-9B17-08D4F3C0CA7B}" dt="2022-03-10T04:35:51.487" v="21" actId="1076"/>
        <pc:sldMkLst>
          <pc:docMk/>
          <pc:sldMk cId="4064195749" sldId="290"/>
        </pc:sldMkLst>
        <pc:picChg chg="mod">
          <ac:chgData name="Takehara Kazuyo" userId="6c1305eccc517997" providerId="LiveId" clId="{357E02E0-FA39-4577-9B17-08D4F3C0CA7B}" dt="2022-03-10T04:35:43.942" v="20" actId="1076"/>
          <ac:picMkLst>
            <pc:docMk/>
            <pc:sldMk cId="4064195749" sldId="290"/>
            <ac:picMk id="2" creationId="{00000000-0000-0000-0000-000000000000}"/>
          </ac:picMkLst>
        </pc:picChg>
        <pc:picChg chg="mod">
          <ac:chgData name="Takehara Kazuyo" userId="6c1305eccc517997" providerId="LiveId" clId="{357E02E0-FA39-4577-9B17-08D4F3C0CA7B}" dt="2022-03-10T04:35:51.487" v="21" actId="1076"/>
          <ac:picMkLst>
            <pc:docMk/>
            <pc:sldMk cId="4064195749" sldId="290"/>
            <ac:picMk id="7" creationId="{00000000-0000-0000-0000-000000000000}"/>
          </ac:picMkLst>
        </pc:picChg>
      </pc:sldChg>
      <pc:sldChg chg="modSp mod">
        <pc:chgData name="Takehara Kazuyo" userId="6c1305eccc517997" providerId="LiveId" clId="{357E02E0-FA39-4577-9B17-08D4F3C0CA7B}" dt="2022-03-10T04:35:56.449" v="22" actId="1076"/>
        <pc:sldMkLst>
          <pc:docMk/>
          <pc:sldMk cId="912081756" sldId="291"/>
        </pc:sldMkLst>
        <pc:picChg chg="mod">
          <ac:chgData name="Takehara Kazuyo" userId="6c1305eccc517997" providerId="LiveId" clId="{357E02E0-FA39-4577-9B17-08D4F3C0CA7B}" dt="2022-03-10T04:35:56.449" v="22" actId="1076"/>
          <ac:picMkLst>
            <pc:docMk/>
            <pc:sldMk cId="912081756" sldId="291"/>
            <ac:picMk id="5" creationId="{00000000-0000-0000-0000-000000000000}"/>
          </ac:picMkLst>
        </pc:picChg>
      </pc:sldChg>
      <pc:sldChg chg="modSp mod">
        <pc:chgData name="Takehara Kazuyo" userId="6c1305eccc517997" providerId="LiveId" clId="{357E02E0-FA39-4577-9B17-08D4F3C0CA7B}" dt="2022-03-10T04:36:04.748" v="24" actId="14100"/>
        <pc:sldMkLst>
          <pc:docMk/>
          <pc:sldMk cId="4008746668" sldId="292"/>
        </pc:sldMkLst>
        <pc:spChg chg="mod">
          <ac:chgData name="Takehara Kazuyo" userId="6c1305eccc517997" providerId="LiveId" clId="{357E02E0-FA39-4577-9B17-08D4F3C0CA7B}" dt="2022-03-10T04:36:04.748" v="24" actId="14100"/>
          <ac:spMkLst>
            <pc:docMk/>
            <pc:sldMk cId="4008746668" sldId="292"/>
            <ac:spMk id="4" creationId="{DD4A1062-431C-43CF-8BEB-6DA74400B3FD}"/>
          </ac:spMkLst>
        </pc:spChg>
      </pc:sldChg>
      <pc:sldChg chg="modSp mod">
        <pc:chgData name="Takehara Kazuyo" userId="6c1305eccc517997" providerId="LiveId" clId="{357E02E0-FA39-4577-9B17-08D4F3C0CA7B}" dt="2022-03-10T04:36:39.714" v="25" actId="1076"/>
        <pc:sldMkLst>
          <pc:docMk/>
          <pc:sldMk cId="505879278" sldId="298"/>
        </pc:sldMkLst>
        <pc:picChg chg="mod">
          <ac:chgData name="Takehara Kazuyo" userId="6c1305eccc517997" providerId="LiveId" clId="{357E02E0-FA39-4577-9B17-08D4F3C0CA7B}" dt="2022-03-10T04:36:39.714" v="25" actId="1076"/>
          <ac:picMkLst>
            <pc:docMk/>
            <pc:sldMk cId="505879278" sldId="298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357E02E0-FA39-4577-9B17-08D4F3C0CA7B}" dt="2022-03-10T04:36:48.853" v="27" actId="1076"/>
        <pc:sldMkLst>
          <pc:docMk/>
          <pc:sldMk cId="2393713770" sldId="299"/>
        </pc:sldMkLst>
        <pc:picChg chg="mod">
          <ac:chgData name="Takehara Kazuyo" userId="6c1305eccc517997" providerId="LiveId" clId="{357E02E0-FA39-4577-9B17-08D4F3C0CA7B}" dt="2022-03-10T04:36:46.653" v="26" actId="1076"/>
          <ac:picMkLst>
            <pc:docMk/>
            <pc:sldMk cId="2393713770" sldId="299"/>
            <ac:picMk id="2" creationId="{00000000-0000-0000-0000-000000000000}"/>
          </ac:picMkLst>
        </pc:picChg>
        <pc:picChg chg="mod">
          <ac:chgData name="Takehara Kazuyo" userId="6c1305eccc517997" providerId="LiveId" clId="{357E02E0-FA39-4577-9B17-08D4F3C0CA7B}" dt="2022-03-10T04:36:48.853" v="27" actId="1076"/>
          <ac:picMkLst>
            <pc:docMk/>
            <pc:sldMk cId="2393713770" sldId="299"/>
            <ac:picMk id="7" creationId="{00000000-0000-0000-0000-000000000000}"/>
          </ac:picMkLst>
        </pc:picChg>
      </pc:sldChg>
      <pc:sldChg chg="modSp mod">
        <pc:chgData name="Takehara Kazuyo" userId="6c1305eccc517997" providerId="LiveId" clId="{357E02E0-FA39-4577-9B17-08D4F3C0CA7B}" dt="2022-03-10T04:37:01.152" v="28" actId="1076"/>
        <pc:sldMkLst>
          <pc:docMk/>
          <pc:sldMk cId="3309177878" sldId="300"/>
        </pc:sldMkLst>
        <pc:picChg chg="mod">
          <ac:chgData name="Takehara Kazuyo" userId="6c1305eccc517997" providerId="LiveId" clId="{357E02E0-FA39-4577-9B17-08D4F3C0CA7B}" dt="2022-03-10T04:37:01.152" v="28" actId="1076"/>
          <ac:picMkLst>
            <pc:docMk/>
            <pc:sldMk cId="3309177878" sldId="300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357E02E0-FA39-4577-9B17-08D4F3C0CA7B}" dt="2022-03-10T04:37:13.010" v="29" actId="1076"/>
        <pc:sldMkLst>
          <pc:docMk/>
          <pc:sldMk cId="3987848219" sldId="301"/>
        </pc:sldMkLst>
        <pc:picChg chg="mod">
          <ac:chgData name="Takehara Kazuyo" userId="6c1305eccc517997" providerId="LiveId" clId="{357E02E0-FA39-4577-9B17-08D4F3C0CA7B}" dt="2022-03-10T04:37:13.010" v="29" actId="1076"/>
          <ac:picMkLst>
            <pc:docMk/>
            <pc:sldMk cId="3987848219" sldId="301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357E02E0-FA39-4577-9B17-08D4F3C0CA7B}" dt="2022-03-10T04:37:20.527" v="30" actId="1076"/>
        <pc:sldMkLst>
          <pc:docMk/>
          <pc:sldMk cId="1927521434" sldId="302"/>
        </pc:sldMkLst>
        <pc:picChg chg="mod">
          <ac:chgData name="Takehara Kazuyo" userId="6c1305eccc517997" providerId="LiveId" clId="{357E02E0-FA39-4577-9B17-08D4F3C0CA7B}" dt="2022-03-10T04:37:20.527" v="30" actId="1076"/>
          <ac:picMkLst>
            <pc:docMk/>
            <pc:sldMk cId="1927521434" sldId="302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357E02E0-FA39-4577-9B17-08D4F3C0CA7B}" dt="2022-03-10T04:37:27.511" v="32" actId="1076"/>
        <pc:sldMkLst>
          <pc:docMk/>
          <pc:sldMk cId="3829587308" sldId="303"/>
        </pc:sldMkLst>
        <pc:picChg chg="mod">
          <ac:chgData name="Takehara Kazuyo" userId="6c1305eccc517997" providerId="LiveId" clId="{357E02E0-FA39-4577-9B17-08D4F3C0CA7B}" dt="2022-03-10T04:37:25.284" v="31" actId="1076"/>
          <ac:picMkLst>
            <pc:docMk/>
            <pc:sldMk cId="3829587308" sldId="303"/>
            <ac:picMk id="2" creationId="{00000000-0000-0000-0000-000000000000}"/>
          </ac:picMkLst>
        </pc:picChg>
        <pc:picChg chg="mod">
          <ac:chgData name="Takehara Kazuyo" userId="6c1305eccc517997" providerId="LiveId" clId="{357E02E0-FA39-4577-9B17-08D4F3C0CA7B}" dt="2022-03-10T04:37:27.511" v="32" actId="1076"/>
          <ac:picMkLst>
            <pc:docMk/>
            <pc:sldMk cId="3829587308" sldId="303"/>
            <ac:picMk id="5" creationId="{00000000-0000-0000-0000-000000000000}"/>
          </ac:picMkLst>
        </pc:picChg>
      </pc:sldChg>
      <pc:sldChg chg="modSp mod">
        <pc:chgData name="Takehara Kazuyo" userId="6c1305eccc517997" providerId="LiveId" clId="{357E02E0-FA39-4577-9B17-08D4F3C0CA7B}" dt="2022-03-10T04:37:33.469" v="33" actId="1076"/>
        <pc:sldMkLst>
          <pc:docMk/>
          <pc:sldMk cId="532530085" sldId="304"/>
        </pc:sldMkLst>
        <pc:picChg chg="mod">
          <ac:chgData name="Takehara Kazuyo" userId="6c1305eccc517997" providerId="LiveId" clId="{357E02E0-FA39-4577-9B17-08D4F3C0CA7B}" dt="2022-03-10T04:37:33.469" v="33" actId="1076"/>
          <ac:picMkLst>
            <pc:docMk/>
            <pc:sldMk cId="532530085" sldId="304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357E02E0-FA39-4577-9B17-08D4F3C0CA7B}" dt="2022-03-10T04:37:37.233" v="34" actId="1076"/>
        <pc:sldMkLst>
          <pc:docMk/>
          <pc:sldMk cId="4181411448" sldId="305"/>
        </pc:sldMkLst>
        <pc:picChg chg="mod">
          <ac:chgData name="Takehara Kazuyo" userId="6c1305eccc517997" providerId="LiveId" clId="{357E02E0-FA39-4577-9B17-08D4F3C0CA7B}" dt="2022-03-10T04:37:37.233" v="34" actId="1076"/>
          <ac:picMkLst>
            <pc:docMk/>
            <pc:sldMk cId="4181411448" sldId="305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357E02E0-FA39-4577-9B17-08D4F3C0CA7B}" dt="2022-03-10T04:37:49.726" v="41" actId="1036"/>
        <pc:sldMkLst>
          <pc:docMk/>
          <pc:sldMk cId="1461289960" sldId="308"/>
        </pc:sldMkLst>
        <pc:spChg chg="mod">
          <ac:chgData name="Takehara Kazuyo" userId="6c1305eccc517997" providerId="LiveId" clId="{357E02E0-FA39-4577-9B17-08D4F3C0CA7B}" dt="2022-03-10T04:37:49.726" v="41" actId="1036"/>
          <ac:spMkLst>
            <pc:docMk/>
            <pc:sldMk cId="1461289960" sldId="308"/>
            <ac:spMk id="4" creationId="{DD4A1062-431C-43CF-8BEB-6DA74400B3FD}"/>
          </ac:spMkLst>
        </pc:spChg>
      </pc:sldChg>
      <pc:sldChg chg="modSp mod">
        <pc:chgData name="Takehara Kazuyo" userId="6c1305eccc517997" providerId="LiveId" clId="{357E02E0-FA39-4577-9B17-08D4F3C0CA7B}" dt="2022-03-10T04:38:42.114" v="43" actId="14100"/>
        <pc:sldMkLst>
          <pc:docMk/>
          <pc:sldMk cId="708554446" sldId="318"/>
        </pc:sldMkLst>
        <pc:spChg chg="mod">
          <ac:chgData name="Takehara Kazuyo" userId="6c1305eccc517997" providerId="LiveId" clId="{357E02E0-FA39-4577-9B17-08D4F3C0CA7B}" dt="2022-03-10T04:38:42.114" v="43" actId="14100"/>
          <ac:spMkLst>
            <pc:docMk/>
            <pc:sldMk cId="708554446" sldId="318"/>
            <ac:spMk id="4" creationId="{DD4A1062-431C-43CF-8BEB-6DA74400B3FD}"/>
          </ac:spMkLst>
        </pc:spChg>
      </pc:sldChg>
      <pc:sldChg chg="delSp modSp mod delAnim">
        <pc:chgData name="Takehara Kazuyo" userId="6c1305eccc517997" providerId="LiveId" clId="{357E02E0-FA39-4577-9B17-08D4F3C0CA7B}" dt="2022-03-10T04:39:15.257" v="49" actId="1038"/>
        <pc:sldMkLst>
          <pc:docMk/>
          <pc:sldMk cId="1036625184" sldId="321"/>
        </pc:sldMkLst>
        <pc:cxnChg chg="del">
          <ac:chgData name="Takehara Kazuyo" userId="6c1305eccc517997" providerId="LiveId" clId="{357E02E0-FA39-4577-9B17-08D4F3C0CA7B}" dt="2022-03-10T04:39:01.998" v="44" actId="478"/>
          <ac:cxnSpMkLst>
            <pc:docMk/>
            <pc:sldMk cId="1036625184" sldId="321"/>
            <ac:cxnSpMk id="12" creationId="{169F98C5-991D-4F9E-ABB7-73B98CE3D2DB}"/>
          </ac:cxnSpMkLst>
        </pc:cxnChg>
        <pc:cxnChg chg="mod">
          <ac:chgData name="Takehara Kazuyo" userId="6c1305eccc517997" providerId="LiveId" clId="{357E02E0-FA39-4577-9B17-08D4F3C0CA7B}" dt="2022-03-10T04:39:06.721" v="46" actId="1035"/>
          <ac:cxnSpMkLst>
            <pc:docMk/>
            <pc:sldMk cId="1036625184" sldId="321"/>
            <ac:cxnSpMk id="14" creationId="{5048A611-095C-4928-B014-0B724E732BD2}"/>
          </ac:cxnSpMkLst>
        </pc:cxnChg>
        <pc:cxnChg chg="mod">
          <ac:chgData name="Takehara Kazuyo" userId="6c1305eccc517997" providerId="LiveId" clId="{357E02E0-FA39-4577-9B17-08D4F3C0CA7B}" dt="2022-03-10T04:39:15.257" v="49" actId="1038"/>
          <ac:cxnSpMkLst>
            <pc:docMk/>
            <pc:sldMk cId="1036625184" sldId="321"/>
            <ac:cxnSpMk id="18" creationId="{F4848975-0A5C-4A6E-839E-1828F17BF046}"/>
          </ac:cxnSpMkLst>
        </pc:cxnChg>
      </pc:sldChg>
      <pc:sldChg chg="modSp mod">
        <pc:chgData name="Takehara Kazuyo" userId="6c1305eccc517997" providerId="LiveId" clId="{357E02E0-FA39-4577-9B17-08D4F3C0CA7B}" dt="2022-03-10T04:39:40.112" v="51" actId="14100"/>
        <pc:sldMkLst>
          <pc:docMk/>
          <pc:sldMk cId="3765401109" sldId="325"/>
        </pc:sldMkLst>
        <pc:spChg chg="mod">
          <ac:chgData name="Takehara Kazuyo" userId="6c1305eccc517997" providerId="LiveId" clId="{357E02E0-FA39-4577-9B17-08D4F3C0CA7B}" dt="2022-03-10T04:39:40.112" v="51" actId="14100"/>
          <ac:spMkLst>
            <pc:docMk/>
            <pc:sldMk cId="3765401109" sldId="325"/>
            <ac:spMk id="4" creationId="{DD4A1062-431C-43CF-8BEB-6DA74400B3FD}"/>
          </ac:spMkLst>
        </pc:spChg>
      </pc:sldChg>
      <pc:sldChg chg="modSp mod">
        <pc:chgData name="Takehara Kazuyo" userId="6c1305eccc517997" providerId="LiveId" clId="{357E02E0-FA39-4577-9B17-08D4F3C0CA7B}" dt="2022-03-10T04:39:57.040" v="53" actId="14100"/>
        <pc:sldMkLst>
          <pc:docMk/>
          <pc:sldMk cId="3663621536" sldId="330"/>
        </pc:sldMkLst>
        <pc:spChg chg="mod">
          <ac:chgData name="Takehara Kazuyo" userId="6c1305eccc517997" providerId="LiveId" clId="{357E02E0-FA39-4577-9B17-08D4F3C0CA7B}" dt="2022-03-10T04:39:57.040" v="53" actId="14100"/>
          <ac:spMkLst>
            <pc:docMk/>
            <pc:sldMk cId="3663621536" sldId="330"/>
            <ac:spMk id="4" creationId="{DD4A1062-431C-43CF-8BEB-6DA74400B3FD}"/>
          </ac:spMkLst>
        </pc:spChg>
      </pc:sldChg>
      <pc:sldChg chg="modSp mod">
        <pc:chgData name="Takehara Kazuyo" userId="6c1305eccc517997" providerId="LiveId" clId="{357E02E0-FA39-4577-9B17-08D4F3C0CA7B}" dt="2022-03-15T10:23:11.694" v="54" actId="404"/>
        <pc:sldMkLst>
          <pc:docMk/>
          <pc:sldMk cId="946897091" sldId="331"/>
        </pc:sldMkLst>
        <pc:spChg chg="mod">
          <ac:chgData name="Takehara Kazuyo" userId="6c1305eccc517997" providerId="LiveId" clId="{357E02E0-FA39-4577-9B17-08D4F3C0CA7B}" dt="2022-03-15T10:23:11.694" v="54" actId="404"/>
          <ac:spMkLst>
            <pc:docMk/>
            <pc:sldMk cId="946897091" sldId="331"/>
            <ac:spMk id="4" creationId="{26451F13-6498-4EA8-922E-74B11742E71D}"/>
          </ac:spMkLst>
        </pc:spChg>
        <pc:spChg chg="mod">
          <ac:chgData name="Takehara Kazuyo" userId="6c1305eccc517997" providerId="LiveId" clId="{357E02E0-FA39-4577-9B17-08D4F3C0CA7B}" dt="2022-03-15T10:23:11.694" v="54" actId="404"/>
          <ac:spMkLst>
            <pc:docMk/>
            <pc:sldMk cId="946897091" sldId="331"/>
            <ac:spMk id="6" creationId="{B959B88B-097F-4795-9130-4F31E576E416}"/>
          </ac:spMkLst>
        </pc:spChg>
        <pc:spChg chg="mod">
          <ac:chgData name="Takehara Kazuyo" userId="6c1305eccc517997" providerId="LiveId" clId="{357E02E0-FA39-4577-9B17-08D4F3C0CA7B}" dt="2022-03-15T10:23:11.694" v="54" actId="404"/>
          <ac:spMkLst>
            <pc:docMk/>
            <pc:sldMk cId="946897091" sldId="331"/>
            <ac:spMk id="8" creationId="{389025CD-C12E-47E4-9D9D-85ED60463CDF}"/>
          </ac:spMkLst>
        </pc:spChg>
      </pc:sldChg>
      <pc:sldChg chg="modSp mod">
        <pc:chgData name="Takehara Kazuyo" userId="6c1305eccc517997" providerId="LiveId" clId="{357E02E0-FA39-4577-9B17-08D4F3C0CA7B}" dt="2022-03-15T10:23:16.845" v="55" actId="404"/>
        <pc:sldMkLst>
          <pc:docMk/>
          <pc:sldMk cId="1011330039" sldId="332"/>
        </pc:sldMkLst>
        <pc:spChg chg="mod">
          <ac:chgData name="Takehara Kazuyo" userId="6c1305eccc517997" providerId="LiveId" clId="{357E02E0-FA39-4577-9B17-08D4F3C0CA7B}" dt="2022-03-15T10:23:16.845" v="55" actId="404"/>
          <ac:spMkLst>
            <pc:docMk/>
            <pc:sldMk cId="1011330039" sldId="332"/>
            <ac:spMk id="5" creationId="{3F1C5F0F-2734-49A4-9127-981F14C80A07}"/>
          </ac:spMkLst>
        </pc:spChg>
        <pc:spChg chg="mod">
          <ac:chgData name="Takehara Kazuyo" userId="6c1305eccc517997" providerId="LiveId" clId="{357E02E0-FA39-4577-9B17-08D4F3C0CA7B}" dt="2022-03-15T10:23:16.845" v="55" actId="404"/>
          <ac:spMkLst>
            <pc:docMk/>
            <pc:sldMk cId="1011330039" sldId="332"/>
            <ac:spMk id="7" creationId="{D01BB40F-2A4B-401B-AA76-0BBE54D58C70}"/>
          </ac:spMkLst>
        </pc:spChg>
        <pc:spChg chg="mod">
          <ac:chgData name="Takehara Kazuyo" userId="6c1305eccc517997" providerId="LiveId" clId="{357E02E0-FA39-4577-9B17-08D4F3C0CA7B}" dt="2022-03-15T10:23:16.845" v="55" actId="404"/>
          <ac:spMkLst>
            <pc:docMk/>
            <pc:sldMk cId="1011330039" sldId="332"/>
            <ac:spMk id="9" creationId="{778F40F7-4514-4B9B-97D7-8BEB0413EC7A}"/>
          </ac:spMkLst>
        </pc:spChg>
        <pc:spChg chg="mod">
          <ac:chgData name="Takehara Kazuyo" userId="6c1305eccc517997" providerId="LiveId" clId="{357E02E0-FA39-4577-9B17-08D4F3C0CA7B}" dt="2022-03-15T10:23:16.845" v="55" actId="404"/>
          <ac:spMkLst>
            <pc:docMk/>
            <pc:sldMk cId="1011330039" sldId="332"/>
            <ac:spMk id="11" creationId="{4B0EF090-3E10-4511-B4B0-F71D3FA407AF}"/>
          </ac:spMkLst>
        </pc:spChg>
      </pc:sldChg>
      <pc:sldChg chg="modSp mod">
        <pc:chgData name="Takehara Kazuyo" userId="6c1305eccc517997" providerId="LiveId" clId="{357E02E0-FA39-4577-9B17-08D4F3C0CA7B}" dt="2022-03-15T10:23:21.732" v="56" actId="404"/>
        <pc:sldMkLst>
          <pc:docMk/>
          <pc:sldMk cId="2749343107" sldId="333"/>
        </pc:sldMkLst>
        <pc:spChg chg="mod">
          <ac:chgData name="Takehara Kazuyo" userId="6c1305eccc517997" providerId="LiveId" clId="{357E02E0-FA39-4577-9B17-08D4F3C0CA7B}" dt="2022-03-15T10:23:21.732" v="56" actId="404"/>
          <ac:spMkLst>
            <pc:docMk/>
            <pc:sldMk cId="2749343107" sldId="333"/>
            <ac:spMk id="5" creationId="{426A1150-D7C7-4AC3-A7D5-48BFC671726D}"/>
          </ac:spMkLst>
        </pc:spChg>
        <pc:spChg chg="mod">
          <ac:chgData name="Takehara Kazuyo" userId="6c1305eccc517997" providerId="LiveId" clId="{357E02E0-FA39-4577-9B17-08D4F3C0CA7B}" dt="2022-03-15T10:23:21.732" v="56" actId="404"/>
          <ac:spMkLst>
            <pc:docMk/>
            <pc:sldMk cId="2749343107" sldId="333"/>
            <ac:spMk id="7" creationId="{AF21174E-BE53-4B05-8A11-5D0E702564B7}"/>
          </ac:spMkLst>
        </pc:spChg>
        <pc:spChg chg="mod">
          <ac:chgData name="Takehara Kazuyo" userId="6c1305eccc517997" providerId="LiveId" clId="{357E02E0-FA39-4577-9B17-08D4F3C0CA7B}" dt="2022-03-15T10:23:21.732" v="56" actId="404"/>
          <ac:spMkLst>
            <pc:docMk/>
            <pc:sldMk cId="2749343107" sldId="333"/>
            <ac:spMk id="9" creationId="{EA52CC51-9797-4A2D-8BF3-AAFB290D7FB2}"/>
          </ac:spMkLst>
        </pc:spChg>
      </pc:sldChg>
      <pc:sldChg chg="del">
        <pc:chgData name="Takehara Kazuyo" userId="6c1305eccc517997" providerId="LiveId" clId="{357E02E0-FA39-4577-9B17-08D4F3C0CA7B}" dt="2022-04-01T03:11:30.078" v="57" actId="2696"/>
        <pc:sldMkLst>
          <pc:docMk/>
          <pc:sldMk cId="421142589" sldId="334"/>
        </pc:sldMkLst>
      </pc:sldChg>
      <pc:sldChg chg="add">
        <pc:chgData name="Takehara Kazuyo" userId="6c1305eccc517997" providerId="LiveId" clId="{357E02E0-FA39-4577-9B17-08D4F3C0CA7B}" dt="2022-03-10T04:33:00.290" v="6"/>
        <pc:sldMkLst>
          <pc:docMk/>
          <pc:sldMk cId="3552884639" sldId="394"/>
        </pc:sldMkLst>
      </pc:sldChg>
      <pc:sldChg chg="add">
        <pc:chgData name="Takehara Kazuyo" userId="6c1305eccc517997" providerId="LiveId" clId="{357E02E0-FA39-4577-9B17-08D4F3C0CA7B}" dt="2022-03-10T04:33:00.290" v="6"/>
        <pc:sldMkLst>
          <pc:docMk/>
          <pc:sldMk cId="3947795641" sldId="395"/>
        </pc:sldMkLst>
      </pc:sldChg>
    </pc:docChg>
  </pc:docChgLst>
  <pc:docChgLst>
    <pc:chgData name="Takehara Kazuyo" userId="6c1305eccc517997" providerId="LiveId" clId="{D12151CF-C303-4679-A494-DCAADA897675}"/>
    <pc:docChg chg="undo custSel modSld">
      <pc:chgData name="Takehara Kazuyo" userId="6c1305eccc517997" providerId="LiveId" clId="{D12151CF-C303-4679-A494-DCAADA897675}" dt="2023-04-26T09:18:44.068" v="81" actId="1076"/>
      <pc:docMkLst>
        <pc:docMk/>
      </pc:docMkLst>
      <pc:sldChg chg="addSp modSp">
        <pc:chgData name="Takehara Kazuyo" userId="6c1305eccc517997" providerId="LiveId" clId="{D12151CF-C303-4679-A494-DCAADA897675}" dt="2023-04-26T09:09:43.010" v="3"/>
        <pc:sldMkLst>
          <pc:docMk/>
          <pc:sldMk cId="3655706718" sldId="261"/>
        </pc:sldMkLst>
        <pc:spChg chg="add mod">
          <ac:chgData name="Takehara Kazuyo" userId="6c1305eccc517997" providerId="LiveId" clId="{D12151CF-C303-4679-A494-DCAADA897675}" dt="2023-04-26T09:09:43.010" v="3"/>
          <ac:spMkLst>
            <pc:docMk/>
            <pc:sldMk cId="3655706718" sldId="261"/>
            <ac:spMk id="2" creationId="{53E00909-80AE-06DE-F123-DDDFCAFF4D0C}"/>
          </ac:spMkLst>
        </pc:spChg>
        <pc:spChg chg="add mod">
          <ac:chgData name="Takehara Kazuyo" userId="6c1305eccc517997" providerId="LiveId" clId="{D12151CF-C303-4679-A494-DCAADA897675}" dt="2023-04-26T09:09:43.010" v="3"/>
          <ac:spMkLst>
            <pc:docMk/>
            <pc:sldMk cId="3655706718" sldId="261"/>
            <ac:spMk id="4" creationId="{CB3E4DD1-F07A-4DBA-23B4-DDD1988C54E6}"/>
          </ac:spMkLst>
        </pc:spChg>
      </pc:sldChg>
      <pc:sldChg chg="modSp mod">
        <pc:chgData name="Takehara Kazuyo" userId="6c1305eccc517997" providerId="LiveId" clId="{D12151CF-C303-4679-A494-DCAADA897675}" dt="2023-04-26T09:12:45.005" v="37" actId="14100"/>
        <pc:sldMkLst>
          <pc:docMk/>
          <pc:sldMk cId="3064302766" sldId="268"/>
        </pc:sldMkLst>
        <pc:spChg chg="mod">
          <ac:chgData name="Takehara Kazuyo" userId="6c1305eccc517997" providerId="LiveId" clId="{D12151CF-C303-4679-A494-DCAADA897675}" dt="2023-04-26T09:12:23.097" v="20" actId="14100"/>
          <ac:spMkLst>
            <pc:docMk/>
            <pc:sldMk cId="3064302766" sldId="268"/>
            <ac:spMk id="28" creationId="{ECEDCA47-F9D7-42A5-B8C0-2A0E838AADFC}"/>
          </ac:spMkLst>
        </pc:spChg>
        <pc:spChg chg="mod">
          <ac:chgData name="Takehara Kazuyo" userId="6c1305eccc517997" providerId="LiveId" clId="{D12151CF-C303-4679-A494-DCAADA897675}" dt="2023-04-26T09:12:30.713" v="25" actId="14100"/>
          <ac:spMkLst>
            <pc:docMk/>
            <pc:sldMk cId="3064302766" sldId="268"/>
            <ac:spMk id="29" creationId="{1E8D72EA-DF61-4760-8654-819F734ABBD5}"/>
          </ac:spMkLst>
        </pc:spChg>
        <pc:spChg chg="mod">
          <ac:chgData name="Takehara Kazuyo" userId="6c1305eccc517997" providerId="LiveId" clId="{D12151CF-C303-4679-A494-DCAADA897675}" dt="2023-04-26T09:12:36.992" v="32" actId="14100"/>
          <ac:spMkLst>
            <pc:docMk/>
            <pc:sldMk cId="3064302766" sldId="268"/>
            <ac:spMk id="30" creationId="{41635F78-7788-4918-A7A8-BDA3D0268226}"/>
          </ac:spMkLst>
        </pc:spChg>
        <pc:spChg chg="mod">
          <ac:chgData name="Takehara Kazuyo" userId="6c1305eccc517997" providerId="LiveId" clId="{D12151CF-C303-4679-A494-DCAADA897675}" dt="2023-04-26T09:12:45.005" v="37" actId="14100"/>
          <ac:spMkLst>
            <pc:docMk/>
            <pc:sldMk cId="3064302766" sldId="268"/>
            <ac:spMk id="31" creationId="{BE0BE0F7-5FA6-410C-85E8-170DCE765AF2}"/>
          </ac:spMkLst>
        </pc:spChg>
      </pc:sldChg>
      <pc:sldChg chg="modSp mod">
        <pc:chgData name="Takehara Kazuyo" userId="6c1305eccc517997" providerId="LiveId" clId="{D12151CF-C303-4679-A494-DCAADA897675}" dt="2023-04-26T09:13:54.251" v="45" actId="1076"/>
        <pc:sldMkLst>
          <pc:docMk/>
          <pc:sldMk cId="553190596" sldId="270"/>
        </pc:sldMkLst>
        <pc:picChg chg="mod">
          <ac:chgData name="Takehara Kazuyo" userId="6c1305eccc517997" providerId="LiveId" clId="{D12151CF-C303-4679-A494-DCAADA897675}" dt="2023-04-26T09:13:47.845" v="42" actId="1076"/>
          <ac:picMkLst>
            <pc:docMk/>
            <pc:sldMk cId="553190596" sldId="270"/>
            <ac:picMk id="19" creationId="{00000000-0000-0000-0000-000000000000}"/>
          </ac:picMkLst>
        </pc:picChg>
        <pc:picChg chg="mod">
          <ac:chgData name="Takehara Kazuyo" userId="6c1305eccc517997" providerId="LiveId" clId="{D12151CF-C303-4679-A494-DCAADA897675}" dt="2023-04-26T09:13:49.506" v="43" actId="1076"/>
          <ac:picMkLst>
            <pc:docMk/>
            <pc:sldMk cId="553190596" sldId="270"/>
            <ac:picMk id="20" creationId="{00000000-0000-0000-0000-000000000000}"/>
          </ac:picMkLst>
        </pc:picChg>
        <pc:picChg chg="mod">
          <ac:chgData name="Takehara Kazuyo" userId="6c1305eccc517997" providerId="LiveId" clId="{D12151CF-C303-4679-A494-DCAADA897675}" dt="2023-04-26T09:13:51.852" v="44" actId="1076"/>
          <ac:picMkLst>
            <pc:docMk/>
            <pc:sldMk cId="553190596" sldId="270"/>
            <ac:picMk id="21" creationId="{00000000-0000-0000-0000-000000000000}"/>
          </ac:picMkLst>
        </pc:picChg>
        <pc:picChg chg="mod">
          <ac:chgData name="Takehara Kazuyo" userId="6c1305eccc517997" providerId="LiveId" clId="{D12151CF-C303-4679-A494-DCAADA897675}" dt="2023-04-26T09:13:54.251" v="45" actId="1076"/>
          <ac:picMkLst>
            <pc:docMk/>
            <pc:sldMk cId="553190596" sldId="270"/>
            <ac:picMk id="22" creationId="{00000000-0000-0000-0000-000000000000}"/>
          </ac:picMkLst>
        </pc:picChg>
      </pc:sldChg>
      <pc:sldChg chg="modSp mod">
        <pc:chgData name="Takehara Kazuyo" userId="6c1305eccc517997" providerId="LiveId" clId="{D12151CF-C303-4679-A494-DCAADA897675}" dt="2023-04-26T09:13:44.201" v="41" actId="1076"/>
        <pc:sldMkLst>
          <pc:docMk/>
          <pc:sldMk cId="3225403191" sldId="271"/>
        </pc:sldMkLst>
        <pc:picChg chg="mod">
          <ac:chgData name="Takehara Kazuyo" userId="6c1305eccc517997" providerId="LiveId" clId="{D12151CF-C303-4679-A494-DCAADA897675}" dt="2023-04-26T09:13:41.512" v="40" actId="1076"/>
          <ac:picMkLst>
            <pc:docMk/>
            <pc:sldMk cId="3225403191" sldId="271"/>
            <ac:picMk id="2" creationId="{00000000-0000-0000-0000-000000000000}"/>
          </ac:picMkLst>
        </pc:picChg>
        <pc:picChg chg="mod">
          <ac:chgData name="Takehara Kazuyo" userId="6c1305eccc517997" providerId="LiveId" clId="{D12151CF-C303-4679-A494-DCAADA897675}" dt="2023-04-26T09:13:34.738" v="38" actId="1076"/>
          <ac:picMkLst>
            <pc:docMk/>
            <pc:sldMk cId="3225403191" sldId="271"/>
            <ac:picMk id="4" creationId="{00000000-0000-0000-0000-000000000000}"/>
          </ac:picMkLst>
        </pc:picChg>
        <pc:picChg chg="mod">
          <ac:chgData name="Takehara Kazuyo" userId="6c1305eccc517997" providerId="LiveId" clId="{D12151CF-C303-4679-A494-DCAADA897675}" dt="2023-04-26T09:13:44.201" v="41" actId="1076"/>
          <ac:picMkLst>
            <pc:docMk/>
            <pc:sldMk cId="3225403191" sldId="271"/>
            <ac:picMk id="10" creationId="{00000000-0000-0000-0000-000000000000}"/>
          </ac:picMkLst>
        </pc:picChg>
        <pc:picChg chg="mod">
          <ac:chgData name="Takehara Kazuyo" userId="6c1305eccc517997" providerId="LiveId" clId="{D12151CF-C303-4679-A494-DCAADA897675}" dt="2023-04-26T09:13:36.805" v="39" actId="1076"/>
          <ac:picMkLst>
            <pc:docMk/>
            <pc:sldMk cId="3225403191" sldId="271"/>
            <ac:picMk id="11" creationId="{00000000-0000-0000-0000-000000000000}"/>
          </ac:picMkLst>
        </pc:picChg>
      </pc:sldChg>
      <pc:sldChg chg="modSp mod">
        <pc:chgData name="Takehara Kazuyo" userId="6c1305eccc517997" providerId="LiveId" clId="{D12151CF-C303-4679-A494-DCAADA897675}" dt="2023-04-26T09:14:22.631" v="49" actId="1076"/>
        <pc:sldMkLst>
          <pc:docMk/>
          <pc:sldMk cId="3535545372" sldId="272"/>
        </pc:sldMkLst>
        <pc:picChg chg="mod">
          <ac:chgData name="Takehara Kazuyo" userId="6c1305eccc517997" providerId="LiveId" clId="{D12151CF-C303-4679-A494-DCAADA897675}" dt="2023-04-26T09:14:22.631" v="49" actId="1076"/>
          <ac:picMkLst>
            <pc:docMk/>
            <pc:sldMk cId="3535545372" sldId="272"/>
            <ac:picMk id="23" creationId="{00000000-0000-0000-0000-000000000000}"/>
          </ac:picMkLst>
        </pc:picChg>
        <pc:picChg chg="mod">
          <ac:chgData name="Takehara Kazuyo" userId="6c1305eccc517997" providerId="LiveId" clId="{D12151CF-C303-4679-A494-DCAADA897675}" dt="2023-04-26T09:14:16.818" v="46" actId="1076"/>
          <ac:picMkLst>
            <pc:docMk/>
            <pc:sldMk cId="3535545372" sldId="272"/>
            <ac:picMk id="24" creationId="{00000000-0000-0000-0000-000000000000}"/>
          </ac:picMkLst>
        </pc:picChg>
        <pc:picChg chg="mod">
          <ac:chgData name="Takehara Kazuyo" userId="6c1305eccc517997" providerId="LiveId" clId="{D12151CF-C303-4679-A494-DCAADA897675}" dt="2023-04-26T09:14:20.944" v="48" actId="1076"/>
          <ac:picMkLst>
            <pc:docMk/>
            <pc:sldMk cId="3535545372" sldId="272"/>
            <ac:picMk id="25" creationId="{00000000-0000-0000-0000-000000000000}"/>
          </ac:picMkLst>
        </pc:picChg>
        <pc:picChg chg="mod">
          <ac:chgData name="Takehara Kazuyo" userId="6c1305eccc517997" providerId="LiveId" clId="{D12151CF-C303-4679-A494-DCAADA897675}" dt="2023-04-26T09:14:18.938" v="47" actId="1076"/>
          <ac:picMkLst>
            <pc:docMk/>
            <pc:sldMk cId="3535545372" sldId="272"/>
            <ac:picMk id="26" creationId="{00000000-0000-0000-0000-000000000000}"/>
          </ac:picMkLst>
        </pc:picChg>
      </pc:sldChg>
      <pc:sldChg chg="modSp mod">
        <pc:chgData name="Takehara Kazuyo" userId="6c1305eccc517997" providerId="LiveId" clId="{D12151CF-C303-4679-A494-DCAADA897675}" dt="2023-04-26T09:15:30.344" v="51" actId="1076"/>
        <pc:sldMkLst>
          <pc:docMk/>
          <pc:sldMk cId="3772736239" sldId="286"/>
        </pc:sldMkLst>
        <pc:picChg chg="mod">
          <ac:chgData name="Takehara Kazuyo" userId="6c1305eccc517997" providerId="LiveId" clId="{D12151CF-C303-4679-A494-DCAADA897675}" dt="2023-04-26T09:15:28.374" v="50" actId="1076"/>
          <ac:picMkLst>
            <pc:docMk/>
            <pc:sldMk cId="3772736239" sldId="286"/>
            <ac:picMk id="2" creationId="{00000000-0000-0000-0000-000000000000}"/>
          </ac:picMkLst>
        </pc:picChg>
        <pc:picChg chg="mod">
          <ac:chgData name="Takehara Kazuyo" userId="6c1305eccc517997" providerId="LiveId" clId="{D12151CF-C303-4679-A494-DCAADA897675}" dt="2023-04-26T09:15:30.344" v="51" actId="1076"/>
          <ac:picMkLst>
            <pc:docMk/>
            <pc:sldMk cId="3772736239" sldId="286"/>
            <ac:picMk id="4" creationId="{00000000-0000-0000-0000-000000000000}"/>
          </ac:picMkLst>
        </pc:picChg>
      </pc:sldChg>
      <pc:sldChg chg="modSp mod">
        <pc:chgData name="Takehara Kazuyo" userId="6c1305eccc517997" providerId="LiveId" clId="{D12151CF-C303-4679-A494-DCAADA897675}" dt="2023-04-26T09:15:45.224" v="53" actId="1076"/>
        <pc:sldMkLst>
          <pc:docMk/>
          <pc:sldMk cId="3894521373" sldId="287"/>
        </pc:sldMkLst>
        <pc:picChg chg="mod">
          <ac:chgData name="Takehara Kazuyo" userId="6c1305eccc517997" providerId="LiveId" clId="{D12151CF-C303-4679-A494-DCAADA897675}" dt="2023-04-26T09:15:43.061" v="52" actId="1076"/>
          <ac:picMkLst>
            <pc:docMk/>
            <pc:sldMk cId="3894521373" sldId="287"/>
            <ac:picMk id="2" creationId="{00000000-0000-0000-0000-000000000000}"/>
          </ac:picMkLst>
        </pc:picChg>
        <pc:picChg chg="mod">
          <ac:chgData name="Takehara Kazuyo" userId="6c1305eccc517997" providerId="LiveId" clId="{D12151CF-C303-4679-A494-DCAADA897675}" dt="2023-04-26T09:15:45.224" v="53" actId="1076"/>
          <ac:picMkLst>
            <pc:docMk/>
            <pc:sldMk cId="3894521373" sldId="287"/>
            <ac:picMk id="9" creationId="{00000000-0000-0000-0000-000000000000}"/>
          </ac:picMkLst>
        </pc:picChg>
      </pc:sldChg>
      <pc:sldChg chg="modSp mod">
        <pc:chgData name="Takehara Kazuyo" userId="6c1305eccc517997" providerId="LiveId" clId="{D12151CF-C303-4679-A494-DCAADA897675}" dt="2023-04-26T09:15:54.722" v="54" actId="1076"/>
        <pc:sldMkLst>
          <pc:docMk/>
          <pc:sldMk cId="2859630524" sldId="288"/>
        </pc:sldMkLst>
        <pc:picChg chg="mod">
          <ac:chgData name="Takehara Kazuyo" userId="6c1305eccc517997" providerId="LiveId" clId="{D12151CF-C303-4679-A494-DCAADA897675}" dt="2023-04-26T09:15:54.722" v="54" actId="1076"/>
          <ac:picMkLst>
            <pc:docMk/>
            <pc:sldMk cId="2859630524" sldId="288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D12151CF-C303-4679-A494-DCAADA897675}" dt="2023-04-26T09:16:02.287" v="56" actId="1076"/>
        <pc:sldMkLst>
          <pc:docMk/>
          <pc:sldMk cId="2949758649" sldId="289"/>
        </pc:sldMkLst>
        <pc:picChg chg="mod">
          <ac:chgData name="Takehara Kazuyo" userId="6c1305eccc517997" providerId="LiveId" clId="{D12151CF-C303-4679-A494-DCAADA897675}" dt="2023-04-26T09:15:59.900" v="55" actId="1076"/>
          <ac:picMkLst>
            <pc:docMk/>
            <pc:sldMk cId="2949758649" sldId="289"/>
            <ac:picMk id="2" creationId="{00000000-0000-0000-0000-000000000000}"/>
          </ac:picMkLst>
        </pc:picChg>
        <pc:picChg chg="mod">
          <ac:chgData name="Takehara Kazuyo" userId="6c1305eccc517997" providerId="LiveId" clId="{D12151CF-C303-4679-A494-DCAADA897675}" dt="2023-04-26T09:16:02.287" v="56" actId="1076"/>
          <ac:picMkLst>
            <pc:docMk/>
            <pc:sldMk cId="2949758649" sldId="289"/>
            <ac:picMk id="6" creationId="{00000000-0000-0000-0000-000000000000}"/>
          </ac:picMkLst>
        </pc:picChg>
      </pc:sldChg>
      <pc:sldChg chg="modSp mod">
        <pc:chgData name="Takehara Kazuyo" userId="6c1305eccc517997" providerId="LiveId" clId="{D12151CF-C303-4679-A494-DCAADA897675}" dt="2023-04-26T09:16:08.224" v="58" actId="1076"/>
        <pc:sldMkLst>
          <pc:docMk/>
          <pc:sldMk cId="4064195749" sldId="290"/>
        </pc:sldMkLst>
        <pc:picChg chg="mod">
          <ac:chgData name="Takehara Kazuyo" userId="6c1305eccc517997" providerId="LiveId" clId="{D12151CF-C303-4679-A494-DCAADA897675}" dt="2023-04-26T09:16:05.454" v="57" actId="1076"/>
          <ac:picMkLst>
            <pc:docMk/>
            <pc:sldMk cId="4064195749" sldId="290"/>
            <ac:picMk id="2" creationId="{00000000-0000-0000-0000-000000000000}"/>
          </ac:picMkLst>
        </pc:picChg>
        <pc:picChg chg="mod">
          <ac:chgData name="Takehara Kazuyo" userId="6c1305eccc517997" providerId="LiveId" clId="{D12151CF-C303-4679-A494-DCAADA897675}" dt="2023-04-26T09:16:08.224" v="58" actId="1076"/>
          <ac:picMkLst>
            <pc:docMk/>
            <pc:sldMk cId="4064195749" sldId="290"/>
            <ac:picMk id="7" creationId="{00000000-0000-0000-0000-000000000000}"/>
          </ac:picMkLst>
        </pc:picChg>
      </pc:sldChg>
      <pc:sldChg chg="modSp mod">
        <pc:chgData name="Takehara Kazuyo" userId="6c1305eccc517997" providerId="LiveId" clId="{D12151CF-C303-4679-A494-DCAADA897675}" dt="2023-04-26T09:16:12.046" v="59" actId="1076"/>
        <pc:sldMkLst>
          <pc:docMk/>
          <pc:sldMk cId="912081756" sldId="291"/>
        </pc:sldMkLst>
        <pc:picChg chg="mod">
          <ac:chgData name="Takehara Kazuyo" userId="6c1305eccc517997" providerId="LiveId" clId="{D12151CF-C303-4679-A494-DCAADA897675}" dt="2023-04-26T09:16:12.046" v="59" actId="1076"/>
          <ac:picMkLst>
            <pc:docMk/>
            <pc:sldMk cId="912081756" sldId="291"/>
            <ac:picMk id="5" creationId="{00000000-0000-0000-0000-000000000000}"/>
          </ac:picMkLst>
        </pc:picChg>
      </pc:sldChg>
      <pc:sldChg chg="addSp modSp mod">
        <pc:chgData name="Takehara Kazuyo" userId="6c1305eccc517997" providerId="LiveId" clId="{D12151CF-C303-4679-A494-DCAADA897675}" dt="2023-04-26T09:16:46.602" v="63" actId="20577"/>
        <pc:sldMkLst>
          <pc:docMk/>
          <pc:sldMk cId="3820014970" sldId="294"/>
        </pc:sldMkLst>
        <pc:spChg chg="add mod">
          <ac:chgData name="Takehara Kazuyo" userId="6c1305eccc517997" providerId="LiveId" clId="{D12151CF-C303-4679-A494-DCAADA897675}" dt="2023-04-26T09:16:30.981" v="61" actId="1076"/>
          <ac:spMkLst>
            <pc:docMk/>
            <pc:sldMk cId="3820014970" sldId="294"/>
            <ac:spMk id="4" creationId="{4D17F78E-B509-F45E-BAB4-E9826C51B80D}"/>
          </ac:spMkLst>
        </pc:spChg>
        <pc:spChg chg="add mod">
          <ac:chgData name="Takehara Kazuyo" userId="6c1305eccc517997" providerId="LiveId" clId="{D12151CF-C303-4679-A494-DCAADA897675}" dt="2023-04-26T09:16:46.602" v="63" actId="20577"/>
          <ac:spMkLst>
            <pc:docMk/>
            <pc:sldMk cId="3820014970" sldId="294"/>
            <ac:spMk id="6" creationId="{1166AC6D-CAF7-74F4-40E5-9BABEE73534C}"/>
          </ac:spMkLst>
        </pc:spChg>
        <pc:picChg chg="add mod">
          <ac:chgData name="Takehara Kazuyo" userId="6c1305eccc517997" providerId="LiveId" clId="{D12151CF-C303-4679-A494-DCAADA897675}" dt="2023-04-26T09:16:30.981" v="61" actId="1076"/>
          <ac:picMkLst>
            <pc:docMk/>
            <pc:sldMk cId="3820014970" sldId="294"/>
            <ac:picMk id="2" creationId="{D68E7869-768B-38D0-A5D3-142F1CBFAB84}"/>
          </ac:picMkLst>
        </pc:picChg>
      </pc:sldChg>
      <pc:sldChg chg="modSp mod">
        <pc:chgData name="Takehara Kazuyo" userId="6c1305eccc517997" providerId="LiveId" clId="{D12151CF-C303-4679-A494-DCAADA897675}" dt="2023-04-26T09:17:23.005" v="64" actId="1076"/>
        <pc:sldMkLst>
          <pc:docMk/>
          <pc:sldMk cId="505879278" sldId="298"/>
        </pc:sldMkLst>
        <pc:picChg chg="mod">
          <ac:chgData name="Takehara Kazuyo" userId="6c1305eccc517997" providerId="LiveId" clId="{D12151CF-C303-4679-A494-DCAADA897675}" dt="2023-04-26T09:17:23.005" v="64" actId="1076"/>
          <ac:picMkLst>
            <pc:docMk/>
            <pc:sldMk cId="505879278" sldId="298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D12151CF-C303-4679-A494-DCAADA897675}" dt="2023-04-26T09:17:29.717" v="66" actId="1076"/>
        <pc:sldMkLst>
          <pc:docMk/>
          <pc:sldMk cId="2393713770" sldId="299"/>
        </pc:sldMkLst>
        <pc:picChg chg="mod">
          <ac:chgData name="Takehara Kazuyo" userId="6c1305eccc517997" providerId="LiveId" clId="{D12151CF-C303-4679-A494-DCAADA897675}" dt="2023-04-26T09:17:27.782" v="65" actId="1076"/>
          <ac:picMkLst>
            <pc:docMk/>
            <pc:sldMk cId="2393713770" sldId="299"/>
            <ac:picMk id="2" creationId="{00000000-0000-0000-0000-000000000000}"/>
          </ac:picMkLst>
        </pc:picChg>
        <pc:picChg chg="mod">
          <ac:chgData name="Takehara Kazuyo" userId="6c1305eccc517997" providerId="LiveId" clId="{D12151CF-C303-4679-A494-DCAADA897675}" dt="2023-04-26T09:17:29.717" v="66" actId="1076"/>
          <ac:picMkLst>
            <pc:docMk/>
            <pc:sldMk cId="2393713770" sldId="299"/>
            <ac:picMk id="7" creationId="{00000000-0000-0000-0000-000000000000}"/>
          </ac:picMkLst>
        </pc:picChg>
      </pc:sldChg>
      <pc:sldChg chg="modSp mod">
        <pc:chgData name="Takehara Kazuyo" userId="6c1305eccc517997" providerId="LiveId" clId="{D12151CF-C303-4679-A494-DCAADA897675}" dt="2023-04-26T09:17:41.584" v="67" actId="1076"/>
        <pc:sldMkLst>
          <pc:docMk/>
          <pc:sldMk cId="3309177878" sldId="300"/>
        </pc:sldMkLst>
        <pc:picChg chg="mod">
          <ac:chgData name="Takehara Kazuyo" userId="6c1305eccc517997" providerId="LiveId" clId="{D12151CF-C303-4679-A494-DCAADA897675}" dt="2023-04-26T09:17:41.584" v="67" actId="1076"/>
          <ac:picMkLst>
            <pc:docMk/>
            <pc:sldMk cId="3309177878" sldId="300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D12151CF-C303-4679-A494-DCAADA897675}" dt="2023-04-26T09:17:47.531" v="68" actId="1076"/>
        <pc:sldMkLst>
          <pc:docMk/>
          <pc:sldMk cId="3987848219" sldId="301"/>
        </pc:sldMkLst>
        <pc:picChg chg="mod">
          <ac:chgData name="Takehara Kazuyo" userId="6c1305eccc517997" providerId="LiveId" clId="{D12151CF-C303-4679-A494-DCAADA897675}" dt="2023-04-26T09:17:47.531" v="68" actId="1076"/>
          <ac:picMkLst>
            <pc:docMk/>
            <pc:sldMk cId="3987848219" sldId="301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D12151CF-C303-4679-A494-DCAADA897675}" dt="2023-04-26T09:17:52.182" v="69" actId="1076"/>
        <pc:sldMkLst>
          <pc:docMk/>
          <pc:sldMk cId="1927521434" sldId="302"/>
        </pc:sldMkLst>
        <pc:picChg chg="mod">
          <ac:chgData name="Takehara Kazuyo" userId="6c1305eccc517997" providerId="LiveId" clId="{D12151CF-C303-4679-A494-DCAADA897675}" dt="2023-04-26T09:17:52.182" v="69" actId="1076"/>
          <ac:picMkLst>
            <pc:docMk/>
            <pc:sldMk cId="1927521434" sldId="302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D12151CF-C303-4679-A494-DCAADA897675}" dt="2023-04-26T09:17:57.690" v="71" actId="1076"/>
        <pc:sldMkLst>
          <pc:docMk/>
          <pc:sldMk cId="3829587308" sldId="303"/>
        </pc:sldMkLst>
        <pc:picChg chg="mod">
          <ac:chgData name="Takehara Kazuyo" userId="6c1305eccc517997" providerId="LiveId" clId="{D12151CF-C303-4679-A494-DCAADA897675}" dt="2023-04-26T09:17:55.722" v="70" actId="1076"/>
          <ac:picMkLst>
            <pc:docMk/>
            <pc:sldMk cId="3829587308" sldId="303"/>
            <ac:picMk id="2" creationId="{00000000-0000-0000-0000-000000000000}"/>
          </ac:picMkLst>
        </pc:picChg>
        <pc:picChg chg="mod">
          <ac:chgData name="Takehara Kazuyo" userId="6c1305eccc517997" providerId="LiveId" clId="{D12151CF-C303-4679-A494-DCAADA897675}" dt="2023-04-26T09:17:57.690" v="71" actId="1076"/>
          <ac:picMkLst>
            <pc:docMk/>
            <pc:sldMk cId="3829587308" sldId="303"/>
            <ac:picMk id="5" creationId="{00000000-0000-0000-0000-000000000000}"/>
          </ac:picMkLst>
        </pc:picChg>
      </pc:sldChg>
      <pc:sldChg chg="modSp mod">
        <pc:chgData name="Takehara Kazuyo" userId="6c1305eccc517997" providerId="LiveId" clId="{D12151CF-C303-4679-A494-DCAADA897675}" dt="2023-04-26T09:18:00.916" v="72" actId="1076"/>
        <pc:sldMkLst>
          <pc:docMk/>
          <pc:sldMk cId="532530085" sldId="304"/>
        </pc:sldMkLst>
        <pc:picChg chg="mod">
          <ac:chgData name="Takehara Kazuyo" userId="6c1305eccc517997" providerId="LiveId" clId="{D12151CF-C303-4679-A494-DCAADA897675}" dt="2023-04-26T09:18:00.916" v="72" actId="1076"/>
          <ac:picMkLst>
            <pc:docMk/>
            <pc:sldMk cId="532530085" sldId="304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D12151CF-C303-4679-A494-DCAADA897675}" dt="2023-04-26T09:18:05.137" v="73" actId="1076"/>
        <pc:sldMkLst>
          <pc:docMk/>
          <pc:sldMk cId="4181411448" sldId="305"/>
        </pc:sldMkLst>
        <pc:picChg chg="mod">
          <ac:chgData name="Takehara Kazuyo" userId="6c1305eccc517997" providerId="LiveId" clId="{D12151CF-C303-4679-A494-DCAADA897675}" dt="2023-04-26T09:18:05.137" v="73" actId="1076"/>
          <ac:picMkLst>
            <pc:docMk/>
            <pc:sldMk cId="4181411448" sldId="305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D12151CF-C303-4679-A494-DCAADA897675}" dt="2023-04-26T09:18:21.703" v="77" actId="1076"/>
        <pc:sldMkLst>
          <pc:docMk/>
          <pc:sldMk cId="3875703814" sldId="311"/>
        </pc:sldMkLst>
        <pc:picChg chg="mod">
          <ac:chgData name="Takehara Kazuyo" userId="6c1305eccc517997" providerId="LiveId" clId="{D12151CF-C303-4679-A494-DCAADA897675}" dt="2023-04-26T09:18:18.888" v="76" actId="1076"/>
          <ac:picMkLst>
            <pc:docMk/>
            <pc:sldMk cId="3875703814" sldId="311"/>
            <ac:picMk id="21" creationId="{00000000-0000-0000-0000-000000000000}"/>
          </ac:picMkLst>
        </pc:picChg>
        <pc:picChg chg="mod">
          <ac:chgData name="Takehara Kazuyo" userId="6c1305eccc517997" providerId="LiveId" clId="{D12151CF-C303-4679-A494-DCAADA897675}" dt="2023-04-26T09:18:21.703" v="77" actId="1076"/>
          <ac:picMkLst>
            <pc:docMk/>
            <pc:sldMk cId="3875703814" sldId="311"/>
            <ac:picMk id="23" creationId="{00000000-0000-0000-0000-000000000000}"/>
          </ac:picMkLst>
        </pc:picChg>
      </pc:sldChg>
      <pc:sldChg chg="modSp mod">
        <pc:chgData name="Takehara Kazuyo" userId="6c1305eccc517997" providerId="LiveId" clId="{D12151CF-C303-4679-A494-DCAADA897675}" dt="2023-04-26T09:18:15.163" v="75" actId="1076"/>
        <pc:sldMkLst>
          <pc:docMk/>
          <pc:sldMk cId="2324471853" sldId="312"/>
        </pc:sldMkLst>
        <pc:picChg chg="mod">
          <ac:chgData name="Takehara Kazuyo" userId="6c1305eccc517997" providerId="LiveId" clId="{D12151CF-C303-4679-A494-DCAADA897675}" dt="2023-04-26T09:18:13.387" v="74" actId="1076"/>
          <ac:picMkLst>
            <pc:docMk/>
            <pc:sldMk cId="2324471853" sldId="312"/>
            <ac:picMk id="4" creationId="{00000000-0000-0000-0000-000000000000}"/>
          </ac:picMkLst>
        </pc:picChg>
        <pc:picChg chg="mod">
          <ac:chgData name="Takehara Kazuyo" userId="6c1305eccc517997" providerId="LiveId" clId="{D12151CF-C303-4679-A494-DCAADA897675}" dt="2023-04-26T09:18:15.163" v="75" actId="1076"/>
          <ac:picMkLst>
            <pc:docMk/>
            <pc:sldMk cId="2324471853" sldId="312"/>
            <ac:picMk id="8" creationId="{00000000-0000-0000-0000-000000000000}"/>
          </ac:picMkLst>
        </pc:picChg>
      </pc:sldChg>
      <pc:sldChg chg="modSp mod">
        <pc:chgData name="Takehara Kazuyo" userId="6c1305eccc517997" providerId="LiveId" clId="{D12151CF-C303-4679-A494-DCAADA897675}" dt="2023-04-26T09:18:38.733" v="79" actId="1076"/>
        <pc:sldMkLst>
          <pc:docMk/>
          <pc:sldMk cId="2040167269" sldId="313"/>
        </pc:sldMkLst>
        <pc:picChg chg="mod">
          <ac:chgData name="Takehara Kazuyo" userId="6c1305eccc517997" providerId="LiveId" clId="{D12151CF-C303-4679-A494-DCAADA897675}" dt="2023-04-26T09:18:36.530" v="78" actId="1076"/>
          <ac:picMkLst>
            <pc:docMk/>
            <pc:sldMk cId="2040167269" sldId="313"/>
            <ac:picMk id="13" creationId="{00000000-0000-0000-0000-000000000000}"/>
          </ac:picMkLst>
        </pc:picChg>
        <pc:picChg chg="mod">
          <ac:chgData name="Takehara Kazuyo" userId="6c1305eccc517997" providerId="LiveId" clId="{D12151CF-C303-4679-A494-DCAADA897675}" dt="2023-04-26T09:18:38.733" v="79" actId="1076"/>
          <ac:picMkLst>
            <pc:docMk/>
            <pc:sldMk cId="2040167269" sldId="313"/>
            <ac:picMk id="15" creationId="{00000000-0000-0000-0000-000000000000}"/>
          </ac:picMkLst>
        </pc:picChg>
      </pc:sldChg>
      <pc:sldChg chg="modSp mod">
        <pc:chgData name="Takehara Kazuyo" userId="6c1305eccc517997" providerId="LiveId" clId="{D12151CF-C303-4679-A494-DCAADA897675}" dt="2023-04-26T09:18:44.068" v="81" actId="1076"/>
        <pc:sldMkLst>
          <pc:docMk/>
          <pc:sldMk cId="3926367679" sldId="314"/>
        </pc:sldMkLst>
        <pc:picChg chg="mod">
          <ac:chgData name="Takehara Kazuyo" userId="6c1305eccc517997" providerId="LiveId" clId="{D12151CF-C303-4679-A494-DCAADA897675}" dt="2023-04-26T09:18:42.283" v="80" actId="1076"/>
          <ac:picMkLst>
            <pc:docMk/>
            <pc:sldMk cId="3926367679" sldId="314"/>
            <ac:picMk id="22" creationId="{00000000-0000-0000-0000-000000000000}"/>
          </ac:picMkLst>
        </pc:picChg>
        <pc:picChg chg="mod">
          <ac:chgData name="Takehara Kazuyo" userId="6c1305eccc517997" providerId="LiveId" clId="{D12151CF-C303-4679-A494-DCAADA897675}" dt="2023-04-26T09:18:44.068" v="81" actId="1076"/>
          <ac:picMkLst>
            <pc:docMk/>
            <pc:sldMk cId="3926367679" sldId="314"/>
            <ac:picMk id="24" creationId="{00000000-0000-0000-0000-000000000000}"/>
          </ac:picMkLst>
        </pc:picChg>
      </pc:sldChg>
      <pc:sldChg chg="modSp mod">
        <pc:chgData name="Takehara Kazuyo" userId="6c1305eccc517997" providerId="LiveId" clId="{D12151CF-C303-4679-A494-DCAADA897675}" dt="2023-04-26T09:09:17.706" v="0" actId="403"/>
        <pc:sldMkLst>
          <pc:docMk/>
          <pc:sldMk cId="946897091" sldId="331"/>
        </pc:sldMkLst>
        <pc:spChg chg="mod">
          <ac:chgData name="Takehara Kazuyo" userId="6c1305eccc517997" providerId="LiveId" clId="{D12151CF-C303-4679-A494-DCAADA897675}" dt="2023-04-26T09:09:17.706" v="0" actId="403"/>
          <ac:spMkLst>
            <pc:docMk/>
            <pc:sldMk cId="946897091" sldId="331"/>
            <ac:spMk id="4" creationId="{26451F13-6498-4EA8-922E-74B11742E71D}"/>
          </ac:spMkLst>
        </pc:spChg>
        <pc:spChg chg="mod">
          <ac:chgData name="Takehara Kazuyo" userId="6c1305eccc517997" providerId="LiveId" clId="{D12151CF-C303-4679-A494-DCAADA897675}" dt="2023-04-26T09:09:17.706" v="0" actId="403"/>
          <ac:spMkLst>
            <pc:docMk/>
            <pc:sldMk cId="946897091" sldId="331"/>
            <ac:spMk id="6" creationId="{B959B88B-097F-4795-9130-4F31E576E416}"/>
          </ac:spMkLst>
        </pc:spChg>
        <pc:spChg chg="mod">
          <ac:chgData name="Takehara Kazuyo" userId="6c1305eccc517997" providerId="LiveId" clId="{D12151CF-C303-4679-A494-DCAADA897675}" dt="2023-04-26T09:09:17.706" v="0" actId="403"/>
          <ac:spMkLst>
            <pc:docMk/>
            <pc:sldMk cId="946897091" sldId="331"/>
            <ac:spMk id="8" creationId="{389025CD-C12E-47E4-9D9D-85ED60463CDF}"/>
          </ac:spMkLst>
        </pc:spChg>
      </pc:sldChg>
      <pc:sldChg chg="modSp mod">
        <pc:chgData name="Takehara Kazuyo" userId="6c1305eccc517997" providerId="LiveId" clId="{D12151CF-C303-4679-A494-DCAADA897675}" dt="2023-04-26T09:09:22.236" v="1" actId="403"/>
        <pc:sldMkLst>
          <pc:docMk/>
          <pc:sldMk cId="1011330039" sldId="332"/>
        </pc:sldMkLst>
        <pc:spChg chg="mod">
          <ac:chgData name="Takehara Kazuyo" userId="6c1305eccc517997" providerId="LiveId" clId="{D12151CF-C303-4679-A494-DCAADA897675}" dt="2023-04-26T09:09:22.236" v="1" actId="403"/>
          <ac:spMkLst>
            <pc:docMk/>
            <pc:sldMk cId="1011330039" sldId="332"/>
            <ac:spMk id="5" creationId="{3F1C5F0F-2734-49A4-9127-981F14C80A07}"/>
          </ac:spMkLst>
        </pc:spChg>
        <pc:spChg chg="mod">
          <ac:chgData name="Takehara Kazuyo" userId="6c1305eccc517997" providerId="LiveId" clId="{D12151CF-C303-4679-A494-DCAADA897675}" dt="2023-04-26T09:09:22.236" v="1" actId="403"/>
          <ac:spMkLst>
            <pc:docMk/>
            <pc:sldMk cId="1011330039" sldId="332"/>
            <ac:spMk id="7" creationId="{D01BB40F-2A4B-401B-AA76-0BBE54D58C70}"/>
          </ac:spMkLst>
        </pc:spChg>
        <pc:spChg chg="mod">
          <ac:chgData name="Takehara Kazuyo" userId="6c1305eccc517997" providerId="LiveId" clId="{D12151CF-C303-4679-A494-DCAADA897675}" dt="2023-04-26T09:09:22.236" v="1" actId="403"/>
          <ac:spMkLst>
            <pc:docMk/>
            <pc:sldMk cId="1011330039" sldId="332"/>
            <ac:spMk id="9" creationId="{778F40F7-4514-4B9B-97D7-8BEB0413EC7A}"/>
          </ac:spMkLst>
        </pc:spChg>
        <pc:spChg chg="mod">
          <ac:chgData name="Takehara Kazuyo" userId="6c1305eccc517997" providerId="LiveId" clId="{D12151CF-C303-4679-A494-DCAADA897675}" dt="2023-04-26T09:09:22.236" v="1" actId="403"/>
          <ac:spMkLst>
            <pc:docMk/>
            <pc:sldMk cId="1011330039" sldId="332"/>
            <ac:spMk id="11" creationId="{4B0EF090-3E10-4511-B4B0-F71D3FA407AF}"/>
          </ac:spMkLst>
        </pc:spChg>
      </pc:sldChg>
      <pc:sldChg chg="modSp mod">
        <pc:chgData name="Takehara Kazuyo" userId="6c1305eccc517997" providerId="LiveId" clId="{D12151CF-C303-4679-A494-DCAADA897675}" dt="2023-04-26T09:09:28.005" v="2" actId="403"/>
        <pc:sldMkLst>
          <pc:docMk/>
          <pc:sldMk cId="2749343107" sldId="333"/>
        </pc:sldMkLst>
        <pc:spChg chg="mod">
          <ac:chgData name="Takehara Kazuyo" userId="6c1305eccc517997" providerId="LiveId" clId="{D12151CF-C303-4679-A494-DCAADA897675}" dt="2023-04-26T09:09:28.005" v="2" actId="403"/>
          <ac:spMkLst>
            <pc:docMk/>
            <pc:sldMk cId="2749343107" sldId="333"/>
            <ac:spMk id="5" creationId="{426A1150-D7C7-4AC3-A7D5-48BFC671726D}"/>
          </ac:spMkLst>
        </pc:spChg>
        <pc:spChg chg="mod">
          <ac:chgData name="Takehara Kazuyo" userId="6c1305eccc517997" providerId="LiveId" clId="{D12151CF-C303-4679-A494-DCAADA897675}" dt="2023-04-26T09:09:28.005" v="2" actId="403"/>
          <ac:spMkLst>
            <pc:docMk/>
            <pc:sldMk cId="2749343107" sldId="333"/>
            <ac:spMk id="7" creationId="{AF21174E-BE53-4B05-8A11-5D0E702564B7}"/>
          </ac:spMkLst>
        </pc:spChg>
        <pc:spChg chg="mod">
          <ac:chgData name="Takehara Kazuyo" userId="6c1305eccc517997" providerId="LiveId" clId="{D12151CF-C303-4679-A494-DCAADA897675}" dt="2023-04-26T09:09:28.005" v="2" actId="403"/>
          <ac:spMkLst>
            <pc:docMk/>
            <pc:sldMk cId="2749343107" sldId="333"/>
            <ac:spMk id="9" creationId="{EA52CC51-9797-4A2D-8BF3-AAFB290D7FB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43EED-0BF2-4568-9022-AD405DE98F7A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758157-06D8-4343-93B9-8276D97173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6358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AC1FD-4323-401E-A05D-26FFDE877E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4589C3-64C7-46AD-92E8-3D52D57A9F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F6974-A3E9-428F-B35D-BCF12F444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4BCB-D7C0-4B47-9A60-88E372B804B8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7A02B8-5938-4C25-A0D1-A36B5A77D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4938A-C338-4974-A033-D10EF67CC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1EDE1-BAB3-4DB8-B255-D960FA65C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3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7823F-B8BC-4E1D-9A33-699FC6536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BF9E5-FDA8-47D1-A40B-1A09296EB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CDC657-3273-4956-A85F-3514F891D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4BCB-D7C0-4B47-9A60-88E372B804B8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F83D4-1964-4667-8348-52471A7F6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0C09B-3FC9-45E5-A118-83D8AD781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1EDE1-BAB3-4DB8-B255-D960FA65C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80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8C74C-D01B-408E-AF74-A70876886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C246A-0349-4508-B161-023411A37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910449-45B0-4749-87D0-268C2904E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4BCB-D7C0-4B47-9A60-88E372B804B8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9B5E7-E6F6-4527-85E9-323021DE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3DBA8-AEB5-4770-8CD2-0C26EF421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1EDE1-BAB3-4DB8-B255-D960FA65C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79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2088C-517E-47D5-B61D-1CA223078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6316F-1361-4B85-A7B6-DF98B088BF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D3E8F1-F08B-4855-8AF7-3C2A7CBC47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E79E3D-36AB-42F0-AE0E-3F024A314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4BCB-D7C0-4B47-9A60-88E372B804B8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E53CF0-2921-4DCE-8B70-EE31DC78F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287329-93A2-4F49-9F1B-81B0A3F18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1EDE1-BAB3-4DB8-B255-D960FA65C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235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2B2A0-9FC5-48E6-B7F9-51DE9B6DF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DBCECA-98EC-4C31-A149-AE466C20B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A0168-BEE9-4752-833A-D62EEEC87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BFFB9A-5A93-48D2-978A-F2EA8C16B2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466C36-6AB5-4E7C-897C-7C0334F58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904E3E-A481-497F-8435-9E9385E47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4BCB-D7C0-4B47-9A60-88E372B804B8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E60A6B-0DF0-45C1-B2F0-75086625F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E5E07A-126E-461F-B060-97FA13DB1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1EDE1-BAB3-4DB8-B255-D960FA65C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020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5F756-5BF4-422C-9AAF-5A49C89DC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61312F-3677-4619-A8EB-BFCB2F9C1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4BCB-D7C0-4B47-9A60-88E372B804B8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BDC2C4-C87A-46E6-89DD-14FFA9683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88C029-1FA3-4D99-B278-E3D8DB9F1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1EDE1-BAB3-4DB8-B255-D960FA65C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699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A3B17A-D296-4F32-BE11-03B521BBB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4BCB-D7C0-4B47-9A60-88E372B804B8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B55C3-A75C-417E-A2A8-3F19972F7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AB4785-A742-44D5-9D6B-645BF8FD0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1EDE1-BAB3-4DB8-B255-D960FA65C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364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5E37D-FA01-420E-B3E2-AB7953177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63990-3B13-4FEF-8816-4BF377AB9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9B8BC-3DB0-4EC7-B96D-6C04D7037B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42624B-8BE3-4F24-9C23-74CD9459A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4BCB-D7C0-4B47-9A60-88E372B804B8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F84259-CFB7-440C-8EB3-B9E5BDBB9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43031D-DF3F-423E-BF0D-927CCB590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1EDE1-BAB3-4DB8-B255-D960FA65C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03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341F9-B53E-4D57-85CB-66ACC5B17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8B8713-4B51-47D4-BB93-58441A4F8C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03E9C1-4DF7-4BB6-86C7-38AE491E3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AA7EAC-99F1-4A91-920F-D1022C0B2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4BCB-D7C0-4B47-9A60-88E372B804B8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668BDE-69D4-4ACB-9A1A-CDC1CF887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2076EA-E095-43C5-95CF-E1DB3C5B5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1EDE1-BAB3-4DB8-B255-D960FA65C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162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203A5-A9EF-4F34-A1FB-A4B9461E8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746ED-AC56-45B3-8C92-B95BF47A5A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C332D-2CE2-433C-9681-54D47CFB8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4BCB-D7C0-4B47-9A60-88E372B804B8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61467-F4A5-4D78-8DBD-77FDF155E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86AA5-AB41-43CE-8CCA-7DBAD3DDB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1EDE1-BAB3-4DB8-B255-D960FA65C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70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16EAF9-4659-4F61-BC47-78A160434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46A41C-311C-46FB-A8E6-BE0E33784B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C337EE-F6DC-4DC8-842C-8C3576086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4BCB-D7C0-4B47-9A60-88E372B804B8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B5284-92B0-4BF2-92DD-EAF07D1DE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5ECE6-A59A-44E5-9560-F3896574D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1EDE1-BAB3-4DB8-B255-D960FA65C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045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075B81-203E-4035-B645-8EEAC9F1C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657CFB-FE3A-4C20-9ADD-A6F7F0E1A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250AC-235F-41E8-A0B5-2435611F32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14BCB-D7C0-4B47-9A60-88E372B804B8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C3315-2EFE-41BF-B4BD-727D810BE6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A67D1-22A6-4E70-8A26-D72513FA88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1EDE1-BAB3-4DB8-B255-D960FA65C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651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8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32.png"/><Relationship Id="rId5" Type="http://schemas.microsoft.com/office/2007/relationships/media" Target="../media/media5.mp3"/><Relationship Id="rId10" Type="http://schemas.openxmlformats.org/officeDocument/2006/relationships/image" Target="../media/image31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32.png"/><Relationship Id="rId5" Type="http://schemas.microsoft.com/office/2007/relationships/media" Target="../media/media5.mp3"/><Relationship Id="rId10" Type="http://schemas.openxmlformats.org/officeDocument/2006/relationships/image" Target="../media/image31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34.png"/><Relationship Id="rId5" Type="http://schemas.microsoft.com/office/2007/relationships/media" Target="../media/media5.mp3"/><Relationship Id="rId10" Type="http://schemas.openxmlformats.org/officeDocument/2006/relationships/image" Target="../media/image33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media" Target="../media/media4.mp3"/><Relationship Id="rId7" Type="http://schemas.openxmlformats.org/officeDocument/2006/relationships/image" Target="../media/image1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mp3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1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.mp3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media" Target="../media/media4.mp3"/><Relationship Id="rId7" Type="http://schemas.openxmlformats.org/officeDocument/2006/relationships/image" Target="../media/image1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8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mp3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1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59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.mp3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microsoft.com/office/2007/relationships/media" Target="../media/media10.mp3"/><Relationship Id="rId7" Type="http://schemas.openxmlformats.org/officeDocument/2006/relationships/image" Target="../media/image61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6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0.png"/><Relationship Id="rId4" Type="http://schemas.openxmlformats.org/officeDocument/2006/relationships/audio" Target="../media/media10.mp3"/><Relationship Id="rId9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microsoft.com/office/2007/relationships/media" Target="../media/media12.mp3"/><Relationship Id="rId7" Type="http://schemas.openxmlformats.org/officeDocument/2006/relationships/image" Target="../media/image61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6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0.png"/><Relationship Id="rId4" Type="http://schemas.openxmlformats.org/officeDocument/2006/relationships/audio" Target="../media/media12.mp3"/><Relationship Id="rId9" Type="http://schemas.openxmlformats.org/officeDocument/2006/relationships/image" Target="../media/image6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6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65.png"/><Relationship Id="rId5" Type="http://schemas.openxmlformats.org/officeDocument/2006/relationships/image" Target="../media/image62.png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microsoft.com/office/2007/relationships/media" Target="../media/media10.mp3"/><Relationship Id="rId7" Type="http://schemas.openxmlformats.org/officeDocument/2006/relationships/image" Target="../media/image61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60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8.png"/><Relationship Id="rId4" Type="http://schemas.openxmlformats.org/officeDocument/2006/relationships/audio" Target="../media/media10.mp3"/><Relationship Id="rId9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microsoft.com/office/2007/relationships/media" Target="../media/media12.mp3"/><Relationship Id="rId7" Type="http://schemas.openxmlformats.org/officeDocument/2006/relationships/image" Target="../media/image61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60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8.png"/><Relationship Id="rId4" Type="http://schemas.openxmlformats.org/officeDocument/2006/relationships/audio" Target="../media/media12.mp3"/><Relationship Id="rId9" Type="http://schemas.openxmlformats.org/officeDocument/2006/relationships/image" Target="../media/image6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7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0.png"/><Relationship Id="rId9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youtu.be/eA46Pf_vIM4" TargetMode="External"/><Relationship Id="rId4" Type="http://schemas.openxmlformats.org/officeDocument/2006/relationships/image" Target="../media/image7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0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0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9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1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microsoft.com/office/2007/relationships/media" Target="../media/media17.mp3"/><Relationship Id="rId7" Type="http://schemas.openxmlformats.org/officeDocument/2006/relationships/image" Target="../media/image82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8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7.mp3"/><Relationship Id="rId9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85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86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8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87.png"/><Relationship Id="rId5" Type="http://schemas.openxmlformats.org/officeDocument/2006/relationships/image" Target="../media/image83.png"/><Relationship Id="rId4" Type="http://schemas.openxmlformats.org/officeDocument/2006/relationships/image" Target="../media/image8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microsoft.com/office/2007/relationships/media" Target="../media/media17.mp3"/><Relationship Id="rId7" Type="http://schemas.openxmlformats.org/officeDocument/2006/relationships/image" Target="../media/image84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81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0.png"/><Relationship Id="rId4" Type="http://schemas.openxmlformats.org/officeDocument/2006/relationships/audio" Target="../media/media17.mp3"/><Relationship Id="rId9" Type="http://schemas.openxmlformats.org/officeDocument/2006/relationships/image" Target="../media/image6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8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87.png"/><Relationship Id="rId5" Type="http://schemas.openxmlformats.org/officeDocument/2006/relationships/image" Target="../media/image85.png"/><Relationship Id="rId4" Type="http://schemas.openxmlformats.org/officeDocument/2006/relationships/image" Target="../media/image8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8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86.png"/><Relationship Id="rId5" Type="http://schemas.openxmlformats.org/officeDocument/2006/relationships/image" Target="../media/image81.png"/><Relationship Id="rId4" Type="http://schemas.openxmlformats.org/officeDocument/2006/relationships/image" Target="../media/image8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8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audio" Target="../media/media23.mp3"/><Relationship Id="rId13" Type="http://schemas.openxmlformats.org/officeDocument/2006/relationships/image" Target="../media/image95.png"/><Relationship Id="rId3" Type="http://schemas.microsoft.com/office/2007/relationships/media" Target="../media/media21.mp3"/><Relationship Id="rId7" Type="http://schemas.microsoft.com/office/2007/relationships/media" Target="../media/media23.mp3"/><Relationship Id="rId12" Type="http://schemas.openxmlformats.org/officeDocument/2006/relationships/image" Target="../media/image94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93.png"/><Relationship Id="rId5" Type="http://schemas.microsoft.com/office/2007/relationships/media" Target="../media/media22.mp3"/><Relationship Id="rId10" Type="http://schemas.openxmlformats.org/officeDocument/2006/relationships/image" Target="../media/image92.png"/><Relationship Id="rId4" Type="http://schemas.openxmlformats.org/officeDocument/2006/relationships/audio" Target="../media/media21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3.mp3"/><Relationship Id="rId13" Type="http://schemas.openxmlformats.org/officeDocument/2006/relationships/image" Target="../media/image95.png"/><Relationship Id="rId3" Type="http://schemas.microsoft.com/office/2007/relationships/media" Target="../media/media21.mp3"/><Relationship Id="rId7" Type="http://schemas.microsoft.com/office/2007/relationships/media" Target="../media/media23.mp3"/><Relationship Id="rId12" Type="http://schemas.openxmlformats.org/officeDocument/2006/relationships/image" Target="../media/image94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93.png"/><Relationship Id="rId5" Type="http://schemas.microsoft.com/office/2007/relationships/media" Target="../media/media22.mp3"/><Relationship Id="rId10" Type="http://schemas.openxmlformats.org/officeDocument/2006/relationships/image" Target="../media/image92.png"/><Relationship Id="rId4" Type="http://schemas.openxmlformats.org/officeDocument/2006/relationships/audio" Target="../media/media21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3.mp3"/><Relationship Id="rId3" Type="http://schemas.microsoft.com/office/2007/relationships/media" Target="../media/media21.mp3"/><Relationship Id="rId7" Type="http://schemas.microsoft.com/office/2007/relationships/media" Target="../media/media23.mp3"/><Relationship Id="rId12" Type="http://schemas.openxmlformats.org/officeDocument/2006/relationships/image" Target="../media/image10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97.png"/><Relationship Id="rId5" Type="http://schemas.microsoft.com/office/2007/relationships/media" Target="../media/media22.mp3"/><Relationship Id="rId10" Type="http://schemas.openxmlformats.org/officeDocument/2006/relationships/image" Target="../media/image96.png"/><Relationship Id="rId4" Type="http://schemas.openxmlformats.org/officeDocument/2006/relationships/audio" Target="../media/media21.mp3"/><Relationship Id="rId9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3.mp3"/><Relationship Id="rId3" Type="http://schemas.microsoft.com/office/2007/relationships/media" Target="../media/media21.mp3"/><Relationship Id="rId7" Type="http://schemas.microsoft.com/office/2007/relationships/media" Target="../media/media23.mp3"/><Relationship Id="rId12" Type="http://schemas.openxmlformats.org/officeDocument/2006/relationships/image" Target="../media/image10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97.png"/><Relationship Id="rId5" Type="http://schemas.microsoft.com/office/2007/relationships/media" Target="../media/media22.mp3"/><Relationship Id="rId10" Type="http://schemas.openxmlformats.org/officeDocument/2006/relationships/image" Target="../media/image96.png"/><Relationship Id="rId4" Type="http://schemas.openxmlformats.org/officeDocument/2006/relationships/audio" Target="../media/media21.mp3"/><Relationship Id="rId9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media" Target="../media/media21.mp3"/><Relationship Id="rId7" Type="http://schemas.openxmlformats.org/officeDocument/2006/relationships/image" Target="../media/image10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0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1.mp3"/></Relationships>
</file>

<file path=ppt/slides/_rels/slide66.xml.rels><?xml version="1.0" encoding="UTF-8" standalone="yes"?>
<Relationships xmlns="http://schemas.openxmlformats.org/package/2006/relationships"><Relationship Id="rId3" Type="http://schemas.microsoft.com/office/2007/relationships/media" Target="../media/media23.mp3"/><Relationship Id="rId7" Type="http://schemas.openxmlformats.org/officeDocument/2006/relationships/image" Target="../media/image10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0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3.mp3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AD49F1A9-46B6-4033-B842-46F088F2531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5949" cy="2371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B09A91-480F-42F4-880D-15D5B5CAB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190" y="0"/>
            <a:ext cx="9644109" cy="42200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4E58DC-D26B-413E-91DD-2609C16E4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647" y="4486276"/>
            <a:ext cx="10082706" cy="184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180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783349-5C87-47DD-A0F2-211B5819E6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796" y="439712"/>
            <a:ext cx="2047875" cy="7226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235DFC-516D-4E48-BE07-E1B86A5BFE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2473" y="179872"/>
            <a:ext cx="7153275" cy="19649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62A613-AA72-4093-8B21-B498775ED6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2472" y="2244857"/>
            <a:ext cx="7153275" cy="20122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1B9553-1589-43A3-8373-1CBEDDCF92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2471" y="4509043"/>
            <a:ext cx="7153275" cy="21690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97599C-026C-4F24-94FB-6605815D22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796" y="1579113"/>
            <a:ext cx="4257675" cy="7871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67F4A0-599D-44E5-B223-C3A7CE939C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183" y="1188881"/>
            <a:ext cx="1542050" cy="416770"/>
          </a:xfrm>
          <a:prstGeom prst="rect">
            <a:avLst/>
          </a:prstGeom>
        </p:spPr>
      </p:pic>
      <p:pic>
        <p:nvPicPr>
          <p:cNvPr id="2" name="Z_[08-01]_kotob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856033" y="214481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68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ECE5B2-3ECE-45C4-8F31-B59075AF5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6" y="439712"/>
            <a:ext cx="2047875" cy="7226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209453-4456-4727-AA48-0C5384740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467" y="1760097"/>
            <a:ext cx="9525577" cy="26165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451F13-6498-4EA8-922E-74B11742E71D}"/>
              </a:ext>
            </a:extLst>
          </p:cNvPr>
          <p:cNvSpPr txBox="1"/>
          <p:nvPr/>
        </p:nvSpPr>
        <p:spPr>
          <a:xfrm>
            <a:off x="2352671" y="4598633"/>
            <a:ext cx="15093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តូប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59B88B-097F-4795-9130-4F31E576E416}"/>
              </a:ext>
            </a:extLst>
          </p:cNvPr>
          <p:cNvSpPr txBox="1"/>
          <p:nvPr/>
        </p:nvSpPr>
        <p:spPr>
          <a:xfrm>
            <a:off x="5836335" y="4598633"/>
            <a:ext cx="1667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ឆាក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9025CD-C12E-47E4-9D9D-85ED60463CDF}"/>
              </a:ext>
            </a:extLst>
          </p:cNvPr>
          <p:cNvSpPr txBox="1"/>
          <p:nvPr/>
        </p:nvSpPr>
        <p:spPr>
          <a:xfrm>
            <a:off x="8995299" y="4598633"/>
            <a:ext cx="19775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ការសម្ដែង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897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109A50-BBD0-4604-AD8B-9DC337BAC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236" y="1786265"/>
            <a:ext cx="10512500" cy="29571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2B9DED-2D3F-4C8D-AD0A-AA328DD6D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6" y="439712"/>
            <a:ext cx="2047875" cy="7226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1C5F0F-2734-49A4-9127-981F14C80A07}"/>
              </a:ext>
            </a:extLst>
          </p:cNvPr>
          <p:cNvSpPr txBox="1"/>
          <p:nvPr/>
        </p:nvSpPr>
        <p:spPr>
          <a:xfrm>
            <a:off x="955871" y="4998040"/>
            <a:ext cx="21335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កន្លែងណែនាំពីតំបន់ទេសចរណ៍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1BB40F-2A4B-401B-AA76-0BBE54D58C70}"/>
              </a:ext>
            </a:extLst>
          </p:cNvPr>
          <p:cNvSpPr txBox="1"/>
          <p:nvPr/>
        </p:nvSpPr>
        <p:spPr>
          <a:xfrm>
            <a:off x="3544409" y="4998040"/>
            <a:ext cx="21335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ការប្រកួតប្រជែងថ្លែងសុន្ទរកថា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8F40F7-4514-4B9B-97D7-8BEB0413EC7A}"/>
              </a:ext>
            </a:extLst>
          </p:cNvPr>
          <p:cNvSpPr txBox="1"/>
          <p:nvPr/>
        </p:nvSpPr>
        <p:spPr>
          <a:xfrm>
            <a:off x="6061228" y="4998040"/>
            <a:ext cx="21335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ការប្រកួតច្រៀងខារ៉ាអូខេ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0EF090-3E10-4511-B4B0-F71D3FA407AF}"/>
              </a:ext>
            </a:extLst>
          </p:cNvPr>
          <p:cNvSpPr txBox="1"/>
          <p:nvPr/>
        </p:nvSpPr>
        <p:spPr>
          <a:xfrm>
            <a:off x="8578048" y="4998040"/>
            <a:ext cx="28475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ការបង្ហាញពីកីឡាអៃគីដូ (ការបង្ហាញពី~)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330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F05270-B5C3-45BD-B5E0-722EF242F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343" y="1848368"/>
            <a:ext cx="10425313" cy="31612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3F34F2-4E60-48BE-B2CF-2AECA2957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6" y="439712"/>
            <a:ext cx="2047875" cy="7226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6A1150-D7C7-4AC3-A7D5-48BFC671726D}"/>
              </a:ext>
            </a:extLst>
          </p:cNvPr>
          <p:cNvSpPr txBox="1"/>
          <p:nvPr/>
        </p:nvSpPr>
        <p:spPr>
          <a:xfrm>
            <a:off x="883329" y="5146375"/>
            <a:ext cx="32292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បទពិសោធន៍ចូលរួមលេងល្បែងជុំវិញពិភពលោក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21174E-BE53-4B05-8A11-5D0E702564B7}"/>
              </a:ext>
            </a:extLst>
          </p:cNvPr>
          <p:cNvSpPr txBox="1"/>
          <p:nvPr/>
        </p:nvSpPr>
        <p:spPr>
          <a:xfrm>
            <a:off x="5177901" y="5146375"/>
            <a:ext cx="20396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ការបង្ហាញម៉ូត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52CC51-9797-4A2D-8BF3-AAFB290D7FB2}"/>
              </a:ext>
            </a:extLst>
          </p:cNvPr>
          <p:cNvSpPr txBox="1"/>
          <p:nvPr/>
        </p:nvSpPr>
        <p:spPr>
          <a:xfrm>
            <a:off x="9348186" y="5146375"/>
            <a:ext cx="17673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ការសន្សំត្រា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343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783349-5C87-47DD-A0F2-211B5819E6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983" y="338530"/>
            <a:ext cx="2047875" cy="7226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235DFC-516D-4E48-BE07-E1B86A5BFE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2473" y="179872"/>
            <a:ext cx="7153275" cy="19649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62A613-AA72-4093-8B21-B498775ED6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2472" y="2244857"/>
            <a:ext cx="7153275" cy="20122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1B9553-1589-43A3-8373-1CBEDDCF92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2471" y="4509043"/>
            <a:ext cx="7153275" cy="21690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67F4A0-599D-44E5-B223-C3A7CE939C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569" y="1105904"/>
            <a:ext cx="1542050" cy="4167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9809DF-2A3A-40F1-BCBE-F39B5C44F1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3983" y="1669925"/>
            <a:ext cx="3986929" cy="816777"/>
          </a:xfrm>
          <a:prstGeom prst="rect">
            <a:avLst/>
          </a:prstGeom>
        </p:spPr>
      </p:pic>
      <p:pic>
        <p:nvPicPr>
          <p:cNvPr id="6" name="Z_[08-01]_kotob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847092" y="224485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6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783349-5C87-47DD-A0F2-211B5819E6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353" y="258737"/>
            <a:ext cx="2047875" cy="7226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235DFC-516D-4E48-BE07-E1B86A5BFE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2473" y="179872"/>
            <a:ext cx="7153275" cy="19649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62A613-AA72-4093-8B21-B498775ED6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2472" y="2244857"/>
            <a:ext cx="7153275" cy="20122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1B9553-1589-43A3-8373-1CBEDDCF92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2471" y="4509043"/>
            <a:ext cx="7153275" cy="21690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67F4A0-599D-44E5-B223-C3A7CE939C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252" y="1110540"/>
            <a:ext cx="1542050" cy="4167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EF9A7C-06C4-4880-A291-A0E6F98511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3089" y="1668812"/>
            <a:ext cx="3950279" cy="639151"/>
          </a:xfrm>
          <a:prstGeom prst="rect">
            <a:avLst/>
          </a:prstGeom>
        </p:spPr>
      </p:pic>
      <p:pic>
        <p:nvPicPr>
          <p:cNvPr id="8" name="Z_[08-02]_kotoba2">
            <a:hlinkClick r:id="" action="ppaction://media"/>
            <a:extLst>
              <a:ext uri="{FF2B5EF4-FFF2-40B4-BE49-F238E27FC236}">
                <a16:creationId xmlns:a16="http://schemas.microsoft.com/office/drawing/2014/main" id="{90A285F0-9323-4C98-9B8E-657EA82B01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764504" y="2084341"/>
            <a:ext cx="406400" cy="406400"/>
          </a:xfrm>
          <a:prstGeom prst="rect">
            <a:avLst/>
          </a:prstGeo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53E00909-80AE-06DE-F123-DDDFCAFF4D0C}"/>
              </a:ext>
            </a:extLst>
          </p:cNvPr>
          <p:cNvSpPr txBox="1"/>
          <p:nvPr/>
        </p:nvSpPr>
        <p:spPr>
          <a:xfrm>
            <a:off x="1013788" y="2673518"/>
            <a:ext cx="13654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)</a:t>
            </a:r>
          </a:p>
          <a:p>
            <a:endParaRPr lang="en-US" sz="2000" dirty="0"/>
          </a:p>
          <a:p>
            <a:r>
              <a:rPr lang="en-US" sz="2000" dirty="0"/>
              <a:t>2.(         )</a:t>
            </a:r>
          </a:p>
          <a:p>
            <a:endParaRPr lang="en-US" sz="2000" dirty="0"/>
          </a:p>
          <a:p>
            <a:r>
              <a:rPr lang="en-US" sz="2000" dirty="0"/>
              <a:t>3.(         )</a:t>
            </a:r>
          </a:p>
          <a:p>
            <a:endParaRPr lang="en-US" sz="2000" dirty="0"/>
          </a:p>
          <a:p>
            <a:r>
              <a:rPr lang="en-US" sz="2000" dirty="0"/>
              <a:t>4.(         )</a:t>
            </a: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CB3E4DD1-F07A-4DBA-23B4-DDD1988C54E6}"/>
              </a:ext>
            </a:extLst>
          </p:cNvPr>
          <p:cNvSpPr txBox="1"/>
          <p:nvPr/>
        </p:nvSpPr>
        <p:spPr>
          <a:xfrm>
            <a:off x="2664476" y="2673518"/>
            <a:ext cx="13654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5.(         )</a:t>
            </a:r>
          </a:p>
          <a:p>
            <a:endParaRPr lang="en-US" sz="2000" dirty="0"/>
          </a:p>
          <a:p>
            <a:r>
              <a:rPr lang="en-US" sz="2000" dirty="0"/>
              <a:t>6.(         )</a:t>
            </a:r>
          </a:p>
          <a:p>
            <a:endParaRPr lang="en-US" sz="2000" dirty="0"/>
          </a:p>
          <a:p>
            <a:r>
              <a:rPr lang="en-US" sz="2000" dirty="0"/>
              <a:t>7.(         )</a:t>
            </a:r>
          </a:p>
          <a:p>
            <a:endParaRPr lang="en-US" sz="2000" dirty="0"/>
          </a:p>
          <a:p>
            <a:r>
              <a:rPr lang="en-US" sz="2000" dirty="0"/>
              <a:t>8.(         )</a:t>
            </a:r>
          </a:p>
        </p:txBody>
      </p:sp>
    </p:spTree>
    <p:extLst>
      <p:ext uri="{BB962C8B-B14F-4D97-AF65-F5344CB8AC3E}">
        <p14:creationId xmlns:p14="http://schemas.microsoft.com/office/powerpoint/2010/main" val="3655706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66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0A741F9-F993-4ED2-B913-CF1476CE9A26}"/>
              </a:ext>
            </a:extLst>
          </p:cNvPr>
          <p:cNvSpPr/>
          <p:nvPr/>
        </p:nvSpPr>
        <p:spPr>
          <a:xfrm>
            <a:off x="241177" y="179872"/>
            <a:ext cx="11709646" cy="6498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783349-5C87-47DD-A0F2-211B5819E6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17" y="236116"/>
            <a:ext cx="2047875" cy="7226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235DFC-516D-4E48-BE07-E1B86A5BFE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2473" y="179872"/>
            <a:ext cx="7153275" cy="19649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62A613-AA72-4093-8B21-B498775ED6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2472" y="2244857"/>
            <a:ext cx="7153275" cy="20122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1B9553-1589-43A3-8373-1CBEDDCF92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2471" y="4509043"/>
            <a:ext cx="7153275" cy="21690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67F4A0-599D-44E5-B223-C3A7CE939C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252" y="984063"/>
            <a:ext cx="1542050" cy="4167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EF9A7C-06C4-4880-A291-A0E6F98511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3089" y="1668812"/>
            <a:ext cx="3950279" cy="6391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2000E0-B883-42AC-9B06-672981528D0B}"/>
              </a:ext>
            </a:extLst>
          </p:cNvPr>
          <p:cNvSpPr txBox="1"/>
          <p:nvPr/>
        </p:nvSpPr>
        <p:spPr>
          <a:xfrm>
            <a:off x="1013788" y="2673518"/>
            <a:ext cx="13654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)</a:t>
            </a:r>
          </a:p>
          <a:p>
            <a:endParaRPr lang="en-US" sz="2000" dirty="0"/>
          </a:p>
          <a:p>
            <a:r>
              <a:rPr lang="en-US" sz="2000" dirty="0"/>
              <a:t>2.(         )</a:t>
            </a:r>
          </a:p>
          <a:p>
            <a:endParaRPr lang="en-US" sz="2000" dirty="0"/>
          </a:p>
          <a:p>
            <a:r>
              <a:rPr lang="en-US" sz="2000" dirty="0"/>
              <a:t>3.(         )</a:t>
            </a:r>
          </a:p>
          <a:p>
            <a:endParaRPr lang="en-US" sz="2000" dirty="0"/>
          </a:p>
          <a:p>
            <a:r>
              <a:rPr lang="en-US" sz="2000" dirty="0"/>
              <a:t>4.(         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3FF8FA-0FEB-40C1-B43B-24EC8956D020}"/>
              </a:ext>
            </a:extLst>
          </p:cNvPr>
          <p:cNvSpPr txBox="1"/>
          <p:nvPr/>
        </p:nvSpPr>
        <p:spPr>
          <a:xfrm>
            <a:off x="2664476" y="2673518"/>
            <a:ext cx="13654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5.(         )</a:t>
            </a:r>
          </a:p>
          <a:p>
            <a:endParaRPr lang="en-US" sz="2000" dirty="0"/>
          </a:p>
          <a:p>
            <a:r>
              <a:rPr lang="en-US" sz="2000" dirty="0"/>
              <a:t>6.(         )</a:t>
            </a:r>
          </a:p>
          <a:p>
            <a:endParaRPr lang="en-US" sz="2000" dirty="0"/>
          </a:p>
          <a:p>
            <a:r>
              <a:rPr lang="en-US" sz="2000" dirty="0"/>
              <a:t>7.(         )</a:t>
            </a:r>
          </a:p>
          <a:p>
            <a:endParaRPr lang="en-US" sz="2000" dirty="0"/>
          </a:p>
          <a:p>
            <a:r>
              <a:rPr lang="en-US" sz="2000" dirty="0"/>
              <a:t>8.(         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79DE12-42E9-44C7-840F-30047B926696}"/>
              </a:ext>
            </a:extLst>
          </p:cNvPr>
          <p:cNvSpPr txBox="1"/>
          <p:nvPr/>
        </p:nvSpPr>
        <p:spPr>
          <a:xfrm>
            <a:off x="1347389" y="2491266"/>
            <a:ext cx="547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A4322C-1285-452A-87FA-A2F23F4333A8}"/>
              </a:ext>
            </a:extLst>
          </p:cNvPr>
          <p:cNvSpPr txBox="1"/>
          <p:nvPr/>
        </p:nvSpPr>
        <p:spPr>
          <a:xfrm>
            <a:off x="1347389" y="3150571"/>
            <a:ext cx="547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4A05E2-D10C-4D8A-A990-3DDE0453C79E}"/>
              </a:ext>
            </a:extLst>
          </p:cNvPr>
          <p:cNvSpPr txBox="1"/>
          <p:nvPr/>
        </p:nvSpPr>
        <p:spPr>
          <a:xfrm>
            <a:off x="1347389" y="3712263"/>
            <a:ext cx="547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A22653-A03F-4245-B335-1CAFFD31063C}"/>
              </a:ext>
            </a:extLst>
          </p:cNvPr>
          <p:cNvSpPr txBox="1"/>
          <p:nvPr/>
        </p:nvSpPr>
        <p:spPr>
          <a:xfrm>
            <a:off x="1347389" y="4358594"/>
            <a:ext cx="547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D91741-E7E8-49C5-9914-7CDA61C0069E}"/>
              </a:ext>
            </a:extLst>
          </p:cNvPr>
          <p:cNvSpPr txBox="1"/>
          <p:nvPr/>
        </p:nvSpPr>
        <p:spPr>
          <a:xfrm>
            <a:off x="3001240" y="2491265"/>
            <a:ext cx="547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177B0D-2AFB-44A1-9DE7-278ABB9DF246}"/>
              </a:ext>
            </a:extLst>
          </p:cNvPr>
          <p:cNvSpPr txBox="1"/>
          <p:nvPr/>
        </p:nvSpPr>
        <p:spPr>
          <a:xfrm>
            <a:off x="3005324" y="3150571"/>
            <a:ext cx="547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EA6A62-6065-4FB5-8695-5AE446EF27DD}"/>
              </a:ext>
            </a:extLst>
          </p:cNvPr>
          <p:cNvSpPr txBox="1"/>
          <p:nvPr/>
        </p:nvSpPr>
        <p:spPr>
          <a:xfrm>
            <a:off x="3001240" y="3716543"/>
            <a:ext cx="547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30816D-730F-4B52-9F43-0237D741A03F}"/>
              </a:ext>
            </a:extLst>
          </p:cNvPr>
          <p:cNvSpPr txBox="1"/>
          <p:nvPr/>
        </p:nvSpPr>
        <p:spPr>
          <a:xfrm>
            <a:off x="3001239" y="4358594"/>
            <a:ext cx="547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h</a:t>
            </a:r>
          </a:p>
        </p:txBody>
      </p:sp>
      <p:pic>
        <p:nvPicPr>
          <p:cNvPr id="21" name="Z_[08-02]_kotoba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764504" y="208434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19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5366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0" grpId="0"/>
      <p:bldP spid="13" grpId="0"/>
      <p:bldP spid="14" grpId="0"/>
      <p:bldP spid="16" grpId="0"/>
      <p:bldP spid="17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D8C251-955F-41C2-885B-566A3BC36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392000"/>
            <a:ext cx="5267325" cy="10192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A48181-A528-45A2-BD23-8B8188034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2099563"/>
            <a:ext cx="10905066" cy="155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929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D9D5BBD-6875-4362-881A-205283C57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411270"/>
            <a:ext cx="10217278" cy="2173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EB6609-0DDE-46FF-9DA9-CBB070992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392000"/>
            <a:ext cx="5267325" cy="101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175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B71F1B-2F35-44CB-BF1E-7C5E59EC5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7996" y="296765"/>
            <a:ext cx="4460603" cy="62644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51E5FF-FC83-4BA1-B900-3255570E7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771" y="432752"/>
            <a:ext cx="6753225" cy="13528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3CA176-F82C-40B3-B784-F5CA9F377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506" y="1714469"/>
            <a:ext cx="4677169" cy="37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377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B333377-D9C6-49EB-8A31-3B3E4DD1ACC5}"/>
              </a:ext>
            </a:extLst>
          </p:cNvPr>
          <p:cNvSpPr/>
          <p:nvPr/>
        </p:nvSpPr>
        <p:spPr>
          <a:xfrm>
            <a:off x="241177" y="179872"/>
            <a:ext cx="11709646" cy="6498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B71F1B-2F35-44CB-BF1E-7C5E59EC5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7996" y="296765"/>
            <a:ext cx="4460603" cy="62644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51E5FF-FC83-4BA1-B900-3255570E7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771" y="432752"/>
            <a:ext cx="6753225" cy="13528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3CA176-F82C-40B3-B784-F5CA9F377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506" y="1714469"/>
            <a:ext cx="4677169" cy="37182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ADF0D3D-AE45-49C0-B6C5-AA0EFF4AABDD}"/>
              </a:ext>
            </a:extLst>
          </p:cNvPr>
          <p:cNvSpPr/>
          <p:nvPr/>
        </p:nvSpPr>
        <p:spPr>
          <a:xfrm>
            <a:off x="7664579" y="1669542"/>
            <a:ext cx="3400148" cy="41675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5BA07D7-ED81-4C2B-A5B8-CABE7A4CEE6F}"/>
              </a:ext>
            </a:extLst>
          </p:cNvPr>
          <p:cNvSpPr/>
          <p:nvPr/>
        </p:nvSpPr>
        <p:spPr>
          <a:xfrm>
            <a:off x="8469297" y="1287262"/>
            <a:ext cx="1660124" cy="32968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298599F-56DC-4FAE-B2EB-87C7A0AB5F45}"/>
              </a:ext>
            </a:extLst>
          </p:cNvPr>
          <p:cNvSpPr/>
          <p:nvPr/>
        </p:nvSpPr>
        <p:spPr>
          <a:xfrm>
            <a:off x="7810691" y="2086296"/>
            <a:ext cx="2487406" cy="31955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8D8775-538F-4D19-84EC-38859DF72EB3}"/>
              </a:ext>
            </a:extLst>
          </p:cNvPr>
          <p:cNvSpPr txBox="1"/>
          <p:nvPr/>
        </p:nvSpPr>
        <p:spPr>
          <a:xfrm>
            <a:off x="3434750" y="3428999"/>
            <a:ext cx="967666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いつ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1A198A-7265-45B7-A2C9-A865579B6F6C}"/>
              </a:ext>
            </a:extLst>
          </p:cNvPr>
          <p:cNvSpPr txBox="1"/>
          <p:nvPr/>
        </p:nvSpPr>
        <p:spPr>
          <a:xfrm>
            <a:off x="1810590" y="2371953"/>
            <a:ext cx="2591826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にゅうじょうりょう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970266-A23E-4DB0-850F-E9378A03E36A}"/>
              </a:ext>
            </a:extLst>
          </p:cNvPr>
          <p:cNvSpPr txBox="1"/>
          <p:nvPr/>
        </p:nvSpPr>
        <p:spPr>
          <a:xfrm>
            <a:off x="3434750" y="4486045"/>
            <a:ext cx="967666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どこで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F9E7108-0F7A-464A-B8A8-0E8384051BB8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4402416" y="1368246"/>
            <a:ext cx="4008353" cy="118837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136094A-8AF3-4484-9F51-70ACA8B5863D}"/>
              </a:ext>
            </a:extLst>
          </p:cNvPr>
          <p:cNvCxnSpPr>
            <a:cxnSpLocks/>
          </p:cNvCxnSpPr>
          <p:nvPr/>
        </p:nvCxnSpPr>
        <p:spPr>
          <a:xfrm flipV="1">
            <a:off x="4446012" y="2020880"/>
            <a:ext cx="3149977" cy="156611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16EE974-2793-4093-94D7-DA2DF431E979}"/>
              </a:ext>
            </a:extLst>
          </p:cNvPr>
          <p:cNvCxnSpPr>
            <a:cxnSpLocks/>
          </p:cNvCxnSpPr>
          <p:nvPr/>
        </p:nvCxnSpPr>
        <p:spPr>
          <a:xfrm flipV="1">
            <a:off x="4402415" y="2432518"/>
            <a:ext cx="3387171" cy="22432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00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0" grpId="0" animBg="1"/>
      <p:bldP spid="3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EF718EB-0A8E-4E9C-B3F9-3E08CD8D7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6179" y="307869"/>
            <a:ext cx="4505825" cy="62422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AA7A088-7ED5-480F-B21D-5CDB831A12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275" y="480596"/>
            <a:ext cx="4008320" cy="15104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E10E29-98F9-4628-A28E-223A3B168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6666" y="1991076"/>
            <a:ext cx="1947539" cy="16760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2CBDC2F-A4BB-4A1E-BFE3-59BEB3F6D4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4276" y="3674281"/>
            <a:ext cx="1939656" cy="103106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F5DDA71-E55E-420F-B495-CECDA43D1D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9869" y="1983921"/>
            <a:ext cx="1937062" cy="11807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67C964A-55F8-400C-9052-E3F5BCAD71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9091" y="3187064"/>
            <a:ext cx="1896219" cy="151828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F9107B3-5CC1-4F37-9722-C08A6F6783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5306" y="4712505"/>
            <a:ext cx="3931625" cy="112046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AC3D27B-3D75-428B-BF0F-594782CCBB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2842" y="5840129"/>
            <a:ext cx="4044090" cy="4567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CE9950D-7F09-4FEC-B4BE-05A7D74F09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9996" y="2018043"/>
            <a:ext cx="6738443" cy="816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E31ABC1-734A-4863-B95A-26AFF2F0AFB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1288" y="2834824"/>
            <a:ext cx="6984891" cy="2332609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A3E06ED-1310-4D86-872E-27931C7B2A91}"/>
              </a:ext>
            </a:extLst>
          </p:cNvPr>
          <p:cNvSpPr/>
          <p:nvPr/>
        </p:nvSpPr>
        <p:spPr>
          <a:xfrm>
            <a:off x="1051102" y="3499540"/>
            <a:ext cx="1367161" cy="10031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95F808F-487A-45C4-BBE5-ED89ABB43675}"/>
              </a:ext>
            </a:extLst>
          </p:cNvPr>
          <p:cNvSpPr/>
          <p:nvPr/>
        </p:nvSpPr>
        <p:spPr>
          <a:xfrm>
            <a:off x="2606360" y="3499540"/>
            <a:ext cx="1486246" cy="10031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C7D12C2-5E2A-451C-B3B2-8436BD58C5B4}"/>
              </a:ext>
            </a:extLst>
          </p:cNvPr>
          <p:cNvSpPr/>
          <p:nvPr/>
        </p:nvSpPr>
        <p:spPr>
          <a:xfrm>
            <a:off x="4198641" y="3499540"/>
            <a:ext cx="1367161" cy="12058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AF86A9F-80F8-4E0A-A3C4-4E6D5A4F08DA}"/>
              </a:ext>
            </a:extLst>
          </p:cNvPr>
          <p:cNvSpPr/>
          <p:nvPr/>
        </p:nvSpPr>
        <p:spPr>
          <a:xfrm>
            <a:off x="5767973" y="3499540"/>
            <a:ext cx="1367161" cy="10031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4444D3F-CC7B-40EA-BBB2-D3805F3631AF}"/>
              </a:ext>
            </a:extLst>
          </p:cNvPr>
          <p:cNvSpPr/>
          <p:nvPr/>
        </p:nvSpPr>
        <p:spPr>
          <a:xfrm>
            <a:off x="1115214" y="4824603"/>
            <a:ext cx="1367161" cy="2280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3E50EF3-FA14-4BF6-B216-B1A086D41492}"/>
              </a:ext>
            </a:extLst>
          </p:cNvPr>
          <p:cNvSpPr/>
          <p:nvPr/>
        </p:nvSpPr>
        <p:spPr>
          <a:xfrm>
            <a:off x="2750115" y="4838329"/>
            <a:ext cx="1367161" cy="2280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642E15B-04C7-48F9-A23D-BC4B9C065667}"/>
              </a:ext>
            </a:extLst>
          </p:cNvPr>
          <p:cNvSpPr/>
          <p:nvPr/>
        </p:nvSpPr>
        <p:spPr>
          <a:xfrm>
            <a:off x="4319447" y="4838328"/>
            <a:ext cx="1367161" cy="2280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4F17789-9E86-431B-976B-8BB2EFC87D0E}"/>
              </a:ext>
            </a:extLst>
          </p:cNvPr>
          <p:cNvSpPr/>
          <p:nvPr/>
        </p:nvSpPr>
        <p:spPr>
          <a:xfrm>
            <a:off x="5776847" y="4793941"/>
            <a:ext cx="1367161" cy="2723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642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F20EC7-1087-42F7-A270-9FC1F8FBBBCC}"/>
              </a:ext>
            </a:extLst>
          </p:cNvPr>
          <p:cNvSpPr/>
          <p:nvPr/>
        </p:nvSpPr>
        <p:spPr>
          <a:xfrm>
            <a:off x="241177" y="179872"/>
            <a:ext cx="11709646" cy="6498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DE9096-BB46-4A02-A517-E1F985D94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996" y="2018043"/>
            <a:ext cx="6738443" cy="8167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318BDE-6668-48CA-9139-E8B6EE8EC4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179" y="307869"/>
            <a:ext cx="4505825" cy="62422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355828-3555-4AA9-AD87-8953E4E22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275" y="480596"/>
            <a:ext cx="4008320" cy="15104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13A983-2654-4649-A1BB-DF7CAF1E8D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6666" y="1991076"/>
            <a:ext cx="1947539" cy="16760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0B3992-27DC-49CF-927E-176F4FA651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4276" y="3674281"/>
            <a:ext cx="1939656" cy="10310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8642931-B051-4E23-8C72-508050D95B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9869" y="1983921"/>
            <a:ext cx="1937062" cy="11807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13E436-57EA-47C6-BF86-CF0CE25029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9091" y="3187064"/>
            <a:ext cx="1896219" cy="151828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B3E8308-9F12-4A35-BCD5-379475DEB3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75306" y="4712505"/>
            <a:ext cx="3931625" cy="11204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614BD7A-DD1A-4AD3-ABD0-19A3CF8EFB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62842" y="5840129"/>
            <a:ext cx="4044090" cy="4567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B51BAE-51C7-455F-9DD6-F48955CF619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1288" y="2834824"/>
            <a:ext cx="6984891" cy="23326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FB0A16C-13F0-4331-94A7-849AD58C0EDC}"/>
              </a:ext>
            </a:extLst>
          </p:cNvPr>
          <p:cNvSpPr/>
          <p:nvPr/>
        </p:nvSpPr>
        <p:spPr>
          <a:xfrm>
            <a:off x="1051102" y="3499540"/>
            <a:ext cx="1367161" cy="10031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6FAE56-4BA8-4A11-80CF-6D4522740C1B}"/>
              </a:ext>
            </a:extLst>
          </p:cNvPr>
          <p:cNvSpPr/>
          <p:nvPr/>
        </p:nvSpPr>
        <p:spPr>
          <a:xfrm>
            <a:off x="2606360" y="3499540"/>
            <a:ext cx="1486246" cy="10031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ABB1C0-EC37-481F-BBF9-84D2A4F9D5FC}"/>
              </a:ext>
            </a:extLst>
          </p:cNvPr>
          <p:cNvSpPr/>
          <p:nvPr/>
        </p:nvSpPr>
        <p:spPr>
          <a:xfrm>
            <a:off x="4198641" y="3499540"/>
            <a:ext cx="1367161" cy="12058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41E108-17D9-46A9-84FC-44A9A3C5E1E9}"/>
              </a:ext>
            </a:extLst>
          </p:cNvPr>
          <p:cNvSpPr/>
          <p:nvPr/>
        </p:nvSpPr>
        <p:spPr>
          <a:xfrm>
            <a:off x="5767973" y="3499540"/>
            <a:ext cx="1367161" cy="10031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0D41E6-8048-4175-9B06-717CA856DB1A}"/>
              </a:ext>
            </a:extLst>
          </p:cNvPr>
          <p:cNvSpPr/>
          <p:nvPr/>
        </p:nvSpPr>
        <p:spPr>
          <a:xfrm>
            <a:off x="1115214" y="4824603"/>
            <a:ext cx="1367161" cy="2280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7C6B8A-327B-4EA2-8AE1-D7BB1C5D08BC}"/>
              </a:ext>
            </a:extLst>
          </p:cNvPr>
          <p:cNvSpPr/>
          <p:nvPr/>
        </p:nvSpPr>
        <p:spPr>
          <a:xfrm>
            <a:off x="2750115" y="4838329"/>
            <a:ext cx="1367161" cy="2280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D7F770-AE19-47C3-AE3D-DBE995A377D9}"/>
              </a:ext>
            </a:extLst>
          </p:cNvPr>
          <p:cNvSpPr/>
          <p:nvPr/>
        </p:nvSpPr>
        <p:spPr>
          <a:xfrm>
            <a:off x="4319447" y="4838328"/>
            <a:ext cx="1367161" cy="2280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EEE843-04D3-4AD5-A7DF-03202750596D}"/>
              </a:ext>
            </a:extLst>
          </p:cNvPr>
          <p:cNvSpPr/>
          <p:nvPr/>
        </p:nvSpPr>
        <p:spPr>
          <a:xfrm>
            <a:off x="5776847" y="4793941"/>
            <a:ext cx="1367161" cy="2723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815D4A-1219-4291-98C2-342089E86974}"/>
              </a:ext>
            </a:extLst>
          </p:cNvPr>
          <p:cNvSpPr txBox="1"/>
          <p:nvPr/>
        </p:nvSpPr>
        <p:spPr>
          <a:xfrm>
            <a:off x="943090" y="3829683"/>
            <a:ext cx="1527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FF0000"/>
                </a:solidFill>
              </a:rPr>
              <a:t>11</a:t>
            </a:r>
            <a:r>
              <a:rPr lang="ja-JP" altLang="en-US" sz="1400" b="1" dirty="0">
                <a:solidFill>
                  <a:srgbClr val="FF0000"/>
                </a:solidFill>
              </a:rPr>
              <a:t>月</a:t>
            </a:r>
            <a:r>
              <a:rPr lang="en-US" altLang="ja-JP" sz="1400" b="1" dirty="0">
                <a:solidFill>
                  <a:srgbClr val="FF0000"/>
                </a:solidFill>
              </a:rPr>
              <a:t>4</a:t>
            </a:r>
            <a:r>
              <a:rPr lang="ja-JP" altLang="en-US" sz="1400" b="1" dirty="0">
                <a:solidFill>
                  <a:srgbClr val="FF0000"/>
                </a:solidFill>
              </a:rPr>
              <a:t>日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A6DC5A-C638-4435-82BA-8626E91B3082}"/>
              </a:ext>
            </a:extLst>
          </p:cNvPr>
          <p:cNvSpPr txBox="1"/>
          <p:nvPr/>
        </p:nvSpPr>
        <p:spPr>
          <a:xfrm>
            <a:off x="1003327" y="4134751"/>
            <a:ext cx="1527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FF0000"/>
                </a:solidFill>
              </a:rPr>
              <a:t>10</a:t>
            </a:r>
            <a:r>
              <a:rPr lang="ja-JP" altLang="en-US" sz="1400" b="1" dirty="0">
                <a:solidFill>
                  <a:srgbClr val="FF0000"/>
                </a:solidFill>
              </a:rPr>
              <a:t>：</a:t>
            </a:r>
            <a:r>
              <a:rPr lang="en-US" altLang="ja-JP" sz="1400" b="1" dirty="0">
                <a:solidFill>
                  <a:srgbClr val="FF0000"/>
                </a:solidFill>
              </a:rPr>
              <a:t>00</a:t>
            </a:r>
            <a:r>
              <a:rPr lang="ja-JP" altLang="en-US" sz="1400" b="1" dirty="0">
                <a:solidFill>
                  <a:srgbClr val="FF0000"/>
                </a:solidFill>
              </a:rPr>
              <a:t>～</a:t>
            </a:r>
            <a:r>
              <a:rPr lang="en-US" altLang="ja-JP" sz="1400" b="1" dirty="0">
                <a:solidFill>
                  <a:srgbClr val="FF0000"/>
                </a:solidFill>
              </a:rPr>
              <a:t>10</a:t>
            </a:r>
            <a:r>
              <a:rPr lang="ja-JP" altLang="en-US" sz="1400" b="1" dirty="0">
                <a:solidFill>
                  <a:srgbClr val="FF0000"/>
                </a:solidFill>
              </a:rPr>
              <a:t>：</a:t>
            </a:r>
            <a:r>
              <a:rPr lang="en-US" altLang="ja-JP" sz="1400" b="1" dirty="0">
                <a:solidFill>
                  <a:srgbClr val="FF0000"/>
                </a:solidFill>
              </a:rPr>
              <a:t>30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F6AD60-923C-4E84-80CA-F7CADE8F9FE0}"/>
              </a:ext>
            </a:extLst>
          </p:cNvPr>
          <p:cNvSpPr txBox="1"/>
          <p:nvPr/>
        </p:nvSpPr>
        <p:spPr>
          <a:xfrm>
            <a:off x="971013" y="4798441"/>
            <a:ext cx="1527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FF0000"/>
                </a:solidFill>
              </a:rPr>
              <a:t>ステージ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FF32635-FD45-45C6-BE50-34136A3F6CC8}"/>
              </a:ext>
            </a:extLst>
          </p:cNvPr>
          <p:cNvSpPr txBox="1"/>
          <p:nvPr/>
        </p:nvSpPr>
        <p:spPr>
          <a:xfrm>
            <a:off x="2524298" y="3508855"/>
            <a:ext cx="1527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FF0000"/>
                </a:solidFill>
              </a:rPr>
              <a:t>11</a:t>
            </a:r>
            <a:r>
              <a:rPr lang="ja-JP" altLang="en-US" sz="1400" b="1" dirty="0">
                <a:solidFill>
                  <a:srgbClr val="FF0000"/>
                </a:solidFill>
              </a:rPr>
              <a:t>月</a:t>
            </a:r>
            <a:r>
              <a:rPr lang="en-US" altLang="ja-JP" sz="1400" b="1" dirty="0">
                <a:solidFill>
                  <a:srgbClr val="FF0000"/>
                </a:solidFill>
              </a:rPr>
              <a:t>3</a:t>
            </a:r>
            <a:r>
              <a:rPr lang="ja-JP" altLang="en-US" sz="1400" b="1" dirty="0">
                <a:solidFill>
                  <a:srgbClr val="FF0000"/>
                </a:solidFill>
              </a:rPr>
              <a:t>日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CEDCA47-F9D7-42A5-B8C0-2A0E838AADFC}"/>
              </a:ext>
            </a:extLst>
          </p:cNvPr>
          <p:cNvSpPr txBox="1"/>
          <p:nvPr/>
        </p:nvSpPr>
        <p:spPr>
          <a:xfrm>
            <a:off x="2879790" y="3754681"/>
            <a:ext cx="1480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solidFill>
                  <a:srgbClr val="FF0000"/>
                </a:solidFill>
              </a:rPr>
              <a:t>①</a:t>
            </a:r>
            <a:r>
              <a:rPr lang="en-US" altLang="ja-JP" sz="1400" b="1" dirty="0">
                <a:solidFill>
                  <a:srgbClr val="FF0000"/>
                </a:solidFill>
              </a:rPr>
              <a:t>11</a:t>
            </a:r>
            <a:r>
              <a:rPr lang="ja-JP" altLang="en-US" sz="1400" b="1" dirty="0">
                <a:solidFill>
                  <a:srgbClr val="FF0000"/>
                </a:solidFill>
              </a:rPr>
              <a:t>：</a:t>
            </a:r>
            <a:r>
              <a:rPr lang="en-US" altLang="ja-JP" sz="1400" b="1" dirty="0">
                <a:solidFill>
                  <a:srgbClr val="FF0000"/>
                </a:solidFill>
              </a:rPr>
              <a:t>30</a:t>
            </a:r>
            <a:r>
              <a:rPr lang="ja-JP" altLang="en-US" sz="1400" b="1" dirty="0">
                <a:solidFill>
                  <a:srgbClr val="FF0000"/>
                </a:solidFill>
              </a:rPr>
              <a:t>～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E8D72EA-DF61-4760-8654-819F734ABBD5}"/>
              </a:ext>
            </a:extLst>
          </p:cNvPr>
          <p:cNvSpPr txBox="1"/>
          <p:nvPr/>
        </p:nvSpPr>
        <p:spPr>
          <a:xfrm>
            <a:off x="2878961" y="4020816"/>
            <a:ext cx="1440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solidFill>
                  <a:srgbClr val="FF0000"/>
                </a:solidFill>
              </a:rPr>
              <a:t>②</a:t>
            </a:r>
            <a:r>
              <a:rPr lang="en-US" altLang="ja-JP" sz="1400" b="1" dirty="0">
                <a:solidFill>
                  <a:srgbClr val="FF0000"/>
                </a:solidFill>
              </a:rPr>
              <a:t>13</a:t>
            </a:r>
            <a:r>
              <a:rPr lang="ja-JP" altLang="en-US" sz="1400" b="1" dirty="0">
                <a:solidFill>
                  <a:srgbClr val="FF0000"/>
                </a:solidFill>
              </a:rPr>
              <a:t>：</a:t>
            </a:r>
            <a:r>
              <a:rPr lang="en-US" altLang="ja-JP" sz="1400" b="1" dirty="0">
                <a:solidFill>
                  <a:srgbClr val="FF0000"/>
                </a:solidFill>
              </a:rPr>
              <a:t>45</a:t>
            </a:r>
            <a:r>
              <a:rPr lang="ja-JP" altLang="en-US" sz="1400" b="1" dirty="0">
                <a:solidFill>
                  <a:srgbClr val="FF0000"/>
                </a:solidFill>
              </a:rPr>
              <a:t>～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1635F78-7788-4918-A7A8-BDA3D0268226}"/>
              </a:ext>
            </a:extLst>
          </p:cNvPr>
          <p:cNvSpPr txBox="1"/>
          <p:nvPr/>
        </p:nvSpPr>
        <p:spPr>
          <a:xfrm>
            <a:off x="2878961" y="4272311"/>
            <a:ext cx="1721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solidFill>
                  <a:srgbClr val="FF0000"/>
                </a:solidFill>
              </a:rPr>
              <a:t>①</a:t>
            </a:r>
            <a:r>
              <a:rPr lang="en-US" altLang="ja-JP" sz="1400" b="1" dirty="0">
                <a:solidFill>
                  <a:srgbClr val="FF0000"/>
                </a:solidFill>
              </a:rPr>
              <a:t>10</a:t>
            </a:r>
            <a:r>
              <a:rPr lang="ja-JP" altLang="en-US" sz="1400" b="1" dirty="0">
                <a:solidFill>
                  <a:srgbClr val="FF0000"/>
                </a:solidFill>
              </a:rPr>
              <a:t>：</a:t>
            </a:r>
            <a:r>
              <a:rPr lang="en-US" altLang="ja-JP" sz="1400" b="1" dirty="0">
                <a:solidFill>
                  <a:srgbClr val="FF0000"/>
                </a:solidFill>
              </a:rPr>
              <a:t>15</a:t>
            </a:r>
            <a:r>
              <a:rPr lang="ja-JP" altLang="en-US" sz="1400" b="1" dirty="0">
                <a:solidFill>
                  <a:srgbClr val="FF0000"/>
                </a:solidFill>
              </a:rPr>
              <a:t>～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E0BE0F7-5FA6-410C-85E8-170DCE765AF2}"/>
              </a:ext>
            </a:extLst>
          </p:cNvPr>
          <p:cNvSpPr txBox="1"/>
          <p:nvPr/>
        </p:nvSpPr>
        <p:spPr>
          <a:xfrm>
            <a:off x="2878960" y="4510028"/>
            <a:ext cx="1440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solidFill>
                  <a:srgbClr val="FF0000"/>
                </a:solidFill>
              </a:rPr>
              <a:t>②</a:t>
            </a:r>
            <a:r>
              <a:rPr lang="en-US" altLang="ja-JP" sz="1400" b="1" dirty="0">
                <a:solidFill>
                  <a:srgbClr val="FF0000"/>
                </a:solidFill>
              </a:rPr>
              <a:t>12</a:t>
            </a:r>
            <a:r>
              <a:rPr lang="ja-JP" altLang="en-US" sz="1400" b="1" dirty="0">
                <a:solidFill>
                  <a:srgbClr val="FF0000"/>
                </a:solidFill>
              </a:rPr>
              <a:t>：</a:t>
            </a:r>
            <a:r>
              <a:rPr lang="en-US" altLang="ja-JP" sz="1400" b="1" dirty="0">
                <a:solidFill>
                  <a:srgbClr val="FF0000"/>
                </a:solidFill>
              </a:rPr>
              <a:t>30</a:t>
            </a:r>
            <a:r>
              <a:rPr lang="ja-JP" altLang="en-US" sz="1400" b="1" dirty="0">
                <a:solidFill>
                  <a:srgbClr val="FF0000"/>
                </a:solidFill>
              </a:rPr>
              <a:t>～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1F83E2B-FEA9-48BC-98C7-5D8FE9E05C7B}"/>
              </a:ext>
            </a:extLst>
          </p:cNvPr>
          <p:cNvSpPr txBox="1"/>
          <p:nvPr/>
        </p:nvSpPr>
        <p:spPr>
          <a:xfrm>
            <a:off x="2543646" y="4798982"/>
            <a:ext cx="16185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solidFill>
                  <a:srgbClr val="FF0000"/>
                </a:solidFill>
              </a:rPr>
              <a:t>ふれあいコーナー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74B35D4-2E84-4F65-B0DC-6C4A661392A6}"/>
              </a:ext>
            </a:extLst>
          </p:cNvPr>
          <p:cNvSpPr txBox="1"/>
          <p:nvPr/>
        </p:nvSpPr>
        <p:spPr>
          <a:xfrm>
            <a:off x="4113642" y="3561858"/>
            <a:ext cx="1527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FF0000"/>
                </a:solidFill>
              </a:rPr>
              <a:t>11</a:t>
            </a:r>
            <a:r>
              <a:rPr lang="ja-JP" altLang="en-US" sz="1400" b="1" dirty="0">
                <a:solidFill>
                  <a:srgbClr val="FF0000"/>
                </a:solidFill>
              </a:rPr>
              <a:t>月</a:t>
            </a:r>
            <a:r>
              <a:rPr lang="en-US" altLang="ja-JP" sz="1400" b="1" dirty="0">
                <a:solidFill>
                  <a:srgbClr val="FF0000"/>
                </a:solidFill>
              </a:rPr>
              <a:t>3</a:t>
            </a:r>
            <a:r>
              <a:rPr lang="ja-JP" altLang="en-US" sz="1400" b="1" dirty="0">
                <a:solidFill>
                  <a:srgbClr val="FF0000"/>
                </a:solidFill>
              </a:rPr>
              <a:t>日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2F56A99-B37B-4AED-BF8D-4649D738B225}"/>
              </a:ext>
            </a:extLst>
          </p:cNvPr>
          <p:cNvSpPr txBox="1"/>
          <p:nvPr/>
        </p:nvSpPr>
        <p:spPr>
          <a:xfrm>
            <a:off x="4163606" y="3789740"/>
            <a:ext cx="1527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FF0000"/>
                </a:solidFill>
              </a:rPr>
              <a:t>11</a:t>
            </a:r>
            <a:r>
              <a:rPr lang="ja-JP" altLang="en-US" sz="1400" b="1" dirty="0">
                <a:solidFill>
                  <a:srgbClr val="FF0000"/>
                </a:solidFill>
              </a:rPr>
              <a:t>：</a:t>
            </a:r>
            <a:r>
              <a:rPr lang="en-US" altLang="ja-JP" sz="1400" b="1" dirty="0">
                <a:solidFill>
                  <a:srgbClr val="FF0000"/>
                </a:solidFill>
              </a:rPr>
              <a:t>00</a:t>
            </a:r>
            <a:r>
              <a:rPr lang="ja-JP" altLang="en-US" sz="1400" b="1" dirty="0">
                <a:solidFill>
                  <a:srgbClr val="FF0000"/>
                </a:solidFill>
              </a:rPr>
              <a:t>～</a:t>
            </a:r>
            <a:r>
              <a:rPr lang="en-US" altLang="ja-JP" sz="1400" b="1" dirty="0">
                <a:solidFill>
                  <a:srgbClr val="FF0000"/>
                </a:solidFill>
              </a:rPr>
              <a:t>11</a:t>
            </a:r>
            <a:r>
              <a:rPr lang="ja-JP" altLang="en-US" sz="1400" b="1" dirty="0">
                <a:solidFill>
                  <a:srgbClr val="FF0000"/>
                </a:solidFill>
              </a:rPr>
              <a:t>：</a:t>
            </a:r>
            <a:r>
              <a:rPr lang="en-US" altLang="ja-JP" sz="1400" b="1" dirty="0">
                <a:solidFill>
                  <a:srgbClr val="FF0000"/>
                </a:solidFill>
              </a:rPr>
              <a:t>30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BD9CB7D-D5DA-4A06-9121-9E2E44584943}"/>
              </a:ext>
            </a:extLst>
          </p:cNvPr>
          <p:cNvSpPr txBox="1"/>
          <p:nvPr/>
        </p:nvSpPr>
        <p:spPr>
          <a:xfrm>
            <a:off x="4095916" y="4194528"/>
            <a:ext cx="1527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FF0000"/>
                </a:solidFill>
              </a:rPr>
              <a:t>11</a:t>
            </a:r>
            <a:r>
              <a:rPr lang="ja-JP" altLang="en-US" sz="1400" b="1" dirty="0">
                <a:solidFill>
                  <a:srgbClr val="FF0000"/>
                </a:solidFill>
              </a:rPr>
              <a:t>月</a:t>
            </a:r>
            <a:r>
              <a:rPr lang="en-US" altLang="ja-JP" sz="1400" b="1" dirty="0">
                <a:solidFill>
                  <a:srgbClr val="FF0000"/>
                </a:solidFill>
              </a:rPr>
              <a:t>4</a:t>
            </a:r>
            <a:r>
              <a:rPr lang="ja-JP" altLang="en-US" sz="1400" b="1" dirty="0">
                <a:solidFill>
                  <a:srgbClr val="FF0000"/>
                </a:solidFill>
              </a:rPr>
              <a:t>日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A0CEA08-141C-48CB-A9EA-ECFEADEC065D}"/>
              </a:ext>
            </a:extLst>
          </p:cNvPr>
          <p:cNvSpPr txBox="1"/>
          <p:nvPr/>
        </p:nvSpPr>
        <p:spPr>
          <a:xfrm>
            <a:off x="4185825" y="4425569"/>
            <a:ext cx="1527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FF0000"/>
                </a:solidFill>
              </a:rPr>
              <a:t>11</a:t>
            </a:r>
            <a:r>
              <a:rPr lang="ja-JP" altLang="en-US" sz="1400" b="1" dirty="0">
                <a:solidFill>
                  <a:srgbClr val="FF0000"/>
                </a:solidFill>
              </a:rPr>
              <a:t>：</a:t>
            </a:r>
            <a:r>
              <a:rPr lang="en-US" altLang="ja-JP" sz="1400" b="1" dirty="0">
                <a:solidFill>
                  <a:srgbClr val="FF0000"/>
                </a:solidFill>
              </a:rPr>
              <a:t>00</a:t>
            </a:r>
            <a:r>
              <a:rPr lang="ja-JP" altLang="en-US" sz="1400" b="1" dirty="0">
                <a:solidFill>
                  <a:srgbClr val="FF0000"/>
                </a:solidFill>
              </a:rPr>
              <a:t>～</a:t>
            </a:r>
            <a:r>
              <a:rPr lang="en-US" altLang="ja-JP" sz="1400" b="1" dirty="0">
                <a:solidFill>
                  <a:srgbClr val="FF0000"/>
                </a:solidFill>
              </a:rPr>
              <a:t>11</a:t>
            </a:r>
            <a:r>
              <a:rPr lang="ja-JP" altLang="en-US" sz="1400" b="1" dirty="0">
                <a:solidFill>
                  <a:srgbClr val="FF0000"/>
                </a:solidFill>
              </a:rPr>
              <a:t>：</a:t>
            </a:r>
            <a:r>
              <a:rPr lang="en-US" altLang="ja-JP" sz="1400" b="1" dirty="0">
                <a:solidFill>
                  <a:srgbClr val="FF0000"/>
                </a:solidFill>
              </a:rPr>
              <a:t>30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CB092E9-6A55-4627-81A2-B7CD1240535D}"/>
              </a:ext>
            </a:extLst>
          </p:cNvPr>
          <p:cNvSpPr txBox="1"/>
          <p:nvPr/>
        </p:nvSpPr>
        <p:spPr>
          <a:xfrm>
            <a:off x="4212473" y="4783210"/>
            <a:ext cx="1527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FF0000"/>
                </a:solidFill>
              </a:rPr>
              <a:t>ステージ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AA4C74D-7622-46AD-A205-B9C468853F02}"/>
              </a:ext>
            </a:extLst>
          </p:cNvPr>
          <p:cNvSpPr txBox="1"/>
          <p:nvPr/>
        </p:nvSpPr>
        <p:spPr>
          <a:xfrm>
            <a:off x="5761091" y="3829683"/>
            <a:ext cx="1527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FF0000"/>
                </a:solidFill>
              </a:rPr>
              <a:t>11</a:t>
            </a:r>
            <a:r>
              <a:rPr lang="ja-JP" altLang="en-US" sz="1400" b="1" dirty="0">
                <a:solidFill>
                  <a:srgbClr val="FF0000"/>
                </a:solidFill>
              </a:rPr>
              <a:t>月</a:t>
            </a:r>
            <a:r>
              <a:rPr lang="en-US" altLang="ja-JP" sz="1400" b="1" dirty="0">
                <a:solidFill>
                  <a:srgbClr val="FF0000"/>
                </a:solidFill>
              </a:rPr>
              <a:t>3</a:t>
            </a:r>
            <a:r>
              <a:rPr lang="ja-JP" altLang="en-US" sz="1400" b="1" dirty="0">
                <a:solidFill>
                  <a:srgbClr val="FF0000"/>
                </a:solidFill>
              </a:rPr>
              <a:t>日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4E007FA-6037-400D-8DCD-768BB4A1E26A}"/>
              </a:ext>
            </a:extLst>
          </p:cNvPr>
          <p:cNvSpPr txBox="1"/>
          <p:nvPr/>
        </p:nvSpPr>
        <p:spPr>
          <a:xfrm>
            <a:off x="5743728" y="4137460"/>
            <a:ext cx="1527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FF0000"/>
                </a:solidFill>
              </a:rPr>
              <a:t>13</a:t>
            </a:r>
            <a:r>
              <a:rPr lang="ja-JP" altLang="en-US" sz="1400" b="1" dirty="0">
                <a:solidFill>
                  <a:srgbClr val="FF0000"/>
                </a:solidFill>
              </a:rPr>
              <a:t>：</a:t>
            </a:r>
            <a:r>
              <a:rPr lang="en-US" altLang="ja-JP" sz="1400" b="1" dirty="0">
                <a:solidFill>
                  <a:srgbClr val="FF0000"/>
                </a:solidFill>
              </a:rPr>
              <a:t>00</a:t>
            </a:r>
            <a:r>
              <a:rPr lang="ja-JP" altLang="en-US" sz="1400" b="1" dirty="0">
                <a:solidFill>
                  <a:srgbClr val="FF0000"/>
                </a:solidFill>
              </a:rPr>
              <a:t>～</a:t>
            </a:r>
            <a:r>
              <a:rPr lang="en-US" altLang="ja-JP" sz="1400" b="1" dirty="0">
                <a:solidFill>
                  <a:srgbClr val="FF0000"/>
                </a:solidFill>
              </a:rPr>
              <a:t>16</a:t>
            </a:r>
            <a:r>
              <a:rPr lang="ja-JP" altLang="en-US" sz="1400" b="1" dirty="0">
                <a:solidFill>
                  <a:srgbClr val="FF0000"/>
                </a:solidFill>
              </a:rPr>
              <a:t>：</a:t>
            </a:r>
            <a:r>
              <a:rPr lang="en-US" altLang="ja-JP" sz="1400" b="1" dirty="0">
                <a:solidFill>
                  <a:srgbClr val="FF0000"/>
                </a:solidFill>
              </a:rPr>
              <a:t>00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5C50A1A-FD94-4673-AFDE-6E8866F03BE3}"/>
              </a:ext>
            </a:extLst>
          </p:cNvPr>
          <p:cNvSpPr txBox="1"/>
          <p:nvPr/>
        </p:nvSpPr>
        <p:spPr>
          <a:xfrm>
            <a:off x="5733428" y="4800049"/>
            <a:ext cx="1798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solidFill>
                  <a:srgbClr val="FF0000"/>
                </a:solidFill>
              </a:rPr>
              <a:t>交流プラザきらら</a:t>
            </a:r>
            <a:endParaRPr 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30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4" grpId="0"/>
      <p:bldP spid="35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9A3C59-21BD-4AB6-9F9C-6E46B9A72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320" y="643466"/>
            <a:ext cx="7165360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D4A1062-431C-43CF-8BEB-6DA74400B3FD}"/>
              </a:ext>
            </a:extLst>
          </p:cNvPr>
          <p:cNvSpPr/>
          <p:nvPr/>
        </p:nvSpPr>
        <p:spPr>
          <a:xfrm>
            <a:off x="2513320" y="1207363"/>
            <a:ext cx="7165360" cy="73684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02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84CF845-1E34-4333-A326-01C3C9C5C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267" y="452713"/>
            <a:ext cx="10905066" cy="199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153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911CFA-9EB2-42D2-937C-BA8A7C5998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2500" y="405027"/>
            <a:ext cx="8587834" cy="28860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C940AD-550C-47D3-B0B6-B4D22B8F41D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2500" y="3824073"/>
            <a:ext cx="10287000" cy="2710077"/>
          </a:xfrm>
          <a:prstGeom prst="rect">
            <a:avLst/>
          </a:prstGeom>
        </p:spPr>
      </p:pic>
      <p:pic>
        <p:nvPicPr>
          <p:cNvPr id="2" name="Z_[08-0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155021" y="3613117"/>
            <a:ext cx="406400" cy="406400"/>
          </a:xfrm>
          <a:prstGeom prst="rect">
            <a:avLst/>
          </a:prstGeom>
        </p:spPr>
      </p:pic>
      <p:pic>
        <p:nvPicPr>
          <p:cNvPr id="4" name="Z_[08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170342" y="3824073"/>
            <a:ext cx="406400" cy="406400"/>
          </a:xfrm>
          <a:prstGeom prst="rect">
            <a:avLst/>
          </a:prstGeom>
        </p:spPr>
      </p:pic>
      <p:pic>
        <p:nvPicPr>
          <p:cNvPr id="10" name="Z_[08-05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832709" y="3670069"/>
            <a:ext cx="406400" cy="406400"/>
          </a:xfrm>
          <a:prstGeom prst="rect">
            <a:avLst/>
          </a:prstGeom>
        </p:spPr>
      </p:pic>
      <p:pic>
        <p:nvPicPr>
          <p:cNvPr id="11" name="Z_[08-06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14438" y="387326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40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1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6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593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ECABCDF-AD79-4CBC-B3F3-3916D45BF1C4}"/>
              </a:ext>
            </a:extLst>
          </p:cNvPr>
          <p:cNvSpPr/>
          <p:nvPr/>
        </p:nvSpPr>
        <p:spPr>
          <a:xfrm>
            <a:off x="241177" y="179872"/>
            <a:ext cx="11709646" cy="6498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911CFA-9EB2-42D2-937C-BA8A7C5998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2500" y="405027"/>
            <a:ext cx="8587834" cy="28860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C940AD-550C-47D3-B0B6-B4D22B8F41D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2500" y="3824073"/>
            <a:ext cx="10287000" cy="271007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0EA657D-F4BD-43D3-8193-60C9FF593DB6}"/>
              </a:ext>
            </a:extLst>
          </p:cNvPr>
          <p:cNvSpPr txBox="1"/>
          <p:nvPr/>
        </p:nvSpPr>
        <p:spPr>
          <a:xfrm>
            <a:off x="2119746" y="5896550"/>
            <a:ext cx="547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A22054-6FE5-4DC2-A983-1DF3D5A4AC20}"/>
              </a:ext>
            </a:extLst>
          </p:cNvPr>
          <p:cNvSpPr txBox="1"/>
          <p:nvPr/>
        </p:nvSpPr>
        <p:spPr>
          <a:xfrm>
            <a:off x="3307686" y="5896550"/>
            <a:ext cx="547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919E55-E521-4F35-A2E4-9E0C397E7B4B}"/>
              </a:ext>
            </a:extLst>
          </p:cNvPr>
          <p:cNvSpPr txBox="1"/>
          <p:nvPr/>
        </p:nvSpPr>
        <p:spPr>
          <a:xfrm>
            <a:off x="4387544" y="5896550"/>
            <a:ext cx="547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4CD8C8-B648-4043-9DBA-60B4C4C1CECE}"/>
              </a:ext>
            </a:extLst>
          </p:cNvPr>
          <p:cNvSpPr txBox="1"/>
          <p:nvPr/>
        </p:nvSpPr>
        <p:spPr>
          <a:xfrm>
            <a:off x="5618370" y="5896550"/>
            <a:ext cx="547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1CAA27-2CA5-4036-8839-561C5B108D19}"/>
              </a:ext>
            </a:extLst>
          </p:cNvPr>
          <p:cNvSpPr txBox="1"/>
          <p:nvPr/>
        </p:nvSpPr>
        <p:spPr>
          <a:xfrm>
            <a:off x="7333189" y="5896550"/>
            <a:ext cx="547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B26F55-659B-4637-A11B-3C3D93315511}"/>
              </a:ext>
            </a:extLst>
          </p:cNvPr>
          <p:cNvSpPr txBox="1"/>
          <p:nvPr/>
        </p:nvSpPr>
        <p:spPr>
          <a:xfrm>
            <a:off x="9207353" y="5896550"/>
            <a:ext cx="547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30DFB5-C5DF-4361-AF1A-7C24620FCB65}"/>
              </a:ext>
            </a:extLst>
          </p:cNvPr>
          <p:cNvSpPr txBox="1"/>
          <p:nvPr/>
        </p:nvSpPr>
        <p:spPr>
          <a:xfrm>
            <a:off x="10305268" y="5896550"/>
            <a:ext cx="547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b</a:t>
            </a:r>
          </a:p>
        </p:txBody>
      </p:sp>
      <p:pic>
        <p:nvPicPr>
          <p:cNvPr id="19" name="Z_[08-0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232081" y="3620873"/>
            <a:ext cx="406400" cy="406400"/>
          </a:xfrm>
          <a:prstGeom prst="rect">
            <a:avLst/>
          </a:prstGeom>
        </p:spPr>
      </p:pic>
      <p:pic>
        <p:nvPicPr>
          <p:cNvPr id="20" name="Z_[08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096000" y="3871250"/>
            <a:ext cx="406400" cy="406400"/>
          </a:xfrm>
          <a:prstGeom prst="rect">
            <a:avLst/>
          </a:prstGeom>
        </p:spPr>
      </p:pic>
      <p:pic>
        <p:nvPicPr>
          <p:cNvPr id="21" name="Z_[08-05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677628" y="3660057"/>
            <a:ext cx="406400" cy="406400"/>
          </a:xfrm>
          <a:prstGeom prst="rect">
            <a:avLst/>
          </a:prstGeom>
        </p:spPr>
      </p:pic>
      <p:pic>
        <p:nvPicPr>
          <p:cNvPr id="22" name="Z_[08-06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49707" y="386325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19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150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714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264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2593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138A9CE-CFA2-40F0-A6F2-1D9C1E74D0AC}"/>
              </a:ext>
            </a:extLst>
          </p:cNvPr>
          <p:cNvSpPr/>
          <p:nvPr/>
        </p:nvSpPr>
        <p:spPr>
          <a:xfrm>
            <a:off x="241177" y="179872"/>
            <a:ext cx="11709646" cy="6498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9E529E-97B2-4E6B-8A33-D0B477D6DD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5042" y="1105523"/>
            <a:ext cx="8991600" cy="9263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74D2A6-017A-4D17-98F9-7D0AC47EFB7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5042" y="2613345"/>
            <a:ext cx="11181915" cy="32159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A626AEE-E233-4483-B750-5D9B0A724C93}"/>
              </a:ext>
            </a:extLst>
          </p:cNvPr>
          <p:cNvSpPr txBox="1"/>
          <p:nvPr/>
        </p:nvSpPr>
        <p:spPr>
          <a:xfrm>
            <a:off x="1554970" y="3571893"/>
            <a:ext cx="272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［</a:t>
            </a:r>
            <a:r>
              <a:rPr lang="en-US" altLang="ja-JP" b="1" dirty="0">
                <a:solidFill>
                  <a:srgbClr val="FF0000"/>
                </a:solidFill>
              </a:rPr>
              <a:t> c.</a:t>
            </a:r>
            <a:r>
              <a:rPr lang="ja-JP" altLang="en-US" b="1" dirty="0">
                <a:solidFill>
                  <a:srgbClr val="FF0000"/>
                </a:solidFill>
              </a:rPr>
              <a:t>もうはじまったか］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757ED5-DDBD-4DB5-9ED8-0B61DC363BD9}"/>
              </a:ext>
            </a:extLst>
          </p:cNvPr>
          <p:cNvSpPr txBox="1"/>
          <p:nvPr/>
        </p:nvSpPr>
        <p:spPr>
          <a:xfrm>
            <a:off x="2111023" y="3954867"/>
            <a:ext cx="149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いいえ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D4054B-739A-44F0-A3B6-08723420E8B4}"/>
              </a:ext>
            </a:extLst>
          </p:cNvPr>
          <p:cNvSpPr txBox="1"/>
          <p:nvPr/>
        </p:nvSpPr>
        <p:spPr>
          <a:xfrm>
            <a:off x="1554970" y="4696254"/>
            <a:ext cx="272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［</a:t>
            </a:r>
            <a:r>
              <a:rPr lang="en-US" altLang="ja-JP" b="1" dirty="0">
                <a:solidFill>
                  <a:srgbClr val="FF0000"/>
                </a:solidFill>
              </a:rPr>
              <a:t> b.</a:t>
            </a:r>
            <a:r>
              <a:rPr lang="ja-JP" altLang="en-US" b="1" dirty="0">
                <a:solidFill>
                  <a:srgbClr val="FF0000"/>
                </a:solidFill>
              </a:rPr>
              <a:t>なんじからか］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7C5522-DB93-4E66-A6A5-CB47AEA849F9}"/>
              </a:ext>
            </a:extLst>
          </p:cNvPr>
          <p:cNvSpPr txBox="1"/>
          <p:nvPr/>
        </p:nvSpPr>
        <p:spPr>
          <a:xfrm>
            <a:off x="2111023" y="5175766"/>
            <a:ext cx="149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solidFill>
                  <a:srgbClr val="FF0000"/>
                </a:solidFill>
              </a:rPr>
              <a:t>2</a:t>
            </a:r>
            <a:r>
              <a:rPr lang="ja-JP" altLang="en-US" b="1" dirty="0">
                <a:solidFill>
                  <a:srgbClr val="FF0000"/>
                </a:solidFill>
              </a:rPr>
              <a:t>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A2602-B370-4835-9D1B-3CEF0CE29FA6}"/>
              </a:ext>
            </a:extLst>
          </p:cNvPr>
          <p:cNvSpPr txBox="1"/>
          <p:nvPr/>
        </p:nvSpPr>
        <p:spPr>
          <a:xfrm>
            <a:off x="4147391" y="3558251"/>
            <a:ext cx="2367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［</a:t>
            </a:r>
            <a:r>
              <a:rPr lang="en-US" altLang="ja-JP" b="1" dirty="0">
                <a:solidFill>
                  <a:srgbClr val="FF0000"/>
                </a:solidFill>
              </a:rPr>
              <a:t> d.</a:t>
            </a:r>
            <a:r>
              <a:rPr lang="ja-JP" altLang="en-US" b="1" dirty="0">
                <a:solidFill>
                  <a:srgbClr val="FF0000"/>
                </a:solidFill>
              </a:rPr>
              <a:t>やっているか］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C2A7BD-37E5-4666-839C-8DBDCA3EC514}"/>
              </a:ext>
            </a:extLst>
          </p:cNvPr>
          <p:cNvSpPr txBox="1"/>
          <p:nvPr/>
        </p:nvSpPr>
        <p:spPr>
          <a:xfrm>
            <a:off x="4462039" y="3952313"/>
            <a:ext cx="149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いいえ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62321CD-F026-4790-8047-CC490749BF64}"/>
              </a:ext>
            </a:extLst>
          </p:cNvPr>
          <p:cNvSpPr txBox="1"/>
          <p:nvPr/>
        </p:nvSpPr>
        <p:spPr>
          <a:xfrm>
            <a:off x="4147390" y="4705785"/>
            <a:ext cx="2367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［</a:t>
            </a:r>
            <a:r>
              <a:rPr lang="en-US" altLang="ja-JP" b="1" dirty="0">
                <a:solidFill>
                  <a:srgbClr val="FF0000"/>
                </a:solidFill>
              </a:rPr>
              <a:t> e.</a:t>
            </a:r>
            <a:r>
              <a:rPr lang="ja-JP" altLang="en-US" b="1" dirty="0">
                <a:solidFill>
                  <a:srgbClr val="FF0000"/>
                </a:solidFill>
              </a:rPr>
              <a:t>まだできるか］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A575D61-4ED8-497D-9DCD-F5C51CCC4236}"/>
              </a:ext>
            </a:extLst>
          </p:cNvPr>
          <p:cNvSpPr txBox="1"/>
          <p:nvPr/>
        </p:nvSpPr>
        <p:spPr>
          <a:xfrm>
            <a:off x="4462039" y="5175766"/>
            <a:ext cx="149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いいえ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49E077FB-34EA-4B93-B7F7-E81B3F6CDCE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412160" y="4234039"/>
            <a:ext cx="1453355" cy="430108"/>
          </a:xfrm>
          <a:prstGeom prst="bentConnector3">
            <a:avLst>
              <a:gd name="adj1" fmla="val 89094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DBBC1110-CF6B-4C1C-B689-2A49797082C4}"/>
              </a:ext>
            </a:extLst>
          </p:cNvPr>
          <p:cNvSpPr/>
          <p:nvPr/>
        </p:nvSpPr>
        <p:spPr>
          <a:xfrm>
            <a:off x="8175507" y="3456095"/>
            <a:ext cx="428617" cy="2663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9297027-B8EA-43D3-9E7F-8EB98133E353}"/>
              </a:ext>
            </a:extLst>
          </p:cNvPr>
          <p:cNvSpPr txBox="1"/>
          <p:nvPr/>
        </p:nvSpPr>
        <p:spPr>
          <a:xfrm>
            <a:off x="9212764" y="3589255"/>
            <a:ext cx="2367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［</a:t>
            </a:r>
            <a:r>
              <a:rPr lang="en-US" altLang="ja-JP" b="1" dirty="0">
                <a:solidFill>
                  <a:srgbClr val="FF0000"/>
                </a:solidFill>
              </a:rPr>
              <a:t> d.</a:t>
            </a:r>
            <a:r>
              <a:rPr lang="ja-JP" altLang="en-US" b="1" dirty="0">
                <a:solidFill>
                  <a:srgbClr val="FF0000"/>
                </a:solidFill>
              </a:rPr>
              <a:t>やっているか］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4EBBB1C-5C2B-43F8-8878-32488CF5C97D}"/>
              </a:ext>
            </a:extLst>
          </p:cNvPr>
          <p:cNvSpPr txBox="1"/>
          <p:nvPr/>
        </p:nvSpPr>
        <p:spPr>
          <a:xfrm>
            <a:off x="9576968" y="3952313"/>
            <a:ext cx="149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いいえ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ED711E3-AEB0-4B0B-967F-2D72A520994A}"/>
              </a:ext>
            </a:extLst>
          </p:cNvPr>
          <p:cNvSpPr txBox="1"/>
          <p:nvPr/>
        </p:nvSpPr>
        <p:spPr>
          <a:xfrm>
            <a:off x="9209523" y="4705785"/>
            <a:ext cx="272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［</a:t>
            </a:r>
            <a:r>
              <a:rPr lang="en-US" altLang="ja-JP" b="1" dirty="0">
                <a:solidFill>
                  <a:srgbClr val="FF0000"/>
                </a:solidFill>
              </a:rPr>
              <a:t> b.</a:t>
            </a:r>
            <a:r>
              <a:rPr lang="ja-JP" altLang="en-US" b="1" dirty="0">
                <a:solidFill>
                  <a:srgbClr val="FF0000"/>
                </a:solidFill>
              </a:rPr>
              <a:t>なんじからか］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D9DAA08-B830-45F1-B5B1-75EC6F429FE6}"/>
              </a:ext>
            </a:extLst>
          </p:cNvPr>
          <p:cNvSpPr txBox="1"/>
          <p:nvPr/>
        </p:nvSpPr>
        <p:spPr>
          <a:xfrm>
            <a:off x="9594458" y="5175766"/>
            <a:ext cx="149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solidFill>
                  <a:srgbClr val="FF0000"/>
                </a:solidFill>
              </a:rPr>
              <a:t>10</a:t>
            </a:r>
            <a:r>
              <a:rPr lang="ja-JP" altLang="en-US" b="1" dirty="0">
                <a:solidFill>
                  <a:srgbClr val="FF0000"/>
                </a:solidFill>
              </a:rPr>
              <a:t>時ぐらい</a:t>
            </a:r>
            <a:endParaRPr lang="en-US" altLang="ja-JP" b="1" dirty="0">
              <a:solidFill>
                <a:srgbClr val="FF0000"/>
              </a:solidFill>
            </a:endParaRPr>
          </a:p>
        </p:txBody>
      </p:sp>
      <p:pic>
        <p:nvPicPr>
          <p:cNvPr id="23" name="Z_[08-0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918202" y="2350181"/>
            <a:ext cx="406400" cy="406400"/>
          </a:xfrm>
          <a:prstGeom prst="rect">
            <a:avLst/>
          </a:prstGeom>
        </p:spPr>
      </p:pic>
      <p:pic>
        <p:nvPicPr>
          <p:cNvPr id="24" name="Z_[08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108931" y="2756581"/>
            <a:ext cx="406400" cy="406400"/>
          </a:xfrm>
          <a:prstGeom prst="rect">
            <a:avLst/>
          </a:prstGeom>
        </p:spPr>
      </p:pic>
      <p:pic>
        <p:nvPicPr>
          <p:cNvPr id="25" name="Z_[08-05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923783" y="2404753"/>
            <a:ext cx="406400" cy="406400"/>
          </a:xfrm>
          <a:prstGeom prst="rect">
            <a:avLst/>
          </a:prstGeom>
        </p:spPr>
      </p:pic>
      <p:pic>
        <p:nvPicPr>
          <p:cNvPr id="26" name="Z_[08-06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74305" y="27651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54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150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714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226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2593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35" grpId="0" animBg="1"/>
      <p:bldP spid="38" grpId="0"/>
      <p:bldP spid="39" grpId="0"/>
      <p:bldP spid="40" grpId="0"/>
      <p:bldP spid="4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8B4B1AD0-CF60-4286-BCA6-692829E59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142449"/>
            <a:ext cx="10905066" cy="215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561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A2F568F-E30C-41A5-8997-C1C088A31A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308" y="667176"/>
            <a:ext cx="10459383" cy="5523648"/>
          </a:xfrm>
          <a:prstGeom prst="rect">
            <a:avLst/>
          </a:prstGeom>
        </p:spPr>
      </p:pic>
      <p:pic>
        <p:nvPicPr>
          <p:cNvPr id="4" name="Z_[08-03]_kiku1">
            <a:hlinkClick r:id="" action="ppaction://media"/>
            <a:extLst>
              <a:ext uri="{FF2B5EF4-FFF2-40B4-BE49-F238E27FC236}">
                <a16:creationId xmlns:a16="http://schemas.microsoft.com/office/drawing/2014/main" id="{4C5B6217-471B-46AF-8FDB-96E1D762B8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66900" y="1424259"/>
            <a:ext cx="406400" cy="406400"/>
          </a:xfrm>
          <a:prstGeom prst="rect">
            <a:avLst/>
          </a:prstGeom>
        </p:spPr>
      </p:pic>
      <p:pic>
        <p:nvPicPr>
          <p:cNvPr id="5" name="Z_[08-04]_kiku2">
            <a:hlinkClick r:id="" action="ppaction://media"/>
            <a:extLst>
              <a:ext uri="{FF2B5EF4-FFF2-40B4-BE49-F238E27FC236}">
                <a16:creationId xmlns:a16="http://schemas.microsoft.com/office/drawing/2014/main" id="{9F6E7F15-7452-4342-BA6A-4C777439E5A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66900" y="462094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88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1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DAA3C16-3433-480B-A1AF-BF751DA2ED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827" y="598245"/>
            <a:ext cx="9604346" cy="5661510"/>
          </a:xfrm>
          <a:prstGeom prst="rect">
            <a:avLst/>
          </a:prstGeom>
        </p:spPr>
      </p:pic>
      <p:pic>
        <p:nvPicPr>
          <p:cNvPr id="4" name="Z_[08-05]_kiku3">
            <a:hlinkClick r:id="" action="ppaction://media"/>
            <a:extLst>
              <a:ext uri="{FF2B5EF4-FFF2-40B4-BE49-F238E27FC236}">
                <a16:creationId xmlns:a16="http://schemas.microsoft.com/office/drawing/2014/main" id="{2995DA94-5AB9-473C-B356-8827E070B2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67301" y="1388400"/>
            <a:ext cx="406400" cy="406400"/>
          </a:xfrm>
          <a:prstGeom prst="rect">
            <a:avLst/>
          </a:prstGeom>
        </p:spPr>
      </p:pic>
      <p:pic>
        <p:nvPicPr>
          <p:cNvPr id="5" name="Z_[08-06]_kiku4">
            <a:hlinkClick r:id="" action="ppaction://media"/>
            <a:extLst>
              <a:ext uri="{FF2B5EF4-FFF2-40B4-BE49-F238E27FC236}">
                <a16:creationId xmlns:a16="http://schemas.microsoft.com/office/drawing/2014/main" id="{816A6B80-AF04-47EA-BE71-5076670C383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67301" y="4113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9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9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64D9B24-E5ED-486D-9441-6151493B8ABB}"/>
              </a:ext>
            </a:extLst>
          </p:cNvPr>
          <p:cNvSpPr/>
          <p:nvPr/>
        </p:nvSpPr>
        <p:spPr>
          <a:xfrm>
            <a:off x="967666" y="1233996"/>
            <a:ext cx="10315852" cy="4980373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0A3D89-BF0A-4512-A30E-FE33F17F3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0223" y="474805"/>
            <a:ext cx="2692893" cy="13319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E25D5C-4167-412E-8F37-8026C40041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2166" y="1795128"/>
            <a:ext cx="8021437" cy="8708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A78EE0-40D3-4789-B441-BE8E0C0BE8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4864" y="2849252"/>
            <a:ext cx="6102098" cy="10799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1454DF-496F-4953-A4C4-D771ABD0AF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4864" y="3870653"/>
            <a:ext cx="6495350" cy="9830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7DF232-9AA4-42D4-A7D5-D0E03AA1F6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4864" y="4868233"/>
            <a:ext cx="6495350" cy="1039564"/>
          </a:xfrm>
          <a:prstGeom prst="rect">
            <a:avLst/>
          </a:prstGeom>
        </p:spPr>
      </p:pic>
      <p:pic>
        <p:nvPicPr>
          <p:cNvPr id="2" name="Z_[08-07]_katachi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484" y="163733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45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268ED3-18F0-4D1B-9194-5E36465D9F0E}"/>
              </a:ext>
            </a:extLst>
          </p:cNvPr>
          <p:cNvSpPr/>
          <p:nvPr/>
        </p:nvSpPr>
        <p:spPr>
          <a:xfrm>
            <a:off x="241177" y="179872"/>
            <a:ext cx="11709646" cy="6498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4D9B24-E5ED-486D-9441-6151493B8ABB}"/>
              </a:ext>
            </a:extLst>
          </p:cNvPr>
          <p:cNvSpPr/>
          <p:nvPr/>
        </p:nvSpPr>
        <p:spPr>
          <a:xfrm>
            <a:off x="967666" y="1233996"/>
            <a:ext cx="10315852" cy="4980373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0A3D89-BF0A-4512-A30E-FE33F17F3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0223" y="474805"/>
            <a:ext cx="2692893" cy="13319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E25D5C-4167-412E-8F37-8026C40041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2166" y="1795128"/>
            <a:ext cx="8021437" cy="8708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A78EE0-40D3-4789-B441-BE8E0C0BE8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4864" y="2849252"/>
            <a:ext cx="6102098" cy="10799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1454DF-496F-4953-A4C4-D771ABD0AF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4864" y="3870653"/>
            <a:ext cx="6495350" cy="9830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7DF232-9AA4-42D4-A7D5-D0E03AA1F6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4864" y="4868233"/>
            <a:ext cx="6495350" cy="103956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2532D26-E00B-43A4-9FD0-92D5DAAAA9A1}"/>
              </a:ext>
            </a:extLst>
          </p:cNvPr>
          <p:cNvSpPr txBox="1"/>
          <p:nvPr/>
        </p:nvSpPr>
        <p:spPr>
          <a:xfrm>
            <a:off x="5095783" y="2904221"/>
            <a:ext cx="1150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もう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056FDF-33CA-463F-8A65-B7756D7CC301}"/>
              </a:ext>
            </a:extLst>
          </p:cNvPr>
          <p:cNvSpPr txBox="1"/>
          <p:nvPr/>
        </p:nvSpPr>
        <p:spPr>
          <a:xfrm>
            <a:off x="2829235" y="3464235"/>
            <a:ext cx="1150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まだ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E5DB225-FB1D-4E27-B15E-EFC3D4E0B3E5}"/>
              </a:ext>
            </a:extLst>
          </p:cNvPr>
          <p:cNvSpPr txBox="1"/>
          <p:nvPr/>
        </p:nvSpPr>
        <p:spPr>
          <a:xfrm>
            <a:off x="5343762" y="3464235"/>
            <a:ext cx="1150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ません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A1F9A6-3B51-429C-8C87-B7A7874C5BFD}"/>
              </a:ext>
            </a:extLst>
          </p:cNvPr>
          <p:cNvSpPr txBox="1"/>
          <p:nvPr/>
        </p:nvSpPr>
        <p:spPr>
          <a:xfrm>
            <a:off x="3502097" y="3912368"/>
            <a:ext cx="1150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まだ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52BCE4-D1E1-4F45-BB16-DB9659C55B9E}"/>
              </a:ext>
            </a:extLst>
          </p:cNvPr>
          <p:cNvSpPr txBox="1"/>
          <p:nvPr/>
        </p:nvSpPr>
        <p:spPr>
          <a:xfrm>
            <a:off x="5650215" y="3908979"/>
            <a:ext cx="1150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ます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97C36B-7058-43AE-9FBB-867F4A7B41B9}"/>
              </a:ext>
            </a:extLst>
          </p:cNvPr>
          <p:cNvSpPr txBox="1"/>
          <p:nvPr/>
        </p:nvSpPr>
        <p:spPr>
          <a:xfrm>
            <a:off x="6096000" y="4422415"/>
            <a:ext cx="1150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もう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BE00B4-8053-405A-B9BB-A1D1A778916D}"/>
              </a:ext>
            </a:extLst>
          </p:cNvPr>
          <p:cNvSpPr txBox="1"/>
          <p:nvPr/>
        </p:nvSpPr>
        <p:spPr>
          <a:xfrm>
            <a:off x="3623570" y="5416606"/>
            <a:ext cx="1150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もう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22" name="Z_[08-07]_katachi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083762" y="151837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50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922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52CD54A-6B9F-47A1-B90F-578D0DECC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192" y="602657"/>
            <a:ext cx="10905066" cy="169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5431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779E8D-569C-4FFE-B33E-BB5459E56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07" y="249507"/>
            <a:ext cx="11604386" cy="63589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55039-1CBB-4B5E-8DCB-C57CDA0F8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025" y="515783"/>
            <a:ext cx="2953909" cy="11751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66EBE8-1F24-43CE-96E7-6B0BF2411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4025" y="1690895"/>
            <a:ext cx="9058275" cy="33586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3F74D7-0723-4F2C-ABFB-CF51151056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4025" y="5049522"/>
            <a:ext cx="4839348" cy="139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8752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DC7203-3605-45C4-A335-2A5F553D3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07" y="249507"/>
            <a:ext cx="11604386" cy="63589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02E5EDC-0735-4D73-B02B-9721E3A42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892" y="1605550"/>
            <a:ext cx="2798908" cy="9722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8F42A9-33EE-4A52-B852-AF7F40FABE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098" y="2777693"/>
            <a:ext cx="9231332" cy="13026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DB26F9-1C6F-4D8C-B847-51BB0542AE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5892" y="4280218"/>
            <a:ext cx="4518940" cy="139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494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64D9B24-E5ED-486D-9441-6151493B8ABB}"/>
              </a:ext>
            </a:extLst>
          </p:cNvPr>
          <p:cNvSpPr/>
          <p:nvPr/>
        </p:nvSpPr>
        <p:spPr>
          <a:xfrm>
            <a:off x="967666" y="1296140"/>
            <a:ext cx="10315852" cy="4421080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0A3D89-BF0A-4512-A30E-FE33F17F3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0223" y="536948"/>
            <a:ext cx="2692893" cy="13319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E25D5C-4167-412E-8F37-8026C40041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2166" y="1976792"/>
            <a:ext cx="8021437" cy="8708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B4AD15-9B2F-469E-9BAF-7D30485639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2166" y="2791837"/>
            <a:ext cx="6250069" cy="12534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8FE9C3-4316-4138-806C-98D747B657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2166" y="4043921"/>
            <a:ext cx="8450878" cy="1109070"/>
          </a:xfrm>
          <a:prstGeom prst="rect">
            <a:avLst/>
          </a:prstGeom>
        </p:spPr>
      </p:pic>
      <p:pic>
        <p:nvPicPr>
          <p:cNvPr id="2" name="Z_[08-08]_katachi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65326" y="181033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07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268ED3-18F0-4D1B-9194-5E36465D9F0E}"/>
              </a:ext>
            </a:extLst>
          </p:cNvPr>
          <p:cNvSpPr/>
          <p:nvPr/>
        </p:nvSpPr>
        <p:spPr>
          <a:xfrm>
            <a:off x="241177" y="179872"/>
            <a:ext cx="11709646" cy="6498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4D9B24-E5ED-486D-9441-6151493B8ABB}"/>
              </a:ext>
            </a:extLst>
          </p:cNvPr>
          <p:cNvSpPr/>
          <p:nvPr/>
        </p:nvSpPr>
        <p:spPr>
          <a:xfrm>
            <a:off x="967666" y="1296140"/>
            <a:ext cx="10315852" cy="4421080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0A3D89-BF0A-4512-A30E-FE33F17F3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0223" y="536948"/>
            <a:ext cx="2692893" cy="13319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E25D5C-4167-412E-8F37-8026C40041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2166" y="1976792"/>
            <a:ext cx="8021437" cy="8708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B4AD15-9B2F-469E-9BAF-7D30485639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2166" y="2791837"/>
            <a:ext cx="6250069" cy="12534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8FE9C3-4316-4138-806C-98D747B657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2166" y="4043921"/>
            <a:ext cx="8450878" cy="110907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EDB7861-4CC5-4882-AA36-C4B8C40992E6}"/>
              </a:ext>
            </a:extLst>
          </p:cNvPr>
          <p:cNvSpPr txBox="1"/>
          <p:nvPr/>
        </p:nvSpPr>
        <p:spPr>
          <a:xfrm>
            <a:off x="5104661" y="3006930"/>
            <a:ext cx="1150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どこか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B33B9C-3504-4A3D-9138-B6C8DDDD6C23}"/>
              </a:ext>
            </a:extLst>
          </p:cNvPr>
          <p:cNvSpPr txBox="1"/>
          <p:nvPr/>
        </p:nvSpPr>
        <p:spPr>
          <a:xfrm>
            <a:off x="5237456" y="4168232"/>
            <a:ext cx="1150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なんじ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D5567A-A454-4D08-AB3E-9BBFE83BE532}"/>
              </a:ext>
            </a:extLst>
          </p:cNvPr>
          <p:cNvSpPr txBox="1"/>
          <p:nvPr/>
        </p:nvSpPr>
        <p:spPr>
          <a:xfrm>
            <a:off x="7222812" y="4168232"/>
            <a:ext cx="1150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か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13" name="Z_[08-08]_katachi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29468" y="181755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595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684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5" grpId="0"/>
      <p:bldP spid="16" grpId="0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281F9F-93F5-4EDE-8058-F21632CA8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67" y="600201"/>
            <a:ext cx="10905066" cy="139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433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857AD5-1700-41D0-8D20-24DD25D99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07" y="249507"/>
            <a:ext cx="11604386" cy="63589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84AE85-3F3E-46D6-87AB-BFBA1B0C6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0898" y="377429"/>
            <a:ext cx="7642585" cy="9697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ED9D9B-6E25-4E95-9ADC-19F04AB80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5524" y="1407321"/>
            <a:ext cx="7848161" cy="37568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5E1134-B3B3-4CC8-A3FB-DCDD561C71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5524" y="5164176"/>
            <a:ext cx="6029326" cy="136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5185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B43B75-46AE-494B-911F-5DB3F01B6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003" y="549674"/>
            <a:ext cx="9195320" cy="114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2053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D075E9C-6201-4D37-A950-A542AAA1EC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743627"/>
            <a:ext cx="10905066" cy="5370744"/>
          </a:xfrm>
          <a:prstGeom prst="rect">
            <a:avLst/>
          </a:prstGeom>
        </p:spPr>
      </p:pic>
      <p:pic>
        <p:nvPicPr>
          <p:cNvPr id="2" name="Z_[08-0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30901" y="1436757"/>
            <a:ext cx="406400" cy="406400"/>
          </a:xfrm>
          <a:prstGeom prst="rect">
            <a:avLst/>
          </a:prstGeom>
        </p:spPr>
      </p:pic>
      <p:pic>
        <p:nvPicPr>
          <p:cNvPr id="6" name="Z_[08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30901" y="495918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741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1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email&#10;&#10;Description automatically generated">
            <a:extLst>
              <a:ext uri="{FF2B5EF4-FFF2-40B4-BE49-F238E27FC236}">
                <a16:creationId xmlns:a16="http://schemas.microsoft.com/office/drawing/2014/main" id="{515B9BED-4165-45CB-B023-06D2B09736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8269" y="643466"/>
            <a:ext cx="10175462" cy="5571067"/>
          </a:xfrm>
          <a:prstGeom prst="rect">
            <a:avLst/>
          </a:prstGeom>
        </p:spPr>
      </p:pic>
      <p:pic>
        <p:nvPicPr>
          <p:cNvPr id="2" name="Z_[08-05]_kiku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38852" y="1381098"/>
            <a:ext cx="406400" cy="406400"/>
          </a:xfrm>
          <a:prstGeom prst="rect">
            <a:avLst/>
          </a:prstGeom>
        </p:spPr>
      </p:pic>
      <p:pic>
        <p:nvPicPr>
          <p:cNvPr id="6" name="Z_[08-06]_kiku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38852" y="436283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32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9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517AAA-7CDC-4069-926F-4BCB7A698B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507804"/>
            <a:ext cx="5762625" cy="8669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71578E-0D89-4720-B3E3-EFF2BF3797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8496" y="2443688"/>
            <a:ext cx="3933367" cy="4895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5B8A14-E258-45DE-9A80-FC54BFF85E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1374716"/>
            <a:ext cx="9224526" cy="9454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9DEB78-FF4D-48BB-8645-B38374EA1E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27668" y="3056709"/>
            <a:ext cx="9136664" cy="3153590"/>
          </a:xfrm>
          <a:prstGeom prst="rect">
            <a:avLst/>
          </a:prstGeom>
        </p:spPr>
      </p:pic>
      <p:pic>
        <p:nvPicPr>
          <p:cNvPr id="2" name="Z_[08-09]_hanasu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221863" y="2385373"/>
            <a:ext cx="406400" cy="406400"/>
          </a:xfrm>
          <a:prstGeom prst="rect">
            <a:avLst/>
          </a:prstGeom>
        </p:spPr>
      </p:pic>
      <p:pic>
        <p:nvPicPr>
          <p:cNvPr id="4" name="Z_[08-10]_hanasu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689600" y="273963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36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4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517AAA-7CDC-4069-926F-4BCB7A698B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507804"/>
            <a:ext cx="5762625" cy="8669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71578E-0D89-4720-B3E3-EFF2BF3797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8496" y="2443688"/>
            <a:ext cx="3933367" cy="4895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5B8A14-E258-45DE-9A80-FC54BFF85E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1374716"/>
            <a:ext cx="9224526" cy="9454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01B029-3677-4CDA-BECD-2908424568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2429" y="3779229"/>
            <a:ext cx="8338215" cy="1790280"/>
          </a:xfrm>
          <a:prstGeom prst="rect">
            <a:avLst/>
          </a:prstGeom>
        </p:spPr>
      </p:pic>
      <p:pic>
        <p:nvPicPr>
          <p:cNvPr id="2" name="Z_[08-11]_hanasu1-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221863" y="2355546"/>
            <a:ext cx="406400" cy="406400"/>
          </a:xfrm>
          <a:prstGeom prst="rect">
            <a:avLst/>
          </a:prstGeom>
        </p:spPr>
      </p:pic>
      <p:pic>
        <p:nvPicPr>
          <p:cNvPr id="9" name="Z_[08-12]_hanasu1-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689600" y="283125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52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24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517AAA-7CDC-4069-926F-4BCB7A698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75" y="507804"/>
            <a:ext cx="5762625" cy="8669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5B8A14-E258-45DE-9A80-FC54BFF85E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1374716"/>
            <a:ext cx="9224526" cy="9454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940FC9-C59C-4CF6-8D21-AEBECF2978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9215" y="3203738"/>
            <a:ext cx="6913373" cy="32013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6F8FDF-254B-4091-A941-A967DDFE5A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7621" y="2404579"/>
            <a:ext cx="4699931" cy="627457"/>
          </a:xfrm>
          <a:prstGeom prst="rect">
            <a:avLst/>
          </a:prstGeom>
        </p:spPr>
      </p:pic>
      <p:pic>
        <p:nvPicPr>
          <p:cNvPr id="2" name="Z_[08-13]_hanas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95901" y="255877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63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517AAA-7CDC-4069-926F-4BCB7A698B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507804"/>
            <a:ext cx="5762625" cy="8669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71578E-0D89-4720-B3E3-EFF2BF3797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8496" y="2443688"/>
            <a:ext cx="3933367" cy="4895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9DEB78-FF4D-48BB-8645-B38374EA1E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619" y="3068711"/>
            <a:ext cx="7554045" cy="26073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F1AFA9-854A-436A-86BE-178BC67779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275" y="1456709"/>
            <a:ext cx="9058183" cy="759003"/>
          </a:xfrm>
          <a:prstGeom prst="rect">
            <a:avLst/>
          </a:prstGeom>
        </p:spPr>
      </p:pic>
      <p:pic>
        <p:nvPicPr>
          <p:cNvPr id="12" name="Picture 11" descr="A picture containing letter&#10;&#10;Description automatically generated">
            <a:extLst>
              <a:ext uri="{FF2B5EF4-FFF2-40B4-BE49-F238E27FC236}">
                <a16:creationId xmlns:a16="http://schemas.microsoft.com/office/drawing/2014/main" id="{C6F7AF17-1F69-40A9-AE1B-A428D889825A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364" y="4539261"/>
            <a:ext cx="4179332" cy="205051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4C61BF-9783-4419-A663-BE06B9F3AFAD}"/>
              </a:ext>
            </a:extLst>
          </p:cNvPr>
          <p:cNvSpPr/>
          <p:nvPr/>
        </p:nvSpPr>
        <p:spPr>
          <a:xfrm>
            <a:off x="7654577" y="4403786"/>
            <a:ext cx="4376691" cy="232146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Z_[08-09]_hanasu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21863" y="2447902"/>
            <a:ext cx="406400" cy="406400"/>
          </a:xfrm>
          <a:prstGeom prst="rect">
            <a:avLst/>
          </a:prstGeom>
        </p:spPr>
      </p:pic>
      <p:pic>
        <p:nvPicPr>
          <p:cNvPr id="6" name="Z_[08-10]_hanasu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628263" y="280157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75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4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517AAA-7CDC-4069-926F-4BCB7A698B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507804"/>
            <a:ext cx="5762625" cy="8669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71578E-0D89-4720-B3E3-EFF2BF3797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8496" y="2443688"/>
            <a:ext cx="3933367" cy="4895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01B029-3677-4CDA-BECD-2908424568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916" y="3302278"/>
            <a:ext cx="7153014" cy="15358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2B5FC7-2965-4AD9-B232-337BE79B69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275" y="1456709"/>
            <a:ext cx="9058183" cy="759003"/>
          </a:xfrm>
          <a:prstGeom prst="rect">
            <a:avLst/>
          </a:prstGeom>
        </p:spPr>
      </p:pic>
      <p:pic>
        <p:nvPicPr>
          <p:cNvPr id="10" name="Picture 9" descr="A picture containing letter&#10;&#10;Description automatically generated">
            <a:extLst>
              <a:ext uri="{FF2B5EF4-FFF2-40B4-BE49-F238E27FC236}">
                <a16:creationId xmlns:a16="http://schemas.microsoft.com/office/drawing/2014/main" id="{D1FB8956-F25D-4164-98A0-437E8B5C45F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364" y="4539261"/>
            <a:ext cx="4179332" cy="205051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390A18B-15BD-467B-9FD0-4100E05A20C9}"/>
              </a:ext>
            </a:extLst>
          </p:cNvPr>
          <p:cNvSpPr/>
          <p:nvPr/>
        </p:nvSpPr>
        <p:spPr>
          <a:xfrm>
            <a:off x="7654577" y="4403786"/>
            <a:ext cx="4376691" cy="232146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Z_[08-11]_hanasu1-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21863" y="2265553"/>
            <a:ext cx="406400" cy="406400"/>
          </a:xfrm>
          <a:prstGeom prst="rect">
            <a:avLst/>
          </a:prstGeom>
        </p:spPr>
      </p:pic>
      <p:pic>
        <p:nvPicPr>
          <p:cNvPr id="7" name="Z_[08-12]_hanasu1-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75652" y="273003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19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2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517AAA-7CDC-4069-926F-4BCB7A698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75" y="507804"/>
            <a:ext cx="5762625" cy="8669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940FC9-C59C-4CF6-8D21-AEBECF2978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32" y="3220903"/>
            <a:ext cx="6913373" cy="32013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6F8FDF-254B-4091-A941-A967DDFE5A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7621" y="2404579"/>
            <a:ext cx="4699931" cy="6274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D2E8A7-50B1-4BD8-8D88-BE128C89E4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1456709"/>
            <a:ext cx="9058183" cy="759003"/>
          </a:xfrm>
          <a:prstGeom prst="rect">
            <a:avLst/>
          </a:prstGeom>
        </p:spPr>
      </p:pic>
      <p:pic>
        <p:nvPicPr>
          <p:cNvPr id="11" name="Picture 10" descr="A picture containing letter&#10;&#10;Description automatically generated">
            <a:extLst>
              <a:ext uri="{FF2B5EF4-FFF2-40B4-BE49-F238E27FC236}">
                <a16:creationId xmlns:a16="http://schemas.microsoft.com/office/drawing/2014/main" id="{0D9F7C05-6161-47A8-AE89-DEC02456BA9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364" y="4539261"/>
            <a:ext cx="4179332" cy="205051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38C2606-4E1C-4B23-A697-52A93131A619}"/>
              </a:ext>
            </a:extLst>
          </p:cNvPr>
          <p:cNvSpPr/>
          <p:nvPr/>
        </p:nvSpPr>
        <p:spPr>
          <a:xfrm>
            <a:off x="7654577" y="4403786"/>
            <a:ext cx="4376691" cy="232146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Z_[08-13]_hanas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32500" y="253230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08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970212-A901-494E-A2AA-1F0BC69B5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" y="158537"/>
            <a:ext cx="5762625" cy="8669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B7D6FE-1162-4B3C-B30A-FA4C27730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5" y="975647"/>
            <a:ext cx="9115425" cy="18902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5DB21C-262B-4C28-B646-CED7A4EF6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27314"/>
            <a:ext cx="6462222" cy="22304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B9A592-CCA4-43FD-899E-1D90F0A069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1326" y="3027313"/>
            <a:ext cx="5298434" cy="11376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961D1A-74E0-4F84-9D61-CD0283244F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426" y="4489414"/>
            <a:ext cx="4879334" cy="225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049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9A3C59-21BD-4AB6-9F9C-6E46B9A72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425" y="110824"/>
            <a:ext cx="8658225" cy="6731769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D4A1062-431C-43CF-8BEB-6DA74400B3FD}"/>
              </a:ext>
            </a:extLst>
          </p:cNvPr>
          <p:cNvSpPr/>
          <p:nvPr/>
        </p:nvSpPr>
        <p:spPr>
          <a:xfrm>
            <a:off x="1495425" y="753584"/>
            <a:ext cx="8658225" cy="9704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466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CDFAFC9-9B99-4AC0-A3A6-DA8926A5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67" y="796924"/>
            <a:ext cx="10905066" cy="204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2385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E4EFF2-BAB3-4318-A474-CBE4CA183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5" y="502520"/>
            <a:ext cx="10420350" cy="18437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274DDB-26B1-4260-9DEE-8599847B0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3611" y="2527365"/>
            <a:ext cx="3853795" cy="3732148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68E7869-768B-38D0-A5D3-142F1CBFAB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8432" y="130888"/>
            <a:ext cx="935645" cy="935196"/>
          </a:xfrm>
          <a:prstGeom prst="rect">
            <a:avLst/>
          </a:prstGeom>
        </p:spPr>
      </p:pic>
      <p:sp>
        <p:nvSpPr>
          <p:cNvPr id="4" name="Google Shape;108;p3">
            <a:extLst>
              <a:ext uri="{FF2B5EF4-FFF2-40B4-BE49-F238E27FC236}">
                <a16:creationId xmlns:a16="http://schemas.microsoft.com/office/drawing/2014/main" id="{4D17F78E-B509-F45E-BAB4-E9826C51B80D}"/>
              </a:ext>
            </a:extLst>
          </p:cNvPr>
          <p:cNvSpPr/>
          <p:nvPr/>
        </p:nvSpPr>
        <p:spPr>
          <a:xfrm>
            <a:off x="9071022" y="310475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テキスト ボックス 3">
            <a:extLst>
              <a:ext uri="{FF2B5EF4-FFF2-40B4-BE49-F238E27FC236}">
                <a16:creationId xmlns:a16="http://schemas.microsoft.com/office/drawing/2014/main" id="{1166AC6D-CAF7-74F4-40E5-9BABEE73534C}"/>
              </a:ext>
            </a:extLst>
          </p:cNvPr>
          <p:cNvSpPr txBox="1"/>
          <p:nvPr/>
        </p:nvSpPr>
        <p:spPr>
          <a:xfrm>
            <a:off x="9214078" y="598487"/>
            <a:ext cx="28307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5"/>
              </a:rPr>
              <a:t>https://youtu.be/eA46Pf_vIM4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200149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5E9682-5EB0-496B-97A3-E366998624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346" y="320911"/>
            <a:ext cx="8924925" cy="18308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025B7B-9A18-4693-9C2F-F4B8BDCAB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3815" y="2151799"/>
            <a:ext cx="8284369" cy="4306151"/>
          </a:xfrm>
          <a:prstGeom prst="rect">
            <a:avLst/>
          </a:prstGeom>
        </p:spPr>
      </p:pic>
      <p:pic>
        <p:nvPicPr>
          <p:cNvPr id="2" name="Z_[08-14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25271" y="82995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75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1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69E18B-6C4D-4D2D-B88D-16C0B4E9FC6C}"/>
              </a:ext>
            </a:extLst>
          </p:cNvPr>
          <p:cNvSpPr/>
          <p:nvPr/>
        </p:nvSpPr>
        <p:spPr>
          <a:xfrm>
            <a:off x="241177" y="179872"/>
            <a:ext cx="11709646" cy="6498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5E9682-5EB0-496B-97A3-E366998624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346" y="320911"/>
            <a:ext cx="8924925" cy="18308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025B7B-9A18-4693-9C2F-F4B8BDCAB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3815" y="2151799"/>
            <a:ext cx="8284369" cy="43061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B70895-7022-496C-B5EB-D32E09D3D463}"/>
              </a:ext>
            </a:extLst>
          </p:cNvPr>
          <p:cNvSpPr txBox="1"/>
          <p:nvPr/>
        </p:nvSpPr>
        <p:spPr>
          <a:xfrm>
            <a:off x="4519014" y="2398121"/>
            <a:ext cx="21126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ちゅうがくせい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A80076-50A4-4DB4-891D-837C3633BE54}"/>
              </a:ext>
            </a:extLst>
          </p:cNvPr>
          <p:cNvSpPr txBox="1"/>
          <p:nvPr/>
        </p:nvSpPr>
        <p:spPr>
          <a:xfrm>
            <a:off x="5288132" y="2798231"/>
            <a:ext cx="1150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プロ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2BCF6F-2EC8-4D0C-9919-2E574FBA9B69}"/>
              </a:ext>
            </a:extLst>
          </p:cNvPr>
          <p:cNvSpPr txBox="1"/>
          <p:nvPr/>
        </p:nvSpPr>
        <p:spPr>
          <a:xfrm>
            <a:off x="5321201" y="3349221"/>
            <a:ext cx="1150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FF0000"/>
                </a:solidFill>
              </a:rPr>
              <a:t>1000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C5CA72-5E37-482A-8407-A1CEB14ED7CC}"/>
              </a:ext>
            </a:extLst>
          </p:cNvPr>
          <p:cNvSpPr txBox="1"/>
          <p:nvPr/>
        </p:nvSpPr>
        <p:spPr>
          <a:xfrm>
            <a:off x="6752948" y="4421266"/>
            <a:ext cx="1150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○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2267AC-704D-4C91-955A-76C227733D5C}"/>
              </a:ext>
            </a:extLst>
          </p:cNvPr>
          <p:cNvSpPr txBox="1"/>
          <p:nvPr/>
        </p:nvSpPr>
        <p:spPr>
          <a:xfrm>
            <a:off x="4745772" y="4923460"/>
            <a:ext cx="1350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カラオケ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8E92B0-E929-425A-88E8-533A5B8BA0B8}"/>
              </a:ext>
            </a:extLst>
          </p:cNvPr>
          <p:cNvSpPr txBox="1"/>
          <p:nvPr/>
        </p:nvSpPr>
        <p:spPr>
          <a:xfrm>
            <a:off x="4170345" y="5851368"/>
            <a:ext cx="1150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○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14" name="Z_[08-14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25271" y="829955"/>
            <a:ext cx="406400" cy="406400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40C8F838-C7AA-4931-95FC-510D7355C78B}"/>
              </a:ext>
            </a:extLst>
          </p:cNvPr>
          <p:cNvSpPr txBox="1"/>
          <p:nvPr/>
        </p:nvSpPr>
        <p:spPr>
          <a:xfrm>
            <a:off x="4170345" y="3820147"/>
            <a:ext cx="1150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○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19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0516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9DED3C-5957-4AD1-96E1-23B41E504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30" y="264985"/>
            <a:ext cx="4152900" cy="5900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A120A9-706B-46F3-BE01-8661A1B98E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031" y="949837"/>
            <a:ext cx="11366377" cy="3956976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741576-41A7-4D4F-917E-52B78B86CF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111" y="1083884"/>
            <a:ext cx="5419990" cy="35835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8263B9-0A6C-406A-AB30-61D2E468CE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6202" y="1083884"/>
            <a:ext cx="5679148" cy="35165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27E234B-C0D5-4EBC-AE06-9D455161AD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28915" y="5001624"/>
            <a:ext cx="8174372" cy="1578935"/>
          </a:xfrm>
          <a:prstGeom prst="rect">
            <a:avLst/>
          </a:prstGeom>
        </p:spPr>
      </p:pic>
      <p:pic>
        <p:nvPicPr>
          <p:cNvPr id="8" name="Z_[08-14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828484" y="25186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08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16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2B5DB2-02DA-45A3-8056-67B3CF707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36" y="263654"/>
            <a:ext cx="4974464" cy="7672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66B306-C8FB-4AD6-8FBF-6A905AC29F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736" y="1030940"/>
            <a:ext cx="8562975" cy="8350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724CD3-DC48-408A-BA29-B4C9BEEA02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9565" y="2107135"/>
            <a:ext cx="7999888" cy="3719925"/>
          </a:xfrm>
          <a:prstGeom prst="rect">
            <a:avLst/>
          </a:prstGeom>
        </p:spPr>
      </p:pic>
      <p:pic>
        <p:nvPicPr>
          <p:cNvPr id="2" name="Z_[08-15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28272" y="22268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7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2B5DB2-02DA-45A3-8056-67B3CF7074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736" y="263654"/>
            <a:ext cx="4974464" cy="7672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66B306-C8FB-4AD6-8FBF-6A905AC29F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736" y="1030940"/>
            <a:ext cx="8562975" cy="8350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33275B-30B6-4E40-95AE-5FFA73A217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7005" y="2457164"/>
            <a:ext cx="10357990" cy="2922698"/>
          </a:xfrm>
          <a:prstGeom prst="rect">
            <a:avLst/>
          </a:prstGeom>
        </p:spPr>
      </p:pic>
      <p:pic>
        <p:nvPicPr>
          <p:cNvPr id="2" name="Z_[08-16]_hanasu2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40748" y="2457014"/>
            <a:ext cx="406400" cy="406400"/>
          </a:xfrm>
          <a:prstGeom prst="rect">
            <a:avLst/>
          </a:prstGeom>
        </p:spPr>
      </p:pic>
      <p:pic>
        <p:nvPicPr>
          <p:cNvPr id="7" name="Z_[08-17]_hanasu2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025775" y="287094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71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2B5DB2-02DA-45A3-8056-67B3CF707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36" y="263654"/>
            <a:ext cx="4974464" cy="7672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66B306-C8FB-4AD6-8FBF-6A905AC29F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736" y="1030940"/>
            <a:ext cx="8562975" cy="8350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FDBB9B-A0B5-4297-B073-EA3DA0B2A1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862" y="2353937"/>
            <a:ext cx="10582275" cy="2917820"/>
          </a:xfrm>
          <a:prstGeom prst="rect">
            <a:avLst/>
          </a:prstGeom>
        </p:spPr>
      </p:pic>
      <p:pic>
        <p:nvPicPr>
          <p:cNvPr id="2" name="Z_[08-18]_hanasu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22968" y="299308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17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2B5DB2-02DA-45A3-8056-67B3CF707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36" y="263654"/>
            <a:ext cx="4974464" cy="7672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66B306-C8FB-4AD6-8FBF-6A905AC29F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736" y="1030940"/>
            <a:ext cx="8562975" cy="8350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45F4E9-E0B5-4371-A146-52203B7A34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800" y="1865964"/>
            <a:ext cx="8100519" cy="4472465"/>
          </a:xfrm>
          <a:prstGeom prst="rect">
            <a:avLst/>
          </a:prstGeom>
        </p:spPr>
      </p:pic>
      <p:pic>
        <p:nvPicPr>
          <p:cNvPr id="2" name="Z_[08-19]_hanasu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688341" y="207233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84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2B5DB2-02DA-45A3-8056-67B3CF707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36" y="263654"/>
            <a:ext cx="4974464" cy="7672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724CD3-DC48-408A-BA29-B4C9BEEA02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7444" y="2495876"/>
            <a:ext cx="7078312" cy="32913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FF2865-D1FE-49D0-9B8F-8D68FEF3B8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737" y="996122"/>
            <a:ext cx="9137190" cy="767286"/>
          </a:xfrm>
          <a:prstGeom prst="rect">
            <a:avLst/>
          </a:prstGeom>
        </p:spPr>
      </p:pic>
      <p:pic>
        <p:nvPicPr>
          <p:cNvPr id="9" name="Picture 8" descr="A picture containing letter&#10;&#10;Description automatically generated">
            <a:extLst>
              <a:ext uri="{FF2B5EF4-FFF2-40B4-BE49-F238E27FC236}">
                <a16:creationId xmlns:a16="http://schemas.microsoft.com/office/drawing/2014/main" id="{7A752702-34F5-43B0-9E94-7CC96BDAC55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684" y="1763408"/>
            <a:ext cx="4179332" cy="205051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455612-38B7-4251-9E40-0046A2A9F474}"/>
              </a:ext>
            </a:extLst>
          </p:cNvPr>
          <p:cNvSpPr/>
          <p:nvPr/>
        </p:nvSpPr>
        <p:spPr>
          <a:xfrm>
            <a:off x="7554897" y="1627933"/>
            <a:ext cx="4376691" cy="232146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Z_[08-15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829946" y="253525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2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2B5DB2-02DA-45A3-8056-67B3CF7074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736" y="263654"/>
            <a:ext cx="4974464" cy="7672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33275B-30B6-4E40-95AE-5FFA73A217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2163" y="1974103"/>
            <a:ext cx="8076074" cy="22788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E2313F-97F6-466F-99D2-CDF7F91F87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737" y="996122"/>
            <a:ext cx="9137190" cy="767286"/>
          </a:xfrm>
          <a:prstGeom prst="rect">
            <a:avLst/>
          </a:prstGeom>
        </p:spPr>
      </p:pic>
      <p:pic>
        <p:nvPicPr>
          <p:cNvPr id="8" name="Picture 7" descr="A picture containing letter&#10;&#10;Description automatically generated">
            <a:extLst>
              <a:ext uri="{FF2B5EF4-FFF2-40B4-BE49-F238E27FC236}">
                <a16:creationId xmlns:a16="http://schemas.microsoft.com/office/drawing/2014/main" id="{D0CF1722-3BF5-4164-989A-01FC7BA8771A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226" y="4417832"/>
            <a:ext cx="4179332" cy="205051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488D08F-DE5B-4CAD-B873-00332CD2D8A8}"/>
              </a:ext>
            </a:extLst>
          </p:cNvPr>
          <p:cNvSpPr/>
          <p:nvPr/>
        </p:nvSpPr>
        <p:spPr>
          <a:xfrm>
            <a:off x="7590439" y="4282357"/>
            <a:ext cx="4376691" cy="232146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Z_[08-16]_hanasu2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540563" y="1884014"/>
            <a:ext cx="406400" cy="406400"/>
          </a:xfrm>
          <a:prstGeom prst="rect">
            <a:avLst/>
          </a:prstGeom>
        </p:spPr>
      </p:pic>
      <p:pic>
        <p:nvPicPr>
          <p:cNvPr id="5" name="Z_[08-17]_hanasu2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215156" y="228909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58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2B5DB2-02DA-45A3-8056-67B3CF707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36" y="263654"/>
            <a:ext cx="4974464" cy="7672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FDBB9B-A0B5-4297-B073-EA3DA0B2A1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0342" y="1763408"/>
            <a:ext cx="9065890" cy="24997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BF3552-09EF-485B-B426-A27212D291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737" y="996122"/>
            <a:ext cx="9137190" cy="767286"/>
          </a:xfrm>
          <a:prstGeom prst="rect">
            <a:avLst/>
          </a:prstGeom>
        </p:spPr>
      </p:pic>
      <p:pic>
        <p:nvPicPr>
          <p:cNvPr id="9" name="Picture 8" descr="A picture containing letter&#10;&#10;Description automatically generated">
            <a:extLst>
              <a:ext uri="{FF2B5EF4-FFF2-40B4-BE49-F238E27FC236}">
                <a16:creationId xmlns:a16="http://schemas.microsoft.com/office/drawing/2014/main" id="{5E2625A8-49E6-4337-AB0A-F4B3B0F2C53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072" y="4444464"/>
            <a:ext cx="4179332" cy="205051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68D1DFD-3FAD-46DC-9188-C192648CB5F1}"/>
              </a:ext>
            </a:extLst>
          </p:cNvPr>
          <p:cNvSpPr/>
          <p:nvPr/>
        </p:nvSpPr>
        <p:spPr>
          <a:xfrm>
            <a:off x="7599285" y="4308989"/>
            <a:ext cx="4376691" cy="232146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Z_[08-18]_hanasu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22968" y="229267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530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B6C0E04-E0DE-46DB-9517-718918716E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37" y="996122"/>
            <a:ext cx="9137190" cy="7672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2B5DB2-02DA-45A3-8056-67B3CF7074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736" y="263654"/>
            <a:ext cx="4974464" cy="7672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45F4E9-E0B5-4371-A146-52203B7A34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736" y="2017219"/>
            <a:ext cx="6963438" cy="3844659"/>
          </a:xfrm>
          <a:prstGeom prst="rect">
            <a:avLst/>
          </a:prstGeom>
        </p:spPr>
      </p:pic>
      <p:pic>
        <p:nvPicPr>
          <p:cNvPr id="8" name="Picture 7" descr="A picture containing letter&#10;&#10;Description automatically generated">
            <a:extLst>
              <a:ext uri="{FF2B5EF4-FFF2-40B4-BE49-F238E27FC236}">
                <a16:creationId xmlns:a16="http://schemas.microsoft.com/office/drawing/2014/main" id="{FF1F7DB0-E665-40A8-A024-6C99BC75FC1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072" y="4444464"/>
            <a:ext cx="4179332" cy="205051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AA2CBB4-8AC3-4F4A-AB97-40B3722DA138}"/>
              </a:ext>
            </a:extLst>
          </p:cNvPr>
          <p:cNvSpPr/>
          <p:nvPr/>
        </p:nvSpPr>
        <p:spPr>
          <a:xfrm>
            <a:off x="7599285" y="4308989"/>
            <a:ext cx="4376691" cy="232146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Z_[08-19]_hanasu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49903" y="217722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41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D9ABD2E-61A8-4908-8AD0-B914E3A9A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238" y="4857504"/>
            <a:ext cx="6299136" cy="17368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84D1A6-EFCA-4C58-B49D-447FF75F8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36" y="263654"/>
            <a:ext cx="4974464" cy="7672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512CF6-AF8A-4E27-AACC-D0196031E7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36" y="1028148"/>
            <a:ext cx="7708139" cy="19160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F26565-8D0B-40FA-96D5-D77493BA62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816" y="3038901"/>
            <a:ext cx="4198303" cy="19521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7F2BB9-C519-4C2E-A314-0214EA8E99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9872" y="2877960"/>
            <a:ext cx="6238312" cy="1760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25BC6E-C33E-4E52-98D1-B47FC62ED1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4207" y="4462165"/>
            <a:ext cx="4198303" cy="231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0832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9A3C59-21BD-4AB6-9F9C-6E46B9A72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311" y="321733"/>
            <a:ext cx="7992969" cy="621453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D4A1062-431C-43CF-8BEB-6DA74400B3FD}"/>
              </a:ext>
            </a:extLst>
          </p:cNvPr>
          <p:cNvSpPr/>
          <p:nvPr/>
        </p:nvSpPr>
        <p:spPr>
          <a:xfrm>
            <a:off x="1920325" y="2481690"/>
            <a:ext cx="7986956" cy="79899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2899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AA92DE5-A9AA-4201-AA5A-AFC71AA97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67" y="706924"/>
            <a:ext cx="10905066" cy="226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7271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2B62D1B4-A890-4758-A841-57D6994BF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688" y="1353076"/>
            <a:ext cx="4779156" cy="1935558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45A093F6-9A04-4D6F-8AAD-643029ED8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600" y="1353076"/>
            <a:ext cx="4172712" cy="415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617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A426C9-3465-4A4D-BE02-FC16DD6DE43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163" y="891949"/>
            <a:ext cx="4738572" cy="7458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15F055-60C2-4E10-9980-9BCA0AEA494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0488" y="1832140"/>
            <a:ext cx="6340540" cy="19428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9E8067-66D8-461E-9CA9-7632A66BEEF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5608" y="1773902"/>
            <a:ext cx="4465820" cy="20488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FE0503-3819-4C38-8D76-1B054547495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89478" y="4688926"/>
            <a:ext cx="8466309" cy="982594"/>
          </a:xfrm>
          <a:prstGeom prst="rect">
            <a:avLst/>
          </a:prstGeom>
        </p:spPr>
      </p:pic>
      <p:pic>
        <p:nvPicPr>
          <p:cNvPr id="2" name="Z_[08-20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813249" y="4282526"/>
            <a:ext cx="406400" cy="406400"/>
          </a:xfrm>
          <a:prstGeom prst="rect">
            <a:avLst/>
          </a:prstGeom>
        </p:spPr>
      </p:pic>
      <p:pic>
        <p:nvPicPr>
          <p:cNvPr id="4" name="Z_[08-21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892800" y="4773823"/>
            <a:ext cx="406400" cy="406400"/>
          </a:xfrm>
          <a:prstGeom prst="rect">
            <a:avLst/>
          </a:prstGeom>
        </p:spPr>
      </p:pic>
      <p:pic>
        <p:nvPicPr>
          <p:cNvPr id="6" name="Z_[08-22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065608" y="4282526"/>
            <a:ext cx="406400" cy="406400"/>
          </a:xfrm>
          <a:prstGeom prst="rect">
            <a:avLst/>
          </a:prstGeom>
        </p:spPr>
      </p:pic>
      <p:pic>
        <p:nvPicPr>
          <p:cNvPr id="8" name="Z_[08-23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980080" y="477382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47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0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1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736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4BD6F48-401B-431C-8B39-284F7B003842}"/>
              </a:ext>
            </a:extLst>
          </p:cNvPr>
          <p:cNvSpPr/>
          <p:nvPr/>
        </p:nvSpPr>
        <p:spPr>
          <a:xfrm>
            <a:off x="241177" y="179872"/>
            <a:ext cx="11709646" cy="6498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A426C9-3465-4A4D-BE02-FC16DD6DE43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163" y="891949"/>
            <a:ext cx="4738572" cy="7458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15F055-60C2-4E10-9980-9BCA0AEA494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0488" y="1832140"/>
            <a:ext cx="6340540" cy="19428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9E8067-66D8-461E-9CA9-7632A66BEEF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5608" y="1773902"/>
            <a:ext cx="4465820" cy="20488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FE0503-3819-4C38-8D76-1B054547495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89478" y="4688926"/>
            <a:ext cx="8466309" cy="98259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BA84325-585C-457F-B24B-64080D814867}"/>
              </a:ext>
            </a:extLst>
          </p:cNvPr>
          <p:cNvSpPr txBox="1"/>
          <p:nvPr/>
        </p:nvSpPr>
        <p:spPr>
          <a:xfrm>
            <a:off x="2630101" y="5115462"/>
            <a:ext cx="772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B64377-5E28-4CD8-BAA5-8A28011BEBCC}"/>
              </a:ext>
            </a:extLst>
          </p:cNvPr>
          <p:cNvSpPr txBox="1"/>
          <p:nvPr/>
        </p:nvSpPr>
        <p:spPr>
          <a:xfrm>
            <a:off x="4210643" y="5115462"/>
            <a:ext cx="772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9814DD-361F-46B2-BE7F-67B8977862F5}"/>
              </a:ext>
            </a:extLst>
          </p:cNvPr>
          <p:cNvSpPr txBox="1"/>
          <p:nvPr/>
        </p:nvSpPr>
        <p:spPr>
          <a:xfrm>
            <a:off x="5253653" y="5115462"/>
            <a:ext cx="772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A3C768-CCE9-4572-9635-9C3A217D4CB1}"/>
              </a:ext>
            </a:extLst>
          </p:cNvPr>
          <p:cNvSpPr txBox="1"/>
          <p:nvPr/>
        </p:nvSpPr>
        <p:spPr>
          <a:xfrm>
            <a:off x="6786532" y="5115461"/>
            <a:ext cx="772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BEBA83-06F5-4864-94BF-90E7F89139C6}"/>
              </a:ext>
            </a:extLst>
          </p:cNvPr>
          <p:cNvSpPr txBox="1"/>
          <p:nvPr/>
        </p:nvSpPr>
        <p:spPr>
          <a:xfrm>
            <a:off x="8912170" y="5115460"/>
            <a:ext cx="772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d</a:t>
            </a:r>
          </a:p>
        </p:txBody>
      </p:sp>
      <p:pic>
        <p:nvPicPr>
          <p:cNvPr id="20" name="Z_[08-20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813249" y="4282526"/>
            <a:ext cx="406400" cy="406400"/>
          </a:xfrm>
          <a:prstGeom prst="rect">
            <a:avLst/>
          </a:prstGeom>
        </p:spPr>
      </p:pic>
      <p:pic>
        <p:nvPicPr>
          <p:cNvPr id="21" name="Z_[08-21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882218" y="4773823"/>
            <a:ext cx="406400" cy="406400"/>
          </a:xfrm>
          <a:prstGeom prst="rect">
            <a:avLst/>
          </a:prstGeom>
        </p:spPr>
      </p:pic>
      <p:pic>
        <p:nvPicPr>
          <p:cNvPr id="22" name="Z_[08-22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065608" y="4282526"/>
            <a:ext cx="406400" cy="406400"/>
          </a:xfrm>
          <a:prstGeom prst="rect">
            <a:avLst/>
          </a:prstGeom>
        </p:spPr>
      </p:pic>
      <p:pic>
        <p:nvPicPr>
          <p:cNvPr id="23" name="Z_[08-23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995144" y="477518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703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530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404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019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7365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7284BF3-18F1-4383-917B-7F29E4CF5C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275" y="881616"/>
            <a:ext cx="10839450" cy="17180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73AEB3-64D6-4F0C-9DA7-D3A3F2D4476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6275" y="3248025"/>
            <a:ext cx="10690983" cy="2548570"/>
          </a:xfrm>
          <a:prstGeom prst="rect">
            <a:avLst/>
          </a:prstGeom>
        </p:spPr>
      </p:pic>
      <p:pic>
        <p:nvPicPr>
          <p:cNvPr id="12" name="Z_[08-20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71628" y="2720663"/>
            <a:ext cx="406400" cy="406400"/>
          </a:xfrm>
          <a:prstGeom prst="rect">
            <a:avLst/>
          </a:prstGeom>
        </p:spPr>
      </p:pic>
      <p:pic>
        <p:nvPicPr>
          <p:cNvPr id="13" name="Z_[08-21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77002" y="3429000"/>
            <a:ext cx="406400" cy="406400"/>
          </a:xfrm>
          <a:prstGeom prst="rect">
            <a:avLst/>
          </a:prstGeom>
        </p:spPr>
      </p:pic>
      <p:pic>
        <p:nvPicPr>
          <p:cNvPr id="14" name="Z_[08-22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29726" y="2726397"/>
            <a:ext cx="406400" cy="406400"/>
          </a:xfrm>
          <a:prstGeom prst="rect">
            <a:avLst/>
          </a:prstGeom>
        </p:spPr>
      </p:pic>
      <p:pic>
        <p:nvPicPr>
          <p:cNvPr id="15" name="Z_[08-23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73200" y="33435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6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0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404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019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36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D439FA0-DD71-4198-84B2-0A9EBEC23371}"/>
              </a:ext>
            </a:extLst>
          </p:cNvPr>
          <p:cNvSpPr/>
          <p:nvPr/>
        </p:nvSpPr>
        <p:spPr>
          <a:xfrm>
            <a:off x="241177" y="179872"/>
            <a:ext cx="11709646" cy="6498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284BF3-18F1-4383-917B-7F29E4CF5C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275" y="881616"/>
            <a:ext cx="10839450" cy="17180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73AEB3-64D6-4F0C-9DA7-D3A3F2D4476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6275" y="3248025"/>
            <a:ext cx="10690983" cy="254857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067029C-278B-418E-BBB5-267284669EC1}"/>
              </a:ext>
            </a:extLst>
          </p:cNvPr>
          <p:cNvSpPr txBox="1"/>
          <p:nvPr/>
        </p:nvSpPr>
        <p:spPr>
          <a:xfrm>
            <a:off x="2308810" y="3896348"/>
            <a:ext cx="772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×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0CF30B-98E4-462D-A586-D48501CD3C5A}"/>
              </a:ext>
            </a:extLst>
          </p:cNvPr>
          <p:cNvSpPr txBox="1"/>
          <p:nvPr/>
        </p:nvSpPr>
        <p:spPr>
          <a:xfrm>
            <a:off x="1733625" y="4806281"/>
            <a:ext cx="772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38EA90-9548-449F-97A7-180A76FD931B}"/>
              </a:ext>
            </a:extLst>
          </p:cNvPr>
          <p:cNvSpPr txBox="1"/>
          <p:nvPr/>
        </p:nvSpPr>
        <p:spPr>
          <a:xfrm>
            <a:off x="4800704" y="3896348"/>
            <a:ext cx="772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37E1FF-E7F1-4AEC-8DAF-EF815A560CDC}"/>
              </a:ext>
            </a:extLst>
          </p:cNvPr>
          <p:cNvSpPr txBox="1"/>
          <p:nvPr/>
        </p:nvSpPr>
        <p:spPr>
          <a:xfrm>
            <a:off x="4800704" y="4419568"/>
            <a:ext cx="772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×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2226EA-D576-49D6-810D-1CE19A83A05E}"/>
              </a:ext>
            </a:extLst>
          </p:cNvPr>
          <p:cNvSpPr txBox="1"/>
          <p:nvPr/>
        </p:nvSpPr>
        <p:spPr>
          <a:xfrm>
            <a:off x="5124511" y="5067891"/>
            <a:ext cx="772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×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9DEB33-D69C-48E7-9829-F7C2933878F2}"/>
              </a:ext>
            </a:extLst>
          </p:cNvPr>
          <p:cNvSpPr txBox="1"/>
          <p:nvPr/>
        </p:nvSpPr>
        <p:spPr>
          <a:xfrm>
            <a:off x="7628014" y="4260700"/>
            <a:ext cx="772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×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B3BA8C-243F-499E-B46D-ABB9724EE46E}"/>
              </a:ext>
            </a:extLst>
          </p:cNvPr>
          <p:cNvSpPr txBox="1"/>
          <p:nvPr/>
        </p:nvSpPr>
        <p:spPr>
          <a:xfrm>
            <a:off x="7767557" y="5170633"/>
            <a:ext cx="772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DB3B18-486F-4793-87B1-311739C4F924}"/>
              </a:ext>
            </a:extLst>
          </p:cNvPr>
          <p:cNvSpPr txBox="1"/>
          <p:nvPr/>
        </p:nvSpPr>
        <p:spPr>
          <a:xfrm>
            <a:off x="9726466" y="4260700"/>
            <a:ext cx="772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21" name="Z_[08-20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71628" y="2720663"/>
            <a:ext cx="406400" cy="406400"/>
          </a:xfrm>
          <a:prstGeom prst="rect">
            <a:avLst/>
          </a:prstGeom>
        </p:spPr>
      </p:pic>
      <p:pic>
        <p:nvPicPr>
          <p:cNvPr id="22" name="Z_[08-21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90807" y="3368987"/>
            <a:ext cx="406400" cy="406400"/>
          </a:xfrm>
          <a:prstGeom prst="rect">
            <a:avLst/>
          </a:prstGeom>
        </p:spPr>
      </p:pic>
      <p:pic>
        <p:nvPicPr>
          <p:cNvPr id="23" name="Z_[08-22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29726" y="2726397"/>
            <a:ext cx="406400" cy="406400"/>
          </a:xfrm>
          <a:prstGeom prst="rect">
            <a:avLst/>
          </a:prstGeom>
        </p:spPr>
      </p:pic>
      <p:pic>
        <p:nvPicPr>
          <p:cNvPr id="24" name="Z_[08-23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75664" y="336898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367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2530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4404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019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7365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97CD4864-4E18-4D83-A64C-7F4552761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021" y="243285"/>
            <a:ext cx="9233958" cy="31857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055937-2794-4050-804E-2332B13F1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021" y="3429000"/>
            <a:ext cx="9233958" cy="307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67285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3455F093-9EF6-4EDA-8079-1085A0D458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367" y="643466"/>
            <a:ext cx="10561266" cy="5571067"/>
          </a:xfrm>
          <a:prstGeom prst="rect">
            <a:avLst/>
          </a:prstGeom>
        </p:spPr>
      </p:pic>
      <p:pic>
        <p:nvPicPr>
          <p:cNvPr id="2" name="Z_[08-20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10414" y="1532172"/>
            <a:ext cx="406400" cy="406400"/>
          </a:xfrm>
          <a:prstGeom prst="rect">
            <a:avLst/>
          </a:prstGeom>
        </p:spPr>
      </p:pic>
      <p:pic>
        <p:nvPicPr>
          <p:cNvPr id="6" name="Z_[08-21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10414" y="401297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638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0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7E8BFCCA-F9A7-4FD7-9DB4-B985FEAA04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1725082"/>
            <a:ext cx="10905066" cy="3407834"/>
          </a:xfrm>
          <a:prstGeom prst="rect">
            <a:avLst/>
          </a:prstGeom>
        </p:spPr>
      </p:pic>
      <p:pic>
        <p:nvPicPr>
          <p:cNvPr id="2" name="Z_[08-22]_kiku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52605" y="2557890"/>
            <a:ext cx="406400" cy="406400"/>
          </a:xfrm>
          <a:prstGeom prst="rect">
            <a:avLst/>
          </a:prstGeom>
        </p:spPr>
      </p:pic>
      <p:pic>
        <p:nvPicPr>
          <p:cNvPr id="6" name="Z_[08-23]_kiku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52605" y="430717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725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73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9A3C59-21BD-4AB6-9F9C-6E46B9A72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034" y="443680"/>
            <a:ext cx="8249930" cy="641432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D4A1062-431C-43CF-8BEB-6DA74400B3FD}"/>
              </a:ext>
            </a:extLst>
          </p:cNvPr>
          <p:cNvSpPr/>
          <p:nvPr/>
        </p:nvSpPr>
        <p:spPr>
          <a:xfrm>
            <a:off x="1971035" y="2638888"/>
            <a:ext cx="8249930" cy="92346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55444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F228A362-471C-4F24-A5E5-0E5EFB24A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489924"/>
            <a:ext cx="10905066" cy="22628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F2CC10-3635-4DF0-8107-3A0CD295E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67" y="3562350"/>
            <a:ext cx="10905066" cy="153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6258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D5142E-B6FA-4D2A-B792-6DB382CB3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967" y="1171829"/>
            <a:ext cx="10905066" cy="278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3322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1155F9-CD64-420B-B636-45670554B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" y="370729"/>
            <a:ext cx="9534525" cy="8288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E205FF-98FF-417E-BB52-9BE2770BB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7568" y="1199589"/>
            <a:ext cx="3931288" cy="53483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4F8133-FCB1-443A-A982-AEAC6397B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6130" y="2088650"/>
            <a:ext cx="3658955" cy="33691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6729C6-4EF7-4347-8842-6FE22BEBBD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6130" y="5457825"/>
            <a:ext cx="3364576" cy="99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5643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ED03FA3-0B07-476C-BA04-B9F56BB0411F}"/>
              </a:ext>
            </a:extLst>
          </p:cNvPr>
          <p:cNvSpPr/>
          <p:nvPr/>
        </p:nvSpPr>
        <p:spPr>
          <a:xfrm>
            <a:off x="241177" y="179872"/>
            <a:ext cx="11709646" cy="6498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1155F9-CD64-420B-B636-45670554B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" y="370729"/>
            <a:ext cx="9534525" cy="8288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E205FF-98FF-417E-BB52-9BE2770BB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7568" y="1199589"/>
            <a:ext cx="3931288" cy="53483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4F8133-FCB1-443A-A982-AEAC6397B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6130" y="2088650"/>
            <a:ext cx="3658955" cy="33691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6729C6-4EF7-4347-8842-6FE22BEBBD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6130" y="5457825"/>
            <a:ext cx="3364576" cy="999727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5D9A9EE-6AF9-4AD5-8198-062E59F61038}"/>
              </a:ext>
            </a:extLst>
          </p:cNvPr>
          <p:cNvCxnSpPr>
            <a:cxnSpLocks/>
          </p:cNvCxnSpPr>
          <p:nvPr/>
        </p:nvCxnSpPr>
        <p:spPr>
          <a:xfrm>
            <a:off x="5069149" y="3338004"/>
            <a:ext cx="7723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178B9E-3463-4829-8D44-9D74B810B07A}"/>
              </a:ext>
            </a:extLst>
          </p:cNvPr>
          <p:cNvCxnSpPr>
            <a:cxnSpLocks/>
          </p:cNvCxnSpPr>
          <p:nvPr/>
        </p:nvCxnSpPr>
        <p:spPr>
          <a:xfrm>
            <a:off x="5967274" y="3338004"/>
            <a:ext cx="62883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048A611-095C-4928-B014-0B724E732BD2}"/>
              </a:ext>
            </a:extLst>
          </p:cNvPr>
          <p:cNvCxnSpPr>
            <a:cxnSpLocks/>
          </p:cNvCxnSpPr>
          <p:nvPr/>
        </p:nvCxnSpPr>
        <p:spPr>
          <a:xfrm>
            <a:off x="4136130" y="3649854"/>
            <a:ext cx="115496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9B57F3-1243-4DB2-857E-1154599CC031}"/>
              </a:ext>
            </a:extLst>
          </p:cNvPr>
          <p:cNvCxnSpPr>
            <a:cxnSpLocks/>
          </p:cNvCxnSpPr>
          <p:nvPr/>
        </p:nvCxnSpPr>
        <p:spPr>
          <a:xfrm>
            <a:off x="4136130" y="4165107"/>
            <a:ext cx="195987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4848975-0A5C-4A6E-839E-1828F17BF046}"/>
              </a:ext>
            </a:extLst>
          </p:cNvPr>
          <p:cNvCxnSpPr>
            <a:cxnSpLocks/>
          </p:cNvCxnSpPr>
          <p:nvPr/>
        </p:nvCxnSpPr>
        <p:spPr>
          <a:xfrm>
            <a:off x="4189917" y="4822055"/>
            <a:ext cx="31158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62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EF9FC4-673D-4CAB-B959-A96D1C3CD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359" y="793462"/>
            <a:ext cx="6637442" cy="7640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351133-126C-4068-A832-158BCBF5E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8953" y="793462"/>
            <a:ext cx="3931288" cy="53483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A51CDE-CF47-4CBD-BAEB-C44E232AE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7515" y="1682523"/>
            <a:ext cx="3658955" cy="33691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1A53D9-0537-426A-9778-3B7CDD726D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7515" y="5051698"/>
            <a:ext cx="3364576" cy="9997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F2325A-A239-4CCA-9CD7-8F180B2C28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359" y="2896150"/>
            <a:ext cx="7269313" cy="324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39080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376A682-231D-4F72-8815-07FADCD605BF}"/>
              </a:ext>
            </a:extLst>
          </p:cNvPr>
          <p:cNvSpPr/>
          <p:nvPr/>
        </p:nvSpPr>
        <p:spPr>
          <a:xfrm>
            <a:off x="241177" y="179872"/>
            <a:ext cx="11709646" cy="6498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EF9FC4-673D-4CAB-B959-A96D1C3CD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359" y="793462"/>
            <a:ext cx="6637442" cy="7640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351133-126C-4068-A832-158BCBF5E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8953" y="793462"/>
            <a:ext cx="3931288" cy="53483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A51CDE-CF47-4CBD-BAEB-C44E232AE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7515" y="1682523"/>
            <a:ext cx="3658955" cy="33691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1A53D9-0537-426A-9778-3B7CDD726D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7515" y="5051698"/>
            <a:ext cx="3364576" cy="9997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F2325A-A239-4CCA-9CD7-8F180B2C28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359" y="2896150"/>
            <a:ext cx="7269313" cy="32456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39690B1-E2A2-4207-BCFE-D1E49F61AAD3}"/>
              </a:ext>
            </a:extLst>
          </p:cNvPr>
          <p:cNvSpPr txBox="1"/>
          <p:nvPr/>
        </p:nvSpPr>
        <p:spPr>
          <a:xfrm>
            <a:off x="517050" y="3565914"/>
            <a:ext cx="3580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・たいこのえんそうをはじめてみました。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F0BB34-860A-4E1E-8B7A-ABDF6A3B5970}"/>
              </a:ext>
            </a:extLst>
          </p:cNvPr>
          <p:cNvSpPr txBox="1"/>
          <p:nvPr/>
        </p:nvSpPr>
        <p:spPr>
          <a:xfrm>
            <a:off x="517050" y="4314902"/>
            <a:ext cx="3491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・たいこをたたいてみました。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D51ECA9-2C9B-416A-9BFC-763800CC65E0}"/>
              </a:ext>
            </a:extLst>
          </p:cNvPr>
          <p:cNvCxnSpPr>
            <a:cxnSpLocks/>
          </p:cNvCxnSpPr>
          <p:nvPr/>
        </p:nvCxnSpPr>
        <p:spPr>
          <a:xfrm>
            <a:off x="3826276" y="4525103"/>
            <a:ext cx="1040757" cy="1722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8591FD5-933D-4D67-9B77-09083CF8133F}"/>
              </a:ext>
            </a:extLst>
          </p:cNvPr>
          <p:cNvSpPr txBox="1"/>
          <p:nvPr/>
        </p:nvSpPr>
        <p:spPr>
          <a:xfrm>
            <a:off x="4859927" y="4318846"/>
            <a:ext cx="3061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とてもいいおとでした。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5272AE-82DF-4294-BD26-749576B63427}"/>
              </a:ext>
            </a:extLst>
          </p:cNvPr>
          <p:cNvSpPr txBox="1"/>
          <p:nvPr/>
        </p:nvSpPr>
        <p:spPr>
          <a:xfrm>
            <a:off x="505193" y="4751512"/>
            <a:ext cx="3491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・バンブーダンスをみました。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5CBC915-6B03-4ECB-9929-84895E956552}"/>
              </a:ext>
            </a:extLst>
          </p:cNvPr>
          <p:cNvCxnSpPr>
            <a:cxnSpLocks/>
          </p:cNvCxnSpPr>
          <p:nvPr/>
        </p:nvCxnSpPr>
        <p:spPr>
          <a:xfrm>
            <a:off x="3826276" y="4963438"/>
            <a:ext cx="1023569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B42C5AC-20BA-4A3E-AF70-184168CCD18E}"/>
              </a:ext>
            </a:extLst>
          </p:cNvPr>
          <p:cNvSpPr txBox="1"/>
          <p:nvPr/>
        </p:nvSpPr>
        <p:spPr>
          <a:xfrm>
            <a:off x="4859928" y="4747921"/>
            <a:ext cx="3061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かっこよかったです。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283D82-AA15-4C62-917A-9A89AB733777}"/>
              </a:ext>
            </a:extLst>
          </p:cNvPr>
          <p:cNvSpPr txBox="1"/>
          <p:nvPr/>
        </p:nvSpPr>
        <p:spPr>
          <a:xfrm>
            <a:off x="517049" y="5186257"/>
            <a:ext cx="3753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・カレーとサテーをたべました。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45D1F34-4D76-438B-8429-7F2D986A21EB}"/>
              </a:ext>
            </a:extLst>
          </p:cNvPr>
          <p:cNvCxnSpPr>
            <a:cxnSpLocks/>
          </p:cNvCxnSpPr>
          <p:nvPr/>
        </p:nvCxnSpPr>
        <p:spPr>
          <a:xfrm>
            <a:off x="3996815" y="5362939"/>
            <a:ext cx="853029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26A4BF5-58FB-4DA2-8BB7-FFDA13D98637}"/>
              </a:ext>
            </a:extLst>
          </p:cNvPr>
          <p:cNvSpPr txBox="1"/>
          <p:nvPr/>
        </p:nvSpPr>
        <p:spPr>
          <a:xfrm>
            <a:off x="4859927" y="5186257"/>
            <a:ext cx="3061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とてもおいしかった。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53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16" grpId="0"/>
      <p:bldP spid="18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9A3C59-21BD-4AB6-9F9C-6E46B9A72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5" y="292194"/>
            <a:ext cx="8068955" cy="6273612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D4A1062-431C-43CF-8BEB-6DA74400B3FD}"/>
              </a:ext>
            </a:extLst>
          </p:cNvPr>
          <p:cNvSpPr/>
          <p:nvPr/>
        </p:nvSpPr>
        <p:spPr>
          <a:xfrm>
            <a:off x="1952625" y="4187207"/>
            <a:ext cx="8068955" cy="83246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0110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7315EC-E6EC-47CA-87BB-7831A6577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442" y="711199"/>
            <a:ext cx="10905066" cy="204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95846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63424E-AD0B-4F44-80B7-081C3BFD2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847" y="380658"/>
            <a:ext cx="5359153" cy="22243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FFB5D7-E50A-4081-9716-5887ABBDD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675" y="2605023"/>
            <a:ext cx="7891024" cy="391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0048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FA4F20-1409-4462-8BD2-7DEE4D196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15" y="475684"/>
            <a:ext cx="5541885" cy="8641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A4DBDE-AEF8-4798-891C-7F967E34E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277" y="352914"/>
            <a:ext cx="5293052" cy="615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17921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201011-D9BF-41B8-91C3-6D3773A7F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441" y="582878"/>
            <a:ext cx="9649317" cy="101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28113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9A3C59-21BD-4AB6-9F9C-6E46B9A72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009" y="319264"/>
            <a:ext cx="7999321" cy="6219472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D4A1062-431C-43CF-8BEB-6DA74400B3FD}"/>
              </a:ext>
            </a:extLst>
          </p:cNvPr>
          <p:cNvSpPr/>
          <p:nvPr/>
        </p:nvSpPr>
        <p:spPr>
          <a:xfrm>
            <a:off x="1927009" y="5010150"/>
            <a:ext cx="7999321" cy="69532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62153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323</Words>
  <Application>Microsoft Office PowerPoint</Application>
  <PresentationFormat>ワイド画面</PresentationFormat>
  <Paragraphs>124</Paragraphs>
  <Slides>80</Slides>
  <Notes>1</Notes>
  <HiddenSlides>0</HiddenSlides>
  <MMClips>71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80</vt:i4>
      </vt:variant>
    </vt:vector>
  </HeadingPairs>
  <TitlesOfParts>
    <vt:vector size="87" baseType="lpstr">
      <vt:lpstr>游ゴシック</vt:lpstr>
      <vt:lpstr>Arial</vt:lpstr>
      <vt:lpstr>Calibri</vt:lpstr>
      <vt:lpstr>Calibri Light</vt:lpstr>
      <vt:lpstr>Khmer OS</vt:lpstr>
      <vt:lpstr>Roboto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Khun Alex</dc:creator>
  <cp:lastModifiedBy>Takehara Kazuyo</cp:lastModifiedBy>
  <cp:revision>18</cp:revision>
  <dcterms:created xsi:type="dcterms:W3CDTF">2021-07-29T08:45:52Z</dcterms:created>
  <dcterms:modified xsi:type="dcterms:W3CDTF">2023-04-26T09:18:46Z</dcterms:modified>
</cp:coreProperties>
</file>