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6"/>
  </p:notesMasterIdLst>
  <p:sldIdLst>
    <p:sldId id="256" r:id="rId3"/>
    <p:sldId id="268" r:id="rId4"/>
    <p:sldId id="276" r:id="rId5"/>
    <p:sldId id="275" r:id="rId6"/>
    <p:sldId id="277" r:id="rId7"/>
    <p:sldId id="278" r:id="rId8"/>
    <p:sldId id="269" r:id="rId9"/>
    <p:sldId id="279" r:id="rId10"/>
    <p:sldId id="270" r:id="rId11"/>
    <p:sldId id="271" r:id="rId12"/>
    <p:sldId id="286" r:id="rId13"/>
    <p:sldId id="287" r:id="rId14"/>
    <p:sldId id="288" r:id="rId15"/>
    <p:sldId id="285" r:id="rId16"/>
    <p:sldId id="289" r:id="rId17"/>
    <p:sldId id="272" r:id="rId18"/>
    <p:sldId id="350" r:id="rId19"/>
    <p:sldId id="290" r:id="rId20"/>
    <p:sldId id="273" r:id="rId21"/>
    <p:sldId id="291" r:id="rId22"/>
    <p:sldId id="274" r:id="rId23"/>
    <p:sldId id="280" r:id="rId24"/>
    <p:sldId id="340" r:id="rId25"/>
    <p:sldId id="281" r:id="rId26"/>
    <p:sldId id="341" r:id="rId27"/>
    <p:sldId id="282" r:id="rId28"/>
    <p:sldId id="301" r:id="rId29"/>
    <p:sldId id="298" r:id="rId30"/>
    <p:sldId id="302" r:id="rId31"/>
    <p:sldId id="303" r:id="rId32"/>
    <p:sldId id="283" r:id="rId33"/>
    <p:sldId id="284" r:id="rId34"/>
    <p:sldId id="342" r:id="rId35"/>
    <p:sldId id="343" r:id="rId36"/>
    <p:sldId id="344" r:id="rId37"/>
    <p:sldId id="345" r:id="rId38"/>
    <p:sldId id="292" r:id="rId39"/>
    <p:sldId id="309" r:id="rId40"/>
    <p:sldId id="310" r:id="rId41"/>
    <p:sldId id="311" r:id="rId42"/>
    <p:sldId id="257" r:id="rId43"/>
    <p:sldId id="306" r:id="rId44"/>
    <p:sldId id="307" r:id="rId45"/>
    <p:sldId id="315" r:id="rId46"/>
    <p:sldId id="313" r:id="rId47"/>
    <p:sldId id="293" r:id="rId48"/>
    <p:sldId id="314" r:id="rId49"/>
    <p:sldId id="294" r:id="rId50"/>
    <p:sldId id="265" r:id="rId51"/>
    <p:sldId id="316" r:id="rId52"/>
    <p:sldId id="317" r:id="rId53"/>
    <p:sldId id="318" r:id="rId54"/>
    <p:sldId id="312" r:id="rId55"/>
    <p:sldId id="295" r:id="rId56"/>
    <p:sldId id="296" r:id="rId57"/>
    <p:sldId id="297" r:id="rId58"/>
    <p:sldId id="319" r:id="rId59"/>
    <p:sldId id="321" r:id="rId60"/>
    <p:sldId id="327" r:id="rId61"/>
    <p:sldId id="346" r:id="rId62"/>
    <p:sldId id="322" r:id="rId63"/>
    <p:sldId id="324" r:id="rId64"/>
    <p:sldId id="328" r:id="rId65"/>
    <p:sldId id="330" r:id="rId66"/>
    <p:sldId id="325" r:id="rId67"/>
    <p:sldId id="332" r:id="rId68"/>
    <p:sldId id="329" r:id="rId69"/>
    <p:sldId id="348" r:id="rId70"/>
    <p:sldId id="326" r:id="rId71"/>
    <p:sldId id="337" r:id="rId72"/>
    <p:sldId id="334" r:id="rId73"/>
    <p:sldId id="320" r:id="rId74"/>
    <p:sldId id="351" r:id="rId7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436B54DA-E098-430F-8A10-39C1C41D4E5C}"/>
    <pc:docChg chg="undo custSel delSld modSld">
      <pc:chgData name="Takehara Kazuyo" userId="6c1305eccc517997" providerId="LiveId" clId="{436B54DA-E098-430F-8A10-39C1C41D4E5C}" dt="2022-04-04T04:21:01.366" v="7" actId="20577"/>
      <pc:docMkLst>
        <pc:docMk/>
      </pc:docMkLst>
      <pc:sldChg chg="addSp modSp mod">
        <pc:chgData name="Takehara Kazuyo" userId="6c1305eccc517997" providerId="LiveId" clId="{436B54DA-E098-430F-8A10-39C1C41D4E5C}" dt="2022-04-04T04:21:01.366" v="7" actId="20577"/>
        <pc:sldMkLst>
          <pc:docMk/>
          <pc:sldMk cId="3330275212" sldId="296"/>
        </pc:sldMkLst>
        <pc:spChg chg="add mod">
          <ac:chgData name="Takehara Kazuyo" userId="6c1305eccc517997" providerId="LiveId" clId="{436B54DA-E098-430F-8A10-39C1C41D4E5C}" dt="2022-04-04T04:20:40.245" v="1"/>
          <ac:spMkLst>
            <pc:docMk/>
            <pc:sldMk cId="3330275212" sldId="296"/>
            <ac:spMk id="6" creationId="{FB5D0CCC-BCBC-4054-A688-9E9B290820E6}"/>
          </ac:spMkLst>
        </pc:spChg>
        <pc:spChg chg="add mod">
          <ac:chgData name="Takehara Kazuyo" userId="6c1305eccc517997" providerId="LiveId" clId="{436B54DA-E098-430F-8A10-39C1C41D4E5C}" dt="2022-04-04T04:21:01.366" v="7" actId="20577"/>
          <ac:spMkLst>
            <pc:docMk/>
            <pc:sldMk cId="3330275212" sldId="296"/>
            <ac:spMk id="7" creationId="{0109D846-A52D-490C-ACF2-17C0C6094737}"/>
          </ac:spMkLst>
        </pc:spChg>
        <pc:picChg chg="mod">
          <ac:chgData name="Takehara Kazuyo" userId="6c1305eccc517997" providerId="LiveId" clId="{436B54DA-E098-430F-8A10-39C1C41D4E5C}" dt="2022-04-04T04:20:43.279" v="2" actId="1076"/>
          <ac:picMkLst>
            <pc:docMk/>
            <pc:sldMk cId="3330275212" sldId="296"/>
            <ac:picMk id="3" creationId="{83C8FD05-5CC0-486C-823E-03BC748D7F8F}"/>
          </ac:picMkLst>
        </pc:picChg>
        <pc:picChg chg="mod">
          <ac:chgData name="Takehara Kazuyo" userId="6c1305eccc517997" providerId="LiveId" clId="{436B54DA-E098-430F-8A10-39C1C41D4E5C}" dt="2022-04-04T04:20:45.401" v="3" actId="1076"/>
          <ac:picMkLst>
            <pc:docMk/>
            <pc:sldMk cId="3330275212" sldId="296"/>
            <ac:picMk id="4" creationId="{97F20AD6-6593-42C5-8034-5E46E56380A8}"/>
          </ac:picMkLst>
        </pc:picChg>
        <pc:picChg chg="add mod">
          <ac:chgData name="Takehara Kazuyo" userId="6c1305eccc517997" providerId="LiveId" clId="{436B54DA-E098-430F-8A10-39C1C41D4E5C}" dt="2022-04-04T04:20:40.245" v="1"/>
          <ac:picMkLst>
            <pc:docMk/>
            <pc:sldMk cId="3330275212" sldId="296"/>
            <ac:picMk id="5" creationId="{0ED7ACAD-5877-4FE1-AD38-8015D84F2284}"/>
          </ac:picMkLst>
        </pc:picChg>
      </pc:sldChg>
      <pc:sldChg chg="del">
        <pc:chgData name="Takehara Kazuyo" userId="6c1305eccc517997" providerId="LiveId" clId="{436B54DA-E098-430F-8A10-39C1C41D4E5C}" dt="2022-04-01T03:16:17.383" v="0" actId="2696"/>
        <pc:sldMkLst>
          <pc:docMk/>
          <pc:sldMk cId="3901430551" sldId="349"/>
        </pc:sldMkLst>
      </pc:sldChg>
    </pc:docChg>
  </pc:docChgLst>
  <pc:docChgLst>
    <pc:chgData name="Takehara Kazuyo" userId="6c1305eccc517997" providerId="LiveId" clId="{43DEBDC7-20A0-4ECE-A327-5BB03CCB76B5}"/>
    <pc:docChg chg="undo custSel addSld delSld modSld sldOrd">
      <pc:chgData name="Takehara Kazuyo" userId="6c1305eccc517997" providerId="LiveId" clId="{43DEBDC7-20A0-4ECE-A327-5BB03CCB76B5}" dt="2021-07-20T09:01:22.602" v="2303" actId="732"/>
      <pc:docMkLst>
        <pc:docMk/>
      </pc:docMkLst>
      <pc:sldChg chg="addSp modSp mod">
        <pc:chgData name="Takehara Kazuyo" userId="6c1305eccc517997" providerId="LiveId" clId="{43DEBDC7-20A0-4ECE-A327-5BB03CCB76B5}" dt="2021-07-19T09:21:48.999" v="2069" actId="1076"/>
        <pc:sldMkLst>
          <pc:docMk/>
          <pc:sldMk cId="1611830567" sldId="256"/>
        </pc:sldMkLst>
        <pc:picChg chg="add mod">
          <ac:chgData name="Takehara Kazuyo" userId="6c1305eccc517997" providerId="LiveId" clId="{43DEBDC7-20A0-4ECE-A327-5BB03CCB76B5}" dt="2021-07-19T09:21:48.999" v="2069" actId="1076"/>
          <ac:picMkLst>
            <pc:docMk/>
            <pc:sldMk cId="1611830567" sldId="256"/>
            <ac:picMk id="4" creationId="{24B3C7E8-BCFA-4DA9-B642-64FB63FDF2E8}"/>
          </ac:picMkLst>
        </pc:picChg>
        <pc:picChg chg="add mod modCrop">
          <ac:chgData name="Takehara Kazuyo" userId="6c1305eccc517997" providerId="LiveId" clId="{43DEBDC7-20A0-4ECE-A327-5BB03CCB76B5}" dt="2021-07-16T08:59:29.031" v="6" actId="1076"/>
          <ac:picMkLst>
            <pc:docMk/>
            <pc:sldMk cId="1611830567" sldId="256"/>
            <ac:picMk id="5" creationId="{5273C682-06A4-42FE-9004-C55FD32A99C6}"/>
          </ac:picMkLst>
        </pc:picChg>
        <pc:picChg chg="add mod">
          <ac:chgData name="Takehara Kazuyo" userId="6c1305eccc517997" providerId="LiveId" clId="{43DEBDC7-20A0-4ECE-A327-5BB03CCB76B5}" dt="2021-07-16T08:59:21.288" v="3"/>
          <ac:picMkLst>
            <pc:docMk/>
            <pc:sldMk cId="1611830567" sldId="256"/>
            <ac:picMk id="6" creationId="{50222695-976B-4446-8B8F-7EC18F78CF96}"/>
          </ac:picMkLst>
        </pc:picChg>
      </pc:sldChg>
      <pc:sldChg chg="addSp modSp mod ord">
        <pc:chgData name="Takehara Kazuyo" userId="6c1305eccc517997" providerId="LiveId" clId="{43DEBDC7-20A0-4ECE-A327-5BB03CCB76B5}" dt="2021-07-16T10:07:37.109" v="1269" actId="14100"/>
        <pc:sldMkLst>
          <pc:docMk/>
          <pc:sldMk cId="2165338517" sldId="257"/>
        </pc:sldMkLst>
        <pc:spChg chg="add mod">
          <ac:chgData name="Takehara Kazuyo" userId="6c1305eccc517997" providerId="LiveId" clId="{43DEBDC7-20A0-4ECE-A327-5BB03CCB76B5}" dt="2021-07-16T10:07:37.109" v="1269" actId="14100"/>
          <ac:spMkLst>
            <pc:docMk/>
            <pc:sldMk cId="2165338517" sldId="257"/>
            <ac:spMk id="4" creationId="{18BCA44F-CE18-479D-9CFF-765E9FD073AE}"/>
          </ac:spMkLst>
        </pc:spChg>
        <pc:picChg chg="mod modCrop">
          <ac:chgData name="Takehara Kazuyo" userId="6c1305eccc517997" providerId="LiveId" clId="{43DEBDC7-20A0-4ECE-A327-5BB03CCB76B5}" dt="2021-07-16T09:01:19.215" v="25" actId="1076"/>
          <ac:picMkLst>
            <pc:docMk/>
            <pc:sldMk cId="2165338517" sldId="257"/>
            <ac:picMk id="3" creationId="{1F45F685-C2A8-4DA7-84AF-0F42BF2090B4}"/>
          </ac:picMkLst>
        </pc:picChg>
      </pc:sldChg>
      <pc:sldChg chg="addSp delSp modSp mod ord modAnim">
        <pc:chgData name="Takehara Kazuyo" userId="6c1305eccc517997" providerId="LiveId" clId="{43DEBDC7-20A0-4ECE-A327-5BB03CCB76B5}" dt="2021-07-20T09:01:22.602" v="2303" actId="732"/>
        <pc:sldMkLst>
          <pc:docMk/>
          <pc:sldMk cId="3139811172" sldId="265"/>
        </pc:sldMkLst>
        <pc:spChg chg="add mod">
          <ac:chgData name="Takehara Kazuyo" userId="6c1305eccc517997" providerId="LiveId" clId="{43DEBDC7-20A0-4ECE-A327-5BB03CCB76B5}" dt="2021-07-20T06:48:48.054" v="2166" actId="1582"/>
          <ac:spMkLst>
            <pc:docMk/>
            <pc:sldMk cId="3139811172" sldId="265"/>
            <ac:spMk id="2" creationId="{037D87BE-FD10-4335-8F73-2F265BE60A51}"/>
          </ac:spMkLst>
        </pc:spChg>
        <pc:spChg chg="add mod">
          <ac:chgData name="Takehara Kazuyo" userId="6c1305eccc517997" providerId="LiveId" clId="{43DEBDC7-20A0-4ECE-A327-5BB03CCB76B5}" dt="2021-07-20T06:49:45.394" v="2186" actId="1037"/>
          <ac:spMkLst>
            <pc:docMk/>
            <pc:sldMk cId="3139811172" sldId="265"/>
            <ac:spMk id="4" creationId="{55045B78-21E3-4C98-B5B9-4BA66A5463D3}"/>
          </ac:spMkLst>
        </pc:spChg>
        <pc:spChg chg="add mod">
          <ac:chgData name="Takehara Kazuyo" userId="6c1305eccc517997" providerId="LiveId" clId="{43DEBDC7-20A0-4ECE-A327-5BB03CCB76B5}" dt="2021-07-20T06:49:05.357" v="2169" actId="14100"/>
          <ac:spMkLst>
            <pc:docMk/>
            <pc:sldMk cId="3139811172" sldId="265"/>
            <ac:spMk id="10" creationId="{04BD1ABB-F79B-4F2F-A599-8F762D041042}"/>
          </ac:spMkLst>
        </pc:spChg>
        <pc:spChg chg="add mod">
          <ac:chgData name="Takehara Kazuyo" userId="6c1305eccc517997" providerId="LiveId" clId="{43DEBDC7-20A0-4ECE-A327-5BB03CCB76B5}" dt="2021-07-20T06:49:17.086" v="2173" actId="14100"/>
          <ac:spMkLst>
            <pc:docMk/>
            <pc:sldMk cId="3139811172" sldId="265"/>
            <ac:spMk id="11" creationId="{F81048A6-DFF9-42B1-95EE-8C915D252A80}"/>
          </ac:spMkLst>
        </pc:spChg>
        <pc:spChg chg="add mod">
          <ac:chgData name="Takehara Kazuyo" userId="6c1305eccc517997" providerId="LiveId" clId="{43DEBDC7-20A0-4ECE-A327-5BB03CCB76B5}" dt="2021-07-20T06:51:04.027" v="2212" actId="122"/>
          <ac:spMkLst>
            <pc:docMk/>
            <pc:sldMk cId="3139811172" sldId="265"/>
            <ac:spMk id="12" creationId="{00A1F4D9-136A-49C3-9275-E1AB6294BF02}"/>
          </ac:spMkLst>
        </pc:spChg>
        <pc:spChg chg="add mod">
          <ac:chgData name="Takehara Kazuyo" userId="6c1305eccc517997" providerId="LiveId" clId="{43DEBDC7-20A0-4ECE-A327-5BB03CCB76B5}" dt="2021-07-20T06:49:57.690" v="2189" actId="14100"/>
          <ac:spMkLst>
            <pc:docMk/>
            <pc:sldMk cId="3139811172" sldId="265"/>
            <ac:spMk id="13" creationId="{37BD590E-6F76-4E6F-A918-F42C2ABB476F}"/>
          </ac:spMkLst>
        </pc:spChg>
        <pc:spChg chg="add mod">
          <ac:chgData name="Takehara Kazuyo" userId="6c1305eccc517997" providerId="LiveId" clId="{43DEBDC7-20A0-4ECE-A327-5BB03CCB76B5}" dt="2021-07-20T06:50:08.913" v="2193" actId="1076"/>
          <ac:spMkLst>
            <pc:docMk/>
            <pc:sldMk cId="3139811172" sldId="265"/>
            <ac:spMk id="14" creationId="{1B37FC5C-329E-41A3-AE01-997979FB3B8F}"/>
          </ac:spMkLst>
        </pc:spChg>
        <pc:spChg chg="add mod">
          <ac:chgData name="Takehara Kazuyo" userId="6c1305eccc517997" providerId="LiveId" clId="{43DEBDC7-20A0-4ECE-A327-5BB03CCB76B5}" dt="2021-07-20T06:50:24.272" v="2197" actId="14100"/>
          <ac:spMkLst>
            <pc:docMk/>
            <pc:sldMk cId="3139811172" sldId="265"/>
            <ac:spMk id="15" creationId="{1A76951C-6B1F-4447-8FDF-C5EE9CAA799F}"/>
          </ac:spMkLst>
        </pc:spChg>
        <pc:spChg chg="add mod">
          <ac:chgData name="Takehara Kazuyo" userId="6c1305eccc517997" providerId="LiveId" clId="{43DEBDC7-20A0-4ECE-A327-5BB03CCB76B5}" dt="2021-07-20T06:51:41.317" v="2227" actId="1076"/>
          <ac:spMkLst>
            <pc:docMk/>
            <pc:sldMk cId="3139811172" sldId="265"/>
            <ac:spMk id="17" creationId="{7D64A9E0-DEBC-4B39-A2FC-23986A90467A}"/>
          </ac:spMkLst>
        </pc:spChg>
        <pc:spChg chg="add mod">
          <ac:chgData name="Takehara Kazuyo" userId="6c1305eccc517997" providerId="LiveId" clId="{43DEBDC7-20A0-4ECE-A327-5BB03CCB76B5}" dt="2021-07-20T06:51:52.342" v="2235" actId="6549"/>
          <ac:spMkLst>
            <pc:docMk/>
            <pc:sldMk cId="3139811172" sldId="265"/>
            <ac:spMk id="18" creationId="{14ED8B88-CCE8-4B45-B402-A3BF7B62A4CC}"/>
          </ac:spMkLst>
        </pc:spChg>
        <pc:spChg chg="add mod">
          <ac:chgData name="Takehara Kazuyo" userId="6c1305eccc517997" providerId="LiveId" clId="{43DEBDC7-20A0-4ECE-A327-5BB03CCB76B5}" dt="2021-07-20T06:52:02.676" v="2243" actId="6549"/>
          <ac:spMkLst>
            <pc:docMk/>
            <pc:sldMk cId="3139811172" sldId="265"/>
            <ac:spMk id="19" creationId="{189903F0-8CCF-47A6-BEE2-2B291ADA3885}"/>
          </ac:spMkLst>
        </pc:spChg>
        <pc:spChg chg="add mod">
          <ac:chgData name="Takehara Kazuyo" userId="6c1305eccc517997" providerId="LiveId" clId="{43DEBDC7-20A0-4ECE-A327-5BB03CCB76B5}" dt="2021-07-20T06:52:18.255" v="2255" actId="6549"/>
          <ac:spMkLst>
            <pc:docMk/>
            <pc:sldMk cId="3139811172" sldId="265"/>
            <ac:spMk id="20" creationId="{B4295E66-1889-4F12-A694-33F8FE59DAAC}"/>
          </ac:spMkLst>
        </pc:spChg>
        <pc:spChg chg="add mod">
          <ac:chgData name="Takehara Kazuyo" userId="6c1305eccc517997" providerId="LiveId" clId="{43DEBDC7-20A0-4ECE-A327-5BB03CCB76B5}" dt="2021-07-20T06:52:33.189" v="2269" actId="6549"/>
          <ac:spMkLst>
            <pc:docMk/>
            <pc:sldMk cId="3139811172" sldId="265"/>
            <ac:spMk id="22" creationId="{96858AA1-2FE4-41BD-ACD9-2EAADE930B08}"/>
          </ac:spMkLst>
        </pc:spChg>
        <pc:picChg chg="add del mod ord modCrop">
          <ac:chgData name="Takehara Kazuyo" userId="6c1305eccc517997" providerId="LiveId" clId="{43DEBDC7-20A0-4ECE-A327-5BB03CCB76B5}" dt="2021-07-20T06:52:38.453" v="2270" actId="478"/>
          <ac:picMkLst>
            <pc:docMk/>
            <pc:sldMk cId="3139811172" sldId="265"/>
            <ac:picMk id="3" creationId="{C2412D59-E1B1-4280-86AA-66B706AE1F50}"/>
          </ac:picMkLst>
        </pc:picChg>
        <pc:picChg chg="add mod">
          <ac:chgData name="Takehara Kazuyo" userId="6c1305eccc517997" providerId="LiveId" clId="{43DEBDC7-20A0-4ECE-A327-5BB03CCB76B5}" dt="2021-07-16T10:27:22.044" v="1492" actId="1076"/>
          <ac:picMkLst>
            <pc:docMk/>
            <pc:sldMk cId="3139811172" sldId="265"/>
            <ac:picMk id="5" creationId="{22D77B0E-BAA2-40FA-8BAA-65D5D495800F}"/>
          </ac:picMkLst>
        </pc:picChg>
        <pc:picChg chg="add mod">
          <ac:chgData name="Takehara Kazuyo" userId="6c1305eccc517997" providerId="LiveId" clId="{43DEBDC7-20A0-4ECE-A327-5BB03CCB76B5}" dt="2021-07-16T10:27:55.036" v="1497" actId="14100"/>
          <ac:picMkLst>
            <pc:docMk/>
            <pc:sldMk cId="3139811172" sldId="265"/>
            <ac:picMk id="6" creationId="{C96C6540-6325-4A4E-95A7-BD7A66D8D086}"/>
          </ac:picMkLst>
        </pc:picChg>
        <pc:picChg chg="add mod modCrop">
          <ac:chgData name="Takehara Kazuyo" userId="6c1305eccc517997" providerId="LiveId" clId="{43DEBDC7-20A0-4ECE-A327-5BB03CCB76B5}" dt="2021-07-20T09:01:22.602" v="2303" actId="732"/>
          <ac:picMkLst>
            <pc:docMk/>
            <pc:sldMk cId="3139811172" sldId="265"/>
            <ac:picMk id="7" creationId="{D49565B6-D445-48CE-8BF2-D696EB9C2B7F}"/>
          </ac:picMkLst>
        </pc:picChg>
        <pc:picChg chg="add mod">
          <ac:chgData name="Takehara Kazuyo" userId="6c1305eccc517997" providerId="LiveId" clId="{43DEBDC7-20A0-4ECE-A327-5BB03CCB76B5}" dt="2021-07-16T10:28:04.928" v="1498" actId="14100"/>
          <ac:picMkLst>
            <pc:docMk/>
            <pc:sldMk cId="3139811172" sldId="265"/>
            <ac:picMk id="8" creationId="{31CC1AD9-AB70-4B2C-886B-0ECBB0AD934E}"/>
          </ac:picMkLst>
        </pc:picChg>
        <pc:picChg chg="add mod">
          <ac:chgData name="Takehara Kazuyo" userId="6c1305eccc517997" providerId="LiveId" clId="{43DEBDC7-20A0-4ECE-A327-5BB03CCB76B5}" dt="2021-07-20T06:50:02.607" v="2192" actId="1076"/>
          <ac:picMkLst>
            <pc:docMk/>
            <pc:sldMk cId="3139811172" sldId="265"/>
            <ac:picMk id="9" creationId="{415AD2A3-E62C-4A82-8B7B-F06253411DCE}"/>
          </ac:picMkLst>
        </pc:picChg>
      </pc:sldChg>
      <pc:sldChg chg="del">
        <pc:chgData name="Takehara Kazuyo" userId="6c1305eccc517997" providerId="LiveId" clId="{43DEBDC7-20A0-4ECE-A327-5BB03CCB76B5}" dt="2021-07-16T11:05:36.579" v="2060" actId="2696"/>
        <pc:sldMkLst>
          <pc:docMk/>
          <pc:sldMk cId="1009975322" sldId="266"/>
        </pc:sldMkLst>
      </pc:sldChg>
      <pc:sldChg chg="addSp delSp modSp new del mod">
        <pc:chgData name="Takehara Kazuyo" userId="6c1305eccc517997" providerId="LiveId" clId="{43DEBDC7-20A0-4ECE-A327-5BB03CCB76B5}" dt="2021-07-19T09:21:53.289" v="2070" actId="2696"/>
        <pc:sldMkLst>
          <pc:docMk/>
          <pc:sldMk cId="2561759301" sldId="267"/>
        </pc:sldMkLst>
        <pc:spChg chg="del">
          <ac:chgData name="Takehara Kazuyo" userId="6c1305eccc517997" providerId="LiveId" clId="{43DEBDC7-20A0-4ECE-A327-5BB03CCB76B5}" dt="2021-07-16T08:59:43.835" v="8" actId="478"/>
          <ac:spMkLst>
            <pc:docMk/>
            <pc:sldMk cId="2561759301" sldId="267"/>
            <ac:spMk id="2" creationId="{C8DA64C7-D7CB-4BED-9801-4D0F05821FC4}"/>
          </ac:spMkLst>
        </pc:spChg>
        <pc:spChg chg="del">
          <ac:chgData name="Takehara Kazuyo" userId="6c1305eccc517997" providerId="LiveId" clId="{43DEBDC7-20A0-4ECE-A327-5BB03CCB76B5}" dt="2021-07-16T08:59:43.835" v="8" actId="478"/>
          <ac:spMkLst>
            <pc:docMk/>
            <pc:sldMk cId="2561759301" sldId="267"/>
            <ac:spMk id="3" creationId="{2B54CB7C-4F09-4A01-82F4-97E9B8C029CE}"/>
          </ac:spMkLst>
        </pc:spChg>
        <pc:picChg chg="add mod modCrop">
          <ac:chgData name="Takehara Kazuyo" userId="6c1305eccc517997" providerId="LiveId" clId="{43DEBDC7-20A0-4ECE-A327-5BB03CCB76B5}" dt="2021-07-16T09:23:20.260" v="580" actId="1076"/>
          <ac:picMkLst>
            <pc:docMk/>
            <pc:sldMk cId="2561759301" sldId="267"/>
            <ac:picMk id="5" creationId="{ED235B5F-7665-48CF-A187-3BCFE425D79B}"/>
          </ac:picMkLst>
        </pc:picChg>
      </pc:sldChg>
      <pc:sldChg chg="addSp delSp modSp add mod">
        <pc:chgData name="Takehara Kazuyo" userId="6c1305eccc517997" providerId="LiveId" clId="{43DEBDC7-20A0-4ECE-A327-5BB03CCB76B5}" dt="2021-07-16T09:16:39.148" v="463" actId="1076"/>
        <pc:sldMkLst>
          <pc:docMk/>
          <pc:sldMk cId="384149311" sldId="268"/>
        </pc:sldMkLst>
        <pc:spChg chg="add del mod">
          <ac:chgData name="Takehara Kazuyo" userId="6c1305eccc517997" providerId="LiveId" clId="{43DEBDC7-20A0-4ECE-A327-5BB03CCB76B5}" dt="2021-07-16T09:16:11.832" v="456" actId="478"/>
          <ac:spMkLst>
            <pc:docMk/>
            <pc:sldMk cId="384149311" sldId="268"/>
            <ac:spMk id="11" creationId="{F055F2C6-2794-40B4-A884-B883348FDD4B}"/>
          </ac:spMkLst>
        </pc:spChg>
        <pc:picChg chg="add mod modCrop">
          <ac:chgData name="Takehara Kazuyo" userId="6c1305eccc517997" providerId="LiveId" clId="{43DEBDC7-20A0-4ECE-A327-5BB03CCB76B5}" dt="2021-07-16T09:16:28.046" v="460" actId="1076"/>
          <ac:picMkLst>
            <pc:docMk/>
            <pc:sldMk cId="384149311" sldId="268"/>
            <ac:picMk id="3" creationId="{84E42F7B-8A55-4DD2-9BE9-0530E2897F7E}"/>
          </ac:picMkLst>
        </pc:picChg>
        <pc:picChg chg="add del mod modCrop">
          <ac:chgData name="Takehara Kazuyo" userId="6c1305eccc517997" providerId="LiveId" clId="{43DEBDC7-20A0-4ECE-A327-5BB03CCB76B5}" dt="2021-07-16T09:16:11.832" v="456" actId="478"/>
          <ac:picMkLst>
            <pc:docMk/>
            <pc:sldMk cId="384149311" sldId="268"/>
            <ac:picMk id="5" creationId="{BDC2010C-6828-4E2E-A3D8-BAFB0254390A}"/>
          </ac:picMkLst>
        </pc:picChg>
        <pc:picChg chg="add del mod modCrop">
          <ac:chgData name="Takehara Kazuyo" userId="6c1305eccc517997" providerId="LiveId" clId="{43DEBDC7-20A0-4ECE-A327-5BB03CCB76B5}" dt="2021-07-16T09:16:11.832" v="456" actId="478"/>
          <ac:picMkLst>
            <pc:docMk/>
            <pc:sldMk cId="384149311" sldId="268"/>
            <ac:picMk id="7" creationId="{18177E89-623E-49C4-8BD1-8FBE994F3732}"/>
          </ac:picMkLst>
        </pc:picChg>
        <pc:picChg chg="add del mod modCrop">
          <ac:chgData name="Takehara Kazuyo" userId="6c1305eccc517997" providerId="LiveId" clId="{43DEBDC7-20A0-4ECE-A327-5BB03CCB76B5}" dt="2021-07-16T09:16:11.832" v="456" actId="478"/>
          <ac:picMkLst>
            <pc:docMk/>
            <pc:sldMk cId="384149311" sldId="268"/>
            <ac:picMk id="9" creationId="{21EEED74-2329-465A-BA40-572B715B47EB}"/>
          </ac:picMkLst>
        </pc:picChg>
        <pc:picChg chg="add del mod modCrop">
          <ac:chgData name="Takehara Kazuyo" userId="6c1305eccc517997" providerId="LiveId" clId="{43DEBDC7-20A0-4ECE-A327-5BB03CCB76B5}" dt="2021-07-16T09:16:11.832" v="456" actId="478"/>
          <ac:picMkLst>
            <pc:docMk/>
            <pc:sldMk cId="384149311" sldId="268"/>
            <ac:picMk id="10" creationId="{A0A5A064-95BC-4AB0-AD07-2B079F78B3C2}"/>
          </ac:picMkLst>
        </pc:picChg>
        <pc:picChg chg="add mod modCrop">
          <ac:chgData name="Takehara Kazuyo" userId="6c1305eccc517997" providerId="LiveId" clId="{43DEBDC7-20A0-4ECE-A327-5BB03CCB76B5}" dt="2021-07-16T09:16:39.148" v="463" actId="1076"/>
          <ac:picMkLst>
            <pc:docMk/>
            <pc:sldMk cId="384149311" sldId="268"/>
            <ac:picMk id="13" creationId="{94AE6625-94C8-48A9-80DE-5E59ACA3EE53}"/>
          </ac:picMkLst>
        </pc:picChg>
      </pc:sldChg>
      <pc:sldChg chg="addSp delSp modSp add mod">
        <pc:chgData name="Takehara Kazuyo" userId="6c1305eccc517997" providerId="LiveId" clId="{43DEBDC7-20A0-4ECE-A327-5BB03CCB76B5}" dt="2021-07-16T11:06:51.217" v="2063" actId="1076"/>
        <pc:sldMkLst>
          <pc:docMk/>
          <pc:sldMk cId="1049981564" sldId="269"/>
        </pc:sldMkLst>
        <pc:spChg chg="add del mod">
          <ac:chgData name="Takehara Kazuyo" userId="6c1305eccc517997" providerId="LiveId" clId="{43DEBDC7-20A0-4ECE-A327-5BB03CCB76B5}" dt="2021-07-16T09:21:36.823" v="564" actId="478"/>
          <ac:spMkLst>
            <pc:docMk/>
            <pc:sldMk cId="1049981564" sldId="269"/>
            <ac:spMk id="3" creationId="{205F6C53-8AEC-427B-A766-D1CEB19E8810}"/>
          </ac:spMkLst>
        </pc:spChg>
        <pc:picChg chg="add mod modCrop">
          <ac:chgData name="Takehara Kazuyo" userId="6c1305eccc517997" providerId="LiveId" clId="{43DEBDC7-20A0-4ECE-A327-5BB03CCB76B5}" dt="2021-07-16T11:06:51.217" v="2063" actId="1076"/>
          <ac:picMkLst>
            <pc:docMk/>
            <pc:sldMk cId="1049981564" sldId="269"/>
            <ac:picMk id="5" creationId="{BF2BC2E1-155A-42B5-B40F-B1621F923608}"/>
          </ac:picMkLst>
        </pc:picChg>
      </pc:sldChg>
      <pc:sldChg chg="addSp modSp add mod replId">
        <pc:chgData name="Takehara Kazuyo" userId="6c1305eccc517997" providerId="LiveId" clId="{43DEBDC7-20A0-4ECE-A327-5BB03CCB76B5}" dt="2021-07-16T09:23:12.883" v="579" actId="1076"/>
        <pc:sldMkLst>
          <pc:docMk/>
          <pc:sldMk cId="1379264450" sldId="270"/>
        </pc:sldMkLst>
        <pc:picChg chg="add mod modCrop">
          <ac:chgData name="Takehara Kazuyo" userId="6c1305eccc517997" providerId="LiveId" clId="{43DEBDC7-20A0-4ECE-A327-5BB03CCB76B5}" dt="2021-07-16T09:23:12.883" v="579" actId="1076"/>
          <ac:picMkLst>
            <pc:docMk/>
            <pc:sldMk cId="1379264450" sldId="270"/>
            <ac:picMk id="3" creationId="{AA560A31-A6B7-4A68-8FAC-302EFDCDEF2D}"/>
          </ac:picMkLst>
        </pc:picChg>
      </pc:sldChg>
      <pc:sldChg chg="addSp modSp add mod modAnim">
        <pc:chgData name="Takehara Kazuyo" userId="6c1305eccc517997" providerId="LiveId" clId="{43DEBDC7-20A0-4ECE-A327-5BB03CCB76B5}" dt="2021-07-20T06:40:38.870" v="2076"/>
        <pc:sldMkLst>
          <pc:docMk/>
          <pc:sldMk cId="179278716" sldId="271"/>
        </pc:sldMkLst>
        <pc:spChg chg="add mod">
          <ac:chgData name="Takehara Kazuyo" userId="6c1305eccc517997" providerId="LiveId" clId="{43DEBDC7-20A0-4ECE-A327-5BB03CCB76B5}" dt="2021-07-16T09:24:41.670" v="593" actId="14100"/>
          <ac:spMkLst>
            <pc:docMk/>
            <pc:sldMk cId="179278716" sldId="271"/>
            <ac:spMk id="4" creationId="{1AD8699D-0BEA-4748-A6BA-DDB3D2295D94}"/>
          </ac:spMkLst>
        </pc:spChg>
        <pc:picChg chg="add mod modCrop">
          <ac:chgData name="Takehara Kazuyo" userId="6c1305eccc517997" providerId="LiveId" clId="{43DEBDC7-20A0-4ECE-A327-5BB03CCB76B5}" dt="2021-07-16T09:24:21.038" v="588" actId="12788"/>
          <ac:picMkLst>
            <pc:docMk/>
            <pc:sldMk cId="179278716" sldId="271"/>
            <ac:picMk id="3" creationId="{EB76B92E-2C0D-4026-BFCA-D7BA5BE0B179}"/>
          </ac:picMkLst>
        </pc:picChg>
        <pc:picChg chg="add mod">
          <ac:chgData name="Takehara Kazuyo" userId="6c1305eccc517997" providerId="LiveId" clId="{43DEBDC7-20A0-4ECE-A327-5BB03CCB76B5}" dt="2021-07-16T09:25:09.834" v="595" actId="1076"/>
          <ac:picMkLst>
            <pc:docMk/>
            <pc:sldMk cId="179278716" sldId="271"/>
            <ac:picMk id="5" creationId="{A8BABC72-1DAC-4C1C-9C49-2CFD84A3D539}"/>
          </ac:picMkLst>
        </pc:picChg>
      </pc:sldChg>
      <pc:sldChg chg="addSp modSp add mod replId modAnim">
        <pc:chgData name="Takehara Kazuyo" userId="6c1305eccc517997" providerId="LiveId" clId="{43DEBDC7-20A0-4ECE-A327-5BB03CCB76B5}" dt="2021-07-20T06:42:01.738" v="2088"/>
        <pc:sldMkLst>
          <pc:docMk/>
          <pc:sldMk cId="1711257462" sldId="272"/>
        </pc:sldMkLst>
        <pc:picChg chg="add mod modCrop">
          <ac:chgData name="Takehara Kazuyo" userId="6c1305eccc517997" providerId="LiveId" clId="{43DEBDC7-20A0-4ECE-A327-5BB03CCB76B5}" dt="2021-07-16T09:34:00.103" v="745" actId="732"/>
          <ac:picMkLst>
            <pc:docMk/>
            <pc:sldMk cId="1711257462" sldId="272"/>
            <ac:picMk id="3" creationId="{E88D4F3A-59CF-4B03-8A4B-FAD3264104FC}"/>
          </ac:picMkLst>
        </pc:picChg>
        <pc:picChg chg="add mod modCrop">
          <ac:chgData name="Takehara Kazuyo" userId="6c1305eccc517997" providerId="LiveId" clId="{43DEBDC7-20A0-4ECE-A327-5BB03CCB76B5}" dt="2021-07-16T09:34:16.075" v="779" actId="1036"/>
          <ac:picMkLst>
            <pc:docMk/>
            <pc:sldMk cId="1711257462" sldId="272"/>
            <ac:picMk id="4" creationId="{C735C146-7CA3-4060-AAB3-B6AE607614C7}"/>
          </ac:picMkLst>
        </pc:picChg>
        <pc:picChg chg="add mod">
          <ac:chgData name="Takehara Kazuyo" userId="6c1305eccc517997" providerId="LiveId" clId="{43DEBDC7-20A0-4ECE-A327-5BB03CCB76B5}" dt="2021-07-16T09:34:35.928" v="781" actId="1076"/>
          <ac:picMkLst>
            <pc:docMk/>
            <pc:sldMk cId="1711257462" sldId="272"/>
            <ac:picMk id="5" creationId="{0007EEE7-47D6-4EC7-A69E-8759DE19E32A}"/>
          </ac:picMkLst>
        </pc:picChg>
        <pc:picChg chg="add mod">
          <ac:chgData name="Takehara Kazuyo" userId="6c1305eccc517997" providerId="LiveId" clId="{43DEBDC7-20A0-4ECE-A327-5BB03CCB76B5}" dt="2021-07-16T09:34:47.997" v="783" actId="1076"/>
          <ac:picMkLst>
            <pc:docMk/>
            <pc:sldMk cId="1711257462" sldId="272"/>
            <ac:picMk id="6" creationId="{3C6B6267-F883-4D53-88CF-3C9E08D5116E}"/>
          </ac:picMkLst>
        </pc:picChg>
        <pc:picChg chg="add mod">
          <ac:chgData name="Takehara Kazuyo" userId="6c1305eccc517997" providerId="LiveId" clId="{43DEBDC7-20A0-4ECE-A327-5BB03CCB76B5}" dt="2021-07-16T09:35:01.728" v="785" actId="1076"/>
          <ac:picMkLst>
            <pc:docMk/>
            <pc:sldMk cId="1711257462" sldId="272"/>
            <ac:picMk id="7" creationId="{D4203B45-8581-42FB-B398-0162E5800869}"/>
          </ac:picMkLst>
        </pc:picChg>
        <pc:picChg chg="add mod">
          <ac:chgData name="Takehara Kazuyo" userId="6c1305eccc517997" providerId="LiveId" clId="{43DEBDC7-20A0-4ECE-A327-5BB03CCB76B5}" dt="2021-07-16T09:35:20.797" v="787" actId="1076"/>
          <ac:picMkLst>
            <pc:docMk/>
            <pc:sldMk cId="1711257462" sldId="272"/>
            <ac:picMk id="8" creationId="{6E43D5E3-E81F-4495-AA95-6F626B65D5DC}"/>
          </ac:picMkLst>
        </pc:picChg>
      </pc:sldChg>
      <pc:sldChg chg="addSp delSp modSp add mod replId delAnim modAnim">
        <pc:chgData name="Takehara Kazuyo" userId="6c1305eccc517997" providerId="LiveId" clId="{43DEBDC7-20A0-4ECE-A327-5BB03CCB76B5}" dt="2021-07-20T06:43:55.197" v="2124" actId="1076"/>
        <pc:sldMkLst>
          <pc:docMk/>
          <pc:sldMk cId="1423386327" sldId="273"/>
        </pc:sldMkLst>
        <pc:picChg chg="add mod modCrop">
          <ac:chgData name="Takehara Kazuyo" userId="6c1305eccc517997" providerId="LiveId" clId="{43DEBDC7-20A0-4ECE-A327-5BB03CCB76B5}" dt="2021-07-16T09:41:09.294" v="922" actId="1076"/>
          <ac:picMkLst>
            <pc:docMk/>
            <pc:sldMk cId="1423386327" sldId="273"/>
            <ac:picMk id="3" creationId="{250E20FB-53CF-477B-B107-2F0CCD5A8ACD}"/>
          </ac:picMkLst>
        </pc:picChg>
        <pc:picChg chg="add mod modCrop">
          <ac:chgData name="Takehara Kazuyo" userId="6c1305eccc517997" providerId="LiveId" clId="{43DEBDC7-20A0-4ECE-A327-5BB03CCB76B5}" dt="2021-07-16T09:42:05.467" v="928" actId="1076"/>
          <ac:picMkLst>
            <pc:docMk/>
            <pc:sldMk cId="1423386327" sldId="273"/>
            <ac:picMk id="4" creationId="{91E8BDC0-8CA5-4BF1-A7DD-4B5246D6432F}"/>
          </ac:picMkLst>
        </pc:picChg>
        <pc:picChg chg="add mod modCrop">
          <ac:chgData name="Takehara Kazuyo" userId="6c1305eccc517997" providerId="LiveId" clId="{43DEBDC7-20A0-4ECE-A327-5BB03CCB76B5}" dt="2021-07-16T09:42:05.467" v="928" actId="1076"/>
          <ac:picMkLst>
            <pc:docMk/>
            <pc:sldMk cId="1423386327" sldId="273"/>
            <ac:picMk id="5" creationId="{AEB60F7B-434B-4A41-8CCD-F4DA51A5DD93}"/>
          </ac:picMkLst>
        </pc:picChg>
        <pc:picChg chg="add del mod">
          <ac:chgData name="Takehara Kazuyo" userId="6c1305eccc517997" providerId="LiveId" clId="{43DEBDC7-20A0-4ECE-A327-5BB03CCB76B5}" dt="2021-07-20T06:43:44.277" v="2119" actId="478"/>
          <ac:picMkLst>
            <pc:docMk/>
            <pc:sldMk cId="1423386327" sldId="273"/>
            <ac:picMk id="6" creationId="{DA93CA00-F2C3-40CC-83D1-A008710EEDF8}"/>
          </ac:picMkLst>
        </pc:picChg>
        <pc:picChg chg="add del mod">
          <ac:chgData name="Takehara Kazuyo" userId="6c1305eccc517997" providerId="LiveId" clId="{43DEBDC7-20A0-4ECE-A327-5BB03CCB76B5}" dt="2021-07-20T06:43:44.277" v="2119" actId="478"/>
          <ac:picMkLst>
            <pc:docMk/>
            <pc:sldMk cId="1423386327" sldId="273"/>
            <ac:picMk id="7" creationId="{1763A22B-4A48-4CBE-BC72-E57C91B9B0A0}"/>
          </ac:picMkLst>
        </pc:picChg>
        <pc:picChg chg="add del mod">
          <ac:chgData name="Takehara Kazuyo" userId="6c1305eccc517997" providerId="LiveId" clId="{43DEBDC7-20A0-4ECE-A327-5BB03CCB76B5}" dt="2021-07-20T06:43:44.277" v="2119" actId="478"/>
          <ac:picMkLst>
            <pc:docMk/>
            <pc:sldMk cId="1423386327" sldId="273"/>
            <ac:picMk id="8" creationId="{90F10AD0-6E7B-4C03-B28F-33E387331546}"/>
          </ac:picMkLst>
        </pc:picChg>
        <pc:picChg chg="add del mod">
          <ac:chgData name="Takehara Kazuyo" userId="6c1305eccc517997" providerId="LiveId" clId="{43DEBDC7-20A0-4ECE-A327-5BB03CCB76B5}" dt="2021-07-20T06:43:44.277" v="2119" actId="478"/>
          <ac:picMkLst>
            <pc:docMk/>
            <pc:sldMk cId="1423386327" sldId="273"/>
            <ac:picMk id="9" creationId="{913E5EC5-A58C-4ADC-87FA-25F3174456B8}"/>
          </ac:picMkLst>
        </pc:picChg>
        <pc:picChg chg="add mod">
          <ac:chgData name="Takehara Kazuyo" userId="6c1305eccc517997" providerId="LiveId" clId="{43DEBDC7-20A0-4ECE-A327-5BB03CCB76B5}" dt="2021-07-20T06:43:48.253" v="2121" actId="1076"/>
          <ac:picMkLst>
            <pc:docMk/>
            <pc:sldMk cId="1423386327" sldId="273"/>
            <ac:picMk id="10" creationId="{61825BAE-9678-44AC-A723-D44C594CF753}"/>
          </ac:picMkLst>
        </pc:picChg>
        <pc:picChg chg="add mod">
          <ac:chgData name="Takehara Kazuyo" userId="6c1305eccc517997" providerId="LiveId" clId="{43DEBDC7-20A0-4ECE-A327-5BB03CCB76B5}" dt="2021-07-20T06:43:55.197" v="2124" actId="1076"/>
          <ac:picMkLst>
            <pc:docMk/>
            <pc:sldMk cId="1423386327" sldId="273"/>
            <ac:picMk id="11" creationId="{6A03E65F-F71D-4F9D-AD25-C3F110195DC5}"/>
          </ac:picMkLst>
        </pc:picChg>
        <pc:picChg chg="add mod">
          <ac:chgData name="Takehara Kazuyo" userId="6c1305eccc517997" providerId="LiveId" clId="{43DEBDC7-20A0-4ECE-A327-5BB03CCB76B5}" dt="2021-07-20T06:43:53.751" v="2123" actId="1076"/>
          <ac:picMkLst>
            <pc:docMk/>
            <pc:sldMk cId="1423386327" sldId="273"/>
            <ac:picMk id="12" creationId="{450A9B5A-2647-4F64-ADD6-BFD81A17CA74}"/>
          </ac:picMkLst>
        </pc:picChg>
        <pc:picChg chg="add mod">
          <ac:chgData name="Takehara Kazuyo" userId="6c1305eccc517997" providerId="LiveId" clId="{43DEBDC7-20A0-4ECE-A327-5BB03CCB76B5}" dt="2021-07-20T06:43:52.332" v="2122" actId="1076"/>
          <ac:picMkLst>
            <pc:docMk/>
            <pc:sldMk cId="1423386327" sldId="273"/>
            <ac:picMk id="13" creationId="{F1D52D26-C079-424C-9699-B4636801DB39}"/>
          </ac:picMkLst>
        </pc:picChg>
      </pc:sldChg>
      <pc:sldChg chg="addSp modSp add mod replId">
        <pc:chgData name="Takehara Kazuyo" userId="6c1305eccc517997" providerId="LiveId" clId="{43DEBDC7-20A0-4ECE-A327-5BB03CCB76B5}" dt="2021-07-16T09:46:19.412" v="1045" actId="1076"/>
        <pc:sldMkLst>
          <pc:docMk/>
          <pc:sldMk cId="1225491526" sldId="274"/>
        </pc:sldMkLst>
        <pc:picChg chg="add mod modCrop">
          <ac:chgData name="Takehara Kazuyo" userId="6c1305eccc517997" providerId="LiveId" clId="{43DEBDC7-20A0-4ECE-A327-5BB03CCB76B5}" dt="2021-07-16T09:46:19.412" v="1045" actId="1076"/>
          <ac:picMkLst>
            <pc:docMk/>
            <pc:sldMk cId="1225491526" sldId="274"/>
            <ac:picMk id="3" creationId="{0C13BF6A-0602-4917-B234-93AE594D2A2F}"/>
          </ac:picMkLst>
        </pc:picChg>
      </pc:sldChg>
      <pc:sldChg chg="addSp delSp modSp mod modAnim">
        <pc:chgData name="Takehara Kazuyo" userId="6c1305eccc517997" providerId="LiveId" clId="{43DEBDC7-20A0-4ECE-A327-5BB03CCB76B5}" dt="2021-07-20T06:39:42.180" v="2073"/>
        <pc:sldMkLst>
          <pc:docMk/>
          <pc:sldMk cId="85732933" sldId="275"/>
        </pc:sldMkLst>
        <pc:spChg chg="add mod">
          <ac:chgData name="Takehara Kazuyo" userId="6c1305eccc517997" providerId="LiveId" clId="{43DEBDC7-20A0-4ECE-A327-5BB03CCB76B5}" dt="2021-07-16T09:18:43.629" v="484" actId="20577"/>
          <ac:spMkLst>
            <pc:docMk/>
            <pc:sldMk cId="85732933" sldId="275"/>
            <ac:spMk id="8" creationId="{F48340A0-1F67-410D-B622-CD59CB676391}"/>
          </ac:spMkLst>
        </pc:spChg>
        <pc:picChg chg="add del mod">
          <ac:chgData name="Takehara Kazuyo" userId="6c1305eccc517997" providerId="LiveId" clId="{43DEBDC7-20A0-4ECE-A327-5BB03CCB76B5}" dt="2021-07-16T09:18:24.352" v="477" actId="478"/>
          <ac:picMkLst>
            <pc:docMk/>
            <pc:sldMk cId="85732933" sldId="275"/>
            <ac:picMk id="3" creationId="{F95C5E44-07FA-4FB3-AABC-E22A1B50B644}"/>
          </ac:picMkLst>
        </pc:picChg>
        <pc:picChg chg="add mod">
          <ac:chgData name="Takehara Kazuyo" userId="6c1305eccc517997" providerId="LiveId" clId="{43DEBDC7-20A0-4ECE-A327-5BB03CCB76B5}" dt="2021-07-16T09:18:36.805" v="480" actId="1076"/>
          <ac:picMkLst>
            <pc:docMk/>
            <pc:sldMk cId="85732933" sldId="275"/>
            <ac:picMk id="4" creationId="{1F3F8FEA-431C-4F31-AD7C-CC00D36CC997}"/>
          </ac:picMkLst>
        </pc:picChg>
        <pc:picChg chg="add mod">
          <ac:chgData name="Takehara Kazuyo" userId="6c1305eccc517997" providerId="LiveId" clId="{43DEBDC7-20A0-4ECE-A327-5BB03CCB76B5}" dt="2021-07-16T09:18:36.805" v="480" actId="1076"/>
          <ac:picMkLst>
            <pc:docMk/>
            <pc:sldMk cId="85732933" sldId="275"/>
            <ac:picMk id="5" creationId="{A2FAE069-240E-458B-A944-38C6D614AA05}"/>
          </ac:picMkLst>
        </pc:picChg>
        <pc:picChg chg="add mod">
          <ac:chgData name="Takehara Kazuyo" userId="6c1305eccc517997" providerId="LiveId" clId="{43DEBDC7-20A0-4ECE-A327-5BB03CCB76B5}" dt="2021-07-16T09:18:36.805" v="480" actId="1076"/>
          <ac:picMkLst>
            <pc:docMk/>
            <pc:sldMk cId="85732933" sldId="275"/>
            <ac:picMk id="6" creationId="{673EDD9A-3A84-44B6-A4F4-294A18CA703C}"/>
          </ac:picMkLst>
        </pc:picChg>
        <pc:picChg chg="add mod">
          <ac:chgData name="Takehara Kazuyo" userId="6c1305eccc517997" providerId="LiveId" clId="{43DEBDC7-20A0-4ECE-A327-5BB03CCB76B5}" dt="2021-07-16T09:18:36.805" v="480" actId="1076"/>
          <ac:picMkLst>
            <pc:docMk/>
            <pc:sldMk cId="85732933" sldId="275"/>
            <ac:picMk id="7" creationId="{41D809D6-C50B-4563-A73F-4E441F69A376}"/>
          </ac:picMkLst>
        </pc:picChg>
        <pc:picChg chg="add mod">
          <ac:chgData name="Takehara Kazuyo" userId="6c1305eccc517997" providerId="LiveId" clId="{43DEBDC7-20A0-4ECE-A327-5BB03CCB76B5}" dt="2021-07-16T09:18:28.503" v="479" actId="1076"/>
          <ac:picMkLst>
            <pc:docMk/>
            <pc:sldMk cId="85732933" sldId="275"/>
            <ac:picMk id="9" creationId="{20B7290C-F5B1-4885-A4D5-6F8A6BA30089}"/>
          </ac:picMkLst>
        </pc:picChg>
      </pc:sldChg>
      <pc:sldChg chg="delSp modSp add mod">
        <pc:chgData name="Takehara Kazuyo" userId="6c1305eccc517997" providerId="LiveId" clId="{43DEBDC7-20A0-4ECE-A327-5BB03CCB76B5}" dt="2021-07-16T09:17:45.924" v="476" actId="14100"/>
        <pc:sldMkLst>
          <pc:docMk/>
          <pc:sldMk cId="2873023994" sldId="276"/>
        </pc:sldMkLst>
        <pc:spChg chg="mod">
          <ac:chgData name="Takehara Kazuyo" userId="6c1305eccc517997" providerId="LiveId" clId="{43DEBDC7-20A0-4ECE-A327-5BB03CCB76B5}" dt="2021-07-16T09:17:26.657" v="473" actId="1076"/>
          <ac:spMkLst>
            <pc:docMk/>
            <pc:sldMk cId="2873023994" sldId="276"/>
            <ac:spMk id="11" creationId="{F055F2C6-2794-40B4-A884-B883348FDD4B}"/>
          </ac:spMkLst>
        </pc:spChg>
        <pc:picChg chg="mod modCrop">
          <ac:chgData name="Takehara Kazuyo" userId="6c1305eccc517997" providerId="LiveId" clId="{43DEBDC7-20A0-4ECE-A327-5BB03CCB76B5}" dt="2021-07-16T09:17:45.924" v="476" actId="14100"/>
          <ac:picMkLst>
            <pc:docMk/>
            <pc:sldMk cId="2873023994" sldId="276"/>
            <ac:picMk id="3" creationId="{84E42F7B-8A55-4DD2-9BE9-0530E2897F7E}"/>
          </ac:picMkLst>
        </pc:picChg>
        <pc:picChg chg="mod">
          <ac:chgData name="Takehara Kazuyo" userId="6c1305eccc517997" providerId="LiveId" clId="{43DEBDC7-20A0-4ECE-A327-5BB03CCB76B5}" dt="2021-07-16T09:17:33.667" v="474" actId="1076"/>
          <ac:picMkLst>
            <pc:docMk/>
            <pc:sldMk cId="2873023994" sldId="276"/>
            <ac:picMk id="5" creationId="{BDC2010C-6828-4E2E-A3D8-BAFB0254390A}"/>
          </ac:picMkLst>
        </pc:picChg>
        <pc:picChg chg="mod">
          <ac:chgData name="Takehara Kazuyo" userId="6c1305eccc517997" providerId="LiveId" clId="{43DEBDC7-20A0-4ECE-A327-5BB03CCB76B5}" dt="2021-07-16T09:17:33.667" v="474" actId="1076"/>
          <ac:picMkLst>
            <pc:docMk/>
            <pc:sldMk cId="2873023994" sldId="276"/>
            <ac:picMk id="7" creationId="{18177E89-623E-49C4-8BD1-8FBE994F3732}"/>
          </ac:picMkLst>
        </pc:picChg>
        <pc:picChg chg="mod">
          <ac:chgData name="Takehara Kazuyo" userId="6c1305eccc517997" providerId="LiveId" clId="{43DEBDC7-20A0-4ECE-A327-5BB03CCB76B5}" dt="2021-07-16T09:17:33.667" v="474" actId="1076"/>
          <ac:picMkLst>
            <pc:docMk/>
            <pc:sldMk cId="2873023994" sldId="276"/>
            <ac:picMk id="9" creationId="{21EEED74-2329-465A-BA40-572B715B47EB}"/>
          </ac:picMkLst>
        </pc:picChg>
        <pc:picChg chg="mod">
          <ac:chgData name="Takehara Kazuyo" userId="6c1305eccc517997" providerId="LiveId" clId="{43DEBDC7-20A0-4ECE-A327-5BB03CCB76B5}" dt="2021-07-16T09:17:33.667" v="474" actId="1076"/>
          <ac:picMkLst>
            <pc:docMk/>
            <pc:sldMk cId="2873023994" sldId="276"/>
            <ac:picMk id="10" creationId="{A0A5A064-95BC-4AB0-AD07-2B079F78B3C2}"/>
          </ac:picMkLst>
        </pc:picChg>
        <pc:picChg chg="del">
          <ac:chgData name="Takehara Kazuyo" userId="6c1305eccc517997" providerId="LiveId" clId="{43DEBDC7-20A0-4ECE-A327-5BB03CCB76B5}" dt="2021-07-16T09:16:56.467" v="466" actId="478"/>
          <ac:picMkLst>
            <pc:docMk/>
            <pc:sldMk cId="2873023994" sldId="276"/>
            <ac:picMk id="13" creationId="{94AE6625-94C8-48A9-80DE-5E59ACA3EE53}"/>
          </ac:picMkLst>
        </pc:picChg>
      </pc:sldChg>
      <pc:sldChg chg="add del setBg">
        <pc:chgData name="Takehara Kazuyo" userId="6c1305eccc517997" providerId="LiveId" clId="{43DEBDC7-20A0-4ECE-A327-5BB03CCB76B5}" dt="2021-07-16T09:11:42.976" v="150"/>
        <pc:sldMkLst>
          <pc:docMk/>
          <pc:sldMk cId="3120905340" sldId="276"/>
        </pc:sldMkLst>
      </pc:sldChg>
      <pc:sldChg chg="addSp delSp modSp mod">
        <pc:chgData name="Takehara Kazuyo" userId="6c1305eccc517997" providerId="LiveId" clId="{43DEBDC7-20A0-4ECE-A327-5BB03CCB76B5}" dt="2021-07-16T09:20:08.887" v="492" actId="478"/>
        <pc:sldMkLst>
          <pc:docMk/>
          <pc:sldMk cId="2288261215" sldId="277"/>
        </pc:sldMkLst>
        <pc:spChg chg="add del">
          <ac:chgData name="Takehara Kazuyo" userId="6c1305eccc517997" providerId="LiveId" clId="{43DEBDC7-20A0-4ECE-A327-5BB03CCB76B5}" dt="2021-07-16T09:20:08.887" v="492" actId="478"/>
          <ac:spMkLst>
            <pc:docMk/>
            <pc:sldMk cId="2288261215" sldId="277"/>
            <ac:spMk id="11" creationId="{F055F2C6-2794-40B4-A884-B883348FDD4B}"/>
          </ac:spMkLst>
        </pc:spChg>
        <pc:picChg chg="del">
          <ac:chgData name="Takehara Kazuyo" userId="6c1305eccc517997" providerId="LiveId" clId="{43DEBDC7-20A0-4ECE-A327-5BB03CCB76B5}" dt="2021-07-16T09:19:02.764" v="485" actId="478"/>
          <ac:picMkLst>
            <pc:docMk/>
            <pc:sldMk cId="2288261215" sldId="277"/>
            <ac:picMk id="3" creationId="{84E42F7B-8A55-4DD2-9BE9-0530E2897F7E}"/>
          </ac:picMkLst>
        </pc:picChg>
        <pc:picChg chg="add mod modCrop">
          <ac:chgData name="Takehara Kazuyo" userId="6c1305eccc517997" providerId="LiveId" clId="{43DEBDC7-20A0-4ECE-A327-5BB03CCB76B5}" dt="2021-07-16T09:19:37.505" v="490" actId="14100"/>
          <ac:picMkLst>
            <pc:docMk/>
            <pc:sldMk cId="2288261215" sldId="277"/>
            <ac:picMk id="4" creationId="{F73E96DC-EA80-4ACA-8A5F-CDC041AB780C}"/>
          </ac:picMkLst>
        </pc:picChg>
      </pc:sldChg>
      <pc:sldChg chg="addSp delSp modSp mod modAnim">
        <pc:chgData name="Takehara Kazuyo" userId="6c1305eccc517997" providerId="LiveId" clId="{43DEBDC7-20A0-4ECE-A327-5BB03CCB76B5}" dt="2021-07-20T06:40:16.875" v="2075"/>
        <pc:sldMkLst>
          <pc:docMk/>
          <pc:sldMk cId="3720852477" sldId="278"/>
        </pc:sldMkLst>
        <pc:spChg chg="mod">
          <ac:chgData name="Takehara Kazuyo" userId="6c1305eccc517997" providerId="LiveId" clId="{43DEBDC7-20A0-4ECE-A327-5BB03CCB76B5}" dt="2021-07-16T09:21:09.324" v="561" actId="6549"/>
          <ac:spMkLst>
            <pc:docMk/>
            <pc:sldMk cId="3720852477" sldId="278"/>
            <ac:spMk id="8" creationId="{F48340A0-1F67-410D-B622-CD59CB676391}"/>
          </ac:spMkLst>
        </pc:spChg>
        <pc:picChg chg="del">
          <ac:chgData name="Takehara Kazuyo" userId="6c1305eccc517997" providerId="LiveId" clId="{43DEBDC7-20A0-4ECE-A327-5BB03CCB76B5}" dt="2021-07-16T09:20:20.361" v="493" actId="478"/>
          <ac:picMkLst>
            <pc:docMk/>
            <pc:sldMk cId="3720852477" sldId="278"/>
            <ac:picMk id="9" creationId="{20B7290C-F5B1-4885-A4D5-6F8A6BA30089}"/>
          </ac:picMkLst>
        </pc:picChg>
        <pc:picChg chg="add mod">
          <ac:chgData name="Takehara Kazuyo" userId="6c1305eccc517997" providerId="LiveId" clId="{43DEBDC7-20A0-4ECE-A327-5BB03CCB76B5}" dt="2021-07-16T09:20:24.490" v="494"/>
          <ac:picMkLst>
            <pc:docMk/>
            <pc:sldMk cId="3720852477" sldId="278"/>
            <ac:picMk id="10" creationId="{AEDA679C-326C-4EA7-B116-56A1E58ACFB3}"/>
          </ac:picMkLst>
        </pc:picChg>
      </pc:sldChg>
      <pc:sldChg chg="addSp delSp modSp add mod delAnim modAnim">
        <pc:chgData name="Takehara Kazuyo" userId="6c1305eccc517997" providerId="LiveId" clId="{43DEBDC7-20A0-4ECE-A327-5BB03CCB76B5}" dt="2021-07-20T06:44:48.708" v="2134" actId="21"/>
        <pc:sldMkLst>
          <pc:docMk/>
          <pc:sldMk cId="243496313" sldId="280"/>
        </pc:sldMkLst>
        <pc:picChg chg="add mod modCrop">
          <ac:chgData name="Takehara Kazuyo" userId="6c1305eccc517997" providerId="LiveId" clId="{43DEBDC7-20A0-4ECE-A327-5BB03CCB76B5}" dt="2021-07-16T09:47:08.268" v="1052" actId="12788"/>
          <ac:picMkLst>
            <pc:docMk/>
            <pc:sldMk cId="243496313" sldId="280"/>
            <ac:picMk id="3" creationId="{95A52BFD-C8AA-4BA0-8796-88C7FC17A04E}"/>
          </ac:picMkLst>
        </pc:picChg>
        <pc:picChg chg="add del mod">
          <ac:chgData name="Takehara Kazuyo" userId="6c1305eccc517997" providerId="LiveId" clId="{43DEBDC7-20A0-4ECE-A327-5BB03CCB76B5}" dt="2021-07-20T06:44:35.437" v="2129" actId="478"/>
          <ac:picMkLst>
            <pc:docMk/>
            <pc:sldMk cId="243496313" sldId="280"/>
            <ac:picMk id="4" creationId="{22195A4C-81B1-4A23-8600-8990FC271A55}"/>
          </ac:picMkLst>
        </pc:picChg>
        <pc:picChg chg="add del mod">
          <ac:chgData name="Takehara Kazuyo" userId="6c1305eccc517997" providerId="LiveId" clId="{43DEBDC7-20A0-4ECE-A327-5BB03CCB76B5}" dt="2021-07-20T06:44:37.242" v="2130" actId="478"/>
          <ac:picMkLst>
            <pc:docMk/>
            <pc:sldMk cId="243496313" sldId="280"/>
            <ac:picMk id="5" creationId="{6B534A54-C667-41CA-AE3C-B5BB22D6F35F}"/>
          </ac:picMkLst>
        </pc:picChg>
        <pc:picChg chg="add mod">
          <ac:chgData name="Takehara Kazuyo" userId="6c1305eccc517997" providerId="LiveId" clId="{43DEBDC7-20A0-4ECE-A327-5BB03CCB76B5}" dt="2021-07-20T06:44:40.419" v="2132" actId="1076"/>
          <ac:picMkLst>
            <pc:docMk/>
            <pc:sldMk cId="243496313" sldId="280"/>
            <ac:picMk id="6" creationId="{39504E6F-C485-4561-9C44-724F51D9363E}"/>
          </ac:picMkLst>
        </pc:picChg>
        <pc:picChg chg="add mod">
          <ac:chgData name="Takehara Kazuyo" userId="6c1305eccc517997" providerId="LiveId" clId="{43DEBDC7-20A0-4ECE-A327-5BB03CCB76B5}" dt="2021-07-20T06:44:44.644" v="2133" actId="1076"/>
          <ac:picMkLst>
            <pc:docMk/>
            <pc:sldMk cId="243496313" sldId="280"/>
            <ac:picMk id="7" creationId="{101D3772-2EBB-424E-B599-FB3FC068405E}"/>
          </ac:picMkLst>
        </pc:picChg>
        <pc:picChg chg="add del mod">
          <ac:chgData name="Takehara Kazuyo" userId="6c1305eccc517997" providerId="LiveId" clId="{43DEBDC7-20A0-4ECE-A327-5BB03CCB76B5}" dt="2021-07-20T06:44:48.708" v="2134" actId="21"/>
          <ac:picMkLst>
            <pc:docMk/>
            <pc:sldMk cId="243496313" sldId="280"/>
            <ac:picMk id="8" creationId="{DCB916E6-1538-41CE-A514-019B0E5D5A77}"/>
          </ac:picMkLst>
        </pc:picChg>
        <pc:picChg chg="add del mod">
          <ac:chgData name="Takehara Kazuyo" userId="6c1305eccc517997" providerId="LiveId" clId="{43DEBDC7-20A0-4ECE-A327-5BB03CCB76B5}" dt="2021-07-20T06:44:48.708" v="2134" actId="21"/>
          <ac:picMkLst>
            <pc:docMk/>
            <pc:sldMk cId="243496313" sldId="280"/>
            <ac:picMk id="9" creationId="{9B6D94D9-EE1A-49F3-B210-523B2346B846}"/>
          </ac:picMkLst>
        </pc:picChg>
      </pc:sldChg>
      <pc:sldChg chg="addSp delSp modSp add mod replId delAnim modAnim">
        <pc:chgData name="Takehara Kazuyo" userId="6c1305eccc517997" providerId="LiveId" clId="{43DEBDC7-20A0-4ECE-A327-5BB03CCB76B5}" dt="2021-07-20T06:45:01.539" v="2139" actId="1076"/>
        <pc:sldMkLst>
          <pc:docMk/>
          <pc:sldMk cId="2968317310" sldId="281"/>
        </pc:sldMkLst>
        <pc:picChg chg="add mod modCrop">
          <ac:chgData name="Takehara Kazuyo" userId="6c1305eccc517997" providerId="LiveId" clId="{43DEBDC7-20A0-4ECE-A327-5BB03CCB76B5}" dt="2021-07-16T09:47:56.743" v="1061" actId="12788"/>
          <ac:picMkLst>
            <pc:docMk/>
            <pc:sldMk cId="2968317310" sldId="281"/>
            <ac:picMk id="3" creationId="{300A0780-B911-47F7-9606-A84BB15A433C}"/>
          </ac:picMkLst>
        </pc:picChg>
        <pc:picChg chg="add del mod">
          <ac:chgData name="Takehara Kazuyo" userId="6c1305eccc517997" providerId="LiveId" clId="{43DEBDC7-20A0-4ECE-A327-5BB03CCB76B5}" dt="2021-07-20T06:44:52.636" v="2135" actId="478"/>
          <ac:picMkLst>
            <pc:docMk/>
            <pc:sldMk cId="2968317310" sldId="281"/>
            <ac:picMk id="4" creationId="{397349DB-C5C2-4F42-A017-5D93D94C9EEB}"/>
          </ac:picMkLst>
        </pc:picChg>
        <pc:picChg chg="add del mod">
          <ac:chgData name="Takehara Kazuyo" userId="6c1305eccc517997" providerId="LiveId" clId="{43DEBDC7-20A0-4ECE-A327-5BB03CCB76B5}" dt="2021-07-20T06:44:53.793" v="2136" actId="478"/>
          <ac:picMkLst>
            <pc:docMk/>
            <pc:sldMk cId="2968317310" sldId="281"/>
            <ac:picMk id="5" creationId="{CF0F149E-931E-45D9-B2E4-72D14B034E92}"/>
          </ac:picMkLst>
        </pc:picChg>
        <pc:picChg chg="add mod">
          <ac:chgData name="Takehara Kazuyo" userId="6c1305eccc517997" providerId="LiveId" clId="{43DEBDC7-20A0-4ECE-A327-5BB03CCB76B5}" dt="2021-07-20T06:44:57.485" v="2138" actId="1076"/>
          <ac:picMkLst>
            <pc:docMk/>
            <pc:sldMk cId="2968317310" sldId="281"/>
            <ac:picMk id="6" creationId="{310E964D-53E6-4197-B65C-7A16FF160E40}"/>
          </ac:picMkLst>
        </pc:picChg>
        <pc:picChg chg="add mod">
          <ac:chgData name="Takehara Kazuyo" userId="6c1305eccc517997" providerId="LiveId" clId="{43DEBDC7-20A0-4ECE-A327-5BB03CCB76B5}" dt="2021-07-20T06:45:01.539" v="2139" actId="1076"/>
          <ac:picMkLst>
            <pc:docMk/>
            <pc:sldMk cId="2968317310" sldId="281"/>
            <ac:picMk id="7" creationId="{A2BE53FA-9D0F-4FC2-995B-9FA8B03EE062}"/>
          </ac:picMkLst>
        </pc:picChg>
      </pc:sldChg>
      <pc:sldChg chg="addSp modSp add mod replId modAnim">
        <pc:chgData name="Takehara Kazuyo" userId="6c1305eccc517997" providerId="LiveId" clId="{43DEBDC7-20A0-4ECE-A327-5BB03CCB76B5}" dt="2021-07-20T06:45:13.400" v="2140"/>
        <pc:sldMkLst>
          <pc:docMk/>
          <pc:sldMk cId="2602393925" sldId="282"/>
        </pc:sldMkLst>
        <pc:picChg chg="add mod modCrop">
          <ac:chgData name="Takehara Kazuyo" userId="6c1305eccc517997" providerId="LiveId" clId="{43DEBDC7-20A0-4ECE-A327-5BB03CCB76B5}" dt="2021-07-16T09:50:02.078" v="1076" actId="1076"/>
          <ac:picMkLst>
            <pc:docMk/>
            <pc:sldMk cId="2602393925" sldId="282"/>
            <ac:picMk id="3" creationId="{B624A6A3-6D17-4734-8E5E-8FAE94416CC2}"/>
          </ac:picMkLst>
        </pc:picChg>
        <pc:picChg chg="add mod">
          <ac:chgData name="Takehara Kazuyo" userId="6c1305eccc517997" providerId="LiveId" clId="{43DEBDC7-20A0-4ECE-A327-5BB03CCB76B5}" dt="2021-07-16T09:50:36.153" v="1079" actId="1076"/>
          <ac:picMkLst>
            <pc:docMk/>
            <pc:sldMk cId="2602393925" sldId="282"/>
            <ac:picMk id="4" creationId="{3E1A2C1C-8638-4F73-B88A-CD527C86E3EC}"/>
          </ac:picMkLst>
        </pc:picChg>
      </pc:sldChg>
      <pc:sldChg chg="addSp modSp add mod replId">
        <pc:chgData name="Takehara Kazuyo" userId="6c1305eccc517997" providerId="LiveId" clId="{43DEBDC7-20A0-4ECE-A327-5BB03CCB76B5}" dt="2021-07-16T09:58:09.648" v="1192" actId="12788"/>
        <pc:sldMkLst>
          <pc:docMk/>
          <pc:sldMk cId="2667912343" sldId="283"/>
        </pc:sldMkLst>
        <pc:picChg chg="add mod modCrop">
          <ac:chgData name="Takehara Kazuyo" userId="6c1305eccc517997" providerId="LiveId" clId="{43DEBDC7-20A0-4ECE-A327-5BB03CCB76B5}" dt="2021-07-16T09:58:09.648" v="1192" actId="12788"/>
          <ac:picMkLst>
            <pc:docMk/>
            <pc:sldMk cId="2667912343" sldId="283"/>
            <ac:picMk id="3" creationId="{49778C13-FB3A-4EE0-8819-4AE31C2D5F55}"/>
          </ac:picMkLst>
        </pc:picChg>
      </pc:sldChg>
      <pc:sldChg chg="addSp modSp add mod replId">
        <pc:chgData name="Takehara Kazuyo" userId="6c1305eccc517997" providerId="LiveId" clId="{43DEBDC7-20A0-4ECE-A327-5BB03CCB76B5}" dt="2021-07-16T09:58:47.457" v="1198" actId="1076"/>
        <pc:sldMkLst>
          <pc:docMk/>
          <pc:sldMk cId="3067525650" sldId="284"/>
        </pc:sldMkLst>
        <pc:picChg chg="add mod modCrop">
          <ac:chgData name="Takehara Kazuyo" userId="6c1305eccc517997" providerId="LiveId" clId="{43DEBDC7-20A0-4ECE-A327-5BB03CCB76B5}" dt="2021-07-16T09:58:47.457" v="1198" actId="1076"/>
          <ac:picMkLst>
            <pc:docMk/>
            <pc:sldMk cId="3067525650" sldId="284"/>
            <ac:picMk id="3" creationId="{689277D8-92FC-4A7E-91DD-875A310C5EFC}"/>
          </ac:picMkLst>
        </pc:picChg>
      </pc:sldChg>
      <pc:sldChg chg="addSp modSp add mod modAnim">
        <pc:chgData name="Takehara Kazuyo" userId="6c1305eccc517997" providerId="LiveId" clId="{43DEBDC7-20A0-4ECE-A327-5BB03CCB76B5}" dt="2021-07-20T06:41:01.582" v="2080"/>
        <pc:sldMkLst>
          <pc:docMk/>
          <pc:sldMk cId="2960848835" sldId="285"/>
        </pc:sldMkLst>
        <pc:spChg chg="add mod">
          <ac:chgData name="Takehara Kazuyo" userId="6c1305eccc517997" providerId="LiveId" clId="{43DEBDC7-20A0-4ECE-A327-5BB03CCB76B5}" dt="2021-07-16T09:29:52.762" v="703" actId="1076"/>
          <ac:spMkLst>
            <pc:docMk/>
            <pc:sldMk cId="2960848835" sldId="285"/>
            <ac:spMk id="5" creationId="{88704972-9A4E-426F-BB5D-7D8F07FB90B6}"/>
          </ac:spMkLst>
        </pc:spChg>
        <pc:picChg chg="add mod">
          <ac:chgData name="Takehara Kazuyo" userId="6c1305eccc517997" providerId="LiveId" clId="{43DEBDC7-20A0-4ECE-A327-5BB03CCB76B5}" dt="2021-07-16T09:28:30.935" v="657" actId="1076"/>
          <ac:picMkLst>
            <pc:docMk/>
            <pc:sldMk cId="2960848835" sldId="285"/>
            <ac:picMk id="2" creationId="{6C46EF34-AFF2-4D26-9CDF-C4B4262DA234}"/>
          </ac:picMkLst>
        </pc:picChg>
        <pc:picChg chg="mod modCrop">
          <ac:chgData name="Takehara Kazuyo" userId="6c1305eccc517997" providerId="LiveId" clId="{43DEBDC7-20A0-4ECE-A327-5BB03CCB76B5}" dt="2021-07-16T09:28:06.319" v="654" actId="732"/>
          <ac:picMkLst>
            <pc:docMk/>
            <pc:sldMk cId="2960848835" sldId="285"/>
            <ac:picMk id="3" creationId="{EB76B92E-2C0D-4026-BFCA-D7BA5BE0B179}"/>
          </ac:picMkLst>
        </pc:picChg>
        <pc:picChg chg="add mod modCrop">
          <ac:chgData name="Takehara Kazuyo" userId="6c1305eccc517997" providerId="LiveId" clId="{43DEBDC7-20A0-4ECE-A327-5BB03CCB76B5}" dt="2021-07-16T09:28:12.852" v="655" actId="1076"/>
          <ac:picMkLst>
            <pc:docMk/>
            <pc:sldMk cId="2960848835" sldId="285"/>
            <ac:picMk id="4" creationId="{E2CC6D69-FD95-4880-A72D-70829B434396}"/>
          </ac:picMkLst>
        </pc:picChg>
      </pc:sldChg>
      <pc:sldChg chg="delSp modSp add mod delAnim">
        <pc:chgData name="Takehara Kazuyo" userId="6c1305eccc517997" providerId="LiveId" clId="{43DEBDC7-20A0-4ECE-A327-5BB03CCB76B5}" dt="2021-07-16T09:25:51.366" v="604" actId="1076"/>
        <pc:sldMkLst>
          <pc:docMk/>
          <pc:sldMk cId="237521246" sldId="286"/>
        </pc:sldMkLst>
        <pc:spChg chg="del">
          <ac:chgData name="Takehara Kazuyo" userId="6c1305eccc517997" providerId="LiveId" clId="{43DEBDC7-20A0-4ECE-A327-5BB03CCB76B5}" dt="2021-07-16T09:25:21.927" v="597" actId="478"/>
          <ac:spMkLst>
            <pc:docMk/>
            <pc:sldMk cId="237521246" sldId="286"/>
            <ac:spMk id="4" creationId="{1AD8699D-0BEA-4748-A6BA-DDB3D2295D94}"/>
          </ac:spMkLst>
        </pc:spChg>
        <pc:picChg chg="mod modCrop">
          <ac:chgData name="Takehara Kazuyo" userId="6c1305eccc517997" providerId="LiveId" clId="{43DEBDC7-20A0-4ECE-A327-5BB03CCB76B5}" dt="2021-07-16T09:25:51.366" v="604" actId="1076"/>
          <ac:picMkLst>
            <pc:docMk/>
            <pc:sldMk cId="237521246" sldId="286"/>
            <ac:picMk id="3" creationId="{EB76B92E-2C0D-4026-BFCA-D7BA5BE0B179}"/>
          </ac:picMkLst>
        </pc:picChg>
        <pc:picChg chg="del">
          <ac:chgData name="Takehara Kazuyo" userId="6c1305eccc517997" providerId="LiveId" clId="{43DEBDC7-20A0-4ECE-A327-5BB03CCB76B5}" dt="2021-07-16T09:25:23.231" v="598" actId="478"/>
          <ac:picMkLst>
            <pc:docMk/>
            <pc:sldMk cId="237521246" sldId="286"/>
            <ac:picMk id="5" creationId="{A8BABC72-1DAC-4C1C-9C49-2CFD84A3D539}"/>
          </ac:picMkLst>
        </pc:picChg>
      </pc:sldChg>
      <pc:sldChg chg="modSp add mod">
        <pc:chgData name="Takehara Kazuyo" userId="6c1305eccc517997" providerId="LiveId" clId="{43DEBDC7-20A0-4ECE-A327-5BB03CCB76B5}" dt="2021-07-16T09:26:17.677" v="610" actId="1076"/>
        <pc:sldMkLst>
          <pc:docMk/>
          <pc:sldMk cId="4062122299" sldId="287"/>
        </pc:sldMkLst>
        <pc:picChg chg="mod modCrop">
          <ac:chgData name="Takehara Kazuyo" userId="6c1305eccc517997" providerId="LiveId" clId="{43DEBDC7-20A0-4ECE-A327-5BB03CCB76B5}" dt="2021-07-16T09:26:17.677" v="610" actId="1076"/>
          <ac:picMkLst>
            <pc:docMk/>
            <pc:sldMk cId="4062122299" sldId="287"/>
            <ac:picMk id="3" creationId="{EB76B92E-2C0D-4026-BFCA-D7BA5BE0B179}"/>
          </ac:picMkLst>
        </pc:picChg>
      </pc:sldChg>
      <pc:sldChg chg="addSp delSp modSp mod delAnim modAnim">
        <pc:chgData name="Takehara Kazuyo" userId="6c1305eccc517997" providerId="LiveId" clId="{43DEBDC7-20A0-4ECE-A327-5BB03CCB76B5}" dt="2021-07-20T06:40:51.180" v="2079" actId="1076"/>
        <pc:sldMkLst>
          <pc:docMk/>
          <pc:sldMk cId="503786733" sldId="288"/>
        </pc:sldMkLst>
        <pc:spChg chg="mod">
          <ac:chgData name="Takehara Kazuyo" userId="6c1305eccc517997" providerId="LiveId" clId="{43DEBDC7-20A0-4ECE-A327-5BB03CCB76B5}" dt="2021-07-16T09:26:47.153" v="642" actId="1035"/>
          <ac:spMkLst>
            <pc:docMk/>
            <pc:sldMk cId="503786733" sldId="288"/>
            <ac:spMk id="4" creationId="{1AD8699D-0BEA-4748-A6BA-DDB3D2295D94}"/>
          </ac:spMkLst>
        </pc:spChg>
        <pc:picChg chg="mod">
          <ac:chgData name="Takehara Kazuyo" userId="6c1305eccc517997" providerId="LiveId" clId="{43DEBDC7-20A0-4ECE-A327-5BB03CCB76B5}" dt="2021-07-16T09:26:54.056" v="643" actId="14100"/>
          <ac:picMkLst>
            <pc:docMk/>
            <pc:sldMk cId="503786733" sldId="288"/>
            <ac:picMk id="3" creationId="{EB76B92E-2C0D-4026-BFCA-D7BA5BE0B179}"/>
          </ac:picMkLst>
        </pc:picChg>
        <pc:picChg chg="del mod">
          <ac:chgData name="Takehara Kazuyo" userId="6c1305eccc517997" providerId="LiveId" clId="{43DEBDC7-20A0-4ECE-A327-5BB03CCB76B5}" dt="2021-07-20T06:40:47.658" v="2077" actId="478"/>
          <ac:picMkLst>
            <pc:docMk/>
            <pc:sldMk cId="503786733" sldId="288"/>
            <ac:picMk id="5" creationId="{A8BABC72-1DAC-4C1C-9C49-2CFD84A3D539}"/>
          </ac:picMkLst>
        </pc:picChg>
        <pc:picChg chg="add mod">
          <ac:chgData name="Takehara Kazuyo" userId="6c1305eccc517997" providerId="LiveId" clId="{43DEBDC7-20A0-4ECE-A327-5BB03CCB76B5}" dt="2021-07-20T06:40:51.180" v="2079" actId="1076"/>
          <ac:picMkLst>
            <pc:docMk/>
            <pc:sldMk cId="503786733" sldId="288"/>
            <ac:picMk id="6" creationId="{83E96189-FB7D-4F73-AB61-C090AC760D9C}"/>
          </ac:picMkLst>
        </pc:picChg>
      </pc:sldChg>
      <pc:sldChg chg="addSp delSp modSp add mod delAnim modAnim">
        <pc:chgData name="Takehara Kazuyo" userId="6c1305eccc517997" providerId="LiveId" clId="{43DEBDC7-20A0-4ECE-A327-5BB03CCB76B5}" dt="2021-07-20T06:41:23.045" v="2084"/>
        <pc:sldMkLst>
          <pc:docMk/>
          <pc:sldMk cId="992167404" sldId="289"/>
        </pc:sldMkLst>
        <pc:spChg chg="add mod">
          <ac:chgData name="Takehara Kazuyo" userId="6c1305eccc517997" providerId="LiveId" clId="{43DEBDC7-20A0-4ECE-A327-5BB03CCB76B5}" dt="2021-07-16T09:30:59.455" v="716" actId="1076"/>
          <ac:spMkLst>
            <pc:docMk/>
            <pc:sldMk cId="992167404" sldId="289"/>
            <ac:spMk id="2" creationId="{2EFA467D-D3BA-4838-9F4B-48C09C827AD6}"/>
          </ac:spMkLst>
        </pc:spChg>
        <pc:spChg chg="add mod">
          <ac:chgData name="Takehara Kazuyo" userId="6c1305eccc517997" providerId="LiveId" clId="{43DEBDC7-20A0-4ECE-A327-5BB03CCB76B5}" dt="2021-07-16T09:30:12.727" v="706"/>
          <ac:spMkLst>
            <pc:docMk/>
            <pc:sldMk cId="992167404" sldId="289"/>
            <ac:spMk id="6" creationId="{D3A213A8-E2F8-4462-BB1D-3E794B358532}"/>
          </ac:spMkLst>
        </pc:spChg>
        <pc:spChg chg="add mod">
          <ac:chgData name="Takehara Kazuyo" userId="6c1305eccc517997" providerId="LiveId" clId="{43DEBDC7-20A0-4ECE-A327-5BB03CCB76B5}" dt="2021-07-16T09:31:37.503" v="727" actId="20577"/>
          <ac:spMkLst>
            <pc:docMk/>
            <pc:sldMk cId="992167404" sldId="289"/>
            <ac:spMk id="8" creationId="{8A9F92AB-F6D0-4872-ABF3-D4AF954D0717}"/>
          </ac:spMkLst>
        </pc:spChg>
        <pc:spChg chg="add mod">
          <ac:chgData name="Takehara Kazuyo" userId="6c1305eccc517997" providerId="LiveId" clId="{43DEBDC7-20A0-4ECE-A327-5BB03CCB76B5}" dt="2021-07-16T09:31:40.725" v="728" actId="20577"/>
          <ac:spMkLst>
            <pc:docMk/>
            <pc:sldMk cId="992167404" sldId="289"/>
            <ac:spMk id="9" creationId="{C1A8A35B-C18B-42DB-8935-A3C70342DC30}"/>
          </ac:spMkLst>
        </pc:spChg>
        <pc:spChg chg="add mod">
          <ac:chgData name="Takehara Kazuyo" userId="6c1305eccc517997" providerId="LiveId" clId="{43DEBDC7-20A0-4ECE-A327-5BB03CCB76B5}" dt="2021-07-16T09:31:47.471" v="729" actId="20577"/>
          <ac:spMkLst>
            <pc:docMk/>
            <pc:sldMk cId="992167404" sldId="289"/>
            <ac:spMk id="10" creationId="{FF3F47A2-E2F7-4A70-9BD6-8B4BD46423BA}"/>
          </ac:spMkLst>
        </pc:spChg>
        <pc:spChg chg="add mod">
          <ac:chgData name="Takehara Kazuyo" userId="6c1305eccc517997" providerId="LiveId" clId="{43DEBDC7-20A0-4ECE-A327-5BB03CCB76B5}" dt="2021-07-16T09:31:49.527" v="730" actId="20577"/>
          <ac:spMkLst>
            <pc:docMk/>
            <pc:sldMk cId="992167404" sldId="289"/>
            <ac:spMk id="11" creationId="{8C777E50-D07D-4C33-B82F-E7E736CAFDB5}"/>
          </ac:spMkLst>
        </pc:spChg>
        <pc:spChg chg="add mod">
          <ac:chgData name="Takehara Kazuyo" userId="6c1305eccc517997" providerId="LiveId" clId="{43DEBDC7-20A0-4ECE-A327-5BB03CCB76B5}" dt="2021-07-16T09:31:51.827" v="731" actId="20577"/>
          <ac:spMkLst>
            <pc:docMk/>
            <pc:sldMk cId="992167404" sldId="289"/>
            <ac:spMk id="12" creationId="{DA426413-50F5-4DA7-81D7-94613D7586C4}"/>
          </ac:spMkLst>
        </pc:spChg>
        <pc:picChg chg="add mod">
          <ac:chgData name="Takehara Kazuyo" userId="6c1305eccc517997" providerId="LiveId" clId="{43DEBDC7-20A0-4ECE-A327-5BB03CCB76B5}" dt="2021-07-16T09:30:12.727" v="706"/>
          <ac:picMkLst>
            <pc:docMk/>
            <pc:sldMk cId="992167404" sldId="289"/>
            <ac:picMk id="3" creationId="{F53797B9-2A5D-4FE4-B499-684F0CFCC743}"/>
          </ac:picMkLst>
        </pc:picChg>
        <pc:picChg chg="add mod">
          <ac:chgData name="Takehara Kazuyo" userId="6c1305eccc517997" providerId="LiveId" clId="{43DEBDC7-20A0-4ECE-A327-5BB03CCB76B5}" dt="2021-07-16T09:30:12.727" v="706"/>
          <ac:picMkLst>
            <pc:docMk/>
            <pc:sldMk cId="992167404" sldId="289"/>
            <ac:picMk id="4" creationId="{EEB9D508-4636-4912-A725-7C7C72859D5C}"/>
          </ac:picMkLst>
        </pc:picChg>
        <pc:picChg chg="add del mod">
          <ac:chgData name="Takehara Kazuyo" userId="6c1305eccc517997" providerId="LiveId" clId="{43DEBDC7-20A0-4ECE-A327-5BB03CCB76B5}" dt="2021-07-20T06:41:08.258" v="2081" actId="478"/>
          <ac:picMkLst>
            <pc:docMk/>
            <pc:sldMk cId="992167404" sldId="289"/>
            <ac:picMk id="5" creationId="{3279B84C-C6AF-4395-A7CD-62777E8C98BD}"/>
          </ac:picMkLst>
        </pc:picChg>
        <pc:picChg chg="add mod">
          <ac:chgData name="Takehara Kazuyo" userId="6c1305eccc517997" providerId="LiveId" clId="{43DEBDC7-20A0-4ECE-A327-5BB03CCB76B5}" dt="2021-07-20T06:41:08.599" v="2082"/>
          <ac:picMkLst>
            <pc:docMk/>
            <pc:sldMk cId="992167404" sldId="289"/>
            <ac:picMk id="13" creationId="{15805634-646F-4BE2-8FB6-A9E2E0C559B1}"/>
          </ac:picMkLst>
        </pc:picChg>
      </pc:sldChg>
      <pc:sldChg chg="del">
        <pc:chgData name="Takehara Kazuyo" userId="6c1305eccc517997" providerId="LiveId" clId="{43DEBDC7-20A0-4ECE-A327-5BB03CCB76B5}" dt="2021-07-16T09:30:07.310" v="704"/>
        <pc:sldMkLst>
          <pc:docMk/>
          <pc:sldMk cId="1236669363" sldId="289"/>
        </pc:sldMkLst>
      </pc:sldChg>
      <pc:sldChg chg="addSp delSp modSp mod delAnim modAnim">
        <pc:chgData name="Takehara Kazuyo" userId="6c1305eccc517997" providerId="LiveId" clId="{43DEBDC7-20A0-4ECE-A327-5BB03CCB76B5}" dt="2021-07-20T06:43:26.760" v="2118"/>
        <pc:sldMkLst>
          <pc:docMk/>
          <pc:sldMk cId="2152714019" sldId="290"/>
        </pc:sldMkLst>
        <pc:spChg chg="del">
          <ac:chgData name="Takehara Kazuyo" userId="6c1305eccc517997" providerId="LiveId" clId="{43DEBDC7-20A0-4ECE-A327-5BB03CCB76B5}" dt="2021-07-16T09:35:34.886" v="788" actId="478"/>
          <ac:spMkLst>
            <pc:docMk/>
            <pc:sldMk cId="2152714019" sldId="290"/>
            <ac:spMk id="2" creationId="{2EFA467D-D3BA-4838-9F4B-48C09C827AD6}"/>
          </ac:spMkLst>
        </pc:spChg>
        <pc:spChg chg="del">
          <ac:chgData name="Takehara Kazuyo" userId="6c1305eccc517997" providerId="LiveId" clId="{43DEBDC7-20A0-4ECE-A327-5BB03CCB76B5}" dt="2021-07-16T09:35:34.886" v="788" actId="478"/>
          <ac:spMkLst>
            <pc:docMk/>
            <pc:sldMk cId="2152714019" sldId="290"/>
            <ac:spMk id="6" creationId="{D3A213A8-E2F8-4462-BB1D-3E794B358532}"/>
          </ac:spMkLst>
        </pc:spChg>
        <pc:spChg chg="add del mod">
          <ac:chgData name="Takehara Kazuyo" userId="6c1305eccc517997" providerId="LiveId" clId="{43DEBDC7-20A0-4ECE-A327-5BB03CCB76B5}" dt="2021-07-20T06:42:34.695" v="2095" actId="20577"/>
          <ac:spMkLst>
            <pc:docMk/>
            <pc:sldMk cId="2152714019" sldId="290"/>
            <ac:spMk id="7" creationId="{6A29162B-8B62-477D-82AE-CB36E338854B}"/>
          </ac:spMkLst>
        </pc:spChg>
        <pc:spChg chg="del">
          <ac:chgData name="Takehara Kazuyo" userId="6c1305eccc517997" providerId="LiveId" clId="{43DEBDC7-20A0-4ECE-A327-5BB03CCB76B5}" dt="2021-07-16T09:35:34.886" v="788" actId="478"/>
          <ac:spMkLst>
            <pc:docMk/>
            <pc:sldMk cId="2152714019" sldId="290"/>
            <ac:spMk id="8" creationId="{8A9F92AB-F6D0-4872-ABF3-D4AF954D0717}"/>
          </ac:spMkLst>
        </pc:spChg>
        <pc:spChg chg="del">
          <ac:chgData name="Takehara Kazuyo" userId="6c1305eccc517997" providerId="LiveId" clId="{43DEBDC7-20A0-4ECE-A327-5BB03CCB76B5}" dt="2021-07-16T09:35:34.886" v="788" actId="478"/>
          <ac:spMkLst>
            <pc:docMk/>
            <pc:sldMk cId="2152714019" sldId="290"/>
            <ac:spMk id="9" creationId="{C1A8A35B-C18B-42DB-8935-A3C70342DC30}"/>
          </ac:spMkLst>
        </pc:spChg>
        <pc:spChg chg="del">
          <ac:chgData name="Takehara Kazuyo" userId="6c1305eccc517997" providerId="LiveId" clId="{43DEBDC7-20A0-4ECE-A327-5BB03CCB76B5}" dt="2021-07-16T09:35:34.886" v="788" actId="478"/>
          <ac:spMkLst>
            <pc:docMk/>
            <pc:sldMk cId="2152714019" sldId="290"/>
            <ac:spMk id="10" creationId="{FF3F47A2-E2F7-4A70-9BD6-8B4BD46423BA}"/>
          </ac:spMkLst>
        </pc:spChg>
        <pc:spChg chg="del">
          <ac:chgData name="Takehara Kazuyo" userId="6c1305eccc517997" providerId="LiveId" clId="{43DEBDC7-20A0-4ECE-A327-5BB03CCB76B5}" dt="2021-07-16T09:35:34.886" v="788" actId="478"/>
          <ac:spMkLst>
            <pc:docMk/>
            <pc:sldMk cId="2152714019" sldId="290"/>
            <ac:spMk id="11" creationId="{8C777E50-D07D-4C33-B82F-E7E736CAFDB5}"/>
          </ac:spMkLst>
        </pc:spChg>
        <pc:spChg chg="del">
          <ac:chgData name="Takehara Kazuyo" userId="6c1305eccc517997" providerId="LiveId" clId="{43DEBDC7-20A0-4ECE-A327-5BB03CCB76B5}" dt="2021-07-16T09:35:34.886" v="788" actId="478"/>
          <ac:spMkLst>
            <pc:docMk/>
            <pc:sldMk cId="2152714019" sldId="290"/>
            <ac:spMk id="12" creationId="{DA426413-50F5-4DA7-81D7-94613D7586C4}"/>
          </ac:spMkLst>
        </pc:spChg>
        <pc:spChg chg="add mod">
          <ac:chgData name="Takehara Kazuyo" userId="6c1305eccc517997" providerId="LiveId" clId="{43DEBDC7-20A0-4ECE-A327-5BB03CCB76B5}" dt="2021-07-20T06:42:39.685" v="2100" actId="20577"/>
          <ac:spMkLst>
            <pc:docMk/>
            <pc:sldMk cId="2152714019" sldId="290"/>
            <ac:spMk id="20" creationId="{753C8044-B469-47BD-8AA5-BCCD0DBF3AF3}"/>
          </ac:spMkLst>
        </pc:spChg>
        <pc:spChg chg="add mod">
          <ac:chgData name="Takehara Kazuyo" userId="6c1305eccc517997" providerId="LiveId" clId="{43DEBDC7-20A0-4ECE-A327-5BB03CCB76B5}" dt="2021-07-20T06:42:43.029" v="2103" actId="20577"/>
          <ac:spMkLst>
            <pc:docMk/>
            <pc:sldMk cId="2152714019" sldId="290"/>
            <ac:spMk id="22" creationId="{0A900147-D9F4-4255-B26A-F59577152BBB}"/>
          </ac:spMkLst>
        </pc:spChg>
        <pc:spChg chg="add mod">
          <ac:chgData name="Takehara Kazuyo" userId="6c1305eccc517997" providerId="LiveId" clId="{43DEBDC7-20A0-4ECE-A327-5BB03CCB76B5}" dt="2021-07-20T06:42:46.708" v="2106" actId="20577"/>
          <ac:spMkLst>
            <pc:docMk/>
            <pc:sldMk cId="2152714019" sldId="290"/>
            <ac:spMk id="23" creationId="{3D96F146-C76B-4BDE-B73C-557320EF8EE3}"/>
          </ac:spMkLst>
        </pc:spChg>
        <pc:spChg chg="add mod">
          <ac:chgData name="Takehara Kazuyo" userId="6c1305eccc517997" providerId="LiveId" clId="{43DEBDC7-20A0-4ECE-A327-5BB03CCB76B5}" dt="2021-07-20T06:43:00.576" v="2109" actId="1076"/>
          <ac:spMkLst>
            <pc:docMk/>
            <pc:sldMk cId="2152714019" sldId="290"/>
            <ac:spMk id="27" creationId="{1B3D3B50-DDF2-4DD8-BE7D-9DE8EC155F11}"/>
          </ac:spMkLst>
        </pc:spChg>
        <pc:spChg chg="add mod">
          <ac:chgData name="Takehara Kazuyo" userId="6c1305eccc517997" providerId="LiveId" clId="{43DEBDC7-20A0-4ECE-A327-5BB03CCB76B5}" dt="2021-07-20T06:43:06.472" v="2111" actId="1076"/>
          <ac:spMkLst>
            <pc:docMk/>
            <pc:sldMk cId="2152714019" sldId="290"/>
            <ac:spMk id="28" creationId="{E0C2D582-3AA0-4349-8640-F91982CC2005}"/>
          </ac:spMkLst>
        </pc:spChg>
        <pc:spChg chg="add mod">
          <ac:chgData name="Takehara Kazuyo" userId="6c1305eccc517997" providerId="LiveId" clId="{43DEBDC7-20A0-4ECE-A327-5BB03CCB76B5}" dt="2021-07-20T06:43:11.088" v="2113" actId="1076"/>
          <ac:spMkLst>
            <pc:docMk/>
            <pc:sldMk cId="2152714019" sldId="290"/>
            <ac:spMk id="29" creationId="{21061FA9-2BB1-417B-8D39-DC1518DEB858}"/>
          </ac:spMkLst>
        </pc:spChg>
        <pc:spChg chg="add mod">
          <ac:chgData name="Takehara Kazuyo" userId="6c1305eccc517997" providerId="LiveId" clId="{43DEBDC7-20A0-4ECE-A327-5BB03CCB76B5}" dt="2021-07-20T06:43:17.050" v="2115" actId="1076"/>
          <ac:spMkLst>
            <pc:docMk/>
            <pc:sldMk cId="2152714019" sldId="290"/>
            <ac:spMk id="30" creationId="{A85D93E5-03D8-4777-87B1-D02287B97415}"/>
          </ac:spMkLst>
        </pc:spChg>
        <pc:picChg chg="del">
          <ac:chgData name="Takehara Kazuyo" userId="6c1305eccc517997" providerId="LiveId" clId="{43DEBDC7-20A0-4ECE-A327-5BB03CCB76B5}" dt="2021-07-16T09:35:34.886" v="788" actId="478"/>
          <ac:picMkLst>
            <pc:docMk/>
            <pc:sldMk cId="2152714019" sldId="290"/>
            <ac:picMk id="3" creationId="{F53797B9-2A5D-4FE4-B499-684F0CFCC743}"/>
          </ac:picMkLst>
        </pc:picChg>
        <pc:picChg chg="del">
          <ac:chgData name="Takehara Kazuyo" userId="6c1305eccc517997" providerId="LiveId" clId="{43DEBDC7-20A0-4ECE-A327-5BB03CCB76B5}" dt="2021-07-16T09:35:34.886" v="788" actId="478"/>
          <ac:picMkLst>
            <pc:docMk/>
            <pc:sldMk cId="2152714019" sldId="290"/>
            <ac:picMk id="4" creationId="{EEB9D508-4636-4912-A725-7C7C72859D5C}"/>
          </ac:picMkLst>
        </pc:picChg>
        <pc:picChg chg="del">
          <ac:chgData name="Takehara Kazuyo" userId="6c1305eccc517997" providerId="LiveId" clId="{43DEBDC7-20A0-4ECE-A327-5BB03CCB76B5}" dt="2021-07-16T09:35:34.886" v="788" actId="478"/>
          <ac:picMkLst>
            <pc:docMk/>
            <pc:sldMk cId="2152714019" sldId="290"/>
            <ac:picMk id="5" creationId="{3279B84C-C6AF-4395-A7CD-62777E8C98BD}"/>
          </ac:picMkLst>
        </pc:picChg>
        <pc:picChg chg="add mod">
          <ac:chgData name="Takehara Kazuyo" userId="6c1305eccc517997" providerId="LiveId" clId="{43DEBDC7-20A0-4ECE-A327-5BB03CCB76B5}" dt="2021-07-16T09:35:40.250" v="789"/>
          <ac:picMkLst>
            <pc:docMk/>
            <pc:sldMk cId="2152714019" sldId="290"/>
            <ac:picMk id="13" creationId="{5414CCEE-D74A-4A8D-A89B-5DF75CCB7502}"/>
          </ac:picMkLst>
        </pc:picChg>
        <pc:picChg chg="add mod">
          <ac:chgData name="Takehara Kazuyo" userId="6c1305eccc517997" providerId="LiveId" clId="{43DEBDC7-20A0-4ECE-A327-5BB03CCB76B5}" dt="2021-07-16T09:35:40.250" v="789"/>
          <ac:picMkLst>
            <pc:docMk/>
            <pc:sldMk cId="2152714019" sldId="290"/>
            <ac:picMk id="14" creationId="{36778278-62F2-41D7-A0DB-1E1EC81F01D0}"/>
          </ac:picMkLst>
        </pc:picChg>
        <pc:picChg chg="add del mod">
          <ac:chgData name="Takehara Kazuyo" userId="6c1305eccc517997" providerId="LiveId" clId="{43DEBDC7-20A0-4ECE-A327-5BB03CCB76B5}" dt="2021-07-20T06:42:11.421" v="2089" actId="478"/>
          <ac:picMkLst>
            <pc:docMk/>
            <pc:sldMk cId="2152714019" sldId="290"/>
            <ac:picMk id="15" creationId="{F6A6E32B-8CEE-4826-93B9-F0041E7F822B}"/>
          </ac:picMkLst>
        </pc:picChg>
        <pc:picChg chg="add del mod">
          <ac:chgData name="Takehara Kazuyo" userId="6c1305eccc517997" providerId="LiveId" clId="{43DEBDC7-20A0-4ECE-A327-5BB03CCB76B5}" dt="2021-07-20T06:42:11.421" v="2089" actId="478"/>
          <ac:picMkLst>
            <pc:docMk/>
            <pc:sldMk cId="2152714019" sldId="290"/>
            <ac:picMk id="16" creationId="{7A263323-9703-4B6F-BD9D-82415484E31C}"/>
          </ac:picMkLst>
        </pc:picChg>
        <pc:picChg chg="add del mod">
          <ac:chgData name="Takehara Kazuyo" userId="6c1305eccc517997" providerId="LiveId" clId="{43DEBDC7-20A0-4ECE-A327-5BB03CCB76B5}" dt="2021-07-20T06:42:11.421" v="2089" actId="478"/>
          <ac:picMkLst>
            <pc:docMk/>
            <pc:sldMk cId="2152714019" sldId="290"/>
            <ac:picMk id="17" creationId="{19253060-2C44-4CF6-A522-AF68C8692B90}"/>
          </ac:picMkLst>
        </pc:picChg>
        <pc:picChg chg="add del mod">
          <ac:chgData name="Takehara Kazuyo" userId="6c1305eccc517997" providerId="LiveId" clId="{43DEBDC7-20A0-4ECE-A327-5BB03CCB76B5}" dt="2021-07-20T06:42:11.421" v="2089" actId="478"/>
          <ac:picMkLst>
            <pc:docMk/>
            <pc:sldMk cId="2152714019" sldId="290"/>
            <ac:picMk id="18" creationId="{5B4E867C-BFE0-4144-94F3-8DB1356E2C1A}"/>
          </ac:picMkLst>
        </pc:picChg>
        <pc:picChg chg="add mod">
          <ac:chgData name="Takehara Kazuyo" userId="6c1305eccc517997" providerId="LiveId" clId="{43DEBDC7-20A0-4ECE-A327-5BB03CCB76B5}" dt="2021-07-20T06:42:12.081" v="2090"/>
          <ac:picMkLst>
            <pc:docMk/>
            <pc:sldMk cId="2152714019" sldId="290"/>
            <ac:picMk id="19" creationId="{76EE5B4A-7AD3-4489-ABAF-D48FE54745E3}"/>
          </ac:picMkLst>
        </pc:picChg>
        <pc:picChg chg="add mod">
          <ac:chgData name="Takehara Kazuyo" userId="6c1305eccc517997" providerId="LiveId" clId="{43DEBDC7-20A0-4ECE-A327-5BB03CCB76B5}" dt="2021-07-20T06:42:12.081" v="2090"/>
          <ac:picMkLst>
            <pc:docMk/>
            <pc:sldMk cId="2152714019" sldId="290"/>
            <ac:picMk id="24" creationId="{9DFE144F-07A6-428A-A787-07C613EF6BD5}"/>
          </ac:picMkLst>
        </pc:picChg>
        <pc:picChg chg="add mod">
          <ac:chgData name="Takehara Kazuyo" userId="6c1305eccc517997" providerId="LiveId" clId="{43DEBDC7-20A0-4ECE-A327-5BB03CCB76B5}" dt="2021-07-20T06:42:12.081" v="2090"/>
          <ac:picMkLst>
            <pc:docMk/>
            <pc:sldMk cId="2152714019" sldId="290"/>
            <ac:picMk id="25" creationId="{D1D13589-B6C9-41E6-8C10-4E8F5C217A4F}"/>
          </ac:picMkLst>
        </pc:picChg>
        <pc:picChg chg="add mod">
          <ac:chgData name="Takehara Kazuyo" userId="6c1305eccc517997" providerId="LiveId" clId="{43DEBDC7-20A0-4ECE-A327-5BB03CCB76B5}" dt="2021-07-20T06:42:12.081" v="2090"/>
          <ac:picMkLst>
            <pc:docMk/>
            <pc:sldMk cId="2152714019" sldId="290"/>
            <ac:picMk id="26" creationId="{ABE3849A-C9F7-48E8-8D92-B115047BC857}"/>
          </ac:picMkLst>
        </pc:picChg>
      </pc:sldChg>
      <pc:sldChg chg="addSp delSp modSp mod delAnim modAnim">
        <pc:chgData name="Takehara Kazuyo" userId="6c1305eccc517997" providerId="LiveId" clId="{43DEBDC7-20A0-4ECE-A327-5BB03CCB76B5}" dt="2021-07-20T06:44:14.283" v="2128"/>
        <pc:sldMkLst>
          <pc:docMk/>
          <pc:sldMk cId="1262210072" sldId="291"/>
        </pc:sldMkLst>
        <pc:spChg chg="add mod">
          <ac:chgData name="Takehara Kazuyo" userId="6c1305eccc517997" providerId="LiveId" clId="{43DEBDC7-20A0-4ECE-A327-5BB03CCB76B5}" dt="2021-07-16T09:43:53.806" v="956" actId="404"/>
          <ac:spMkLst>
            <pc:docMk/>
            <pc:sldMk cId="1262210072" sldId="291"/>
            <ac:spMk id="11" creationId="{E2DB4901-B593-4FBB-95EC-22ABDBDE53A5}"/>
          </ac:spMkLst>
        </pc:spChg>
        <pc:spChg chg="add mod">
          <ac:chgData name="Takehara Kazuyo" userId="6c1305eccc517997" providerId="LiveId" clId="{43DEBDC7-20A0-4ECE-A327-5BB03CCB76B5}" dt="2021-07-16T09:44:40.977" v="984" actId="20577"/>
          <ac:spMkLst>
            <pc:docMk/>
            <pc:sldMk cId="1262210072" sldId="291"/>
            <ac:spMk id="12" creationId="{0FF039D4-ED27-4691-9E50-31CE613F6693}"/>
          </ac:spMkLst>
        </pc:spChg>
        <pc:spChg chg="add mod">
          <ac:chgData name="Takehara Kazuyo" userId="6c1305eccc517997" providerId="LiveId" clId="{43DEBDC7-20A0-4ECE-A327-5BB03CCB76B5}" dt="2021-07-16T09:44:56.746" v="1002" actId="1076"/>
          <ac:spMkLst>
            <pc:docMk/>
            <pc:sldMk cId="1262210072" sldId="291"/>
            <ac:spMk id="13" creationId="{2272CAFF-C9BE-425D-8C38-AFCE1FC187A1}"/>
          </ac:spMkLst>
        </pc:spChg>
        <pc:spChg chg="add mod">
          <ac:chgData name="Takehara Kazuyo" userId="6c1305eccc517997" providerId="LiveId" clId="{43DEBDC7-20A0-4ECE-A327-5BB03CCB76B5}" dt="2021-07-16T09:45:11.236" v="1021" actId="1076"/>
          <ac:spMkLst>
            <pc:docMk/>
            <pc:sldMk cId="1262210072" sldId="291"/>
            <ac:spMk id="14" creationId="{1593FE30-5F20-49A4-8E6E-6A825D4A4353}"/>
          </ac:spMkLst>
        </pc:spChg>
        <pc:spChg chg="add mod">
          <ac:chgData name="Takehara Kazuyo" userId="6c1305eccc517997" providerId="LiveId" clId="{43DEBDC7-20A0-4ECE-A327-5BB03CCB76B5}" dt="2021-07-16T09:45:14.303" v="1030" actId="20577"/>
          <ac:spMkLst>
            <pc:docMk/>
            <pc:sldMk cId="1262210072" sldId="291"/>
            <ac:spMk id="15" creationId="{BB38F9D0-597F-4E4D-BDC8-611BF6DA4186}"/>
          </ac:spMkLst>
        </pc:spChg>
        <pc:spChg chg="add mod">
          <ac:chgData name="Takehara Kazuyo" userId="6c1305eccc517997" providerId="LiveId" clId="{43DEBDC7-20A0-4ECE-A327-5BB03CCB76B5}" dt="2021-07-16T09:45:18.270" v="1038" actId="20577"/>
          <ac:spMkLst>
            <pc:docMk/>
            <pc:sldMk cId="1262210072" sldId="291"/>
            <ac:spMk id="16" creationId="{65682659-6F53-4470-999C-369CDCAA5A9D}"/>
          </ac:spMkLst>
        </pc:spChg>
        <pc:picChg chg="add mod">
          <ac:chgData name="Takehara Kazuyo" userId="6c1305eccc517997" providerId="LiveId" clId="{43DEBDC7-20A0-4ECE-A327-5BB03CCB76B5}" dt="2021-07-16T09:42:57.532" v="935"/>
          <ac:picMkLst>
            <pc:docMk/>
            <pc:sldMk cId="1262210072" sldId="291"/>
            <ac:picMk id="3" creationId="{3AB09D23-DF34-4B65-B9F3-BBC8C0DF6144}"/>
          </ac:picMkLst>
        </pc:picChg>
        <pc:picChg chg="add mod">
          <ac:chgData name="Takehara Kazuyo" userId="6c1305eccc517997" providerId="LiveId" clId="{43DEBDC7-20A0-4ECE-A327-5BB03CCB76B5}" dt="2021-07-16T09:44:10.772" v="965" actId="1076"/>
          <ac:picMkLst>
            <pc:docMk/>
            <pc:sldMk cId="1262210072" sldId="291"/>
            <ac:picMk id="4" creationId="{4CC63833-EE28-4DF4-9C41-563073DC0B21}"/>
          </ac:picMkLst>
        </pc:picChg>
        <pc:picChg chg="add mod">
          <ac:chgData name="Takehara Kazuyo" userId="6c1305eccc517997" providerId="LiveId" clId="{43DEBDC7-20A0-4ECE-A327-5BB03CCB76B5}" dt="2021-07-16T09:42:57.532" v="935"/>
          <ac:picMkLst>
            <pc:docMk/>
            <pc:sldMk cId="1262210072" sldId="291"/>
            <ac:picMk id="5" creationId="{4316FE51-717D-45D3-B065-E6F287FB469B}"/>
          </ac:picMkLst>
        </pc:picChg>
        <pc:picChg chg="add del mod">
          <ac:chgData name="Takehara Kazuyo" userId="6c1305eccc517997" providerId="LiveId" clId="{43DEBDC7-20A0-4ECE-A327-5BB03CCB76B5}" dt="2021-07-20T06:44:03.439" v="2125" actId="478"/>
          <ac:picMkLst>
            <pc:docMk/>
            <pc:sldMk cId="1262210072" sldId="291"/>
            <ac:picMk id="6" creationId="{FFC8B7DA-C7D9-42ED-AFD3-3F2C23F5FEF5}"/>
          </ac:picMkLst>
        </pc:picChg>
        <pc:picChg chg="add del mod">
          <ac:chgData name="Takehara Kazuyo" userId="6c1305eccc517997" providerId="LiveId" clId="{43DEBDC7-20A0-4ECE-A327-5BB03CCB76B5}" dt="2021-07-20T06:44:03.439" v="2125" actId="478"/>
          <ac:picMkLst>
            <pc:docMk/>
            <pc:sldMk cId="1262210072" sldId="291"/>
            <ac:picMk id="7" creationId="{56801FAC-1CB3-420A-A8D3-3D1792BC6A10}"/>
          </ac:picMkLst>
        </pc:picChg>
        <pc:picChg chg="add del mod">
          <ac:chgData name="Takehara Kazuyo" userId="6c1305eccc517997" providerId="LiveId" clId="{43DEBDC7-20A0-4ECE-A327-5BB03CCB76B5}" dt="2021-07-20T06:44:03.439" v="2125" actId="478"/>
          <ac:picMkLst>
            <pc:docMk/>
            <pc:sldMk cId="1262210072" sldId="291"/>
            <ac:picMk id="8" creationId="{3254F427-2DAF-470A-91FA-E9E1AFE81262}"/>
          </ac:picMkLst>
        </pc:picChg>
        <pc:picChg chg="add del mod">
          <ac:chgData name="Takehara Kazuyo" userId="6c1305eccc517997" providerId="LiveId" clId="{43DEBDC7-20A0-4ECE-A327-5BB03CCB76B5}" dt="2021-07-20T06:44:03.439" v="2125" actId="478"/>
          <ac:picMkLst>
            <pc:docMk/>
            <pc:sldMk cId="1262210072" sldId="291"/>
            <ac:picMk id="9" creationId="{190697B6-41B0-41F2-9B74-CDC41D5335B3}"/>
          </ac:picMkLst>
        </pc:picChg>
        <pc:picChg chg="add mod">
          <ac:chgData name="Takehara Kazuyo" userId="6c1305eccc517997" providerId="LiveId" clId="{43DEBDC7-20A0-4ECE-A327-5BB03CCB76B5}" dt="2021-07-20T06:44:03.807" v="2126"/>
          <ac:picMkLst>
            <pc:docMk/>
            <pc:sldMk cId="1262210072" sldId="291"/>
            <ac:picMk id="17" creationId="{201EC7F8-D605-4837-A37D-416FA25C78FD}"/>
          </ac:picMkLst>
        </pc:picChg>
        <pc:picChg chg="add mod">
          <ac:chgData name="Takehara Kazuyo" userId="6c1305eccc517997" providerId="LiveId" clId="{43DEBDC7-20A0-4ECE-A327-5BB03CCB76B5}" dt="2021-07-20T06:44:03.807" v="2126"/>
          <ac:picMkLst>
            <pc:docMk/>
            <pc:sldMk cId="1262210072" sldId="291"/>
            <ac:picMk id="18" creationId="{367D4031-6B0E-4D20-A3C3-1304D6230CEB}"/>
          </ac:picMkLst>
        </pc:picChg>
        <pc:picChg chg="add mod">
          <ac:chgData name="Takehara Kazuyo" userId="6c1305eccc517997" providerId="LiveId" clId="{43DEBDC7-20A0-4ECE-A327-5BB03CCB76B5}" dt="2021-07-20T06:44:03.807" v="2126"/>
          <ac:picMkLst>
            <pc:docMk/>
            <pc:sldMk cId="1262210072" sldId="291"/>
            <ac:picMk id="19" creationId="{1171A7A4-2C50-4C89-8576-2E9EA3DDA02A}"/>
          </ac:picMkLst>
        </pc:picChg>
        <pc:picChg chg="add mod">
          <ac:chgData name="Takehara Kazuyo" userId="6c1305eccc517997" providerId="LiveId" clId="{43DEBDC7-20A0-4ECE-A327-5BB03CCB76B5}" dt="2021-07-20T06:44:03.807" v="2126"/>
          <ac:picMkLst>
            <pc:docMk/>
            <pc:sldMk cId="1262210072" sldId="291"/>
            <ac:picMk id="20" creationId="{C5F5E5F8-EB5F-47E5-8361-3665AC4AEC63}"/>
          </ac:picMkLst>
        </pc:picChg>
      </pc:sldChg>
      <pc:sldChg chg="addSp modSp add mod modAnim">
        <pc:chgData name="Takehara Kazuyo" userId="6c1305eccc517997" providerId="LiveId" clId="{43DEBDC7-20A0-4ECE-A327-5BB03CCB76B5}" dt="2021-07-20T06:46:30.291" v="2147"/>
        <pc:sldMkLst>
          <pc:docMk/>
          <pc:sldMk cId="1739004844" sldId="292"/>
        </pc:sldMkLst>
        <pc:picChg chg="add mod modCrop">
          <ac:chgData name="Takehara Kazuyo" userId="6c1305eccc517997" providerId="LiveId" clId="{43DEBDC7-20A0-4ECE-A327-5BB03CCB76B5}" dt="2021-07-16T09:59:57.141" v="1206" actId="12788"/>
          <ac:picMkLst>
            <pc:docMk/>
            <pc:sldMk cId="1739004844" sldId="292"/>
            <ac:picMk id="3" creationId="{BAC59A5C-38FF-4E37-B8E6-8C202D4E7186}"/>
          </ac:picMkLst>
        </pc:picChg>
        <pc:picChg chg="add mod">
          <ac:chgData name="Takehara Kazuyo" userId="6c1305eccc517997" providerId="LiveId" clId="{43DEBDC7-20A0-4ECE-A327-5BB03CCB76B5}" dt="2021-07-16T10:00:18.227" v="1208" actId="1076"/>
          <ac:picMkLst>
            <pc:docMk/>
            <pc:sldMk cId="1739004844" sldId="292"/>
            <ac:picMk id="4" creationId="{FE1A3633-1964-4F39-B450-5F4E909B01A9}"/>
          </ac:picMkLst>
        </pc:picChg>
        <pc:picChg chg="add mod">
          <ac:chgData name="Takehara Kazuyo" userId="6c1305eccc517997" providerId="LiveId" clId="{43DEBDC7-20A0-4ECE-A327-5BB03CCB76B5}" dt="2021-07-16T10:00:29.738" v="1210" actId="1076"/>
          <ac:picMkLst>
            <pc:docMk/>
            <pc:sldMk cId="1739004844" sldId="292"/>
            <ac:picMk id="5" creationId="{C55C84A8-E2B3-42FA-B996-733D3210E299}"/>
          </ac:picMkLst>
        </pc:picChg>
      </pc:sldChg>
      <pc:sldChg chg="addSp modSp add mod ord replId">
        <pc:chgData name="Takehara Kazuyo" userId="6c1305eccc517997" providerId="LiveId" clId="{43DEBDC7-20A0-4ECE-A327-5BB03CCB76B5}" dt="2021-07-16T10:15:03.521" v="1348"/>
        <pc:sldMkLst>
          <pc:docMk/>
          <pc:sldMk cId="3206130519" sldId="293"/>
        </pc:sldMkLst>
        <pc:picChg chg="add mod modCrop">
          <ac:chgData name="Takehara Kazuyo" userId="6c1305eccc517997" providerId="LiveId" clId="{43DEBDC7-20A0-4ECE-A327-5BB03CCB76B5}" dt="2021-07-16T10:14:08.630" v="1338" actId="1076"/>
          <ac:picMkLst>
            <pc:docMk/>
            <pc:sldMk cId="3206130519" sldId="293"/>
            <ac:picMk id="3" creationId="{BC25ECFA-10B1-49BC-A596-6DF43DA58BC6}"/>
          </ac:picMkLst>
        </pc:picChg>
        <pc:picChg chg="add mod modCrop">
          <ac:chgData name="Takehara Kazuyo" userId="6c1305eccc517997" providerId="LiveId" clId="{43DEBDC7-20A0-4ECE-A327-5BB03CCB76B5}" dt="2021-07-16T10:14:53.947" v="1345" actId="1076"/>
          <ac:picMkLst>
            <pc:docMk/>
            <pc:sldMk cId="3206130519" sldId="293"/>
            <ac:picMk id="4" creationId="{A2086861-F564-4EC3-AA5C-AD22C8D4D7E1}"/>
          </ac:picMkLst>
        </pc:picChg>
      </pc:sldChg>
      <pc:sldChg chg="addSp modSp add mod replId">
        <pc:chgData name="Takehara Kazuyo" userId="6c1305eccc517997" providerId="LiveId" clId="{43DEBDC7-20A0-4ECE-A327-5BB03CCB76B5}" dt="2021-07-20T09:01:14.900" v="2302" actId="732"/>
        <pc:sldMkLst>
          <pc:docMk/>
          <pc:sldMk cId="2832387929" sldId="294"/>
        </pc:sldMkLst>
        <pc:picChg chg="add mod modCrop">
          <ac:chgData name="Takehara Kazuyo" userId="6c1305eccc517997" providerId="LiveId" clId="{43DEBDC7-20A0-4ECE-A327-5BB03CCB76B5}" dt="2021-07-16T10:25:57.267" v="1479" actId="1076"/>
          <ac:picMkLst>
            <pc:docMk/>
            <pc:sldMk cId="2832387929" sldId="294"/>
            <ac:picMk id="3" creationId="{A0C4F41D-D299-49F9-8A61-6AB95F8CA047}"/>
          </ac:picMkLst>
        </pc:picChg>
        <pc:picChg chg="add mod modCrop">
          <ac:chgData name="Takehara Kazuyo" userId="6c1305eccc517997" providerId="LiveId" clId="{43DEBDC7-20A0-4ECE-A327-5BB03CCB76B5}" dt="2021-07-16T10:25:44.823" v="1477" actId="1076"/>
          <ac:picMkLst>
            <pc:docMk/>
            <pc:sldMk cId="2832387929" sldId="294"/>
            <ac:picMk id="4" creationId="{36E23E52-98D9-4C2E-920E-ED2DE4B454F8}"/>
          </ac:picMkLst>
        </pc:picChg>
        <pc:picChg chg="add mod">
          <ac:chgData name="Takehara Kazuyo" userId="6c1305eccc517997" providerId="LiveId" clId="{43DEBDC7-20A0-4ECE-A327-5BB03CCB76B5}" dt="2021-07-16T10:26:06.382" v="1481" actId="14100"/>
          <ac:picMkLst>
            <pc:docMk/>
            <pc:sldMk cId="2832387929" sldId="294"/>
            <ac:picMk id="5" creationId="{F68AC93B-952F-455B-9A38-B5465C89D4A1}"/>
          </ac:picMkLst>
        </pc:picChg>
        <pc:picChg chg="add mod modCrop">
          <ac:chgData name="Takehara Kazuyo" userId="6c1305eccc517997" providerId="LiveId" clId="{43DEBDC7-20A0-4ECE-A327-5BB03CCB76B5}" dt="2021-07-20T09:01:14.900" v="2302" actId="732"/>
          <ac:picMkLst>
            <pc:docMk/>
            <pc:sldMk cId="2832387929" sldId="294"/>
            <ac:picMk id="6" creationId="{770127A7-6DCA-49E1-8E43-CE28A740514F}"/>
          </ac:picMkLst>
        </pc:picChg>
        <pc:picChg chg="add mod modCrop">
          <ac:chgData name="Takehara Kazuyo" userId="6c1305eccc517997" providerId="LiveId" clId="{43DEBDC7-20A0-4ECE-A327-5BB03CCB76B5}" dt="2021-07-16T10:25:44.823" v="1477" actId="1076"/>
          <ac:picMkLst>
            <pc:docMk/>
            <pc:sldMk cId="2832387929" sldId="294"/>
            <ac:picMk id="7" creationId="{62401F71-3ADA-4C25-BC71-62888F7D07C6}"/>
          </ac:picMkLst>
        </pc:picChg>
      </pc:sldChg>
      <pc:sldChg chg="addSp modSp add mod replId">
        <pc:chgData name="Takehara Kazuyo" userId="6c1305eccc517997" providerId="LiveId" clId="{43DEBDC7-20A0-4ECE-A327-5BB03CCB76B5}" dt="2021-07-16T10:36:02.436" v="1724" actId="1076"/>
        <pc:sldMkLst>
          <pc:docMk/>
          <pc:sldMk cId="3226633172" sldId="295"/>
        </pc:sldMkLst>
        <pc:picChg chg="add mod modCrop">
          <ac:chgData name="Takehara Kazuyo" userId="6c1305eccc517997" providerId="LiveId" clId="{43DEBDC7-20A0-4ECE-A327-5BB03CCB76B5}" dt="2021-07-16T10:36:02.436" v="1724" actId="1076"/>
          <ac:picMkLst>
            <pc:docMk/>
            <pc:sldMk cId="3226633172" sldId="295"/>
            <ac:picMk id="3" creationId="{6129BD75-8EEA-4AF3-ABFD-8423F0B048BE}"/>
          </ac:picMkLst>
        </pc:picChg>
      </pc:sldChg>
      <pc:sldChg chg="addSp modSp add mod replId">
        <pc:chgData name="Takehara Kazuyo" userId="6c1305eccc517997" providerId="LiveId" clId="{43DEBDC7-20A0-4ECE-A327-5BB03CCB76B5}" dt="2021-07-16T10:37:00.702" v="1735" actId="1076"/>
        <pc:sldMkLst>
          <pc:docMk/>
          <pc:sldMk cId="3330275212" sldId="296"/>
        </pc:sldMkLst>
        <pc:picChg chg="add mod modCrop">
          <ac:chgData name="Takehara Kazuyo" userId="6c1305eccc517997" providerId="LiveId" clId="{43DEBDC7-20A0-4ECE-A327-5BB03CCB76B5}" dt="2021-07-16T10:36:50.285" v="1732" actId="732"/>
          <ac:picMkLst>
            <pc:docMk/>
            <pc:sldMk cId="3330275212" sldId="296"/>
            <ac:picMk id="3" creationId="{83C8FD05-5CC0-486C-823E-03BC748D7F8F}"/>
          </ac:picMkLst>
        </pc:picChg>
        <pc:picChg chg="add mod modCrop">
          <ac:chgData name="Takehara Kazuyo" userId="6c1305eccc517997" providerId="LiveId" clId="{43DEBDC7-20A0-4ECE-A327-5BB03CCB76B5}" dt="2021-07-16T10:37:00.702" v="1735" actId="1076"/>
          <ac:picMkLst>
            <pc:docMk/>
            <pc:sldMk cId="3330275212" sldId="296"/>
            <ac:picMk id="4" creationId="{97F20AD6-6593-42C5-8034-5E46E56380A8}"/>
          </ac:picMkLst>
        </pc:picChg>
      </pc:sldChg>
      <pc:sldChg chg="addSp modSp add mod replId modAnim">
        <pc:chgData name="Takehara Kazuyo" userId="6c1305eccc517997" providerId="LiveId" clId="{43DEBDC7-20A0-4ECE-A327-5BB03CCB76B5}" dt="2021-07-20T06:54:07.543" v="2279"/>
        <pc:sldMkLst>
          <pc:docMk/>
          <pc:sldMk cId="4082217939" sldId="297"/>
        </pc:sldMkLst>
        <pc:picChg chg="add mod modCrop">
          <ac:chgData name="Takehara Kazuyo" userId="6c1305eccc517997" providerId="LiveId" clId="{43DEBDC7-20A0-4ECE-A327-5BB03CCB76B5}" dt="2021-07-16T10:39:09.796" v="1749" actId="14100"/>
          <ac:picMkLst>
            <pc:docMk/>
            <pc:sldMk cId="4082217939" sldId="297"/>
            <ac:picMk id="3" creationId="{DBAAB18B-AEC9-4D67-B013-28C911912F3A}"/>
          </ac:picMkLst>
        </pc:picChg>
        <pc:picChg chg="add mod">
          <ac:chgData name="Takehara Kazuyo" userId="6c1305eccc517997" providerId="LiveId" clId="{43DEBDC7-20A0-4ECE-A327-5BB03CCB76B5}" dt="2021-07-16T10:38:14.775" v="1743" actId="1076"/>
          <ac:picMkLst>
            <pc:docMk/>
            <pc:sldMk cId="4082217939" sldId="297"/>
            <ac:picMk id="4" creationId="{4CD2C057-125E-4F47-9420-D14B55B6C79F}"/>
          </ac:picMkLst>
        </pc:picChg>
      </pc:sldChg>
      <pc:sldChg chg="modSp add mod">
        <pc:chgData name="Takehara Kazuyo" userId="6c1305eccc517997" providerId="LiveId" clId="{43DEBDC7-20A0-4ECE-A327-5BB03CCB76B5}" dt="2021-07-16T09:52:57.514" v="1153" actId="1076"/>
        <pc:sldMkLst>
          <pc:docMk/>
          <pc:sldMk cId="1832283938" sldId="298"/>
        </pc:sldMkLst>
        <pc:picChg chg="mod modCrop">
          <ac:chgData name="Takehara Kazuyo" userId="6c1305eccc517997" providerId="LiveId" clId="{43DEBDC7-20A0-4ECE-A327-5BB03CCB76B5}" dt="2021-07-16T09:52:57.514" v="1153" actId="1076"/>
          <ac:picMkLst>
            <pc:docMk/>
            <pc:sldMk cId="1832283938" sldId="298"/>
            <ac:picMk id="3" creationId="{B624A6A3-6D17-4734-8E5E-8FAE94416CC2}"/>
          </ac:picMkLst>
        </pc:picChg>
      </pc:sldChg>
      <pc:sldChg chg="modSp add mod">
        <pc:chgData name="Takehara Kazuyo" userId="6c1305eccc517997" providerId="LiveId" clId="{43DEBDC7-20A0-4ECE-A327-5BB03CCB76B5}" dt="2021-07-16T09:55:15.504" v="1173" actId="1076"/>
        <pc:sldMkLst>
          <pc:docMk/>
          <pc:sldMk cId="1019172732" sldId="299"/>
        </pc:sldMkLst>
        <pc:picChg chg="mod modCrop">
          <ac:chgData name="Takehara Kazuyo" userId="6c1305eccc517997" providerId="LiveId" clId="{43DEBDC7-20A0-4ECE-A327-5BB03CCB76B5}" dt="2021-07-16T09:55:15.504" v="1173" actId="1076"/>
          <ac:picMkLst>
            <pc:docMk/>
            <pc:sldMk cId="1019172732" sldId="299"/>
            <ac:picMk id="3" creationId="{B624A6A3-6D17-4734-8E5E-8FAE94416CC2}"/>
          </ac:picMkLst>
        </pc:picChg>
      </pc:sldChg>
      <pc:sldChg chg="modSp add mod replId">
        <pc:chgData name="Takehara Kazuyo" userId="6c1305eccc517997" providerId="LiveId" clId="{43DEBDC7-20A0-4ECE-A327-5BB03CCB76B5}" dt="2021-07-16T09:56:21.012" v="1186" actId="1076"/>
        <pc:sldMkLst>
          <pc:docMk/>
          <pc:sldMk cId="2189903876" sldId="300"/>
        </pc:sldMkLst>
        <pc:picChg chg="mod modCrop">
          <ac:chgData name="Takehara Kazuyo" userId="6c1305eccc517997" providerId="LiveId" clId="{43DEBDC7-20A0-4ECE-A327-5BB03CCB76B5}" dt="2021-07-16T09:56:21.012" v="1186" actId="1076"/>
          <ac:picMkLst>
            <pc:docMk/>
            <pc:sldMk cId="2189903876" sldId="300"/>
            <ac:picMk id="3" creationId="{B624A6A3-6D17-4734-8E5E-8FAE94416CC2}"/>
          </ac:picMkLst>
        </pc:picChg>
      </pc:sldChg>
      <pc:sldChg chg="addSp delSp modSp mod delAnim modAnim">
        <pc:chgData name="Takehara Kazuyo" userId="6c1305eccc517997" providerId="LiveId" clId="{43DEBDC7-20A0-4ECE-A327-5BB03CCB76B5}" dt="2021-07-20T06:45:29.932" v="2144"/>
        <pc:sldMkLst>
          <pc:docMk/>
          <pc:sldMk cId="2574210798" sldId="301"/>
        </pc:sldMkLst>
        <pc:spChg chg="add mod">
          <ac:chgData name="Takehara Kazuyo" userId="6c1305eccc517997" providerId="LiveId" clId="{43DEBDC7-20A0-4ECE-A327-5BB03CCB76B5}" dt="2021-07-16T09:51:20.475" v="1092" actId="6549"/>
          <ac:spMkLst>
            <pc:docMk/>
            <pc:sldMk cId="2574210798" sldId="301"/>
            <ac:spMk id="5" creationId="{5EA8776F-28B0-482C-A446-6D5430973D27}"/>
          </ac:spMkLst>
        </pc:spChg>
        <pc:spChg chg="add mod">
          <ac:chgData name="Takehara Kazuyo" userId="6c1305eccc517997" providerId="LiveId" clId="{43DEBDC7-20A0-4ECE-A327-5BB03CCB76B5}" dt="2021-07-16T09:51:28.531" v="1094" actId="1076"/>
          <ac:spMkLst>
            <pc:docMk/>
            <pc:sldMk cId="2574210798" sldId="301"/>
            <ac:spMk id="6" creationId="{6D54A891-2D00-4C6A-B2B9-771A01734062}"/>
          </ac:spMkLst>
        </pc:spChg>
        <pc:spChg chg="add mod">
          <ac:chgData name="Takehara Kazuyo" userId="6c1305eccc517997" providerId="LiveId" clId="{43DEBDC7-20A0-4ECE-A327-5BB03CCB76B5}" dt="2021-07-16T09:51:35.204" v="1101" actId="6549"/>
          <ac:spMkLst>
            <pc:docMk/>
            <pc:sldMk cId="2574210798" sldId="301"/>
            <ac:spMk id="7" creationId="{A4FBB42C-B4FF-4EF6-9D6A-9585B3AFD2AF}"/>
          </ac:spMkLst>
        </pc:spChg>
        <pc:spChg chg="add mod">
          <ac:chgData name="Takehara Kazuyo" userId="6c1305eccc517997" providerId="LiveId" clId="{43DEBDC7-20A0-4ECE-A327-5BB03CCB76B5}" dt="2021-07-16T11:09:58.659" v="2064" actId="20577"/>
          <ac:spMkLst>
            <pc:docMk/>
            <pc:sldMk cId="2574210798" sldId="301"/>
            <ac:spMk id="8" creationId="{1812AEBB-823B-413A-93B1-B2DD66CE8050}"/>
          </ac:spMkLst>
        </pc:spChg>
        <pc:spChg chg="add mod">
          <ac:chgData name="Takehara Kazuyo" userId="6c1305eccc517997" providerId="LiveId" clId="{43DEBDC7-20A0-4ECE-A327-5BB03CCB76B5}" dt="2021-07-16T11:10:03.229" v="2065" actId="20577"/>
          <ac:spMkLst>
            <pc:docMk/>
            <pc:sldMk cId="2574210798" sldId="301"/>
            <ac:spMk id="9" creationId="{17996BC8-9043-416E-9C61-BC14AA73E8BB}"/>
          </ac:spMkLst>
        </pc:spChg>
        <pc:picChg chg="add mod">
          <ac:chgData name="Takehara Kazuyo" userId="6c1305eccc517997" providerId="LiveId" clId="{43DEBDC7-20A0-4ECE-A327-5BB03CCB76B5}" dt="2021-07-16T09:50:24.691" v="1077"/>
          <ac:picMkLst>
            <pc:docMk/>
            <pc:sldMk cId="2574210798" sldId="301"/>
            <ac:picMk id="3" creationId="{BF004135-8DC2-4449-946C-9F1B4B50975B}"/>
          </ac:picMkLst>
        </pc:picChg>
        <pc:picChg chg="add del mod">
          <ac:chgData name="Takehara Kazuyo" userId="6c1305eccc517997" providerId="LiveId" clId="{43DEBDC7-20A0-4ECE-A327-5BB03CCB76B5}" dt="2021-07-20T06:45:19.954" v="2141" actId="478"/>
          <ac:picMkLst>
            <pc:docMk/>
            <pc:sldMk cId="2574210798" sldId="301"/>
            <ac:picMk id="4" creationId="{7FA275D6-649A-4CAB-A0D7-DAA86C66EFB5}"/>
          </ac:picMkLst>
        </pc:picChg>
        <pc:picChg chg="add mod">
          <ac:chgData name="Takehara Kazuyo" userId="6c1305eccc517997" providerId="LiveId" clId="{43DEBDC7-20A0-4ECE-A327-5BB03CCB76B5}" dt="2021-07-20T06:45:20.248" v="2142"/>
          <ac:picMkLst>
            <pc:docMk/>
            <pc:sldMk cId="2574210798" sldId="301"/>
            <ac:picMk id="10" creationId="{A1C50FD8-5C32-49D3-87D3-A24933C0074C}"/>
          </ac:picMkLst>
        </pc:picChg>
      </pc:sldChg>
      <pc:sldChg chg="addSp delSp modSp add mod">
        <pc:chgData name="Takehara Kazuyo" userId="6c1305eccc517997" providerId="LiveId" clId="{43DEBDC7-20A0-4ECE-A327-5BB03CCB76B5}" dt="2021-07-16T09:54:41.010" v="1168" actId="14100"/>
        <pc:sldMkLst>
          <pc:docMk/>
          <pc:sldMk cId="1957080020" sldId="302"/>
        </pc:sldMkLst>
        <pc:picChg chg="del">
          <ac:chgData name="Takehara Kazuyo" userId="6c1305eccc517997" providerId="LiveId" clId="{43DEBDC7-20A0-4ECE-A327-5BB03CCB76B5}" dt="2021-07-16T09:53:04.458" v="1155" actId="478"/>
          <ac:picMkLst>
            <pc:docMk/>
            <pc:sldMk cId="1957080020" sldId="302"/>
            <ac:picMk id="3" creationId="{B624A6A3-6D17-4734-8E5E-8FAE94416CC2}"/>
          </ac:picMkLst>
        </pc:picChg>
        <pc:picChg chg="add mod modCrop">
          <ac:chgData name="Takehara Kazuyo" userId="6c1305eccc517997" providerId="LiveId" clId="{43DEBDC7-20A0-4ECE-A327-5BB03CCB76B5}" dt="2021-07-16T09:54:20.966" v="1163" actId="14100"/>
          <ac:picMkLst>
            <pc:docMk/>
            <pc:sldMk cId="1957080020" sldId="302"/>
            <ac:picMk id="4" creationId="{81FBDC0B-BA23-4F01-BCC3-9334B92FF768}"/>
          </ac:picMkLst>
        </pc:picChg>
        <pc:picChg chg="add mod modCrop">
          <ac:chgData name="Takehara Kazuyo" userId="6c1305eccc517997" providerId="LiveId" clId="{43DEBDC7-20A0-4ECE-A327-5BB03CCB76B5}" dt="2021-07-16T09:54:41.010" v="1168" actId="14100"/>
          <ac:picMkLst>
            <pc:docMk/>
            <pc:sldMk cId="1957080020" sldId="302"/>
            <ac:picMk id="5" creationId="{DFC626D9-7E5E-477C-85B5-CCD48A861A0C}"/>
          </ac:picMkLst>
        </pc:picChg>
      </pc:sldChg>
      <pc:sldChg chg="addSp delSp modSp add mod">
        <pc:chgData name="Takehara Kazuyo" userId="6c1305eccc517997" providerId="LiveId" clId="{43DEBDC7-20A0-4ECE-A327-5BB03CCB76B5}" dt="2021-07-16T09:55:52.634" v="1181" actId="12788"/>
        <pc:sldMkLst>
          <pc:docMk/>
          <pc:sldMk cId="286235735" sldId="303"/>
        </pc:sldMkLst>
        <pc:picChg chg="del">
          <ac:chgData name="Takehara Kazuyo" userId="6c1305eccc517997" providerId="LiveId" clId="{43DEBDC7-20A0-4ECE-A327-5BB03CCB76B5}" dt="2021-07-16T09:55:22.272" v="1175" actId="478"/>
          <ac:picMkLst>
            <pc:docMk/>
            <pc:sldMk cId="286235735" sldId="303"/>
            <ac:picMk id="3" creationId="{B624A6A3-6D17-4734-8E5E-8FAE94416CC2}"/>
          </ac:picMkLst>
        </pc:picChg>
        <pc:picChg chg="add mod modCrop">
          <ac:chgData name="Takehara Kazuyo" userId="6c1305eccc517997" providerId="LiveId" clId="{43DEBDC7-20A0-4ECE-A327-5BB03CCB76B5}" dt="2021-07-16T09:55:52.634" v="1181" actId="12788"/>
          <ac:picMkLst>
            <pc:docMk/>
            <pc:sldMk cId="286235735" sldId="303"/>
            <ac:picMk id="4" creationId="{AAEFA952-4C97-4743-AED1-816D02A4644B}"/>
          </ac:picMkLst>
        </pc:picChg>
      </pc:sldChg>
      <pc:sldChg chg="del">
        <pc:chgData name="Takehara Kazuyo" userId="6c1305eccc517997" providerId="LiveId" clId="{43DEBDC7-20A0-4ECE-A327-5BB03CCB76B5}" dt="2021-07-20T06:46:04.648" v="2145" actId="2696"/>
        <pc:sldMkLst>
          <pc:docMk/>
          <pc:sldMk cId="407636463" sldId="304"/>
        </pc:sldMkLst>
      </pc:sldChg>
      <pc:sldChg chg="del">
        <pc:chgData name="Takehara Kazuyo" userId="6c1305eccc517997" providerId="LiveId" clId="{43DEBDC7-20A0-4ECE-A327-5BB03CCB76B5}" dt="2021-07-20T06:46:04.648" v="2145" actId="2696"/>
        <pc:sldMkLst>
          <pc:docMk/>
          <pc:sldMk cId="1364215354" sldId="305"/>
        </pc:sldMkLst>
      </pc:sldChg>
      <pc:sldChg chg="addSp delSp modSp add mod">
        <pc:chgData name="Takehara Kazuyo" userId="6c1305eccc517997" providerId="LiveId" clId="{43DEBDC7-20A0-4ECE-A327-5BB03CCB76B5}" dt="2021-07-16T10:08:05.263" v="1277" actId="1076"/>
        <pc:sldMkLst>
          <pc:docMk/>
          <pc:sldMk cId="2080440920" sldId="306"/>
        </pc:sldMkLst>
        <pc:picChg chg="del mod modCrop">
          <ac:chgData name="Takehara Kazuyo" userId="6c1305eccc517997" providerId="LiveId" clId="{43DEBDC7-20A0-4ECE-A327-5BB03CCB76B5}" dt="2021-07-16T10:06:25.330" v="1262" actId="478"/>
          <ac:picMkLst>
            <pc:docMk/>
            <pc:sldMk cId="2080440920" sldId="306"/>
            <ac:picMk id="3" creationId="{BAC59A5C-38FF-4E37-B8E6-8C202D4E7186}"/>
          </ac:picMkLst>
        </pc:picChg>
        <pc:picChg chg="add mod modCrop">
          <ac:chgData name="Takehara Kazuyo" userId="6c1305eccc517997" providerId="LiveId" clId="{43DEBDC7-20A0-4ECE-A327-5BB03CCB76B5}" dt="2021-07-16T10:08:05.263" v="1277" actId="1076"/>
          <ac:picMkLst>
            <pc:docMk/>
            <pc:sldMk cId="2080440920" sldId="306"/>
            <ac:picMk id="4" creationId="{F42211E4-E547-4F85-983F-A1EB52FC1FF1}"/>
          </ac:picMkLst>
        </pc:picChg>
      </pc:sldChg>
      <pc:sldChg chg="addSp delSp modSp add mod">
        <pc:chgData name="Takehara Kazuyo" userId="6c1305eccc517997" providerId="LiveId" clId="{43DEBDC7-20A0-4ECE-A327-5BB03CCB76B5}" dt="2021-07-16T10:21:13.314" v="1450" actId="1076"/>
        <pc:sldMkLst>
          <pc:docMk/>
          <pc:sldMk cId="3070768059" sldId="307"/>
        </pc:sldMkLst>
        <pc:spChg chg="add del mod">
          <ac:chgData name="Takehara Kazuyo" userId="6c1305eccc517997" providerId="LiveId" clId="{43DEBDC7-20A0-4ECE-A327-5BB03CCB76B5}" dt="2021-07-16T10:19:47.629" v="1441" actId="478"/>
          <ac:spMkLst>
            <pc:docMk/>
            <pc:sldMk cId="3070768059" sldId="307"/>
            <ac:spMk id="7" creationId="{89A22A34-D94A-4381-867A-B1BFDC8C15F6}"/>
          </ac:spMkLst>
        </pc:spChg>
        <pc:picChg chg="del">
          <ac:chgData name="Takehara Kazuyo" userId="6c1305eccc517997" providerId="LiveId" clId="{43DEBDC7-20A0-4ECE-A327-5BB03CCB76B5}" dt="2021-07-16T10:06:27.486" v="1263" actId="478"/>
          <ac:picMkLst>
            <pc:docMk/>
            <pc:sldMk cId="3070768059" sldId="307"/>
            <ac:picMk id="3" creationId="{BAC59A5C-38FF-4E37-B8E6-8C202D4E7186}"/>
          </ac:picMkLst>
        </pc:picChg>
        <pc:picChg chg="add mod ord modCrop">
          <ac:chgData name="Takehara Kazuyo" userId="6c1305eccc517997" providerId="LiveId" clId="{43DEBDC7-20A0-4ECE-A327-5BB03CCB76B5}" dt="2021-07-16T10:20:04.943" v="1444" actId="1076"/>
          <ac:picMkLst>
            <pc:docMk/>
            <pc:sldMk cId="3070768059" sldId="307"/>
            <ac:picMk id="4" creationId="{233229C0-BDDE-4E0A-BF0D-80C793E084D8}"/>
          </ac:picMkLst>
        </pc:picChg>
        <pc:picChg chg="add del mod modCrop">
          <ac:chgData name="Takehara Kazuyo" userId="6c1305eccc517997" providerId="LiveId" clId="{43DEBDC7-20A0-4ECE-A327-5BB03CCB76B5}" dt="2021-07-16T10:19:45.458" v="1440" actId="478"/>
          <ac:picMkLst>
            <pc:docMk/>
            <pc:sldMk cId="3070768059" sldId="307"/>
            <ac:picMk id="6" creationId="{E5B43E43-58CB-442A-8658-C6718FB526B4}"/>
          </ac:picMkLst>
        </pc:picChg>
        <pc:picChg chg="add mod modCrop">
          <ac:chgData name="Takehara Kazuyo" userId="6c1305eccc517997" providerId="LiveId" clId="{43DEBDC7-20A0-4ECE-A327-5BB03CCB76B5}" dt="2021-07-16T10:21:13.314" v="1450" actId="1076"/>
          <ac:picMkLst>
            <pc:docMk/>
            <pc:sldMk cId="3070768059" sldId="307"/>
            <ac:picMk id="9" creationId="{2D1ED4C5-0B80-406D-8ACD-2E8A59CF3EEF}"/>
          </ac:picMkLst>
        </pc:picChg>
      </pc:sldChg>
      <pc:sldChg chg="add del replId">
        <pc:chgData name="Takehara Kazuyo" userId="6c1305eccc517997" providerId="LiveId" clId="{43DEBDC7-20A0-4ECE-A327-5BB03CCB76B5}" dt="2021-07-16T10:06:29.509" v="1264" actId="47"/>
        <pc:sldMkLst>
          <pc:docMk/>
          <pc:sldMk cId="697260667" sldId="308"/>
        </pc:sldMkLst>
      </pc:sldChg>
      <pc:sldChg chg="addSp delSp modSp add mod delAnim modAnim">
        <pc:chgData name="Takehara Kazuyo" userId="6c1305eccc517997" providerId="LiveId" clId="{43DEBDC7-20A0-4ECE-A327-5BB03CCB76B5}" dt="2021-07-20T06:46:45.687" v="2151" actId="1076"/>
        <pc:sldMkLst>
          <pc:docMk/>
          <pc:sldMk cId="3262329259" sldId="309"/>
        </pc:sldMkLst>
        <pc:spChg chg="add mod">
          <ac:chgData name="Takehara Kazuyo" userId="6c1305eccc517997" providerId="LiveId" clId="{43DEBDC7-20A0-4ECE-A327-5BB03CCB76B5}" dt="2021-07-16T10:02:28.633" v="1226" actId="1076"/>
          <ac:spMkLst>
            <pc:docMk/>
            <pc:sldMk cId="3262329259" sldId="309"/>
            <ac:spMk id="8" creationId="{8C281BE3-6729-4AF7-BF68-7B337771627F}"/>
          </ac:spMkLst>
        </pc:spChg>
        <pc:picChg chg="mod modCrop">
          <ac:chgData name="Takehara Kazuyo" userId="6c1305eccc517997" providerId="LiveId" clId="{43DEBDC7-20A0-4ECE-A327-5BB03CCB76B5}" dt="2021-07-16T10:02:57.442" v="1229" actId="1076"/>
          <ac:picMkLst>
            <pc:docMk/>
            <pc:sldMk cId="3262329259" sldId="309"/>
            <ac:picMk id="3" creationId="{BAC59A5C-38FF-4E37-B8E6-8C202D4E7186}"/>
          </ac:picMkLst>
        </pc:picChg>
        <pc:picChg chg="del mod">
          <ac:chgData name="Takehara Kazuyo" userId="6c1305eccc517997" providerId="LiveId" clId="{43DEBDC7-20A0-4ECE-A327-5BB03CCB76B5}" dt="2021-07-20T06:46:40.236" v="2148" actId="478"/>
          <ac:picMkLst>
            <pc:docMk/>
            <pc:sldMk cId="3262329259" sldId="309"/>
            <ac:picMk id="4" creationId="{FE1A3633-1964-4F39-B450-5F4E909B01A9}"/>
          </ac:picMkLst>
        </pc:picChg>
        <pc:picChg chg="del mod">
          <ac:chgData name="Takehara Kazuyo" userId="6c1305eccc517997" providerId="LiveId" clId="{43DEBDC7-20A0-4ECE-A327-5BB03CCB76B5}" dt="2021-07-20T06:46:41.145" v="2149" actId="478"/>
          <ac:picMkLst>
            <pc:docMk/>
            <pc:sldMk cId="3262329259" sldId="309"/>
            <ac:picMk id="5" creationId="{C55C84A8-E2B3-42FA-B996-733D3210E299}"/>
          </ac:picMkLst>
        </pc:picChg>
        <pc:picChg chg="add mod modCrop">
          <ac:chgData name="Takehara Kazuyo" userId="6c1305eccc517997" providerId="LiveId" clId="{43DEBDC7-20A0-4ECE-A327-5BB03CCB76B5}" dt="2021-07-16T10:02:06.629" v="1224" actId="1076"/>
          <ac:picMkLst>
            <pc:docMk/>
            <pc:sldMk cId="3262329259" sldId="309"/>
            <ac:picMk id="6" creationId="{2C93E8F5-74F7-435F-AF8D-76F1E91BA3BF}"/>
          </ac:picMkLst>
        </pc:picChg>
        <pc:picChg chg="add mod">
          <ac:chgData name="Takehara Kazuyo" userId="6c1305eccc517997" providerId="LiveId" clId="{43DEBDC7-20A0-4ECE-A327-5BB03CCB76B5}" dt="2021-07-16T10:02:28.633" v="1226" actId="1076"/>
          <ac:picMkLst>
            <pc:docMk/>
            <pc:sldMk cId="3262329259" sldId="309"/>
            <ac:picMk id="7" creationId="{B654B79A-FA45-4391-ABD9-8B39748B502E}"/>
          </ac:picMkLst>
        </pc:picChg>
        <pc:picChg chg="add mod">
          <ac:chgData name="Takehara Kazuyo" userId="6c1305eccc517997" providerId="LiveId" clId="{43DEBDC7-20A0-4ECE-A327-5BB03CCB76B5}" dt="2021-07-20T06:46:45.687" v="2151" actId="1076"/>
          <ac:picMkLst>
            <pc:docMk/>
            <pc:sldMk cId="3262329259" sldId="309"/>
            <ac:picMk id="9" creationId="{B0EA696A-E2C9-46E9-800E-4A99723357F6}"/>
          </ac:picMkLst>
        </pc:picChg>
        <pc:picChg chg="add mod">
          <ac:chgData name="Takehara Kazuyo" userId="6c1305eccc517997" providerId="LiveId" clId="{43DEBDC7-20A0-4ECE-A327-5BB03CCB76B5}" dt="2021-07-20T06:46:45.687" v="2151" actId="1076"/>
          <ac:picMkLst>
            <pc:docMk/>
            <pc:sldMk cId="3262329259" sldId="309"/>
            <ac:picMk id="10" creationId="{669E791B-ED2F-4D42-88A9-2600CA988ABD}"/>
          </ac:picMkLst>
        </pc:picChg>
      </pc:sldChg>
      <pc:sldChg chg="addSp delSp modSp add mod delAnim">
        <pc:chgData name="Takehara Kazuyo" userId="6c1305eccc517997" providerId="LiveId" clId="{43DEBDC7-20A0-4ECE-A327-5BB03CCB76B5}" dt="2021-07-16T10:04:58.235" v="1246" actId="1076"/>
        <pc:sldMkLst>
          <pc:docMk/>
          <pc:sldMk cId="1899672902" sldId="310"/>
        </pc:sldMkLst>
        <pc:spChg chg="del">
          <ac:chgData name="Takehara Kazuyo" userId="6c1305eccc517997" providerId="LiveId" clId="{43DEBDC7-20A0-4ECE-A327-5BB03CCB76B5}" dt="2021-07-16T10:03:13.930" v="1231" actId="478"/>
          <ac:spMkLst>
            <pc:docMk/>
            <pc:sldMk cId="1899672902" sldId="310"/>
            <ac:spMk id="8" creationId="{8C281BE3-6729-4AF7-BF68-7B337771627F}"/>
          </ac:spMkLst>
        </pc:spChg>
        <pc:picChg chg="mod">
          <ac:chgData name="Takehara Kazuyo" userId="6c1305eccc517997" providerId="LiveId" clId="{43DEBDC7-20A0-4ECE-A327-5BB03CCB76B5}" dt="2021-07-16T10:04:53.588" v="1245" actId="1076"/>
          <ac:picMkLst>
            <pc:docMk/>
            <pc:sldMk cId="1899672902" sldId="310"/>
            <ac:picMk id="3" creationId="{BAC59A5C-38FF-4E37-B8E6-8C202D4E7186}"/>
          </ac:picMkLst>
        </pc:picChg>
        <pc:picChg chg="del">
          <ac:chgData name="Takehara Kazuyo" userId="6c1305eccc517997" providerId="LiveId" clId="{43DEBDC7-20A0-4ECE-A327-5BB03CCB76B5}" dt="2021-07-16T10:03:16.646" v="1233" actId="478"/>
          <ac:picMkLst>
            <pc:docMk/>
            <pc:sldMk cId="1899672902" sldId="310"/>
            <ac:picMk id="4" creationId="{FE1A3633-1964-4F39-B450-5F4E909B01A9}"/>
          </ac:picMkLst>
        </pc:picChg>
        <pc:picChg chg="del">
          <ac:chgData name="Takehara Kazuyo" userId="6c1305eccc517997" providerId="LiveId" clId="{43DEBDC7-20A0-4ECE-A327-5BB03CCB76B5}" dt="2021-07-16T10:03:18.332" v="1234" actId="478"/>
          <ac:picMkLst>
            <pc:docMk/>
            <pc:sldMk cId="1899672902" sldId="310"/>
            <ac:picMk id="5" creationId="{C55C84A8-E2B3-42FA-B996-733D3210E299}"/>
          </ac:picMkLst>
        </pc:picChg>
        <pc:picChg chg="del">
          <ac:chgData name="Takehara Kazuyo" userId="6c1305eccc517997" providerId="LiveId" clId="{43DEBDC7-20A0-4ECE-A327-5BB03CCB76B5}" dt="2021-07-16T10:03:15.721" v="1232" actId="478"/>
          <ac:picMkLst>
            <pc:docMk/>
            <pc:sldMk cId="1899672902" sldId="310"/>
            <ac:picMk id="6" creationId="{2C93E8F5-74F7-435F-AF8D-76F1E91BA3BF}"/>
          </ac:picMkLst>
        </pc:picChg>
        <pc:picChg chg="del">
          <ac:chgData name="Takehara Kazuyo" userId="6c1305eccc517997" providerId="LiveId" clId="{43DEBDC7-20A0-4ECE-A327-5BB03CCB76B5}" dt="2021-07-16T10:03:13.930" v="1231" actId="478"/>
          <ac:picMkLst>
            <pc:docMk/>
            <pc:sldMk cId="1899672902" sldId="310"/>
            <ac:picMk id="7" creationId="{B654B79A-FA45-4391-ABD9-8B39748B502E}"/>
          </ac:picMkLst>
        </pc:picChg>
        <pc:picChg chg="add mod modCrop">
          <ac:chgData name="Takehara Kazuyo" userId="6c1305eccc517997" providerId="LiveId" clId="{43DEBDC7-20A0-4ECE-A327-5BB03CCB76B5}" dt="2021-07-16T10:03:59.345" v="1240" actId="1076"/>
          <ac:picMkLst>
            <pc:docMk/>
            <pc:sldMk cId="1899672902" sldId="310"/>
            <ac:picMk id="9" creationId="{93B1F118-F102-4BF1-84CD-9E1FC6D7B306}"/>
          </ac:picMkLst>
        </pc:picChg>
        <pc:picChg chg="add mod modCrop">
          <ac:chgData name="Takehara Kazuyo" userId="6c1305eccc517997" providerId="LiveId" clId="{43DEBDC7-20A0-4ECE-A327-5BB03CCB76B5}" dt="2021-07-16T10:04:58.235" v="1246" actId="1076"/>
          <ac:picMkLst>
            <pc:docMk/>
            <pc:sldMk cId="1899672902" sldId="310"/>
            <ac:picMk id="10" creationId="{BE5E24AF-201F-4A44-8229-819D4B63AA52}"/>
          </ac:picMkLst>
        </pc:picChg>
      </pc:sldChg>
      <pc:sldChg chg="addSp delSp modSp mod delAnim">
        <pc:chgData name="Takehara Kazuyo" userId="6c1305eccc517997" providerId="LiveId" clId="{43DEBDC7-20A0-4ECE-A327-5BB03CCB76B5}" dt="2021-07-16T10:06:19.151" v="1261" actId="1076"/>
        <pc:sldMkLst>
          <pc:docMk/>
          <pc:sldMk cId="2783215056" sldId="311"/>
        </pc:sldMkLst>
        <pc:picChg chg="mod modCrop">
          <ac:chgData name="Takehara Kazuyo" userId="6c1305eccc517997" providerId="LiveId" clId="{43DEBDC7-20A0-4ECE-A327-5BB03CCB76B5}" dt="2021-07-16T10:06:16.356" v="1260" actId="1076"/>
          <ac:picMkLst>
            <pc:docMk/>
            <pc:sldMk cId="2783215056" sldId="311"/>
            <ac:picMk id="3" creationId="{BAC59A5C-38FF-4E37-B8E6-8C202D4E7186}"/>
          </ac:picMkLst>
        </pc:picChg>
        <pc:picChg chg="del">
          <ac:chgData name="Takehara Kazuyo" userId="6c1305eccc517997" providerId="LiveId" clId="{43DEBDC7-20A0-4ECE-A327-5BB03CCB76B5}" dt="2021-07-16T10:05:34.323" v="1250" actId="478"/>
          <ac:picMkLst>
            <pc:docMk/>
            <pc:sldMk cId="2783215056" sldId="311"/>
            <ac:picMk id="4" creationId="{FE1A3633-1964-4F39-B450-5F4E909B01A9}"/>
          </ac:picMkLst>
        </pc:picChg>
        <pc:picChg chg="del">
          <ac:chgData name="Takehara Kazuyo" userId="6c1305eccc517997" providerId="LiveId" clId="{43DEBDC7-20A0-4ECE-A327-5BB03CCB76B5}" dt="2021-07-16T10:05:34.323" v="1250" actId="478"/>
          <ac:picMkLst>
            <pc:docMk/>
            <pc:sldMk cId="2783215056" sldId="311"/>
            <ac:picMk id="5" creationId="{C55C84A8-E2B3-42FA-B996-733D3210E299}"/>
          </ac:picMkLst>
        </pc:picChg>
        <pc:picChg chg="add mod">
          <ac:chgData name="Takehara Kazuyo" userId="6c1305eccc517997" providerId="LiveId" clId="{43DEBDC7-20A0-4ECE-A327-5BB03CCB76B5}" dt="2021-07-16T10:06:19.151" v="1261" actId="1076"/>
          <ac:picMkLst>
            <pc:docMk/>
            <pc:sldMk cId="2783215056" sldId="311"/>
            <ac:picMk id="6" creationId="{3C9173A3-7C9A-4BC6-9C61-40B4E91BA2C3}"/>
          </ac:picMkLst>
        </pc:picChg>
      </pc:sldChg>
      <pc:sldChg chg="modSp add mod ord">
        <pc:chgData name="Takehara Kazuyo" userId="6c1305eccc517997" providerId="LiveId" clId="{43DEBDC7-20A0-4ECE-A327-5BB03CCB76B5}" dt="2021-07-16T10:35:24.267" v="1717" actId="14100"/>
        <pc:sldMkLst>
          <pc:docMk/>
          <pc:sldMk cId="3295974670" sldId="312"/>
        </pc:sldMkLst>
        <pc:spChg chg="mod">
          <ac:chgData name="Takehara Kazuyo" userId="6c1305eccc517997" providerId="LiveId" clId="{43DEBDC7-20A0-4ECE-A327-5BB03CCB76B5}" dt="2021-07-16T10:35:24.267" v="1717" actId="14100"/>
          <ac:spMkLst>
            <pc:docMk/>
            <pc:sldMk cId="3295974670" sldId="312"/>
            <ac:spMk id="4" creationId="{18BCA44F-CE18-479D-9CFF-765E9FD073AE}"/>
          </ac:spMkLst>
        </pc:spChg>
      </pc:sldChg>
      <pc:sldChg chg="addSp delSp modSp mod modAnim">
        <pc:chgData name="Takehara Kazuyo" userId="6c1305eccc517997" providerId="LiveId" clId="{43DEBDC7-20A0-4ECE-A327-5BB03CCB76B5}" dt="2021-07-20T06:46:57.014" v="2152"/>
        <pc:sldMkLst>
          <pc:docMk/>
          <pc:sldMk cId="3494220326" sldId="313"/>
        </pc:sldMkLst>
        <pc:spChg chg="add mod">
          <ac:chgData name="Takehara Kazuyo" userId="6c1305eccc517997" providerId="LiveId" clId="{43DEBDC7-20A0-4ECE-A327-5BB03CCB76B5}" dt="2021-07-16T10:19:27.062" v="1437" actId="1076"/>
          <ac:spMkLst>
            <pc:docMk/>
            <pc:sldMk cId="3494220326" sldId="313"/>
            <ac:spMk id="2" creationId="{B63EA10A-35DD-4B73-A2C6-AF3C3FC61687}"/>
          </ac:spMkLst>
        </pc:spChg>
        <pc:picChg chg="add mod">
          <ac:chgData name="Takehara Kazuyo" userId="6c1305eccc517997" providerId="LiveId" clId="{43DEBDC7-20A0-4ECE-A327-5BB03CCB76B5}" dt="2021-07-16T10:19:31.630" v="1438" actId="1076"/>
          <ac:picMkLst>
            <pc:docMk/>
            <pc:sldMk cId="3494220326" sldId="313"/>
            <ac:picMk id="3" creationId="{6CC9A52D-DCDF-4B9E-A3B1-0D3249FB8C9D}"/>
          </ac:picMkLst>
        </pc:picChg>
        <pc:picChg chg="add del mod">
          <ac:chgData name="Takehara Kazuyo" userId="6c1305eccc517997" providerId="LiveId" clId="{43DEBDC7-20A0-4ECE-A327-5BB03CCB76B5}" dt="2021-07-16T10:19:20.794" v="1435" actId="478"/>
          <ac:picMkLst>
            <pc:docMk/>
            <pc:sldMk cId="3494220326" sldId="313"/>
            <ac:picMk id="4" creationId="{84B4B8FC-4A14-4655-BDB2-40936BD84D9A}"/>
          </ac:picMkLst>
        </pc:picChg>
        <pc:picChg chg="add mod">
          <ac:chgData name="Takehara Kazuyo" userId="6c1305eccc517997" providerId="LiveId" clId="{43DEBDC7-20A0-4ECE-A327-5BB03CCB76B5}" dt="2021-07-16T10:19:21.719" v="1436"/>
          <ac:picMkLst>
            <pc:docMk/>
            <pc:sldMk cId="3494220326" sldId="313"/>
            <ac:picMk id="6" creationId="{5B723849-5CB2-45E7-9142-22C9A362D533}"/>
          </ac:picMkLst>
        </pc:picChg>
      </pc:sldChg>
      <pc:sldChg chg="addSp delSp modSp add mod modAnim">
        <pc:chgData name="Takehara Kazuyo" userId="6c1305eccc517997" providerId="LiveId" clId="{43DEBDC7-20A0-4ECE-A327-5BB03CCB76B5}" dt="2021-07-20T06:47:10.463" v="2154"/>
        <pc:sldMkLst>
          <pc:docMk/>
          <pc:sldMk cId="2962398964" sldId="314"/>
        </pc:sldMkLst>
        <pc:spChg chg="del">
          <ac:chgData name="Takehara Kazuyo" userId="6c1305eccc517997" providerId="LiveId" clId="{43DEBDC7-20A0-4ECE-A327-5BB03CCB76B5}" dt="2021-07-16T10:15:11.148" v="1349" actId="478"/>
          <ac:spMkLst>
            <pc:docMk/>
            <pc:sldMk cId="2962398964" sldId="314"/>
            <ac:spMk id="2" creationId="{B63EA10A-35DD-4B73-A2C6-AF3C3FC61687}"/>
          </ac:spMkLst>
        </pc:spChg>
        <pc:spChg chg="add mod">
          <ac:chgData name="Takehara Kazuyo" userId="6c1305eccc517997" providerId="LiveId" clId="{43DEBDC7-20A0-4ECE-A327-5BB03CCB76B5}" dt="2021-07-16T10:16:29.845" v="1376" actId="1076"/>
          <ac:spMkLst>
            <pc:docMk/>
            <pc:sldMk cId="2962398964" sldId="314"/>
            <ac:spMk id="8" creationId="{F0A18B2C-4097-4139-B1B6-7BC03E58CF7E}"/>
          </ac:spMkLst>
        </pc:spChg>
        <pc:spChg chg="add mod">
          <ac:chgData name="Takehara Kazuyo" userId="6c1305eccc517997" providerId="LiveId" clId="{43DEBDC7-20A0-4ECE-A327-5BB03CCB76B5}" dt="2021-07-16T10:16:55.936" v="1398" actId="20577"/>
          <ac:spMkLst>
            <pc:docMk/>
            <pc:sldMk cId="2962398964" sldId="314"/>
            <ac:spMk id="9" creationId="{D4C4A760-8C82-44C6-97B3-1A7ECAF2FB77}"/>
          </ac:spMkLst>
        </pc:spChg>
        <pc:spChg chg="add mod">
          <ac:chgData name="Takehara Kazuyo" userId="6c1305eccc517997" providerId="LiveId" clId="{43DEBDC7-20A0-4ECE-A327-5BB03CCB76B5}" dt="2021-07-16T10:17:08.831" v="1414" actId="6549"/>
          <ac:spMkLst>
            <pc:docMk/>
            <pc:sldMk cId="2962398964" sldId="314"/>
            <ac:spMk id="10" creationId="{F7C1647F-D438-4922-880D-EAD53503E404}"/>
          </ac:spMkLst>
        </pc:spChg>
        <pc:spChg chg="add mod">
          <ac:chgData name="Takehara Kazuyo" userId="6c1305eccc517997" providerId="LiveId" clId="{43DEBDC7-20A0-4ECE-A327-5BB03CCB76B5}" dt="2021-07-16T10:17:14.605" v="1416" actId="1076"/>
          <ac:spMkLst>
            <pc:docMk/>
            <pc:sldMk cId="2962398964" sldId="314"/>
            <ac:spMk id="11" creationId="{2AE5083C-C5B7-4F97-BF8D-457332B4330F}"/>
          </ac:spMkLst>
        </pc:spChg>
        <pc:spChg chg="add mod">
          <ac:chgData name="Takehara Kazuyo" userId="6c1305eccc517997" providerId="LiveId" clId="{43DEBDC7-20A0-4ECE-A327-5BB03CCB76B5}" dt="2021-07-16T10:17:28.490" v="1418" actId="1076"/>
          <ac:spMkLst>
            <pc:docMk/>
            <pc:sldMk cId="2962398964" sldId="314"/>
            <ac:spMk id="12" creationId="{DA607AE6-8189-471C-837B-966D0E0A7ABE}"/>
          </ac:spMkLst>
        </pc:spChg>
        <pc:spChg chg="add mod">
          <ac:chgData name="Takehara Kazuyo" userId="6c1305eccc517997" providerId="LiveId" clId="{43DEBDC7-20A0-4ECE-A327-5BB03CCB76B5}" dt="2021-07-16T10:17:35.101" v="1420" actId="1076"/>
          <ac:spMkLst>
            <pc:docMk/>
            <pc:sldMk cId="2962398964" sldId="314"/>
            <ac:spMk id="13" creationId="{5539A342-BD54-4A0B-9F62-35E0C7EB1496}"/>
          </ac:spMkLst>
        </pc:spChg>
        <pc:spChg chg="add mod">
          <ac:chgData name="Takehara Kazuyo" userId="6c1305eccc517997" providerId="LiveId" clId="{43DEBDC7-20A0-4ECE-A327-5BB03CCB76B5}" dt="2021-07-16T10:17:42.259" v="1422" actId="1076"/>
          <ac:spMkLst>
            <pc:docMk/>
            <pc:sldMk cId="2962398964" sldId="314"/>
            <ac:spMk id="14" creationId="{EAB3A50E-3D4F-4973-B5C1-74288086E576}"/>
          </ac:spMkLst>
        </pc:spChg>
        <pc:spChg chg="add mod">
          <ac:chgData name="Takehara Kazuyo" userId="6c1305eccc517997" providerId="LiveId" clId="{43DEBDC7-20A0-4ECE-A327-5BB03CCB76B5}" dt="2021-07-16T10:17:59.393" v="1427" actId="6549"/>
          <ac:spMkLst>
            <pc:docMk/>
            <pc:sldMk cId="2962398964" sldId="314"/>
            <ac:spMk id="15" creationId="{9197961F-0408-4BCE-9E08-5CF915FF465D}"/>
          </ac:spMkLst>
        </pc:spChg>
        <pc:picChg chg="del">
          <ac:chgData name="Takehara Kazuyo" userId="6c1305eccc517997" providerId="LiveId" clId="{43DEBDC7-20A0-4ECE-A327-5BB03CCB76B5}" dt="2021-07-16T10:15:11.148" v="1349" actId="478"/>
          <ac:picMkLst>
            <pc:docMk/>
            <pc:sldMk cId="2962398964" sldId="314"/>
            <ac:picMk id="3" creationId="{6CC9A52D-DCDF-4B9E-A3B1-0D3249FB8C9D}"/>
          </ac:picMkLst>
        </pc:picChg>
        <pc:picChg chg="del">
          <ac:chgData name="Takehara Kazuyo" userId="6c1305eccc517997" providerId="LiveId" clId="{43DEBDC7-20A0-4ECE-A327-5BB03CCB76B5}" dt="2021-07-16T10:15:11.148" v="1349" actId="478"/>
          <ac:picMkLst>
            <pc:docMk/>
            <pc:sldMk cId="2962398964" sldId="314"/>
            <ac:picMk id="4" creationId="{84B4B8FC-4A14-4655-BDB2-40936BD84D9A}"/>
          </ac:picMkLst>
        </pc:picChg>
        <pc:picChg chg="add mod">
          <ac:chgData name="Takehara Kazuyo" userId="6c1305eccc517997" providerId="LiveId" clId="{43DEBDC7-20A0-4ECE-A327-5BB03CCB76B5}" dt="2021-07-16T10:15:17.800" v="1350"/>
          <ac:picMkLst>
            <pc:docMk/>
            <pc:sldMk cId="2962398964" sldId="314"/>
            <ac:picMk id="6" creationId="{812F5D28-BB54-496F-AF55-8AB8321A9F7D}"/>
          </ac:picMkLst>
        </pc:picChg>
        <pc:picChg chg="add mod">
          <ac:chgData name="Takehara Kazuyo" userId="6c1305eccc517997" providerId="LiveId" clId="{43DEBDC7-20A0-4ECE-A327-5BB03CCB76B5}" dt="2021-07-16T10:15:17.800" v="1350"/>
          <ac:picMkLst>
            <pc:docMk/>
            <pc:sldMk cId="2962398964" sldId="314"/>
            <ac:picMk id="7" creationId="{7A08C13D-B828-49F1-86A5-E9BBE156211D}"/>
          </ac:picMkLst>
        </pc:picChg>
      </pc:sldChg>
      <pc:sldChg chg="modSp add mod">
        <pc:chgData name="Takehara Kazuyo" userId="6c1305eccc517997" providerId="LiveId" clId="{43DEBDC7-20A0-4ECE-A327-5BB03CCB76B5}" dt="2021-07-16T10:19:36.346" v="1439" actId="1076"/>
        <pc:sldMkLst>
          <pc:docMk/>
          <pc:sldMk cId="3360051339" sldId="315"/>
        </pc:sldMkLst>
        <pc:spChg chg="mod">
          <ac:chgData name="Takehara Kazuyo" userId="6c1305eccc517997" providerId="LiveId" clId="{43DEBDC7-20A0-4ECE-A327-5BB03CCB76B5}" dt="2021-07-16T10:19:04.203" v="1433" actId="1076"/>
          <ac:spMkLst>
            <pc:docMk/>
            <pc:sldMk cId="3360051339" sldId="315"/>
            <ac:spMk id="7" creationId="{89A22A34-D94A-4381-867A-B1BFDC8C15F6}"/>
          </ac:spMkLst>
        </pc:spChg>
        <pc:picChg chg="mod modCrop">
          <ac:chgData name="Takehara Kazuyo" userId="6c1305eccc517997" providerId="LiveId" clId="{43DEBDC7-20A0-4ECE-A327-5BB03CCB76B5}" dt="2021-07-16T10:18:59.820" v="1432" actId="14100"/>
          <ac:picMkLst>
            <pc:docMk/>
            <pc:sldMk cId="3360051339" sldId="315"/>
            <ac:picMk id="4" creationId="{233229C0-BDDE-4E0A-BF0D-80C793E084D8}"/>
          </ac:picMkLst>
        </pc:picChg>
        <pc:picChg chg="mod">
          <ac:chgData name="Takehara Kazuyo" userId="6c1305eccc517997" providerId="LiveId" clId="{43DEBDC7-20A0-4ECE-A327-5BB03CCB76B5}" dt="2021-07-16T10:19:36.346" v="1439" actId="1076"/>
          <ac:picMkLst>
            <pc:docMk/>
            <pc:sldMk cId="3360051339" sldId="315"/>
            <ac:picMk id="6" creationId="{E5B43E43-58CB-442A-8658-C6718FB526B4}"/>
          </ac:picMkLst>
        </pc:picChg>
      </pc:sldChg>
      <pc:sldChg chg="addSp delSp modSp add mod">
        <pc:chgData name="Takehara Kazuyo" userId="6c1305eccc517997" providerId="LiveId" clId="{43DEBDC7-20A0-4ECE-A327-5BB03CCB76B5}" dt="2021-07-16T10:32:30.962" v="1624" actId="20577"/>
        <pc:sldMkLst>
          <pc:docMk/>
          <pc:sldMk cId="822613542" sldId="316"/>
        </pc:sldMkLst>
        <pc:spChg chg="add mod">
          <ac:chgData name="Takehara Kazuyo" userId="6c1305eccc517997" providerId="LiveId" clId="{43DEBDC7-20A0-4ECE-A327-5BB03CCB76B5}" dt="2021-07-16T10:32:30.962" v="1624" actId="20577"/>
          <ac:spMkLst>
            <pc:docMk/>
            <pc:sldMk cId="822613542" sldId="316"/>
            <ac:spMk id="2" creationId="{2B9ED234-0D41-468B-B62E-D3DA8B59E831}"/>
          </ac:spMkLst>
        </pc:spChg>
        <pc:spChg chg="add del mod">
          <ac:chgData name="Takehara Kazuyo" userId="6c1305eccc517997" providerId="LiveId" clId="{43DEBDC7-20A0-4ECE-A327-5BB03CCB76B5}" dt="2021-07-16T10:32:22.322" v="1622"/>
          <ac:spMkLst>
            <pc:docMk/>
            <pc:sldMk cId="822613542" sldId="316"/>
            <ac:spMk id="4" creationId="{C71E7393-9492-42DB-B2F1-F09AE7AA4017}"/>
          </ac:spMkLst>
        </pc:spChg>
        <pc:picChg chg="mod modCrop">
          <ac:chgData name="Takehara Kazuyo" userId="6c1305eccc517997" providerId="LiveId" clId="{43DEBDC7-20A0-4ECE-A327-5BB03CCB76B5}" dt="2021-07-16T10:30:22.074" v="1505" actId="1076"/>
          <ac:picMkLst>
            <pc:docMk/>
            <pc:sldMk cId="822613542" sldId="316"/>
            <ac:picMk id="3" creationId="{A0C4F41D-D299-49F9-8A61-6AB95F8CA047}"/>
          </ac:picMkLst>
        </pc:picChg>
      </pc:sldChg>
      <pc:sldChg chg="addSp modSp add mod ord modAnim">
        <pc:chgData name="Takehara Kazuyo" userId="6c1305eccc517997" providerId="LiveId" clId="{43DEBDC7-20A0-4ECE-A327-5BB03CCB76B5}" dt="2021-07-20T06:53:48.872" v="2278"/>
        <pc:sldMkLst>
          <pc:docMk/>
          <pc:sldMk cId="2339062011" sldId="317"/>
        </pc:sldMkLst>
        <pc:spChg chg="add mod">
          <ac:chgData name="Takehara Kazuyo" userId="6c1305eccc517997" providerId="LiveId" clId="{43DEBDC7-20A0-4ECE-A327-5BB03CCB76B5}" dt="2021-07-16T10:34:16.133" v="1707" actId="6549"/>
          <ac:spMkLst>
            <pc:docMk/>
            <pc:sldMk cId="2339062011" sldId="317"/>
            <ac:spMk id="4" creationId="{3AEB2D2E-42DA-4BEA-927E-034DB0AE6A14}"/>
          </ac:spMkLst>
        </pc:spChg>
        <pc:picChg chg="add mod">
          <ac:chgData name="Takehara Kazuyo" userId="6c1305eccc517997" providerId="LiveId" clId="{43DEBDC7-20A0-4ECE-A327-5BB03CCB76B5}" dt="2021-07-16T10:30:34.310" v="1509"/>
          <ac:picMkLst>
            <pc:docMk/>
            <pc:sldMk cId="2339062011" sldId="317"/>
            <ac:picMk id="3" creationId="{2004AFDF-7AA1-4A8F-A23A-D6CBEE749034}"/>
          </ac:picMkLst>
        </pc:picChg>
      </pc:sldChg>
      <pc:sldChg chg="modSp add mod">
        <pc:chgData name="Takehara Kazuyo" userId="6c1305eccc517997" providerId="LiveId" clId="{43DEBDC7-20A0-4ECE-A327-5BB03CCB76B5}" dt="2021-07-16T10:34:40.601" v="1711" actId="1076"/>
        <pc:sldMkLst>
          <pc:docMk/>
          <pc:sldMk cId="2806467488" sldId="318"/>
        </pc:sldMkLst>
        <pc:picChg chg="mod modCrop">
          <ac:chgData name="Takehara Kazuyo" userId="6c1305eccc517997" providerId="LiveId" clId="{43DEBDC7-20A0-4ECE-A327-5BB03CCB76B5}" dt="2021-07-16T10:34:40.601" v="1711" actId="1076"/>
          <ac:picMkLst>
            <pc:docMk/>
            <pc:sldMk cId="2806467488" sldId="318"/>
            <ac:picMk id="3" creationId="{A0C4F41D-D299-49F9-8A61-6AB95F8CA047}"/>
          </ac:picMkLst>
        </pc:picChg>
      </pc:sldChg>
      <pc:sldChg chg="addSp delSp modSp add mod ord delAnim modAnim">
        <pc:chgData name="Takehara Kazuyo" userId="6c1305eccc517997" providerId="LiveId" clId="{43DEBDC7-20A0-4ECE-A327-5BB03CCB76B5}" dt="2021-07-20T06:54:37.617" v="2285"/>
        <pc:sldMkLst>
          <pc:docMk/>
          <pc:sldMk cId="1858498163" sldId="319"/>
        </pc:sldMkLst>
        <pc:spChg chg="add mod">
          <ac:chgData name="Takehara Kazuyo" userId="6c1305eccc517997" providerId="LiveId" clId="{43DEBDC7-20A0-4ECE-A327-5BB03CCB76B5}" dt="2021-07-16T10:39:37.533" v="1756" actId="1038"/>
          <ac:spMkLst>
            <pc:docMk/>
            <pc:sldMk cId="1858498163" sldId="319"/>
            <ac:spMk id="2" creationId="{1D665959-7218-43A5-9644-7E108A2D1D72}"/>
          </ac:spMkLst>
        </pc:spChg>
        <pc:spChg chg="add mod">
          <ac:chgData name="Takehara Kazuyo" userId="6c1305eccc517997" providerId="LiveId" clId="{43DEBDC7-20A0-4ECE-A327-5BB03CCB76B5}" dt="2021-07-16T10:39:44.006" v="1758" actId="1076"/>
          <ac:spMkLst>
            <pc:docMk/>
            <pc:sldMk cId="1858498163" sldId="319"/>
            <ac:spMk id="6" creationId="{BB4446A9-DF54-4AA7-8095-BB134C258927}"/>
          </ac:spMkLst>
        </pc:spChg>
        <pc:spChg chg="add del mod">
          <ac:chgData name="Takehara Kazuyo" userId="6c1305eccc517997" providerId="LiveId" clId="{43DEBDC7-20A0-4ECE-A327-5BB03CCB76B5}" dt="2021-07-20T06:54:22.872" v="2282" actId="478"/>
          <ac:spMkLst>
            <pc:docMk/>
            <pc:sldMk cId="1858498163" sldId="319"/>
            <ac:spMk id="7" creationId="{28094254-7714-4647-9A83-113C8D1EE1CA}"/>
          </ac:spMkLst>
        </pc:spChg>
        <pc:picChg chg="add mod">
          <ac:chgData name="Takehara Kazuyo" userId="6c1305eccc517997" providerId="LiveId" clId="{43DEBDC7-20A0-4ECE-A327-5BB03CCB76B5}" dt="2021-07-16T10:39:04.223" v="1748" actId="14100"/>
          <ac:picMkLst>
            <pc:docMk/>
            <pc:sldMk cId="1858498163" sldId="319"/>
            <ac:picMk id="3" creationId="{4E4EDA9D-D448-4E10-A91D-C2608388B31C}"/>
          </ac:picMkLst>
        </pc:picChg>
        <pc:picChg chg="add del mod">
          <ac:chgData name="Takehara Kazuyo" userId="6c1305eccc517997" providerId="LiveId" clId="{43DEBDC7-20A0-4ECE-A327-5BB03CCB76B5}" dt="2021-07-20T06:54:14.443" v="2280" actId="478"/>
          <ac:picMkLst>
            <pc:docMk/>
            <pc:sldMk cId="1858498163" sldId="319"/>
            <ac:picMk id="4" creationId="{E5D8FD34-0628-4954-9F76-C020447E4B59}"/>
          </ac:picMkLst>
        </pc:picChg>
        <pc:picChg chg="add mod">
          <ac:chgData name="Takehara Kazuyo" userId="6c1305eccc517997" providerId="LiveId" clId="{43DEBDC7-20A0-4ECE-A327-5BB03CCB76B5}" dt="2021-07-20T06:54:29.157" v="2283"/>
          <ac:picMkLst>
            <pc:docMk/>
            <pc:sldMk cId="1858498163" sldId="319"/>
            <ac:picMk id="8" creationId="{2AB43485-B2D5-49AA-A0EE-CB96B5EAD840}"/>
          </ac:picMkLst>
        </pc:picChg>
      </pc:sldChg>
      <pc:sldChg chg="modSp add mod">
        <pc:chgData name="Takehara Kazuyo" userId="6c1305eccc517997" providerId="LiveId" clId="{43DEBDC7-20A0-4ECE-A327-5BB03CCB76B5}" dt="2021-07-16T11:05:47.330" v="2062" actId="14100"/>
        <pc:sldMkLst>
          <pc:docMk/>
          <pc:sldMk cId="1930846725" sldId="320"/>
        </pc:sldMkLst>
        <pc:spChg chg="mod">
          <ac:chgData name="Takehara Kazuyo" userId="6c1305eccc517997" providerId="LiveId" clId="{43DEBDC7-20A0-4ECE-A327-5BB03CCB76B5}" dt="2021-07-16T11:05:47.330" v="2062" actId="14100"/>
          <ac:spMkLst>
            <pc:docMk/>
            <pc:sldMk cId="1930846725" sldId="320"/>
            <ac:spMk id="4" creationId="{18BCA44F-CE18-479D-9CFF-765E9FD073AE}"/>
          </ac:spMkLst>
        </pc:spChg>
      </pc:sldChg>
      <pc:sldChg chg="addSp modSp add mod modAnim">
        <pc:chgData name="Takehara Kazuyo" userId="6c1305eccc517997" providerId="LiveId" clId="{43DEBDC7-20A0-4ECE-A327-5BB03CCB76B5}" dt="2021-07-20T06:54:48.061" v="2286"/>
        <pc:sldMkLst>
          <pc:docMk/>
          <pc:sldMk cId="4292188855" sldId="321"/>
        </pc:sldMkLst>
        <pc:picChg chg="add mod modCrop">
          <ac:chgData name="Takehara Kazuyo" userId="6c1305eccc517997" providerId="LiveId" clId="{43DEBDC7-20A0-4ECE-A327-5BB03CCB76B5}" dt="2021-07-16T10:41:22.388" v="1764" actId="1076"/>
          <ac:picMkLst>
            <pc:docMk/>
            <pc:sldMk cId="4292188855" sldId="321"/>
            <ac:picMk id="3" creationId="{43ECF8F1-8533-4072-A57B-1F965B7A9B39}"/>
          </ac:picMkLst>
        </pc:picChg>
        <pc:picChg chg="add mod">
          <ac:chgData name="Takehara Kazuyo" userId="6c1305eccc517997" providerId="LiveId" clId="{43DEBDC7-20A0-4ECE-A327-5BB03CCB76B5}" dt="2021-07-16T10:43:26.692" v="1766" actId="1076"/>
          <ac:picMkLst>
            <pc:docMk/>
            <pc:sldMk cId="4292188855" sldId="321"/>
            <ac:picMk id="4" creationId="{7BC39A47-B071-4DCA-B7A0-B8FEE4FA3B5B}"/>
          </ac:picMkLst>
        </pc:picChg>
      </pc:sldChg>
      <pc:sldChg chg="addSp modSp add mod replId modAnim">
        <pc:chgData name="Takehara Kazuyo" userId="6c1305eccc517997" providerId="LiveId" clId="{43DEBDC7-20A0-4ECE-A327-5BB03CCB76B5}" dt="2021-07-16T10:53:20.147" v="1892" actId="1076"/>
        <pc:sldMkLst>
          <pc:docMk/>
          <pc:sldMk cId="1283751852" sldId="322"/>
        </pc:sldMkLst>
        <pc:picChg chg="add mod modCrop">
          <ac:chgData name="Takehara Kazuyo" userId="6c1305eccc517997" providerId="LiveId" clId="{43DEBDC7-20A0-4ECE-A327-5BB03CCB76B5}" dt="2021-07-16T10:53:11.237" v="1891" actId="1076"/>
          <ac:picMkLst>
            <pc:docMk/>
            <pc:sldMk cId="1283751852" sldId="322"/>
            <ac:picMk id="3" creationId="{D0ED785B-AA03-4150-A50A-4A5B6029FF19}"/>
          </ac:picMkLst>
        </pc:picChg>
        <pc:picChg chg="add mod">
          <ac:chgData name="Takehara Kazuyo" userId="6c1305eccc517997" providerId="LiveId" clId="{43DEBDC7-20A0-4ECE-A327-5BB03CCB76B5}" dt="2021-07-16T10:53:20.147" v="1892" actId="1076"/>
          <ac:picMkLst>
            <pc:docMk/>
            <pc:sldMk cId="1283751852" sldId="322"/>
            <ac:picMk id="4" creationId="{E7D5264E-CBED-430B-B9C2-A800A5B223BA}"/>
          </ac:picMkLst>
        </pc:picChg>
        <pc:picChg chg="add mod modCrop">
          <ac:chgData name="Takehara Kazuyo" userId="6c1305eccc517997" providerId="LiveId" clId="{43DEBDC7-20A0-4ECE-A327-5BB03CCB76B5}" dt="2021-07-16T10:53:20.147" v="1892" actId="1076"/>
          <ac:picMkLst>
            <pc:docMk/>
            <pc:sldMk cId="1283751852" sldId="322"/>
            <ac:picMk id="5" creationId="{01672CD1-6E87-476D-9D77-B2ACEFA80F80}"/>
          </ac:picMkLst>
        </pc:picChg>
        <pc:picChg chg="add mod ord modCrop">
          <ac:chgData name="Takehara Kazuyo" userId="6c1305eccc517997" providerId="LiveId" clId="{43DEBDC7-20A0-4ECE-A327-5BB03CCB76B5}" dt="2021-07-16T10:52:56.932" v="1878" actId="732"/>
          <ac:picMkLst>
            <pc:docMk/>
            <pc:sldMk cId="1283751852" sldId="322"/>
            <ac:picMk id="6" creationId="{40C24ED4-30A0-4B0C-A383-C0A0D7DB044D}"/>
          </ac:picMkLst>
        </pc:picChg>
        <pc:picChg chg="add mod modCrop">
          <ac:chgData name="Takehara Kazuyo" userId="6c1305eccc517997" providerId="LiveId" clId="{43DEBDC7-20A0-4ECE-A327-5BB03CCB76B5}" dt="2021-07-16T10:53:04.032" v="1890" actId="1036"/>
          <ac:picMkLst>
            <pc:docMk/>
            <pc:sldMk cId="1283751852" sldId="322"/>
            <ac:picMk id="7" creationId="{24E2F79C-8AB8-44EF-B795-5094F3AA2CD2}"/>
          </ac:picMkLst>
        </pc:picChg>
      </pc:sldChg>
      <pc:sldChg chg="addSp modSp add mod">
        <pc:chgData name="Takehara Kazuyo" userId="6c1305eccc517997" providerId="LiveId" clId="{43DEBDC7-20A0-4ECE-A327-5BB03CCB76B5}" dt="2021-07-16T10:53:54.080" v="1896" actId="1076"/>
        <pc:sldMkLst>
          <pc:docMk/>
          <pc:sldMk cId="1140355277" sldId="323"/>
        </pc:sldMkLst>
        <pc:picChg chg="add mod modCrop">
          <ac:chgData name="Takehara Kazuyo" userId="6c1305eccc517997" providerId="LiveId" clId="{43DEBDC7-20A0-4ECE-A327-5BB03CCB76B5}" dt="2021-07-16T10:53:54.080" v="1896" actId="1076"/>
          <ac:picMkLst>
            <pc:docMk/>
            <pc:sldMk cId="1140355277" sldId="323"/>
            <ac:picMk id="3" creationId="{10D3F858-E962-4B81-97F9-0A5CCBD9C38D}"/>
          </ac:picMkLst>
        </pc:picChg>
      </pc:sldChg>
      <pc:sldChg chg="addSp modSp add mod replId modAnim">
        <pc:chgData name="Takehara Kazuyo" userId="6c1305eccc517997" providerId="LiveId" clId="{43DEBDC7-20A0-4ECE-A327-5BB03CCB76B5}" dt="2021-07-20T06:55:22.773" v="2291"/>
        <pc:sldMkLst>
          <pc:docMk/>
          <pc:sldMk cId="2212955632" sldId="324"/>
        </pc:sldMkLst>
        <pc:picChg chg="add mod modCrop">
          <ac:chgData name="Takehara Kazuyo" userId="6c1305eccc517997" providerId="LiveId" clId="{43DEBDC7-20A0-4ECE-A327-5BB03CCB76B5}" dt="2021-07-16T10:54:52.598" v="1905" actId="1076"/>
          <ac:picMkLst>
            <pc:docMk/>
            <pc:sldMk cId="2212955632" sldId="324"/>
            <ac:picMk id="3" creationId="{54F69F26-EEE4-4BF6-B4FB-A32F93E6BF46}"/>
          </ac:picMkLst>
        </pc:picChg>
        <pc:picChg chg="add mod">
          <ac:chgData name="Takehara Kazuyo" userId="6c1305eccc517997" providerId="LiveId" clId="{43DEBDC7-20A0-4ECE-A327-5BB03CCB76B5}" dt="2021-07-16T10:55:09.675" v="1907" actId="1076"/>
          <ac:picMkLst>
            <pc:docMk/>
            <pc:sldMk cId="2212955632" sldId="324"/>
            <ac:picMk id="4" creationId="{4F870A34-E587-4D71-9DBC-D2546C7C3A95}"/>
          </ac:picMkLst>
        </pc:picChg>
      </pc:sldChg>
      <pc:sldChg chg="addSp modSp add mod ord replId">
        <pc:chgData name="Takehara Kazuyo" userId="6c1305eccc517997" providerId="LiveId" clId="{43DEBDC7-20A0-4ECE-A327-5BB03CCB76B5}" dt="2021-07-16T10:59:17.197" v="1994" actId="12788"/>
        <pc:sldMkLst>
          <pc:docMk/>
          <pc:sldMk cId="3743334641" sldId="325"/>
        </pc:sldMkLst>
        <pc:picChg chg="add mod modCrop">
          <ac:chgData name="Takehara Kazuyo" userId="6c1305eccc517997" providerId="LiveId" clId="{43DEBDC7-20A0-4ECE-A327-5BB03CCB76B5}" dt="2021-07-16T10:59:17.197" v="1994" actId="12788"/>
          <ac:picMkLst>
            <pc:docMk/>
            <pc:sldMk cId="3743334641" sldId="325"/>
            <ac:picMk id="3" creationId="{3D1AA291-748C-4F00-A642-A424B5DEFEB1}"/>
          </ac:picMkLst>
        </pc:picChg>
      </pc:sldChg>
      <pc:sldChg chg="addSp modSp add mod replId modAnim">
        <pc:chgData name="Takehara Kazuyo" userId="6c1305eccc517997" providerId="LiveId" clId="{43DEBDC7-20A0-4ECE-A327-5BB03CCB76B5}" dt="2021-07-20T06:56:15.919" v="2298"/>
        <pc:sldMkLst>
          <pc:docMk/>
          <pc:sldMk cId="4143387732" sldId="326"/>
        </pc:sldMkLst>
        <pc:picChg chg="add mod modCrop">
          <ac:chgData name="Takehara Kazuyo" userId="6c1305eccc517997" providerId="LiveId" clId="{43DEBDC7-20A0-4ECE-A327-5BB03CCB76B5}" dt="2021-07-16T11:01:19.396" v="2014" actId="1076"/>
          <ac:picMkLst>
            <pc:docMk/>
            <pc:sldMk cId="4143387732" sldId="326"/>
            <ac:picMk id="3" creationId="{E6143BD6-A840-4A76-AA5A-04C057EA9EC5}"/>
          </ac:picMkLst>
        </pc:picChg>
        <pc:picChg chg="add mod modCrop">
          <ac:chgData name="Takehara Kazuyo" userId="6c1305eccc517997" providerId="LiveId" clId="{43DEBDC7-20A0-4ECE-A327-5BB03CCB76B5}" dt="2021-07-16T11:01:54.330" v="2023" actId="1076"/>
          <ac:picMkLst>
            <pc:docMk/>
            <pc:sldMk cId="4143387732" sldId="326"/>
            <ac:picMk id="5" creationId="{C348DF36-F1CE-4837-BE8A-A49B45D08E55}"/>
          </ac:picMkLst>
        </pc:picChg>
        <pc:picChg chg="add mod">
          <ac:chgData name="Takehara Kazuyo" userId="6c1305eccc517997" providerId="LiveId" clId="{43DEBDC7-20A0-4ECE-A327-5BB03CCB76B5}" dt="2021-07-16T11:02:34.599" v="2028" actId="1076"/>
          <ac:picMkLst>
            <pc:docMk/>
            <pc:sldMk cId="4143387732" sldId="326"/>
            <ac:picMk id="6" creationId="{F33E8E16-6621-48D6-BCF7-7300BE807D8A}"/>
          </ac:picMkLst>
        </pc:picChg>
        <pc:picChg chg="add mod">
          <ac:chgData name="Takehara Kazuyo" userId="6c1305eccc517997" providerId="LiveId" clId="{43DEBDC7-20A0-4ECE-A327-5BB03CCB76B5}" dt="2021-07-16T11:02:38.102" v="2029" actId="1076"/>
          <ac:picMkLst>
            <pc:docMk/>
            <pc:sldMk cId="4143387732" sldId="326"/>
            <ac:picMk id="7" creationId="{FDA89F46-07D9-4BD0-8271-9745C29CC3AD}"/>
          </ac:picMkLst>
        </pc:picChg>
      </pc:sldChg>
      <pc:sldChg chg="addSp delSp modSp add mod ord delAnim modAnim">
        <pc:chgData name="Takehara Kazuyo" userId="6c1305eccc517997" providerId="LiveId" clId="{43DEBDC7-20A0-4ECE-A327-5BB03CCB76B5}" dt="2021-07-20T06:55:10.080" v="2290"/>
        <pc:sldMkLst>
          <pc:docMk/>
          <pc:sldMk cId="3739575721" sldId="327"/>
        </pc:sldMkLst>
        <pc:spChg chg="add del">
          <ac:chgData name="Takehara Kazuyo" userId="6c1305eccc517997" providerId="LiveId" clId="{43DEBDC7-20A0-4ECE-A327-5BB03CCB76B5}" dt="2021-07-16T10:44:09.441" v="1772" actId="22"/>
          <ac:spMkLst>
            <pc:docMk/>
            <pc:sldMk cId="3739575721" sldId="327"/>
            <ac:spMk id="6" creationId="{ED427885-5A0F-4C49-B55F-0A951C518335}"/>
          </ac:spMkLst>
        </pc:spChg>
        <pc:spChg chg="add del">
          <ac:chgData name="Takehara Kazuyo" userId="6c1305eccc517997" providerId="LiveId" clId="{43DEBDC7-20A0-4ECE-A327-5BB03CCB76B5}" dt="2021-07-16T10:44:11.195" v="1774" actId="22"/>
          <ac:spMkLst>
            <pc:docMk/>
            <pc:sldMk cId="3739575721" sldId="327"/>
            <ac:spMk id="8" creationId="{104A5A17-7F6C-447F-BE28-2FA854CA69F6}"/>
          </ac:spMkLst>
        </pc:spChg>
        <pc:spChg chg="add mod">
          <ac:chgData name="Takehara Kazuyo" userId="6c1305eccc517997" providerId="LiveId" clId="{43DEBDC7-20A0-4ECE-A327-5BB03CCB76B5}" dt="2021-07-16T10:44:29.369" v="1781" actId="14100"/>
          <ac:spMkLst>
            <pc:docMk/>
            <pc:sldMk cId="3739575721" sldId="327"/>
            <ac:spMk id="10" creationId="{6C23FDF4-2193-414D-A48F-80E72636822B}"/>
          </ac:spMkLst>
        </pc:spChg>
        <pc:spChg chg="add mod">
          <ac:chgData name="Takehara Kazuyo" userId="6c1305eccc517997" providerId="LiveId" clId="{43DEBDC7-20A0-4ECE-A327-5BB03CCB76B5}" dt="2021-07-16T10:44:36.944" v="1784" actId="20577"/>
          <ac:spMkLst>
            <pc:docMk/>
            <pc:sldMk cId="3739575721" sldId="327"/>
            <ac:spMk id="11" creationId="{0EA54223-483A-4697-A3E0-3DB09C4B523B}"/>
          </ac:spMkLst>
        </pc:spChg>
        <pc:spChg chg="add mod">
          <ac:chgData name="Takehara Kazuyo" userId="6c1305eccc517997" providerId="LiveId" clId="{43DEBDC7-20A0-4ECE-A327-5BB03CCB76B5}" dt="2021-07-16T10:44:45.333" v="1787" actId="20577"/>
          <ac:spMkLst>
            <pc:docMk/>
            <pc:sldMk cId="3739575721" sldId="327"/>
            <ac:spMk id="12" creationId="{AEDD8C41-1A5B-4858-90F0-D414CD50CF07}"/>
          </ac:spMkLst>
        </pc:spChg>
        <pc:spChg chg="add mod">
          <ac:chgData name="Takehara Kazuyo" userId="6c1305eccc517997" providerId="LiveId" clId="{43DEBDC7-20A0-4ECE-A327-5BB03CCB76B5}" dt="2021-07-16T10:44:52.234" v="1790" actId="20577"/>
          <ac:spMkLst>
            <pc:docMk/>
            <pc:sldMk cId="3739575721" sldId="327"/>
            <ac:spMk id="13" creationId="{D63E9A08-5094-4B73-96FC-08E06240C8C6}"/>
          </ac:spMkLst>
        </pc:spChg>
        <pc:picChg chg="add mod">
          <ac:chgData name="Takehara Kazuyo" userId="6c1305eccc517997" providerId="LiveId" clId="{43DEBDC7-20A0-4ECE-A327-5BB03CCB76B5}" dt="2021-07-16T10:43:43.812" v="1770"/>
          <ac:picMkLst>
            <pc:docMk/>
            <pc:sldMk cId="3739575721" sldId="327"/>
            <ac:picMk id="3" creationId="{8AD03A73-04DA-4B61-A91F-78104C48B449}"/>
          </ac:picMkLst>
        </pc:picChg>
        <pc:picChg chg="add del mod">
          <ac:chgData name="Takehara Kazuyo" userId="6c1305eccc517997" providerId="LiveId" clId="{43DEBDC7-20A0-4ECE-A327-5BB03CCB76B5}" dt="2021-07-20T06:54:56.544" v="2287" actId="478"/>
          <ac:picMkLst>
            <pc:docMk/>
            <pc:sldMk cId="3739575721" sldId="327"/>
            <ac:picMk id="4" creationId="{7777D61B-49F3-4FB3-8464-CABD70BF62DD}"/>
          </ac:picMkLst>
        </pc:picChg>
        <pc:picChg chg="add mod">
          <ac:chgData name="Takehara Kazuyo" userId="6c1305eccc517997" providerId="LiveId" clId="{43DEBDC7-20A0-4ECE-A327-5BB03CCB76B5}" dt="2021-07-20T06:54:56.870" v="2288"/>
          <ac:picMkLst>
            <pc:docMk/>
            <pc:sldMk cId="3739575721" sldId="327"/>
            <ac:picMk id="9" creationId="{049610F7-D5F5-4B72-BE7A-7DBF8114AD53}"/>
          </ac:picMkLst>
        </pc:picChg>
      </pc:sldChg>
      <pc:sldChg chg="addSp delSp modSp add mod ord delAnim modAnim">
        <pc:chgData name="Takehara Kazuyo" userId="6c1305eccc517997" providerId="LiveId" clId="{43DEBDC7-20A0-4ECE-A327-5BB03CCB76B5}" dt="2021-07-20T06:55:35.894" v="2295"/>
        <pc:sldMkLst>
          <pc:docMk/>
          <pc:sldMk cId="3010078146" sldId="328"/>
        </pc:sldMkLst>
        <pc:spChg chg="add mod">
          <ac:chgData name="Takehara Kazuyo" userId="6c1305eccc517997" providerId="LiveId" clId="{43DEBDC7-20A0-4ECE-A327-5BB03CCB76B5}" dt="2021-07-16T10:56:41.021" v="1978" actId="1076"/>
          <ac:spMkLst>
            <pc:docMk/>
            <pc:sldMk cId="3010078146" sldId="328"/>
            <ac:spMk id="5" creationId="{23C07767-2421-449A-A4FE-AC35AD3061E9}"/>
          </ac:spMkLst>
        </pc:spChg>
        <pc:spChg chg="add mod">
          <ac:chgData name="Takehara Kazuyo" userId="6c1305eccc517997" providerId="LiveId" clId="{43DEBDC7-20A0-4ECE-A327-5BB03CCB76B5}" dt="2021-07-16T10:56:35.576" v="1976" actId="1076"/>
          <ac:spMkLst>
            <pc:docMk/>
            <pc:sldMk cId="3010078146" sldId="328"/>
            <ac:spMk id="6" creationId="{DFFCCB66-B920-4017-8CAA-B01698CEA40B}"/>
          </ac:spMkLst>
        </pc:spChg>
        <pc:picChg chg="add mod">
          <ac:chgData name="Takehara Kazuyo" userId="6c1305eccc517997" providerId="LiveId" clId="{43DEBDC7-20A0-4ECE-A327-5BB03CCB76B5}" dt="2021-07-16T10:55:23.635" v="1911"/>
          <ac:picMkLst>
            <pc:docMk/>
            <pc:sldMk cId="3010078146" sldId="328"/>
            <ac:picMk id="3" creationId="{01CDAD5B-FDFA-41DF-84F9-04CD2DA2E952}"/>
          </ac:picMkLst>
        </pc:picChg>
        <pc:picChg chg="add del mod">
          <ac:chgData name="Takehara Kazuyo" userId="6c1305eccc517997" providerId="LiveId" clId="{43DEBDC7-20A0-4ECE-A327-5BB03CCB76B5}" dt="2021-07-20T06:55:28.173" v="2292" actId="478"/>
          <ac:picMkLst>
            <pc:docMk/>
            <pc:sldMk cId="3010078146" sldId="328"/>
            <ac:picMk id="4" creationId="{2F588EB7-4F07-40DD-80E5-2ECE3D976151}"/>
          </ac:picMkLst>
        </pc:picChg>
        <pc:picChg chg="add mod">
          <ac:chgData name="Takehara Kazuyo" userId="6c1305eccc517997" providerId="LiveId" clId="{43DEBDC7-20A0-4ECE-A327-5BB03CCB76B5}" dt="2021-07-20T06:55:28.431" v="2293"/>
          <ac:picMkLst>
            <pc:docMk/>
            <pc:sldMk cId="3010078146" sldId="328"/>
            <ac:picMk id="7" creationId="{DBECAFE8-DCDB-4E47-AD03-59F6281B5417}"/>
          </ac:picMkLst>
        </pc:picChg>
      </pc:sldChg>
      <pc:sldChg chg="modSp add mod">
        <pc:chgData name="Takehara Kazuyo" userId="6c1305eccc517997" providerId="LiveId" clId="{43DEBDC7-20A0-4ECE-A327-5BB03CCB76B5}" dt="2021-07-16T11:00:12.135" v="2006" actId="1076"/>
        <pc:sldMkLst>
          <pc:docMk/>
          <pc:sldMk cId="19037951" sldId="329"/>
        </pc:sldMkLst>
        <pc:picChg chg="mod modCrop">
          <ac:chgData name="Takehara Kazuyo" userId="6c1305eccc517997" providerId="LiveId" clId="{43DEBDC7-20A0-4ECE-A327-5BB03CCB76B5}" dt="2021-07-16T11:00:12.135" v="2006" actId="1076"/>
          <ac:picMkLst>
            <pc:docMk/>
            <pc:sldMk cId="19037951" sldId="329"/>
            <ac:picMk id="3" creationId="{54F69F26-EEE4-4BF6-B4FB-A32F93E6BF46}"/>
          </ac:picMkLst>
        </pc:picChg>
      </pc:sldChg>
      <pc:sldChg chg="modSp add mod">
        <pc:chgData name="Takehara Kazuyo" userId="6c1305eccc517997" providerId="LiveId" clId="{43DEBDC7-20A0-4ECE-A327-5BB03CCB76B5}" dt="2021-07-16T10:57:06.487" v="1983" actId="1076"/>
        <pc:sldMkLst>
          <pc:docMk/>
          <pc:sldMk cId="2666258338" sldId="330"/>
        </pc:sldMkLst>
        <pc:picChg chg="mod modCrop">
          <ac:chgData name="Takehara Kazuyo" userId="6c1305eccc517997" providerId="LiveId" clId="{43DEBDC7-20A0-4ECE-A327-5BB03CCB76B5}" dt="2021-07-16T10:57:06.487" v="1983" actId="1076"/>
          <ac:picMkLst>
            <pc:docMk/>
            <pc:sldMk cId="2666258338" sldId="330"/>
            <ac:picMk id="3" creationId="{54F69F26-EEE4-4BF6-B4FB-A32F93E6BF46}"/>
          </ac:picMkLst>
        </pc:picChg>
      </pc:sldChg>
      <pc:sldChg chg="add del">
        <pc:chgData name="Takehara Kazuyo" userId="6c1305eccc517997" providerId="LiveId" clId="{43DEBDC7-20A0-4ECE-A327-5BB03CCB76B5}" dt="2021-07-16T11:05:36.579" v="2060" actId="2696"/>
        <pc:sldMkLst>
          <pc:docMk/>
          <pc:sldMk cId="1847723645" sldId="331"/>
        </pc:sldMkLst>
      </pc:sldChg>
      <pc:sldChg chg="addSp delSp modSp add mod">
        <pc:chgData name="Takehara Kazuyo" userId="6c1305eccc517997" providerId="LiveId" clId="{43DEBDC7-20A0-4ECE-A327-5BB03CCB76B5}" dt="2021-07-16T10:59:35.414" v="1999" actId="1076"/>
        <pc:sldMkLst>
          <pc:docMk/>
          <pc:sldMk cId="4034670565" sldId="332"/>
        </pc:sldMkLst>
        <pc:picChg chg="del">
          <ac:chgData name="Takehara Kazuyo" userId="6c1305eccc517997" providerId="LiveId" clId="{43DEBDC7-20A0-4ECE-A327-5BB03CCB76B5}" dt="2021-07-16T10:58:37.132" v="1988" actId="478"/>
          <ac:picMkLst>
            <pc:docMk/>
            <pc:sldMk cId="4034670565" sldId="332"/>
            <ac:picMk id="3" creationId="{3D1AA291-748C-4F00-A642-A424B5DEFEB1}"/>
          </ac:picMkLst>
        </pc:picChg>
        <pc:picChg chg="add mod modCrop">
          <ac:chgData name="Takehara Kazuyo" userId="6c1305eccc517997" providerId="LiveId" clId="{43DEBDC7-20A0-4ECE-A327-5BB03CCB76B5}" dt="2021-07-16T10:59:35.414" v="1999" actId="1076"/>
          <ac:picMkLst>
            <pc:docMk/>
            <pc:sldMk cId="4034670565" sldId="332"/>
            <ac:picMk id="4" creationId="{68DD48C4-5759-4BDB-935E-AB5B3AF953A0}"/>
          </ac:picMkLst>
        </pc:picChg>
      </pc:sldChg>
      <pc:sldChg chg="modAnim">
        <pc:chgData name="Takehara Kazuyo" userId="6c1305eccc517997" providerId="LiveId" clId="{43DEBDC7-20A0-4ECE-A327-5BB03CCB76B5}" dt="2021-07-20T06:55:50.693" v="2296"/>
        <pc:sldMkLst>
          <pc:docMk/>
          <pc:sldMk cId="1614123789" sldId="333"/>
        </pc:sldMkLst>
      </pc:sldChg>
      <pc:sldChg chg="addSp delSp modSp add mod">
        <pc:chgData name="Takehara Kazuyo" userId="6c1305eccc517997" providerId="LiveId" clId="{43DEBDC7-20A0-4ECE-A327-5BB03CCB76B5}" dt="2021-07-16T11:05:24.438" v="2058" actId="1076"/>
        <pc:sldMkLst>
          <pc:docMk/>
          <pc:sldMk cId="2776373006" sldId="334"/>
        </pc:sldMkLst>
        <pc:picChg chg="add del mod modCrop">
          <ac:chgData name="Takehara Kazuyo" userId="6c1305eccc517997" providerId="LiveId" clId="{43DEBDC7-20A0-4ECE-A327-5BB03CCB76B5}" dt="2021-07-16T11:03:23.384" v="2036" actId="21"/>
          <ac:picMkLst>
            <pc:docMk/>
            <pc:sldMk cId="2776373006" sldId="334"/>
            <ac:picMk id="3" creationId="{2BE79831-4D72-4E30-A126-FD8502D9DC2B}"/>
          </ac:picMkLst>
        </pc:picChg>
        <pc:picChg chg="add mod modCrop">
          <ac:chgData name="Takehara Kazuyo" userId="6c1305eccc517997" providerId="LiveId" clId="{43DEBDC7-20A0-4ECE-A327-5BB03CCB76B5}" dt="2021-07-16T11:05:24.438" v="2058" actId="1076"/>
          <ac:picMkLst>
            <pc:docMk/>
            <pc:sldMk cId="2776373006" sldId="334"/>
            <ac:picMk id="5" creationId="{8CB04383-BB7A-4751-A091-B195CA2BB350}"/>
          </ac:picMkLst>
        </pc:picChg>
        <pc:picChg chg="add mod modCrop">
          <ac:chgData name="Takehara Kazuyo" userId="6c1305eccc517997" providerId="LiveId" clId="{43DEBDC7-20A0-4ECE-A327-5BB03CCB76B5}" dt="2021-07-16T11:05:13.731" v="2055" actId="1076"/>
          <ac:picMkLst>
            <pc:docMk/>
            <pc:sldMk cId="2776373006" sldId="334"/>
            <ac:picMk id="6" creationId="{296926C9-F560-4560-B9A4-167E30F51825}"/>
          </ac:picMkLst>
        </pc:picChg>
      </pc:sldChg>
      <pc:sldChg chg="add del">
        <pc:chgData name="Takehara Kazuyo" userId="6c1305eccc517997" providerId="LiveId" clId="{43DEBDC7-20A0-4ECE-A327-5BB03CCB76B5}" dt="2021-07-16T11:05:32.270" v="2059" actId="2696"/>
        <pc:sldMkLst>
          <pc:docMk/>
          <pc:sldMk cId="1965183274" sldId="335"/>
        </pc:sldMkLst>
      </pc:sldChg>
      <pc:sldChg chg="add del replId">
        <pc:chgData name="Takehara Kazuyo" userId="6c1305eccc517997" providerId="LiveId" clId="{43DEBDC7-20A0-4ECE-A327-5BB03CCB76B5}" dt="2021-07-16T11:05:32.270" v="2059" actId="2696"/>
        <pc:sldMkLst>
          <pc:docMk/>
          <pc:sldMk cId="3598059643" sldId="336"/>
        </pc:sldMkLst>
      </pc:sldChg>
      <pc:sldChg chg="addSp delSp modSp add mod delAnim modAnim">
        <pc:chgData name="Takehara Kazuyo" userId="6c1305eccc517997" providerId="LiveId" clId="{43DEBDC7-20A0-4ECE-A327-5BB03CCB76B5}" dt="2021-07-20T06:56:29.519" v="2301" actId="1076"/>
        <pc:sldMkLst>
          <pc:docMk/>
          <pc:sldMk cId="1666572002" sldId="337"/>
        </pc:sldMkLst>
        <pc:spChg chg="add mod">
          <ac:chgData name="Takehara Kazuyo" userId="6c1305eccc517997" providerId="LiveId" clId="{43DEBDC7-20A0-4ECE-A327-5BB03CCB76B5}" dt="2021-07-16T11:03:51.388" v="2042" actId="1076"/>
          <ac:spMkLst>
            <pc:docMk/>
            <pc:sldMk cId="1666572002" sldId="337"/>
            <ac:spMk id="10" creationId="{1C75F2C9-CE11-4A5B-B577-C6008D74D7BB}"/>
          </ac:spMkLst>
        </pc:spChg>
        <pc:picChg chg="mod">
          <ac:chgData name="Takehara Kazuyo" userId="6c1305eccc517997" providerId="LiveId" clId="{43DEBDC7-20A0-4ECE-A327-5BB03CCB76B5}" dt="2021-07-16T11:02:52.036" v="2032" actId="1076"/>
          <ac:picMkLst>
            <pc:docMk/>
            <pc:sldMk cId="1666572002" sldId="337"/>
            <ac:picMk id="3" creationId="{E6143BD6-A840-4A76-AA5A-04C057EA9EC5}"/>
          </ac:picMkLst>
        </pc:picChg>
        <pc:picChg chg="del">
          <ac:chgData name="Takehara Kazuyo" userId="6c1305eccc517997" providerId="LiveId" clId="{43DEBDC7-20A0-4ECE-A327-5BB03CCB76B5}" dt="2021-07-16T11:02:49.260" v="2031" actId="478"/>
          <ac:picMkLst>
            <pc:docMk/>
            <pc:sldMk cId="1666572002" sldId="337"/>
            <ac:picMk id="5" creationId="{C348DF36-F1CE-4837-BE8A-A49B45D08E55}"/>
          </ac:picMkLst>
        </pc:picChg>
        <pc:picChg chg="del mod">
          <ac:chgData name="Takehara Kazuyo" userId="6c1305eccc517997" providerId="LiveId" clId="{43DEBDC7-20A0-4ECE-A327-5BB03CCB76B5}" dt="2021-07-20T06:56:25.764" v="2299" actId="478"/>
          <ac:picMkLst>
            <pc:docMk/>
            <pc:sldMk cId="1666572002" sldId="337"/>
            <ac:picMk id="6" creationId="{F33E8E16-6621-48D6-BCF7-7300BE807D8A}"/>
          </ac:picMkLst>
        </pc:picChg>
        <pc:picChg chg="del mod">
          <ac:chgData name="Takehara Kazuyo" userId="6c1305eccc517997" providerId="LiveId" clId="{43DEBDC7-20A0-4ECE-A327-5BB03CCB76B5}" dt="2021-07-20T06:56:25.764" v="2299" actId="478"/>
          <ac:picMkLst>
            <pc:docMk/>
            <pc:sldMk cId="1666572002" sldId="337"/>
            <ac:picMk id="7" creationId="{FDA89F46-07D9-4BD0-8271-9745C29CC3AD}"/>
          </ac:picMkLst>
        </pc:picChg>
        <pc:picChg chg="add mod">
          <ac:chgData name="Takehara Kazuyo" userId="6c1305eccc517997" providerId="LiveId" clId="{43DEBDC7-20A0-4ECE-A327-5BB03CCB76B5}" dt="2021-07-16T11:03:32.072" v="2039" actId="14100"/>
          <ac:picMkLst>
            <pc:docMk/>
            <pc:sldMk cId="1666572002" sldId="337"/>
            <ac:picMk id="8" creationId="{BE5777AF-E896-44D2-AE67-29AB315D94C6}"/>
          </ac:picMkLst>
        </pc:picChg>
        <pc:picChg chg="add mod">
          <ac:chgData name="Takehara Kazuyo" userId="6c1305eccc517997" providerId="LiveId" clId="{43DEBDC7-20A0-4ECE-A327-5BB03CCB76B5}" dt="2021-07-16T11:03:51.388" v="2042" actId="1076"/>
          <ac:picMkLst>
            <pc:docMk/>
            <pc:sldMk cId="1666572002" sldId="337"/>
            <ac:picMk id="9" creationId="{54454DB2-F06E-44F3-98ED-163E139AB723}"/>
          </ac:picMkLst>
        </pc:picChg>
        <pc:picChg chg="add mod">
          <ac:chgData name="Takehara Kazuyo" userId="6c1305eccc517997" providerId="LiveId" clId="{43DEBDC7-20A0-4ECE-A327-5BB03CCB76B5}" dt="2021-07-20T06:56:29.519" v="2301" actId="1076"/>
          <ac:picMkLst>
            <pc:docMk/>
            <pc:sldMk cId="1666572002" sldId="337"/>
            <ac:picMk id="11" creationId="{2B3F0FA5-B5B0-449F-81A7-E24D511A1800}"/>
          </ac:picMkLst>
        </pc:picChg>
        <pc:picChg chg="add mod">
          <ac:chgData name="Takehara Kazuyo" userId="6c1305eccc517997" providerId="LiveId" clId="{43DEBDC7-20A0-4ECE-A327-5BB03CCB76B5}" dt="2021-07-20T06:56:29.519" v="2301" actId="1076"/>
          <ac:picMkLst>
            <pc:docMk/>
            <pc:sldMk cId="1666572002" sldId="337"/>
            <ac:picMk id="12" creationId="{1C16D2C3-1670-48B9-8B74-FD13F5FE2B46}"/>
          </ac:picMkLst>
        </pc:picChg>
      </pc:sldChg>
    </pc:docChg>
  </pc:docChgLst>
  <pc:docChgLst>
    <pc:chgData name="Takehara Kazuyo" userId="6c1305eccc517997" providerId="LiveId" clId="{768C0777-BD71-49AA-9DB3-C08F89775099}"/>
    <pc:docChg chg="modSld">
      <pc:chgData name="Takehara Kazuyo" userId="6c1305eccc517997" providerId="LiveId" clId="{768C0777-BD71-49AA-9DB3-C08F89775099}" dt="2023-04-26T10:11:16.246" v="19" actId="1076"/>
      <pc:docMkLst>
        <pc:docMk/>
      </pc:docMkLst>
      <pc:sldChg chg="modSp mod">
        <pc:chgData name="Takehara Kazuyo" userId="6c1305eccc517997" providerId="LiveId" clId="{768C0777-BD71-49AA-9DB3-C08F89775099}" dt="2023-04-26T10:08:26.852" v="9" actId="1076"/>
        <pc:sldMkLst>
          <pc:docMk/>
          <pc:sldMk cId="1423386327" sldId="273"/>
        </pc:sldMkLst>
        <pc:picChg chg="mod">
          <ac:chgData name="Takehara Kazuyo" userId="6c1305eccc517997" providerId="LiveId" clId="{768C0777-BD71-49AA-9DB3-C08F89775099}" dt="2023-04-26T10:08:25.025" v="8" actId="1076"/>
          <ac:picMkLst>
            <pc:docMk/>
            <pc:sldMk cId="1423386327" sldId="273"/>
            <ac:picMk id="11" creationId="{6A03E65F-F71D-4F9D-AD25-C3F110195DC5}"/>
          </ac:picMkLst>
        </pc:picChg>
        <pc:picChg chg="mod">
          <ac:chgData name="Takehara Kazuyo" userId="6c1305eccc517997" providerId="LiveId" clId="{768C0777-BD71-49AA-9DB3-C08F89775099}" dt="2023-04-26T10:08:26.852" v="9" actId="1076"/>
          <ac:picMkLst>
            <pc:docMk/>
            <pc:sldMk cId="1423386327" sldId="273"/>
            <ac:picMk id="13" creationId="{F1D52D26-C079-424C-9699-B4636801DB39}"/>
          </ac:picMkLst>
        </pc:picChg>
      </pc:sldChg>
      <pc:sldChg chg="modSp mod">
        <pc:chgData name="Takehara Kazuyo" userId="6c1305eccc517997" providerId="LiveId" clId="{768C0777-BD71-49AA-9DB3-C08F89775099}" dt="2023-04-26T10:07:29.064" v="0" actId="403"/>
        <pc:sldMkLst>
          <pc:docMk/>
          <pc:sldMk cId="237521246" sldId="286"/>
        </pc:sldMkLst>
        <pc:spChg chg="mod">
          <ac:chgData name="Takehara Kazuyo" userId="6c1305eccc517997" providerId="LiveId" clId="{768C0777-BD71-49AA-9DB3-C08F89775099}" dt="2023-04-26T10:07:29.064" v="0" actId="403"/>
          <ac:spMkLst>
            <pc:docMk/>
            <pc:sldMk cId="237521246" sldId="286"/>
            <ac:spMk id="5" creationId="{E68B609E-5761-4689-9968-74DE020B3788}"/>
          </ac:spMkLst>
        </pc:spChg>
        <pc:spChg chg="mod">
          <ac:chgData name="Takehara Kazuyo" userId="6c1305eccc517997" providerId="LiveId" clId="{768C0777-BD71-49AA-9DB3-C08F89775099}" dt="2023-04-26T10:07:29.064" v="0" actId="403"/>
          <ac:spMkLst>
            <pc:docMk/>
            <pc:sldMk cId="237521246" sldId="286"/>
            <ac:spMk id="7" creationId="{D4B40B3F-FE82-4A8C-8BCC-D2A0116D48CF}"/>
          </ac:spMkLst>
        </pc:spChg>
        <pc:spChg chg="mod">
          <ac:chgData name="Takehara Kazuyo" userId="6c1305eccc517997" providerId="LiveId" clId="{768C0777-BD71-49AA-9DB3-C08F89775099}" dt="2023-04-26T10:07:29.064" v="0" actId="403"/>
          <ac:spMkLst>
            <pc:docMk/>
            <pc:sldMk cId="237521246" sldId="286"/>
            <ac:spMk id="9" creationId="{E500BCEE-8756-4072-8B24-1B3A6443B185}"/>
          </ac:spMkLst>
        </pc:spChg>
      </pc:sldChg>
      <pc:sldChg chg="modSp mod">
        <pc:chgData name="Takehara Kazuyo" userId="6c1305eccc517997" providerId="LiveId" clId="{768C0777-BD71-49AA-9DB3-C08F89775099}" dt="2023-04-26T10:07:35.389" v="1" actId="403"/>
        <pc:sldMkLst>
          <pc:docMk/>
          <pc:sldMk cId="4062122299" sldId="287"/>
        </pc:sldMkLst>
        <pc:spChg chg="mod">
          <ac:chgData name="Takehara Kazuyo" userId="6c1305eccc517997" providerId="LiveId" clId="{768C0777-BD71-49AA-9DB3-C08F89775099}" dt="2023-04-26T10:07:35.389" v="1" actId="403"/>
          <ac:spMkLst>
            <pc:docMk/>
            <pc:sldMk cId="4062122299" sldId="287"/>
            <ac:spMk id="5" creationId="{D5E39D6B-A1B6-45C3-9F53-DC170F72BA76}"/>
          </ac:spMkLst>
        </pc:spChg>
        <pc:spChg chg="mod">
          <ac:chgData name="Takehara Kazuyo" userId="6c1305eccc517997" providerId="LiveId" clId="{768C0777-BD71-49AA-9DB3-C08F89775099}" dt="2023-04-26T10:07:35.389" v="1" actId="403"/>
          <ac:spMkLst>
            <pc:docMk/>
            <pc:sldMk cId="4062122299" sldId="287"/>
            <ac:spMk id="7" creationId="{809F202C-C70D-4F9D-BADD-0E8694BF2DC0}"/>
          </ac:spMkLst>
        </pc:spChg>
        <pc:spChg chg="mod">
          <ac:chgData name="Takehara Kazuyo" userId="6c1305eccc517997" providerId="LiveId" clId="{768C0777-BD71-49AA-9DB3-C08F89775099}" dt="2023-04-26T10:07:35.389" v="1" actId="403"/>
          <ac:spMkLst>
            <pc:docMk/>
            <pc:sldMk cId="4062122299" sldId="287"/>
            <ac:spMk id="9" creationId="{D7A99FFA-DB97-479F-BBD3-4BB0116D1E51}"/>
          </ac:spMkLst>
        </pc:spChg>
      </pc:sldChg>
      <pc:sldChg chg="modSp mod">
        <pc:chgData name="Takehara Kazuyo" userId="6c1305eccc517997" providerId="LiveId" clId="{768C0777-BD71-49AA-9DB3-C08F89775099}" dt="2023-04-26T10:08:16.646" v="7" actId="1076"/>
        <pc:sldMkLst>
          <pc:docMk/>
          <pc:sldMk cId="2152714019" sldId="290"/>
        </pc:sldMkLst>
        <pc:picChg chg="mod">
          <ac:chgData name="Takehara Kazuyo" userId="6c1305eccc517997" providerId="LiveId" clId="{768C0777-BD71-49AA-9DB3-C08F89775099}" dt="2023-04-26T10:08:14.621" v="6" actId="1076"/>
          <ac:picMkLst>
            <pc:docMk/>
            <pc:sldMk cId="2152714019" sldId="290"/>
            <ac:picMk id="24" creationId="{9DFE144F-07A6-428A-A787-07C613EF6BD5}"/>
          </ac:picMkLst>
        </pc:picChg>
        <pc:picChg chg="mod">
          <ac:chgData name="Takehara Kazuyo" userId="6c1305eccc517997" providerId="LiveId" clId="{768C0777-BD71-49AA-9DB3-C08F89775099}" dt="2023-04-26T10:08:16.646" v="7" actId="1076"/>
          <ac:picMkLst>
            <pc:docMk/>
            <pc:sldMk cId="2152714019" sldId="290"/>
            <ac:picMk id="26" creationId="{ABE3849A-C9F7-48E8-8D92-B115047BC857}"/>
          </ac:picMkLst>
        </pc:picChg>
      </pc:sldChg>
      <pc:sldChg chg="modSp mod">
        <pc:chgData name="Takehara Kazuyo" userId="6c1305eccc517997" providerId="LiveId" clId="{768C0777-BD71-49AA-9DB3-C08F89775099}" dt="2023-04-26T10:08:32.619" v="11" actId="1076"/>
        <pc:sldMkLst>
          <pc:docMk/>
          <pc:sldMk cId="1262210072" sldId="291"/>
        </pc:sldMkLst>
        <pc:picChg chg="mod">
          <ac:chgData name="Takehara Kazuyo" userId="6c1305eccc517997" providerId="LiveId" clId="{768C0777-BD71-49AA-9DB3-C08F89775099}" dt="2023-04-26T10:08:30.667" v="10" actId="1076"/>
          <ac:picMkLst>
            <pc:docMk/>
            <pc:sldMk cId="1262210072" sldId="291"/>
            <ac:picMk id="18" creationId="{367D4031-6B0E-4D20-A3C3-1304D6230CEB}"/>
          </ac:picMkLst>
        </pc:picChg>
        <pc:picChg chg="mod">
          <ac:chgData name="Takehara Kazuyo" userId="6c1305eccc517997" providerId="LiveId" clId="{768C0777-BD71-49AA-9DB3-C08F89775099}" dt="2023-04-26T10:08:32.619" v="11" actId="1076"/>
          <ac:picMkLst>
            <pc:docMk/>
            <pc:sldMk cId="1262210072" sldId="291"/>
            <ac:picMk id="20" creationId="{C5F5E5F8-EB5F-47E5-8361-3665AC4AEC63}"/>
          </ac:picMkLst>
        </pc:picChg>
      </pc:sldChg>
      <pc:sldChg chg="modSp mod">
        <pc:chgData name="Takehara Kazuyo" userId="6c1305eccc517997" providerId="LiveId" clId="{768C0777-BD71-49AA-9DB3-C08F89775099}" dt="2023-04-26T10:09:19.861" v="13" actId="1076"/>
        <pc:sldMkLst>
          <pc:docMk/>
          <pc:sldMk cId="1739004844" sldId="292"/>
        </pc:sldMkLst>
        <pc:picChg chg="mod">
          <ac:chgData name="Takehara Kazuyo" userId="6c1305eccc517997" providerId="LiveId" clId="{768C0777-BD71-49AA-9DB3-C08F89775099}" dt="2023-04-26T10:09:17.186" v="12" actId="1076"/>
          <ac:picMkLst>
            <pc:docMk/>
            <pc:sldMk cId="1739004844" sldId="292"/>
            <ac:picMk id="4" creationId="{FE1A3633-1964-4F39-B450-5F4E909B01A9}"/>
          </ac:picMkLst>
        </pc:picChg>
        <pc:picChg chg="mod">
          <ac:chgData name="Takehara Kazuyo" userId="6c1305eccc517997" providerId="LiveId" clId="{768C0777-BD71-49AA-9DB3-C08F89775099}" dt="2023-04-26T10:09:19.861" v="13" actId="1076"/>
          <ac:picMkLst>
            <pc:docMk/>
            <pc:sldMk cId="1739004844" sldId="292"/>
            <ac:picMk id="5" creationId="{C55C84A8-E2B3-42FA-B996-733D3210E299}"/>
          </ac:picMkLst>
        </pc:picChg>
      </pc:sldChg>
      <pc:sldChg chg="modSp mod">
        <pc:chgData name="Takehara Kazuyo" userId="6c1305eccc517997" providerId="LiveId" clId="{768C0777-BD71-49AA-9DB3-C08F89775099}" dt="2023-04-26T10:09:34.389" v="15" actId="1076"/>
        <pc:sldMkLst>
          <pc:docMk/>
          <pc:sldMk cId="3262329259" sldId="309"/>
        </pc:sldMkLst>
        <pc:picChg chg="mod">
          <ac:chgData name="Takehara Kazuyo" userId="6c1305eccc517997" providerId="LiveId" clId="{768C0777-BD71-49AA-9DB3-C08F89775099}" dt="2023-04-26T10:09:34.389" v="15" actId="1076"/>
          <ac:picMkLst>
            <pc:docMk/>
            <pc:sldMk cId="3262329259" sldId="309"/>
            <ac:picMk id="9" creationId="{B0EA696A-E2C9-46E9-800E-4A99723357F6}"/>
          </ac:picMkLst>
        </pc:picChg>
        <pc:picChg chg="mod">
          <ac:chgData name="Takehara Kazuyo" userId="6c1305eccc517997" providerId="LiveId" clId="{768C0777-BD71-49AA-9DB3-C08F89775099}" dt="2023-04-26T10:09:31.738" v="14" actId="1076"/>
          <ac:picMkLst>
            <pc:docMk/>
            <pc:sldMk cId="3262329259" sldId="309"/>
            <ac:picMk id="10" creationId="{669E791B-ED2F-4D42-88A9-2600CA988ABD}"/>
          </ac:picMkLst>
        </pc:picChg>
      </pc:sldChg>
      <pc:sldChg chg="modSp mod">
        <pc:chgData name="Takehara Kazuyo" userId="6c1305eccc517997" providerId="LiveId" clId="{768C0777-BD71-49AA-9DB3-C08F89775099}" dt="2023-04-26T10:11:08.839" v="17" actId="1076"/>
        <pc:sldMkLst>
          <pc:docMk/>
          <pc:sldMk cId="4143387732" sldId="326"/>
        </pc:sldMkLst>
        <pc:picChg chg="mod">
          <ac:chgData name="Takehara Kazuyo" userId="6c1305eccc517997" providerId="LiveId" clId="{768C0777-BD71-49AA-9DB3-C08F89775099}" dt="2023-04-26T10:11:05.297" v="16" actId="1076"/>
          <ac:picMkLst>
            <pc:docMk/>
            <pc:sldMk cId="4143387732" sldId="326"/>
            <ac:picMk id="6" creationId="{F33E8E16-6621-48D6-BCF7-7300BE807D8A}"/>
          </ac:picMkLst>
        </pc:picChg>
        <pc:picChg chg="mod">
          <ac:chgData name="Takehara Kazuyo" userId="6c1305eccc517997" providerId="LiveId" clId="{768C0777-BD71-49AA-9DB3-C08F89775099}" dt="2023-04-26T10:11:08.839" v="17" actId="1076"/>
          <ac:picMkLst>
            <pc:docMk/>
            <pc:sldMk cId="4143387732" sldId="326"/>
            <ac:picMk id="7" creationId="{FDA89F46-07D9-4BD0-8271-9745C29CC3AD}"/>
          </ac:picMkLst>
        </pc:picChg>
      </pc:sldChg>
      <pc:sldChg chg="modSp mod">
        <pc:chgData name="Takehara Kazuyo" userId="6c1305eccc517997" providerId="LiveId" clId="{768C0777-BD71-49AA-9DB3-C08F89775099}" dt="2023-04-26T10:11:16.246" v="19" actId="1076"/>
        <pc:sldMkLst>
          <pc:docMk/>
          <pc:sldMk cId="1666572002" sldId="337"/>
        </pc:sldMkLst>
        <pc:picChg chg="mod">
          <ac:chgData name="Takehara Kazuyo" userId="6c1305eccc517997" providerId="LiveId" clId="{768C0777-BD71-49AA-9DB3-C08F89775099}" dt="2023-04-26T10:11:13.866" v="18" actId="1076"/>
          <ac:picMkLst>
            <pc:docMk/>
            <pc:sldMk cId="1666572002" sldId="337"/>
            <ac:picMk id="11" creationId="{2B3F0FA5-B5B0-449F-81A7-E24D511A1800}"/>
          </ac:picMkLst>
        </pc:picChg>
        <pc:picChg chg="mod">
          <ac:chgData name="Takehara Kazuyo" userId="6c1305eccc517997" providerId="LiveId" clId="{768C0777-BD71-49AA-9DB3-C08F89775099}" dt="2023-04-26T10:11:16.246" v="19" actId="1076"/>
          <ac:picMkLst>
            <pc:docMk/>
            <pc:sldMk cId="1666572002" sldId="337"/>
            <ac:picMk id="12" creationId="{1C16D2C3-1670-48B9-8B74-FD13F5FE2B46}"/>
          </ac:picMkLst>
        </pc:picChg>
      </pc:sldChg>
      <pc:sldChg chg="modSp mod">
        <pc:chgData name="Takehara Kazuyo" userId="6c1305eccc517997" providerId="LiveId" clId="{768C0777-BD71-49AA-9DB3-C08F89775099}" dt="2023-04-26T10:08:03.485" v="5" actId="1076"/>
        <pc:sldMkLst>
          <pc:docMk/>
          <pc:sldMk cId="3787809347" sldId="350"/>
        </pc:sldMkLst>
        <pc:picChg chg="mod">
          <ac:chgData name="Takehara Kazuyo" userId="6c1305eccc517997" providerId="LiveId" clId="{768C0777-BD71-49AA-9DB3-C08F89775099}" dt="2023-04-26T10:08:01.817" v="4" actId="1076"/>
          <ac:picMkLst>
            <pc:docMk/>
            <pc:sldMk cId="3787809347" sldId="350"/>
            <ac:picMk id="5" creationId="{0007EEE7-47D6-4EC7-A69E-8759DE19E32A}"/>
          </ac:picMkLst>
        </pc:picChg>
        <pc:picChg chg="mod">
          <ac:chgData name="Takehara Kazuyo" userId="6c1305eccc517997" providerId="LiveId" clId="{768C0777-BD71-49AA-9DB3-C08F89775099}" dt="2023-04-26T10:07:57.756" v="2" actId="1076"/>
          <ac:picMkLst>
            <pc:docMk/>
            <pc:sldMk cId="3787809347" sldId="350"/>
            <ac:picMk id="6" creationId="{3C6B6267-F883-4D53-88CF-3C9E08D5116E}"/>
          </ac:picMkLst>
        </pc:picChg>
        <pc:picChg chg="mod">
          <ac:chgData name="Takehara Kazuyo" userId="6c1305eccc517997" providerId="LiveId" clId="{768C0777-BD71-49AA-9DB3-C08F89775099}" dt="2023-04-26T10:08:03.485" v="5" actId="1076"/>
          <ac:picMkLst>
            <pc:docMk/>
            <pc:sldMk cId="3787809347" sldId="350"/>
            <ac:picMk id="7" creationId="{D4203B45-8581-42FB-B398-0162E5800869}"/>
          </ac:picMkLst>
        </pc:picChg>
        <pc:picChg chg="mod">
          <ac:chgData name="Takehara Kazuyo" userId="6c1305eccc517997" providerId="LiveId" clId="{768C0777-BD71-49AA-9DB3-C08F89775099}" dt="2023-04-26T10:07:59.520" v="3" actId="1076"/>
          <ac:picMkLst>
            <pc:docMk/>
            <pc:sldMk cId="3787809347" sldId="350"/>
            <ac:picMk id="8" creationId="{6E43D5E3-E81F-4495-AA95-6F626B65D5D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EE99A-84E0-4B3D-A7EB-093808DC9DB5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67258-6218-4BB7-AE55-95B70E99BF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923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FDBD14-C865-430B-BD21-210A684DC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28EF8D9-E541-4A05-B2EA-95FBD517B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279BAC-8EF2-45A0-B792-A4900F651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B7BBC5-738E-4EF2-A6DB-61290CBA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36D1DB-7FFF-4CE1-8A48-EAD7012BF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278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FE168A-45C4-4797-B47F-EB54B043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18C6F1-D857-4329-9D70-A51DD85C4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7C15E5-B486-426C-896F-F9B940FC2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5D12F9-DC41-4D13-9EDC-AC11B4C38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5E315E-26AB-4042-826B-94AC0A33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997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FEE60B-2093-4134-A1C9-F7337D96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976A0C0-8075-4DB4-AD9E-7C8A818CC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78DF79-4AA2-470F-981E-9CC42F6FF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D92E15-6FD1-4C00-B07E-3A375D8E9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15C34D-062E-414C-AFEA-EDF95D421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54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EA0FC5-6C70-49EA-954B-E847F3DA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15630A-88A4-4D17-8863-6F2E8188A6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F86F775-1621-4BA8-B052-DFBB64C9E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347267-F1F5-462F-846C-261F9F70E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845ED3E-E1EF-4616-8861-D784BF1E7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BAEB95-A4C8-42FC-88A6-8F8ADCC7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56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D9BF7D-7B42-46A8-B820-BDEFB40C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0B07D2-3C1A-4394-B4FF-5F38FC35D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4ED392E-19A5-4207-B966-8C7A409E3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298302A-0D95-4F0E-B151-6B373958B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8BA3C24-C5E3-4135-9329-DFEB42577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3E21802-0D9B-4681-B0C5-8370B39F8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2D203B-778C-43D4-9C03-29A42546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4EBCAB8-F22B-4A61-B77D-3E348F4A9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251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FDC00C-FF85-4710-8BE8-D71F67B99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F74D6AF-06BB-43C8-B51D-F6E806188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D96CBB7-6E62-4DAC-A90F-F92BF5D9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6D3B170-0200-4680-B69B-B16D45AF9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28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817F1F-7C45-47ED-A7C9-8478DC9F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CA4C978-8ABE-46CA-B27F-00F3B90ED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2FAC94-A098-43B1-BFEE-A48E47BAC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77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C1CD16-5CA0-40EE-B6E5-0E6795BCB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0B5A33-5DA1-430B-9766-B616D850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19A8C0-7FAC-41CA-98C5-53FA4A6B5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30670F-4FB0-4252-8E47-BF7EE38EA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103912-CB16-470D-90F2-ECC4C9067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341A7A-27FC-4F65-90FF-2D305523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54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DCE070-6C7D-4C7E-9123-347D93CE6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77B53A0-0591-4ECE-837B-E80556A2A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4E8EB3-ADB1-4018-BF4C-6EE67C3B5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69D973-C819-46F3-BD78-70BC7D7A4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13E123-FEA7-4FB3-8097-83DD81117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C1416E-3048-4E23-9A0A-366417987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20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98D98C-56C3-4ADD-9BBE-8905B45E4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7CA034-0F30-46F2-80F1-5DBADEAF1A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6B91FB-B177-4C5B-96A1-D10037160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8D63C3-CC2D-4B08-9254-CD57F429F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07E7DA-5354-4A40-8D09-4EACE9F85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038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B5C20D-0EB8-4300-8725-594D7AFAFD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C506A4F-1950-40E5-965D-0F80BB7A0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07D49B-631C-4FD1-942C-50F27C74C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A59721-830D-4CA0-88EF-C804A09ED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BC845A-0757-4CE6-BDB2-B451AB51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030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67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62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79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93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44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20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85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09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46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2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7CB5E13-B4A1-4F92-B5FD-876715D12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BCC76F-6A4F-4593-BEEC-D97591A4A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1F8C9D-E89C-4617-A3B3-02B59FAE1D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5F04C-252C-420E-BA43-7975986610A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B276AA-672E-426D-AF50-4EF2EACF7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F0319-0B6B-4816-AD60-4766F03C7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D7A6D-81A8-4252-AB10-C8BAF90DC8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15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8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3.png"/><Relationship Id="rId5" Type="http://schemas.microsoft.com/office/2007/relationships/media" Target="../media/media5.mp3"/><Relationship Id="rId10" Type="http://schemas.openxmlformats.org/officeDocument/2006/relationships/image" Target="../media/image22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3.png"/><Relationship Id="rId5" Type="http://schemas.microsoft.com/office/2007/relationships/media" Target="../media/media5.mp3"/><Relationship Id="rId10" Type="http://schemas.openxmlformats.org/officeDocument/2006/relationships/image" Target="../media/image22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5.png"/><Relationship Id="rId5" Type="http://schemas.microsoft.com/office/2007/relationships/media" Target="../media/media5.mp3"/><Relationship Id="rId10" Type="http://schemas.openxmlformats.org/officeDocument/2006/relationships/image" Target="../media/image24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5.png"/><Relationship Id="rId5" Type="http://schemas.microsoft.com/office/2007/relationships/media" Target="../media/media5.mp3"/><Relationship Id="rId10" Type="http://schemas.openxmlformats.org/officeDocument/2006/relationships/image" Target="../media/image24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7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7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1.png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1.png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7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7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media" Target="../media/media9.mp3"/><Relationship Id="rId7" Type="http://schemas.openxmlformats.org/officeDocument/2006/relationships/image" Target="../media/image1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media" Target="../media/media9.mp3"/><Relationship Id="rId7" Type="http://schemas.openxmlformats.org/officeDocument/2006/relationships/image" Target="../media/image4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Relationship Id="rId9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_bHS5hvhE0M" TargetMode="External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7.png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7.pn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7.png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7.png"/><Relationship Id="rId4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1.png"/><Relationship Id="rId5" Type="http://schemas.openxmlformats.org/officeDocument/2006/relationships/image" Target="../media/image17.png"/><Relationship Id="rId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1.png"/><Relationship Id="rId5" Type="http://schemas.openxmlformats.org/officeDocument/2006/relationships/image" Target="../media/image17.png"/><Relationship Id="rId4" Type="http://schemas.openxmlformats.org/officeDocument/2006/relationships/image" Target="../media/image7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3.mp3"/><Relationship Id="rId7" Type="http://schemas.openxmlformats.org/officeDocument/2006/relationships/image" Target="../media/image8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media" Target="../media/media13.mp3"/><Relationship Id="rId7" Type="http://schemas.openxmlformats.org/officeDocument/2006/relationships/image" Target="../media/image8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Relationship Id="rId9" Type="http://schemas.openxmlformats.org/officeDocument/2006/relationships/image" Target="../media/image1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273C682-06A4-42FE-9004-C55FD32A9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5200" y="0"/>
            <a:ext cx="9671319" cy="4410635"/>
          </a:xfrm>
          <a:prstGeom prst="rect">
            <a:avLst/>
          </a:prstGeom>
        </p:spPr>
      </p:pic>
      <p:pic>
        <p:nvPicPr>
          <p:cNvPr id="6" name="Picture 10" descr="Map&#10;&#10;Description automatically generated">
            <a:extLst>
              <a:ext uri="{FF2B5EF4-FFF2-40B4-BE49-F238E27FC236}">
                <a16:creationId xmlns:a16="http://schemas.microsoft.com/office/drawing/2014/main" id="{50222695-976B-4446-8B8F-7EC18F78CF9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4B3C7E8-BCFA-4DA9-B642-64FB63FDF2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625" y="4344897"/>
            <a:ext cx="10694894" cy="215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30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E42F7B-8A55-4DD2-9BE9-0530E2897F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706" y="326119"/>
            <a:ext cx="8905602" cy="213693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4AE6625-94C8-48A9-80DE-5E59ACA3EE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706" y="3216157"/>
            <a:ext cx="10790588" cy="167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E42F7B-8A55-4DD2-9BE9-0530E2897F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017" y="134694"/>
            <a:ext cx="7226354" cy="86038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055F2C6-2794-40B4-A884-B883348FDD4B}"/>
              </a:ext>
            </a:extLst>
          </p:cNvPr>
          <p:cNvSpPr txBox="1"/>
          <p:nvPr/>
        </p:nvSpPr>
        <p:spPr>
          <a:xfrm>
            <a:off x="2259109" y="3911195"/>
            <a:ext cx="369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①</a:t>
            </a:r>
            <a:endParaRPr lang="en-US" altLang="ja-JP" sz="2000" b="1" dirty="0"/>
          </a:p>
          <a:p>
            <a:endParaRPr lang="en-US" altLang="ja-JP" sz="2000" b="1" dirty="0"/>
          </a:p>
          <a:p>
            <a:r>
              <a:rPr kumimoji="1" lang="ja-JP" altLang="en-US" sz="2000" b="1" dirty="0"/>
              <a:t>②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lang="ja-JP" altLang="en-US" sz="2000" b="1" dirty="0"/>
              <a:t>③</a:t>
            </a:r>
            <a:endParaRPr lang="en-US" altLang="ja-JP" sz="2000" b="1" dirty="0"/>
          </a:p>
          <a:p>
            <a:endParaRPr lang="en-US" altLang="ja-JP" sz="2000" b="1" dirty="0"/>
          </a:p>
          <a:p>
            <a:r>
              <a:rPr kumimoji="1" lang="ja-JP" altLang="en-US" sz="2000" b="1" dirty="0"/>
              <a:t>④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lang="ja-JP" altLang="en-US" sz="2000" b="1" dirty="0"/>
              <a:t>⑤</a:t>
            </a:r>
            <a:endParaRPr kumimoji="1" lang="ja-JP" altLang="en-US" sz="2000" b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B6A6CE7-F457-48D0-9309-C63C3E740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475" y="995082"/>
            <a:ext cx="10338000" cy="277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2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00503" y="103899"/>
            <a:ext cx="11821177" cy="6636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800" b="1" dirty="0">
              <a:solidFill>
                <a:srgbClr val="FF0000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F3F8FEA-431C-4F31-AD7C-CC00D36CC9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8" t="5249" r="2540" b="5011"/>
          <a:stretch/>
        </p:blipFill>
        <p:spPr>
          <a:xfrm>
            <a:off x="533165" y="1037216"/>
            <a:ext cx="1652644" cy="286347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2FAE069-240E-458B-A944-38C6D614AA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9" t="4783" r="53960" b="1043"/>
          <a:stretch/>
        </p:blipFill>
        <p:spPr>
          <a:xfrm>
            <a:off x="4739164" y="1122582"/>
            <a:ext cx="2118871" cy="280107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73EDD9A-3A84-44B6-A4F4-294A18CA70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5749"/>
          <a:stretch/>
        </p:blipFill>
        <p:spPr>
          <a:xfrm>
            <a:off x="9677805" y="1855570"/>
            <a:ext cx="2217270" cy="20109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1D809D6-C50B-4563-A73F-4E441F69A3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1" t="5820" r="2092" b="4440"/>
          <a:stretch/>
        </p:blipFill>
        <p:spPr>
          <a:xfrm>
            <a:off x="2452107" y="1070690"/>
            <a:ext cx="2118871" cy="284697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48340A0-1F67-410D-B622-CD59CB676391}"/>
              </a:ext>
            </a:extLst>
          </p:cNvPr>
          <p:cNvSpPr txBox="1"/>
          <p:nvPr/>
        </p:nvSpPr>
        <p:spPr>
          <a:xfrm>
            <a:off x="2584604" y="3884821"/>
            <a:ext cx="4616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①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kumimoji="1" lang="ja-JP" altLang="en-US" sz="2000" b="1" dirty="0"/>
              <a:t>②</a:t>
            </a:r>
            <a:endParaRPr kumimoji="1" lang="en-US" altLang="ja-JP" sz="2000" b="1" dirty="0"/>
          </a:p>
          <a:p>
            <a:r>
              <a:rPr kumimoji="1" lang="ja-JP" altLang="en-US" sz="2000" b="1" dirty="0"/>
              <a:t>　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/>
              <a:t>③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endParaRPr lang="en-US" altLang="ja-JP" sz="2000" b="1" dirty="0"/>
          </a:p>
          <a:p>
            <a:r>
              <a:rPr kumimoji="1" lang="ja-JP" altLang="en-US" sz="2000" b="1" dirty="0"/>
              <a:t>④</a:t>
            </a:r>
            <a:endParaRPr kumimoji="1" lang="en-US" altLang="ja-JP" sz="2000" b="1" dirty="0"/>
          </a:p>
          <a:p>
            <a:r>
              <a:rPr kumimoji="1" lang="ja-JP" altLang="en-US" sz="2000" b="1" dirty="0"/>
              <a:t>　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/>
              <a:t>⑤</a:t>
            </a:r>
            <a:endParaRPr lang="en-US" altLang="ja-JP" sz="2000" b="1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0B7290C-F5B1-4885-A4D5-6F8A6BA300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503" y="104549"/>
            <a:ext cx="7226354" cy="80652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4389FF9-13E9-4C17-B223-294409874A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8" t="5825"/>
          <a:stretch/>
        </p:blipFill>
        <p:spPr>
          <a:xfrm>
            <a:off x="7159285" y="1188289"/>
            <a:ext cx="2217270" cy="273537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37402A-EA46-4FA5-9818-5FF74CB3B458}"/>
              </a:ext>
            </a:extLst>
          </p:cNvPr>
          <p:cNvSpPr txBox="1"/>
          <p:nvPr/>
        </p:nvSpPr>
        <p:spPr>
          <a:xfrm>
            <a:off x="200503" y="798160"/>
            <a:ext cx="46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38BDBA-6FBB-499A-9E7C-7854C1E5530C}"/>
              </a:ext>
            </a:extLst>
          </p:cNvPr>
          <p:cNvSpPr txBox="1"/>
          <p:nvPr/>
        </p:nvSpPr>
        <p:spPr>
          <a:xfrm>
            <a:off x="2251981" y="809949"/>
            <a:ext cx="46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E7D0700-BC7C-4201-BE8E-96A0CA19E53D}"/>
              </a:ext>
            </a:extLst>
          </p:cNvPr>
          <p:cNvSpPr txBox="1"/>
          <p:nvPr/>
        </p:nvSpPr>
        <p:spPr>
          <a:xfrm>
            <a:off x="7133361" y="809949"/>
            <a:ext cx="46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④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E766266-6E0B-4118-9646-770A096C361C}"/>
              </a:ext>
            </a:extLst>
          </p:cNvPr>
          <p:cNvSpPr txBox="1"/>
          <p:nvPr/>
        </p:nvSpPr>
        <p:spPr>
          <a:xfrm>
            <a:off x="4774621" y="800875"/>
            <a:ext cx="46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285554-5B91-4154-AAD8-A01AC6A491BB}"/>
              </a:ext>
            </a:extLst>
          </p:cNvPr>
          <p:cNvSpPr txBox="1"/>
          <p:nvPr/>
        </p:nvSpPr>
        <p:spPr>
          <a:xfrm>
            <a:off x="9577520" y="809949"/>
            <a:ext cx="46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6F35B5B-8BA1-498E-B600-C9D76877A862}"/>
              </a:ext>
            </a:extLst>
          </p:cNvPr>
          <p:cNvSpPr txBox="1"/>
          <p:nvPr/>
        </p:nvSpPr>
        <p:spPr>
          <a:xfrm>
            <a:off x="3202548" y="3884821"/>
            <a:ext cx="3800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つかわないときはでんきをけす</a:t>
            </a:r>
            <a:r>
              <a:rPr lang="ja-JP" altLang="en-US" sz="2000" b="1" dirty="0">
                <a:solidFill>
                  <a:srgbClr val="FF0000"/>
                </a:solidFill>
              </a:rPr>
              <a:t>。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1DA3E07-9226-4418-B1F1-10D475BA64E3}"/>
              </a:ext>
            </a:extLst>
          </p:cNvPr>
          <p:cNvSpPr txBox="1"/>
          <p:nvPr/>
        </p:nvSpPr>
        <p:spPr>
          <a:xfrm>
            <a:off x="3221839" y="4546684"/>
            <a:ext cx="8379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ネクタイやジャケットのない、すずしいふくそうで仕事をしている。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71C47B2-4AF2-4C37-9B24-BDF25B726693}"/>
              </a:ext>
            </a:extLst>
          </p:cNvPr>
          <p:cNvSpPr txBox="1"/>
          <p:nvPr/>
        </p:nvSpPr>
        <p:spPr>
          <a:xfrm>
            <a:off x="3221839" y="5158299"/>
            <a:ext cx="717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エレベーターはつかわない。３がいまではかいだんをつかう。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6A4DBF9-B091-47E5-B86F-5D58622CC4E5}"/>
              </a:ext>
            </a:extLst>
          </p:cNvPr>
          <p:cNvSpPr txBox="1"/>
          <p:nvPr/>
        </p:nvSpPr>
        <p:spPr>
          <a:xfrm>
            <a:off x="3202548" y="5704640"/>
            <a:ext cx="3331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コピーはりょうめんにする。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D19D682-8A65-4A0F-A169-C6773BE1AA6F}"/>
              </a:ext>
            </a:extLst>
          </p:cNvPr>
          <p:cNvSpPr txBox="1"/>
          <p:nvPr/>
        </p:nvSpPr>
        <p:spPr>
          <a:xfrm>
            <a:off x="3178783" y="6307152"/>
            <a:ext cx="8379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レジぶくろはお金をはらう。マイバッグをもっていく。</a:t>
            </a:r>
          </a:p>
        </p:txBody>
      </p:sp>
    </p:spTree>
    <p:extLst>
      <p:ext uri="{BB962C8B-B14F-4D97-AF65-F5344CB8AC3E}">
        <p14:creationId xmlns:p14="http://schemas.microsoft.com/office/powerpoint/2010/main" val="8573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055F2C6-2794-40B4-A884-B883348FDD4B}"/>
              </a:ext>
            </a:extLst>
          </p:cNvPr>
          <p:cNvSpPr txBox="1"/>
          <p:nvPr/>
        </p:nvSpPr>
        <p:spPr>
          <a:xfrm>
            <a:off x="2259108" y="3911195"/>
            <a:ext cx="69566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①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②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③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④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73E96DC-EA80-4ACA-8A5F-CDC041AB78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272" y="242047"/>
            <a:ext cx="4033507" cy="83283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123605F-D667-4E46-92C3-5BC3D1286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75" y="890802"/>
            <a:ext cx="10663896" cy="286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6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54783"/>
            <a:ext cx="11602754" cy="65985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48340A0-1F67-410D-B622-CD59CB676391}"/>
              </a:ext>
            </a:extLst>
          </p:cNvPr>
          <p:cNvSpPr txBox="1"/>
          <p:nvPr/>
        </p:nvSpPr>
        <p:spPr>
          <a:xfrm>
            <a:off x="2205319" y="3891043"/>
            <a:ext cx="4045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①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②　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③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④　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⑤　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EDA679C-326C-4EA7-B116-56A1E58ACF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272" y="242047"/>
            <a:ext cx="4033507" cy="83283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8C063C0-44DB-4473-BB74-DCF3D1FA6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624" y="973393"/>
            <a:ext cx="9795075" cy="262912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4D2EBC-60C3-4374-8C4C-357B80947310}"/>
              </a:ext>
            </a:extLst>
          </p:cNvPr>
          <p:cNvSpPr txBox="1"/>
          <p:nvPr/>
        </p:nvSpPr>
        <p:spPr>
          <a:xfrm>
            <a:off x="2696510" y="3805237"/>
            <a:ext cx="1684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せつでん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ADDBD38-2B2F-4ECB-ACEA-77634CAB82D2}"/>
              </a:ext>
            </a:extLst>
          </p:cNvPr>
          <p:cNvSpPr txBox="1"/>
          <p:nvPr/>
        </p:nvSpPr>
        <p:spPr>
          <a:xfrm>
            <a:off x="2696510" y="4414837"/>
            <a:ext cx="1684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せつでん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EB1BFE5-B8B7-4E02-B87A-A410B977CA38}"/>
              </a:ext>
            </a:extLst>
          </p:cNvPr>
          <p:cNvSpPr txBox="1"/>
          <p:nvPr/>
        </p:nvSpPr>
        <p:spPr>
          <a:xfrm>
            <a:off x="2696510" y="5024437"/>
            <a:ext cx="1684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せつでん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E77E104-F2D4-4DC3-87B9-24601E08C480}"/>
              </a:ext>
            </a:extLst>
          </p:cNvPr>
          <p:cNvSpPr txBox="1"/>
          <p:nvPr/>
        </p:nvSpPr>
        <p:spPr>
          <a:xfrm>
            <a:off x="2696510" y="5657849"/>
            <a:ext cx="2427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かみのせつやく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C83619A-EB7A-4DF5-BEA1-DC369A0300F6}"/>
              </a:ext>
            </a:extLst>
          </p:cNvPr>
          <p:cNvSpPr txBox="1"/>
          <p:nvPr/>
        </p:nvSpPr>
        <p:spPr>
          <a:xfrm>
            <a:off x="2696509" y="6267449"/>
            <a:ext cx="3932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プラスチックごみをへらす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85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F2BC2E1-155A-42B5-B40F-B1621F9236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845" y="521339"/>
            <a:ext cx="7803256" cy="105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81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F45F685-C2A8-4DA7-84AF-0F42BF2090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8039" y="251863"/>
            <a:ext cx="9595921" cy="6354274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18BCA44F-CE18-479D-9CFF-765E9FD073AE}"/>
              </a:ext>
            </a:extLst>
          </p:cNvPr>
          <p:cNvSpPr/>
          <p:nvPr/>
        </p:nvSpPr>
        <p:spPr>
          <a:xfrm>
            <a:off x="1375954" y="1685366"/>
            <a:ext cx="9405257" cy="107576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A560A31-A6B7-4A68-8FAC-302EFDCDEF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662" y="504264"/>
            <a:ext cx="9983926" cy="227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64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76B92E-2C0D-4026-BFCA-D7BA5BE0B1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4247" y="0"/>
            <a:ext cx="7463506" cy="6858000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1AD8699D-0BEA-4748-A6BA-DDB3D2295D94}"/>
              </a:ext>
            </a:extLst>
          </p:cNvPr>
          <p:cNvSpPr/>
          <p:nvPr/>
        </p:nvSpPr>
        <p:spPr>
          <a:xfrm>
            <a:off x="2439422" y="5666206"/>
            <a:ext cx="3352801" cy="6275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5" name="Z_[15-01]_kotoba1">
            <a:hlinkClick r:id="" action="ppaction://media"/>
            <a:extLst>
              <a:ext uri="{FF2B5EF4-FFF2-40B4-BE49-F238E27FC236}">
                <a16:creationId xmlns:a16="http://schemas.microsoft.com/office/drawing/2014/main" id="{A8BABC72-1DAC-4C1C-9C49-2CFD84A3D5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61125" y="57537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871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3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76B92E-2C0D-4026-BFCA-D7BA5BE0B1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3499" y="1980453"/>
            <a:ext cx="9765001" cy="289709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79545AD-AFC8-47F4-9629-24D0CA1F3E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22" r="75779" b="85833"/>
          <a:stretch/>
        </p:blipFill>
        <p:spPr>
          <a:xfrm>
            <a:off x="459247" y="238125"/>
            <a:ext cx="2407778" cy="145813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8B609E-5761-4689-9968-74DE020B3788}"/>
              </a:ext>
            </a:extLst>
          </p:cNvPr>
          <p:cNvSpPr txBox="1"/>
          <p:nvPr/>
        </p:nvSpPr>
        <p:spPr>
          <a:xfrm>
            <a:off x="1914525" y="4877547"/>
            <a:ext cx="21431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សន្សំសំចៃភ្លើង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B40B3F-FE82-4A8C-8BCC-D2A0116D48CF}"/>
              </a:ext>
            </a:extLst>
          </p:cNvPr>
          <p:cNvSpPr txBox="1"/>
          <p:nvPr/>
        </p:nvSpPr>
        <p:spPr>
          <a:xfrm>
            <a:off x="5086352" y="4877547"/>
            <a:ext cx="2211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សន្សំសំចៃទឹក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00BCEE-8756-4072-8B24-1B3A6443B185}"/>
              </a:ext>
            </a:extLst>
          </p:cNvPr>
          <p:cNvSpPr txBox="1"/>
          <p:nvPr/>
        </p:nvSpPr>
        <p:spPr>
          <a:xfrm>
            <a:off x="8444851" y="4877547"/>
            <a:ext cx="21850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សន្សំសំចៃក្រដាស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21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76B92E-2C0D-4026-BFCA-D7BA5BE0B1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864" y="1945934"/>
            <a:ext cx="10204271" cy="296613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C35ED4D-FA85-4DCE-A248-B50960C231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22" r="75779" b="85833"/>
          <a:stretch/>
        </p:blipFill>
        <p:spPr>
          <a:xfrm>
            <a:off x="497347" y="285750"/>
            <a:ext cx="2245853" cy="139637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E39D6B-A1B6-45C3-9F53-DC170F72BA76}"/>
              </a:ext>
            </a:extLst>
          </p:cNvPr>
          <p:cNvSpPr txBox="1"/>
          <p:nvPr/>
        </p:nvSpPr>
        <p:spPr>
          <a:xfrm>
            <a:off x="1885950" y="4912066"/>
            <a:ext cx="2124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កែច្នៃឡើងវិញ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09F202C-C70D-4F9D-BADD-0E8694BF2DC0}"/>
              </a:ext>
            </a:extLst>
          </p:cNvPr>
          <p:cNvSpPr txBox="1"/>
          <p:nvPr/>
        </p:nvSpPr>
        <p:spPr>
          <a:xfrm>
            <a:off x="5129211" y="4912066"/>
            <a:ext cx="2124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បែងចែកសំរាម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7A99FFA-DB97-479F-BBD3-4BB0116D1E51}"/>
              </a:ext>
            </a:extLst>
          </p:cNvPr>
          <p:cNvSpPr txBox="1"/>
          <p:nvPr/>
        </p:nvSpPr>
        <p:spPr>
          <a:xfrm>
            <a:off x="8229600" y="4912066"/>
            <a:ext cx="27336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កាត់បន្ថយសំរាម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122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76B92E-2C0D-4026-BFCA-D7BA5BE0B1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4257" y="0"/>
            <a:ext cx="7353495" cy="6756914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1AD8699D-0BEA-4748-A6BA-DDB3D2295D94}"/>
              </a:ext>
            </a:extLst>
          </p:cNvPr>
          <p:cNvSpPr/>
          <p:nvPr/>
        </p:nvSpPr>
        <p:spPr>
          <a:xfrm>
            <a:off x="2474258" y="6176685"/>
            <a:ext cx="3352801" cy="6275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Z_[15-01]_kotoba1">
            <a:hlinkClick r:id="" action="ppaction://media"/>
            <a:extLst>
              <a:ext uri="{FF2B5EF4-FFF2-40B4-BE49-F238E27FC236}">
                <a16:creationId xmlns:a16="http://schemas.microsoft.com/office/drawing/2014/main" id="{83E96189-FB7D-4F73-AB61-C090AC760D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64943" y="61766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8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76B92E-2C0D-4026-BFCA-D7BA5BE0B1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9341" y="1111624"/>
            <a:ext cx="8130314" cy="527124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2CC6D69-FD95-4880-A72D-70829B4343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623" y="349624"/>
            <a:ext cx="4138707" cy="762000"/>
          </a:xfrm>
          <a:prstGeom prst="rect">
            <a:avLst/>
          </a:prstGeom>
        </p:spPr>
      </p:pic>
      <p:pic>
        <p:nvPicPr>
          <p:cNvPr id="2" name="Z_[15-02]_kotoba2">
            <a:hlinkClick r:id="" action="ppaction://media"/>
            <a:extLst>
              <a:ext uri="{FF2B5EF4-FFF2-40B4-BE49-F238E27FC236}">
                <a16:creationId xmlns:a16="http://schemas.microsoft.com/office/drawing/2014/main" id="{6C46EF34-AFF2-4D26-9CDF-C4B4262DA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6113" y="416859"/>
            <a:ext cx="487363" cy="48736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8704972-9A4E-426F-BB5D-7D8F07FB90B6}"/>
              </a:ext>
            </a:extLst>
          </p:cNvPr>
          <p:cNvSpPr txBox="1"/>
          <p:nvPr/>
        </p:nvSpPr>
        <p:spPr>
          <a:xfrm>
            <a:off x="932329" y="1669755"/>
            <a:ext cx="20708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1.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2.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3.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4.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5.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6. (     )</a:t>
            </a:r>
          </a:p>
        </p:txBody>
      </p:sp>
    </p:spTree>
    <p:extLst>
      <p:ext uri="{BB962C8B-B14F-4D97-AF65-F5344CB8AC3E}">
        <p14:creationId xmlns:p14="http://schemas.microsoft.com/office/powerpoint/2010/main" val="296084883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5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3797B9-2A5D-4FE4-B499-684F0CFCC7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9341" y="1111624"/>
            <a:ext cx="8130314" cy="527124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EB9D508-4636-4912-A725-7C7C72859D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623" y="349624"/>
            <a:ext cx="4138707" cy="762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A213A8-E2F8-4462-BB1D-3E794B358532}"/>
              </a:ext>
            </a:extLst>
          </p:cNvPr>
          <p:cNvSpPr txBox="1"/>
          <p:nvPr/>
        </p:nvSpPr>
        <p:spPr>
          <a:xfrm>
            <a:off x="932329" y="1669755"/>
            <a:ext cx="20708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1.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2.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3.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4.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5. (     )</a:t>
            </a:r>
          </a:p>
          <a:p>
            <a:endParaRPr lang="en-US" altLang="ja-JP" sz="2400" b="1" dirty="0"/>
          </a:p>
          <a:p>
            <a:r>
              <a:rPr kumimoji="1" lang="en-US" altLang="ja-JP" sz="2400" b="1" dirty="0"/>
              <a:t>6. (     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FA467D-D3BA-4838-9F4B-48C09C827AD6}"/>
              </a:ext>
            </a:extLst>
          </p:cNvPr>
          <p:cNvSpPr txBox="1"/>
          <p:nvPr/>
        </p:nvSpPr>
        <p:spPr>
          <a:xfrm>
            <a:off x="1519517" y="1669755"/>
            <a:ext cx="448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b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A9F92AB-F6D0-4872-ABF3-D4AF954D0717}"/>
              </a:ext>
            </a:extLst>
          </p:cNvPr>
          <p:cNvSpPr txBox="1"/>
          <p:nvPr/>
        </p:nvSpPr>
        <p:spPr>
          <a:xfrm>
            <a:off x="1519517" y="2384682"/>
            <a:ext cx="448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f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A8A35B-C18B-42DB-8935-A3C70342DC30}"/>
              </a:ext>
            </a:extLst>
          </p:cNvPr>
          <p:cNvSpPr txBox="1"/>
          <p:nvPr/>
        </p:nvSpPr>
        <p:spPr>
          <a:xfrm>
            <a:off x="1519517" y="3099609"/>
            <a:ext cx="448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c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F3F47A2-E2F7-4A70-9BD6-8B4BD46423BA}"/>
              </a:ext>
            </a:extLst>
          </p:cNvPr>
          <p:cNvSpPr txBox="1"/>
          <p:nvPr/>
        </p:nvSpPr>
        <p:spPr>
          <a:xfrm>
            <a:off x="1519516" y="3814536"/>
            <a:ext cx="448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a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C777E50-D07D-4C33-B82F-E7E736CAFDB5}"/>
              </a:ext>
            </a:extLst>
          </p:cNvPr>
          <p:cNvSpPr txBox="1"/>
          <p:nvPr/>
        </p:nvSpPr>
        <p:spPr>
          <a:xfrm>
            <a:off x="1519516" y="4529463"/>
            <a:ext cx="448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d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A426413-50F5-4DA7-81D7-94613D7586C4}"/>
              </a:ext>
            </a:extLst>
          </p:cNvPr>
          <p:cNvSpPr txBox="1"/>
          <p:nvPr/>
        </p:nvSpPr>
        <p:spPr>
          <a:xfrm>
            <a:off x="1519516" y="5244390"/>
            <a:ext cx="448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e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13" name="Z_[15-02]_kotoba2">
            <a:hlinkClick r:id="" action="ppaction://media"/>
            <a:extLst>
              <a:ext uri="{FF2B5EF4-FFF2-40B4-BE49-F238E27FC236}">
                <a16:creationId xmlns:a16="http://schemas.microsoft.com/office/drawing/2014/main" id="{15805634-646F-4BE2-8FB6-A9E2E0C559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6113" y="4168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6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5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8D4F3A-59CF-4B03-8A4B-FAD3264104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01" b="33174"/>
          <a:stretch/>
        </p:blipFill>
        <p:spPr>
          <a:xfrm>
            <a:off x="956914" y="797481"/>
            <a:ext cx="5548389" cy="186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57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8D4F3A-59CF-4B03-8A4B-FAD3264104F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88"/>
          <a:stretch/>
        </p:blipFill>
        <p:spPr>
          <a:xfrm>
            <a:off x="843703" y="722811"/>
            <a:ext cx="8841764" cy="70662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735C146-7CA3-4060-AAB3-B6AE607614C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1637" y="2010627"/>
            <a:ext cx="9509634" cy="3962806"/>
          </a:xfrm>
          <a:prstGeom prst="rect">
            <a:avLst/>
          </a:prstGeom>
        </p:spPr>
      </p:pic>
      <p:pic>
        <p:nvPicPr>
          <p:cNvPr id="5" name="Z_[15-03]_kiku1">
            <a:hlinkClick r:id="" action="ppaction://media"/>
            <a:extLst>
              <a:ext uri="{FF2B5EF4-FFF2-40B4-BE49-F238E27FC236}">
                <a16:creationId xmlns:a16="http://schemas.microsoft.com/office/drawing/2014/main" id="{0007EEE7-47D6-4EC7-A69E-8759DE19E3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25656" y="1647801"/>
            <a:ext cx="487363" cy="487363"/>
          </a:xfrm>
          <a:prstGeom prst="rect">
            <a:avLst/>
          </a:prstGeom>
        </p:spPr>
      </p:pic>
      <p:pic>
        <p:nvPicPr>
          <p:cNvPr id="6" name="Z_[15-04]_kiku2">
            <a:hlinkClick r:id="" action="ppaction://media"/>
            <a:extLst>
              <a:ext uri="{FF2B5EF4-FFF2-40B4-BE49-F238E27FC236}">
                <a16:creationId xmlns:a16="http://schemas.microsoft.com/office/drawing/2014/main" id="{3C6B6267-F883-4D53-88CF-3C9E08D511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30498" y="2010627"/>
            <a:ext cx="487363" cy="487363"/>
          </a:xfrm>
          <a:prstGeom prst="rect">
            <a:avLst/>
          </a:prstGeom>
        </p:spPr>
      </p:pic>
      <p:pic>
        <p:nvPicPr>
          <p:cNvPr id="7" name="Z_[15-05]_kiku3">
            <a:hlinkClick r:id="" action="ppaction://media"/>
            <a:extLst>
              <a:ext uri="{FF2B5EF4-FFF2-40B4-BE49-F238E27FC236}">
                <a16:creationId xmlns:a16="http://schemas.microsoft.com/office/drawing/2014/main" id="{D4203B45-8581-42FB-B398-0162E580086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37804" y="1585533"/>
            <a:ext cx="487363" cy="487363"/>
          </a:xfrm>
          <a:prstGeom prst="rect">
            <a:avLst/>
          </a:prstGeom>
        </p:spPr>
      </p:pic>
      <p:pic>
        <p:nvPicPr>
          <p:cNvPr id="8" name="Z_[15-06]_kiku4">
            <a:hlinkClick r:id="" action="ppaction://media"/>
            <a:extLst>
              <a:ext uri="{FF2B5EF4-FFF2-40B4-BE49-F238E27FC236}">
                <a16:creationId xmlns:a16="http://schemas.microsoft.com/office/drawing/2014/main" id="{6E43D5E3-E81F-4495-AA95-6F626B65D5D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27610" y="19614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0934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26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7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414CCEE-D74A-4A8D-A89B-5DF75CCB750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30"/>
          <a:stretch/>
        </p:blipFill>
        <p:spPr>
          <a:xfrm>
            <a:off x="1512602" y="1105989"/>
            <a:ext cx="8841764" cy="71615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6778278-62F2-41D7-A0DB-1E1EC81F01D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602" y="2202219"/>
            <a:ext cx="8841764" cy="368449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29162B-8B62-477D-82AE-CB36E338854B}"/>
              </a:ext>
            </a:extLst>
          </p:cNvPr>
          <p:cNvSpPr txBox="1"/>
          <p:nvPr/>
        </p:nvSpPr>
        <p:spPr>
          <a:xfrm>
            <a:off x="3231284" y="4604456"/>
            <a:ext cx="1775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エアコン</a:t>
            </a:r>
            <a:endParaRPr kumimoji="1" lang="en-US" altLang="ja-JP" sz="3600" b="1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53C8044-B469-47BD-8AA5-BCCD0DBF3AF3}"/>
              </a:ext>
            </a:extLst>
          </p:cNvPr>
          <p:cNvSpPr txBox="1"/>
          <p:nvPr/>
        </p:nvSpPr>
        <p:spPr>
          <a:xfrm>
            <a:off x="5153909" y="4434213"/>
            <a:ext cx="1354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でんき、</a:t>
            </a:r>
            <a:endParaRPr kumimoji="1" lang="en-US" altLang="ja-JP" sz="2800" b="1" dirty="0">
              <a:solidFill>
                <a:srgbClr val="FF0000"/>
              </a:solidFill>
            </a:endParaRPr>
          </a:p>
          <a:p>
            <a:r>
              <a:rPr lang="ja-JP" altLang="en-US" sz="2800" b="1" dirty="0">
                <a:solidFill>
                  <a:srgbClr val="FF0000"/>
                </a:solidFill>
              </a:rPr>
              <a:t>コピー</a:t>
            </a:r>
            <a:endParaRPr lang="en-US" altLang="ja-JP" sz="1000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A900147-D9F4-4255-B26A-F59577152BBB}"/>
              </a:ext>
            </a:extLst>
          </p:cNvPr>
          <p:cNvSpPr txBox="1"/>
          <p:nvPr/>
        </p:nvSpPr>
        <p:spPr>
          <a:xfrm>
            <a:off x="6685238" y="4604456"/>
            <a:ext cx="1775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みず</a:t>
            </a:r>
            <a:endParaRPr kumimoji="1" lang="en-US" altLang="ja-JP" sz="4000" b="1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D96F146-C76B-4BDE-B73C-557320EF8EE3}"/>
              </a:ext>
            </a:extLst>
          </p:cNvPr>
          <p:cNvSpPr txBox="1"/>
          <p:nvPr/>
        </p:nvSpPr>
        <p:spPr>
          <a:xfrm>
            <a:off x="8579030" y="4402958"/>
            <a:ext cx="17077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</a:rPr>
              <a:t>ストロー、</a:t>
            </a:r>
            <a:endParaRPr lang="en-US" altLang="ja-JP" sz="2800" b="1" dirty="0">
              <a:solidFill>
                <a:srgbClr val="FF0000"/>
              </a:solidFill>
            </a:endParaRPr>
          </a:p>
          <a:p>
            <a:r>
              <a:rPr lang="ja-JP" altLang="en-US" sz="2800" b="1" dirty="0">
                <a:solidFill>
                  <a:srgbClr val="FF0000"/>
                </a:solidFill>
              </a:rPr>
              <a:t>ボトル</a:t>
            </a:r>
            <a:endParaRPr lang="en-US" altLang="ja-JP" sz="1000" b="1" dirty="0">
              <a:solidFill>
                <a:srgbClr val="FF0000"/>
              </a:solidFill>
            </a:endParaRPr>
          </a:p>
        </p:txBody>
      </p:sp>
      <p:pic>
        <p:nvPicPr>
          <p:cNvPr id="19" name="Z_[15-03]_kiku1">
            <a:hlinkClick r:id="" action="ppaction://media"/>
            <a:extLst>
              <a:ext uri="{FF2B5EF4-FFF2-40B4-BE49-F238E27FC236}">
                <a16:creationId xmlns:a16="http://schemas.microsoft.com/office/drawing/2014/main" id="{76EE5B4A-7AD3-4489-ABAF-D48FE5474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42704" y="1816028"/>
            <a:ext cx="487363" cy="487363"/>
          </a:xfrm>
          <a:prstGeom prst="rect">
            <a:avLst/>
          </a:prstGeom>
        </p:spPr>
      </p:pic>
      <p:pic>
        <p:nvPicPr>
          <p:cNvPr id="24" name="Z_[15-04]_kiku2">
            <a:hlinkClick r:id="" action="ppaction://media"/>
            <a:extLst>
              <a:ext uri="{FF2B5EF4-FFF2-40B4-BE49-F238E27FC236}">
                <a16:creationId xmlns:a16="http://schemas.microsoft.com/office/drawing/2014/main" id="{9DFE144F-07A6-428A-A787-07C613EF6B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79655" y="2242352"/>
            <a:ext cx="487363" cy="487363"/>
          </a:xfrm>
          <a:prstGeom prst="rect">
            <a:avLst/>
          </a:prstGeom>
        </p:spPr>
      </p:pic>
      <p:pic>
        <p:nvPicPr>
          <p:cNvPr id="25" name="Z_[15-05]_kiku3">
            <a:hlinkClick r:id="" action="ppaction://media"/>
            <a:extLst>
              <a:ext uri="{FF2B5EF4-FFF2-40B4-BE49-F238E27FC236}">
                <a16:creationId xmlns:a16="http://schemas.microsoft.com/office/drawing/2014/main" id="{D1D13589-B6C9-41E6-8C10-4E8F5C217A4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49292" y="1829474"/>
            <a:ext cx="487363" cy="487363"/>
          </a:xfrm>
          <a:prstGeom prst="rect">
            <a:avLst/>
          </a:prstGeom>
        </p:spPr>
      </p:pic>
      <p:pic>
        <p:nvPicPr>
          <p:cNvPr id="26" name="Z_[15-06]_kiku4">
            <a:hlinkClick r:id="" action="ppaction://media"/>
            <a:extLst>
              <a:ext uri="{FF2B5EF4-FFF2-40B4-BE49-F238E27FC236}">
                <a16:creationId xmlns:a16="http://schemas.microsoft.com/office/drawing/2014/main" id="{ABE3849A-C9F7-48E8-8D92-B115047BC85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59850" y="2172627"/>
            <a:ext cx="487363" cy="48736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B3D3B50-DDF2-4DD8-BE7D-9DE8EC155F11}"/>
              </a:ext>
            </a:extLst>
          </p:cNvPr>
          <p:cNvSpPr txBox="1"/>
          <p:nvPr/>
        </p:nvSpPr>
        <p:spPr>
          <a:xfrm>
            <a:off x="3211414" y="5393260"/>
            <a:ext cx="1775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a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0C2D582-3AA0-4349-8640-F91982CC2005}"/>
              </a:ext>
            </a:extLst>
          </p:cNvPr>
          <p:cNvSpPr txBox="1"/>
          <p:nvPr/>
        </p:nvSpPr>
        <p:spPr>
          <a:xfrm>
            <a:off x="4986425" y="5363494"/>
            <a:ext cx="1775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a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　</a:t>
            </a:r>
            <a:r>
              <a:rPr kumimoji="1" lang="en-US" altLang="ja-JP" sz="2800" b="1" dirty="0">
                <a:solidFill>
                  <a:srgbClr val="FF0000"/>
                </a:solidFill>
              </a:rPr>
              <a:t>c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1061FA9-2BB1-417B-8D39-DC1518DEB858}"/>
              </a:ext>
            </a:extLst>
          </p:cNvPr>
          <p:cNvSpPr txBox="1"/>
          <p:nvPr/>
        </p:nvSpPr>
        <p:spPr>
          <a:xfrm>
            <a:off x="6723337" y="5401209"/>
            <a:ext cx="1775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b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85D93E5-03D8-4777-87B1-D02287B97415}"/>
              </a:ext>
            </a:extLst>
          </p:cNvPr>
          <p:cNvSpPr txBox="1"/>
          <p:nvPr/>
        </p:nvSpPr>
        <p:spPr>
          <a:xfrm>
            <a:off x="8428521" y="5393260"/>
            <a:ext cx="1775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f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71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84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448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261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3971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7" grpId="0"/>
      <p:bldP spid="20" grpId="0"/>
      <p:bldP spid="22" grpId="0"/>
      <p:bldP spid="23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50E20FB-53CF-477B-B107-2F0CCD5A8AC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787" y="376518"/>
            <a:ext cx="10903710" cy="85164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1E8BDC0-8CA5-4BF1-A7DD-4B5246D6432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858" y="3882623"/>
            <a:ext cx="10536579" cy="25988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EB60F7B-434B-4A41-8CCD-F4DA51A5DD9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28" y="1769181"/>
            <a:ext cx="10751310" cy="2561679"/>
          </a:xfrm>
          <a:prstGeom prst="rect">
            <a:avLst/>
          </a:prstGeom>
        </p:spPr>
      </p:pic>
      <p:pic>
        <p:nvPicPr>
          <p:cNvPr id="10" name="Z_[15-03]_kiku1">
            <a:hlinkClick r:id="" action="ppaction://media"/>
            <a:extLst>
              <a:ext uri="{FF2B5EF4-FFF2-40B4-BE49-F238E27FC236}">
                <a16:creationId xmlns:a16="http://schemas.microsoft.com/office/drawing/2014/main" id="{61825BAE-9678-44AC-A723-D44C594CF7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471453" y="1281818"/>
            <a:ext cx="487363" cy="487363"/>
          </a:xfrm>
          <a:prstGeom prst="rect">
            <a:avLst/>
          </a:prstGeom>
        </p:spPr>
      </p:pic>
      <p:pic>
        <p:nvPicPr>
          <p:cNvPr id="11" name="Z_[15-04]_kiku2">
            <a:hlinkClick r:id="" action="ppaction://media"/>
            <a:extLst>
              <a:ext uri="{FF2B5EF4-FFF2-40B4-BE49-F238E27FC236}">
                <a16:creationId xmlns:a16="http://schemas.microsoft.com/office/drawing/2014/main" id="{6A03E65F-F71D-4F9D-AD25-C3F110195D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87985" y="1769181"/>
            <a:ext cx="487363" cy="487363"/>
          </a:xfrm>
          <a:prstGeom prst="rect">
            <a:avLst/>
          </a:prstGeom>
        </p:spPr>
      </p:pic>
      <p:pic>
        <p:nvPicPr>
          <p:cNvPr id="12" name="Z_[15-05]_kiku3">
            <a:hlinkClick r:id="" action="ppaction://media"/>
            <a:extLst>
              <a:ext uri="{FF2B5EF4-FFF2-40B4-BE49-F238E27FC236}">
                <a16:creationId xmlns:a16="http://schemas.microsoft.com/office/drawing/2014/main" id="{450A9B5A-2647-4F64-ADD6-BFD81A17CA7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626829" y="1353935"/>
            <a:ext cx="487363" cy="487363"/>
          </a:xfrm>
          <a:prstGeom prst="rect">
            <a:avLst/>
          </a:prstGeom>
        </p:spPr>
      </p:pic>
      <p:pic>
        <p:nvPicPr>
          <p:cNvPr id="13" name="Z_[15-06]_kiku4">
            <a:hlinkClick r:id="" action="ppaction://media"/>
            <a:extLst>
              <a:ext uri="{FF2B5EF4-FFF2-40B4-BE49-F238E27FC236}">
                <a16:creationId xmlns:a16="http://schemas.microsoft.com/office/drawing/2014/main" id="{F1D52D26-C079-424C-9699-B4636801DB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79134" y="18161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8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4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261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71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B09D23-DF34-4B65-B9F3-BBC8C0DF614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787" y="376518"/>
            <a:ext cx="10903710" cy="85164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C63833-EE28-4DF4-9C41-563073DC0B2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858" y="3882623"/>
            <a:ext cx="10536579" cy="25988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316FE51-717D-45D3-B065-E6F287FB469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28" y="1769181"/>
            <a:ext cx="10751310" cy="256167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2DB4901-B593-4FBB-95EC-22ABDBDE53A5}"/>
              </a:ext>
            </a:extLst>
          </p:cNvPr>
          <p:cNvSpPr txBox="1"/>
          <p:nvPr/>
        </p:nvSpPr>
        <p:spPr>
          <a:xfrm>
            <a:off x="2761129" y="4798523"/>
            <a:ext cx="1568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28</a:t>
            </a:r>
            <a:r>
              <a:rPr lang="ja-JP" altLang="en-US" sz="2400" b="1" dirty="0">
                <a:solidFill>
                  <a:srgbClr val="FF0000"/>
                </a:solidFill>
              </a:rPr>
              <a:t>ど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FF039D4-ED27-4691-9E50-31CE613F6693}"/>
              </a:ext>
            </a:extLst>
          </p:cNvPr>
          <p:cNvSpPr txBox="1"/>
          <p:nvPr/>
        </p:nvSpPr>
        <p:spPr>
          <a:xfrm>
            <a:off x="5002305" y="4798523"/>
            <a:ext cx="1568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け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す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272CAFF-C9BE-425D-8C38-AFCE1FC187A1}"/>
              </a:ext>
            </a:extLst>
          </p:cNvPr>
          <p:cNvSpPr txBox="1"/>
          <p:nvPr/>
        </p:nvSpPr>
        <p:spPr>
          <a:xfrm>
            <a:off x="4634535" y="5557862"/>
            <a:ext cx="23389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りょうめん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コピー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593FE30-5F20-49A4-8E6E-6A825D4A4353}"/>
              </a:ext>
            </a:extLst>
          </p:cNvPr>
          <p:cNvSpPr txBox="1"/>
          <p:nvPr/>
        </p:nvSpPr>
        <p:spPr>
          <a:xfrm>
            <a:off x="6958532" y="5182052"/>
            <a:ext cx="18424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みず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を</a:t>
            </a:r>
            <a:r>
              <a:rPr lang="ja-JP" altLang="en-US" sz="2000" b="1" dirty="0">
                <a:solidFill>
                  <a:srgbClr val="FF0000"/>
                </a:solidFill>
              </a:rPr>
              <a:t>と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める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38F9D0-597F-4E4D-BDC8-611BF6DA4186}"/>
              </a:ext>
            </a:extLst>
          </p:cNvPr>
          <p:cNvSpPr txBox="1"/>
          <p:nvPr/>
        </p:nvSpPr>
        <p:spPr>
          <a:xfrm>
            <a:off x="9341221" y="4798522"/>
            <a:ext cx="1568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ストロー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5682659-6F53-4470-999C-369CDCAA5A9D}"/>
              </a:ext>
            </a:extLst>
          </p:cNvPr>
          <p:cNvSpPr txBox="1"/>
          <p:nvPr/>
        </p:nvSpPr>
        <p:spPr>
          <a:xfrm>
            <a:off x="9494042" y="5182052"/>
            <a:ext cx="1568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ボトル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pic>
        <p:nvPicPr>
          <p:cNvPr id="17" name="Z_[15-03]_kiku1">
            <a:hlinkClick r:id="" action="ppaction://media"/>
            <a:extLst>
              <a:ext uri="{FF2B5EF4-FFF2-40B4-BE49-F238E27FC236}">
                <a16:creationId xmlns:a16="http://schemas.microsoft.com/office/drawing/2014/main" id="{201EC7F8-D605-4837-A37D-416FA25C7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16447" y="1353935"/>
            <a:ext cx="487363" cy="487363"/>
          </a:xfrm>
          <a:prstGeom prst="rect">
            <a:avLst/>
          </a:prstGeom>
        </p:spPr>
      </p:pic>
      <p:pic>
        <p:nvPicPr>
          <p:cNvPr id="18" name="Z_[15-04]_kiku2">
            <a:hlinkClick r:id="" action="ppaction://media"/>
            <a:extLst>
              <a:ext uri="{FF2B5EF4-FFF2-40B4-BE49-F238E27FC236}">
                <a16:creationId xmlns:a16="http://schemas.microsoft.com/office/drawing/2014/main" id="{367D4031-6B0E-4D20-A3C3-1304D6230C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71129" y="1805240"/>
            <a:ext cx="487363" cy="487363"/>
          </a:xfrm>
          <a:prstGeom prst="rect">
            <a:avLst/>
          </a:prstGeom>
        </p:spPr>
      </p:pic>
      <p:pic>
        <p:nvPicPr>
          <p:cNvPr id="19" name="Z_[15-05]_kiku3">
            <a:hlinkClick r:id="" action="ppaction://media"/>
            <a:extLst>
              <a:ext uri="{FF2B5EF4-FFF2-40B4-BE49-F238E27FC236}">
                <a16:creationId xmlns:a16="http://schemas.microsoft.com/office/drawing/2014/main" id="{1171A7A4-2C50-4C89-8576-2E9EA3DDA02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814951" y="1317877"/>
            <a:ext cx="487363" cy="487363"/>
          </a:xfrm>
          <a:prstGeom prst="rect">
            <a:avLst/>
          </a:prstGeom>
        </p:spPr>
      </p:pic>
      <p:pic>
        <p:nvPicPr>
          <p:cNvPr id="20" name="Z_[15-06]_kiku4">
            <a:hlinkClick r:id="" action="ppaction://media"/>
            <a:extLst>
              <a:ext uri="{FF2B5EF4-FFF2-40B4-BE49-F238E27FC236}">
                <a16:creationId xmlns:a16="http://schemas.microsoft.com/office/drawing/2014/main" id="{C5F5E5F8-EB5F-47E5-8361-3665AC4AEC6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981623" y="18142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1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84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44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261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971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C13BF6A-0602-4917-B234-93AE594D2A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902" y="962025"/>
            <a:ext cx="10436696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91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A52BFD-C8AA-4BA0-8796-88C7FC17A0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" b="54106"/>
          <a:stretch/>
        </p:blipFill>
        <p:spPr>
          <a:xfrm>
            <a:off x="983117" y="819150"/>
            <a:ext cx="10455707" cy="4972050"/>
          </a:xfrm>
          <a:prstGeom prst="rect">
            <a:avLst/>
          </a:prstGeom>
        </p:spPr>
      </p:pic>
      <p:pic>
        <p:nvPicPr>
          <p:cNvPr id="6" name="Z_[15-03]_kiku1">
            <a:hlinkClick r:id="" action="ppaction://media"/>
            <a:extLst>
              <a:ext uri="{FF2B5EF4-FFF2-40B4-BE49-F238E27FC236}">
                <a16:creationId xmlns:a16="http://schemas.microsoft.com/office/drawing/2014/main" id="{39504E6F-C485-4561-9C44-724F51D93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6857" y="13924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A52BFD-C8AA-4BA0-8796-88C7FC17A0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48806"/>
          <a:stretch/>
        </p:blipFill>
        <p:spPr>
          <a:xfrm>
            <a:off x="1103854" y="552451"/>
            <a:ext cx="10588726" cy="5553074"/>
          </a:xfrm>
          <a:prstGeom prst="rect">
            <a:avLst/>
          </a:prstGeom>
        </p:spPr>
      </p:pic>
      <p:pic>
        <p:nvPicPr>
          <p:cNvPr id="7" name="Z_[15-04]_kiku2">
            <a:hlinkClick r:id="" action="ppaction://media"/>
            <a:extLst>
              <a:ext uri="{FF2B5EF4-FFF2-40B4-BE49-F238E27FC236}">
                <a16:creationId xmlns:a16="http://schemas.microsoft.com/office/drawing/2014/main" id="{101D3772-2EBB-424E-B599-FB3FC06840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97357" y="13678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3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0A0780-B911-47F7-9606-A84BB15A43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0" r="-1" b="49802"/>
          <a:stretch/>
        </p:blipFill>
        <p:spPr>
          <a:xfrm>
            <a:off x="1620615" y="766442"/>
            <a:ext cx="10230191" cy="5325116"/>
          </a:xfrm>
          <a:prstGeom prst="rect">
            <a:avLst/>
          </a:prstGeom>
        </p:spPr>
      </p:pic>
      <p:pic>
        <p:nvPicPr>
          <p:cNvPr id="6" name="Z_[15-05]_kiku3">
            <a:hlinkClick r:id="" action="ppaction://media"/>
            <a:extLst>
              <a:ext uri="{FF2B5EF4-FFF2-40B4-BE49-F238E27FC236}">
                <a16:creationId xmlns:a16="http://schemas.microsoft.com/office/drawing/2014/main" id="{310E964D-53E6-4197-B65C-7A16FF160E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76453" y="14327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1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0A0780-B911-47F7-9606-A84BB15A43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4" t="53571"/>
          <a:stretch/>
        </p:blipFill>
        <p:spPr>
          <a:xfrm>
            <a:off x="913683" y="561975"/>
            <a:ext cx="10813298" cy="5213537"/>
          </a:xfrm>
          <a:prstGeom prst="rect">
            <a:avLst/>
          </a:prstGeom>
        </p:spPr>
      </p:pic>
      <p:pic>
        <p:nvPicPr>
          <p:cNvPr id="7" name="Z_[15-06]_kiku4">
            <a:hlinkClick r:id="" action="ppaction://media"/>
            <a:extLst>
              <a:ext uri="{FF2B5EF4-FFF2-40B4-BE49-F238E27FC236}">
                <a16:creationId xmlns:a16="http://schemas.microsoft.com/office/drawing/2014/main" id="{A2BE53FA-9D0F-4FC2-995B-9FA8B03EE0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85902" y="14759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5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C10CE1A6-276C-4A8A-A102-8B62AD25C74A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624A6A3-6D17-4734-8E5E-8FAE94416C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" t="26564" r="9194" b="-491"/>
          <a:stretch/>
        </p:blipFill>
        <p:spPr>
          <a:xfrm>
            <a:off x="1838324" y="1655686"/>
            <a:ext cx="8172451" cy="4476750"/>
          </a:xfrm>
          <a:prstGeom prst="rect">
            <a:avLst/>
          </a:prstGeom>
        </p:spPr>
      </p:pic>
      <p:pic>
        <p:nvPicPr>
          <p:cNvPr id="4" name="Z_[15-07]_katachi">
            <a:hlinkClick r:id="" action="ppaction://media"/>
            <a:extLst>
              <a:ext uri="{FF2B5EF4-FFF2-40B4-BE49-F238E27FC236}">
                <a16:creationId xmlns:a16="http://schemas.microsoft.com/office/drawing/2014/main" id="{3E1A2C1C-8638-4F73-B88A-CD527C86E3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48538" y="1719886"/>
            <a:ext cx="487363" cy="48736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532BDF8-2402-4FB6-BCAE-40EE1ED178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939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7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04135-8DC2-4449-946C-9F1B4B5097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2" t="27193" r="9679"/>
          <a:stretch/>
        </p:blipFill>
        <p:spPr>
          <a:xfrm>
            <a:off x="1666875" y="1637176"/>
            <a:ext cx="8419259" cy="455804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A8776F-28B0-482C-A446-6D5430973D27}"/>
              </a:ext>
            </a:extLst>
          </p:cNvPr>
          <p:cNvSpPr txBox="1"/>
          <p:nvPr/>
        </p:nvSpPr>
        <p:spPr>
          <a:xfrm>
            <a:off x="4426883" y="2640961"/>
            <a:ext cx="9502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まま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D54A891-2D00-4C6A-B2B9-771A01734062}"/>
              </a:ext>
            </a:extLst>
          </p:cNvPr>
          <p:cNvSpPr txBox="1"/>
          <p:nvPr/>
        </p:nvSpPr>
        <p:spPr>
          <a:xfrm>
            <a:off x="3476624" y="3198167"/>
            <a:ext cx="9502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まま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FBB42C-B4FF-4EF6-9D6A-9585B3AFD2AF}"/>
              </a:ext>
            </a:extLst>
          </p:cNvPr>
          <p:cNvSpPr txBox="1"/>
          <p:nvPr/>
        </p:nvSpPr>
        <p:spPr>
          <a:xfrm>
            <a:off x="5491442" y="4174281"/>
            <a:ext cx="9502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に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812AEBB-823B-413A-93B1-B2DD66CE8050}"/>
              </a:ext>
            </a:extLst>
          </p:cNvPr>
          <p:cNvSpPr txBox="1"/>
          <p:nvPr/>
        </p:nvSpPr>
        <p:spPr>
          <a:xfrm>
            <a:off x="6801406" y="5150941"/>
            <a:ext cx="28866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ようにしてます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7996BC8-9043-416E-9C61-BC14AA73E8BB}"/>
              </a:ext>
            </a:extLst>
          </p:cNvPr>
          <p:cNvSpPr txBox="1"/>
          <p:nvPr/>
        </p:nvSpPr>
        <p:spPr>
          <a:xfrm>
            <a:off x="5262278" y="5716122"/>
            <a:ext cx="28866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ようにしてる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pic>
        <p:nvPicPr>
          <p:cNvPr id="10" name="Z_[15-07]_katachi">
            <a:hlinkClick r:id="" action="ppaction://media"/>
            <a:extLst>
              <a:ext uri="{FF2B5EF4-FFF2-40B4-BE49-F238E27FC236}">
                <a16:creationId xmlns:a16="http://schemas.microsoft.com/office/drawing/2014/main" id="{A1C50FD8-5C32-49D3-87D3-A24933C007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62813" y="1735044"/>
            <a:ext cx="487363" cy="487363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B7BE0FD9-6B38-468B-894C-EC41BFCE2952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49CD5916-BB80-4C01-A5C3-72B2F92C8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1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97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535F341E-43AC-428C-8412-0BB47C9BA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14" y="126922"/>
            <a:ext cx="11486835" cy="4216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624A6A3-6D17-4734-8E5E-8FAE94416C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349" y="200759"/>
            <a:ext cx="7987176" cy="1226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EF9DB38-E565-449B-BE9E-B295224ED9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175" y="1417934"/>
            <a:ext cx="6905625" cy="112478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F7CCD80-16D5-43EF-AA31-3885327A5D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788" y="2542719"/>
            <a:ext cx="10847086" cy="110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83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92B8DA1D-618C-4C3C-AD36-EC4703BB2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14" y="126922"/>
            <a:ext cx="11734171" cy="6604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1FBDC0B-BA23-4F01-BCC3-9334B92FF7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08" y="126922"/>
            <a:ext cx="10134141" cy="646514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FC626D9-7E5E-477C-85B5-CCD48A861A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7" t="40371"/>
          <a:stretch/>
        </p:blipFill>
        <p:spPr>
          <a:xfrm>
            <a:off x="8319630" y="126922"/>
            <a:ext cx="3643455" cy="180902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A059F5C-654E-41FE-8771-5B4F2885C2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67" b="61213"/>
          <a:stretch/>
        </p:blipFill>
        <p:spPr>
          <a:xfrm>
            <a:off x="4752975" y="254150"/>
            <a:ext cx="3577962" cy="115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80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59FFFD-CBEB-43C1-BEEE-B53FBFC8F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65" y="126922"/>
            <a:ext cx="11739021" cy="6626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AEFA952-4C97-4743-AED1-816D02A464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61"/>
          <a:stretch/>
        </p:blipFill>
        <p:spPr>
          <a:xfrm>
            <a:off x="324165" y="523875"/>
            <a:ext cx="10685864" cy="58102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936906C-3AE9-4EB5-9B9D-C8867918DE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1" t="77917" r="31105"/>
          <a:stretch/>
        </p:blipFill>
        <p:spPr>
          <a:xfrm>
            <a:off x="6150320" y="323850"/>
            <a:ext cx="5812766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5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B44416B-A00A-40DE-849B-82BEEC64E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65" y="126922"/>
            <a:ext cx="11739021" cy="6626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9778C13-FB3A-4EE0-8819-4AE31C2D5F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72"/>
          <a:stretch/>
        </p:blipFill>
        <p:spPr>
          <a:xfrm>
            <a:off x="410878" y="490039"/>
            <a:ext cx="10650412" cy="58779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8463312-2E1D-4F82-87C6-1ADAE2C6D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194" y="598194"/>
            <a:ext cx="5368892" cy="212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12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9277D8-92FC-4A7E-91DD-875A310C5E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624" y="618467"/>
            <a:ext cx="10359213" cy="128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256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A52BFD-C8AA-4BA0-8796-88C7FC17A0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" b="54106"/>
          <a:stretch/>
        </p:blipFill>
        <p:spPr>
          <a:xfrm>
            <a:off x="983117" y="819150"/>
            <a:ext cx="10455707" cy="4972050"/>
          </a:xfrm>
          <a:prstGeom prst="rect">
            <a:avLst/>
          </a:prstGeom>
        </p:spPr>
      </p:pic>
      <p:pic>
        <p:nvPicPr>
          <p:cNvPr id="6" name="Z_[15-03]_kiku1">
            <a:hlinkClick r:id="" action="ppaction://media"/>
            <a:extLst>
              <a:ext uri="{FF2B5EF4-FFF2-40B4-BE49-F238E27FC236}">
                <a16:creationId xmlns:a16="http://schemas.microsoft.com/office/drawing/2014/main" id="{39504E6F-C485-4561-9C44-724F51D93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6857" y="13924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1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A52BFD-C8AA-4BA0-8796-88C7FC17A0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48806"/>
          <a:stretch/>
        </p:blipFill>
        <p:spPr>
          <a:xfrm>
            <a:off x="1103854" y="552451"/>
            <a:ext cx="10588726" cy="5553074"/>
          </a:xfrm>
          <a:prstGeom prst="rect">
            <a:avLst/>
          </a:prstGeom>
        </p:spPr>
      </p:pic>
      <p:pic>
        <p:nvPicPr>
          <p:cNvPr id="7" name="Z_[15-04]_kiku2">
            <a:hlinkClick r:id="" action="ppaction://media"/>
            <a:extLst>
              <a:ext uri="{FF2B5EF4-FFF2-40B4-BE49-F238E27FC236}">
                <a16:creationId xmlns:a16="http://schemas.microsoft.com/office/drawing/2014/main" id="{101D3772-2EBB-424E-B599-FB3FC06840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97357" y="13678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5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0A0780-B911-47F7-9606-A84BB15A43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0" r="-1" b="49802"/>
          <a:stretch/>
        </p:blipFill>
        <p:spPr>
          <a:xfrm>
            <a:off x="1620615" y="766442"/>
            <a:ext cx="10230191" cy="5325116"/>
          </a:xfrm>
          <a:prstGeom prst="rect">
            <a:avLst/>
          </a:prstGeom>
        </p:spPr>
      </p:pic>
      <p:pic>
        <p:nvPicPr>
          <p:cNvPr id="6" name="Z_[15-05]_kiku3">
            <a:hlinkClick r:id="" action="ppaction://media"/>
            <a:extLst>
              <a:ext uri="{FF2B5EF4-FFF2-40B4-BE49-F238E27FC236}">
                <a16:creationId xmlns:a16="http://schemas.microsoft.com/office/drawing/2014/main" id="{310E964D-53E6-4197-B65C-7A16FF160E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76453" y="14327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9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0A0780-B911-47F7-9606-A84BB15A43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4" t="53571"/>
          <a:stretch/>
        </p:blipFill>
        <p:spPr>
          <a:xfrm>
            <a:off x="913683" y="561975"/>
            <a:ext cx="10813298" cy="5213537"/>
          </a:xfrm>
          <a:prstGeom prst="rect">
            <a:avLst/>
          </a:prstGeom>
        </p:spPr>
      </p:pic>
      <p:pic>
        <p:nvPicPr>
          <p:cNvPr id="7" name="Z_[15-06]_kiku4">
            <a:hlinkClick r:id="" action="ppaction://media"/>
            <a:extLst>
              <a:ext uri="{FF2B5EF4-FFF2-40B4-BE49-F238E27FC236}">
                <a16:creationId xmlns:a16="http://schemas.microsoft.com/office/drawing/2014/main" id="{A2BE53FA-9D0F-4FC2-995B-9FA8B03EE0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85902" y="14759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3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C59A5C-38FF-4E37-B8E6-8C202D4E71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030" y="193580"/>
            <a:ext cx="9002727" cy="6176683"/>
          </a:xfrm>
          <a:prstGeom prst="rect">
            <a:avLst/>
          </a:prstGeom>
        </p:spPr>
      </p:pic>
      <p:pic>
        <p:nvPicPr>
          <p:cNvPr id="4" name="Z_[15-08]_hanasu1">
            <a:hlinkClick r:id="" action="ppaction://media"/>
            <a:extLst>
              <a:ext uri="{FF2B5EF4-FFF2-40B4-BE49-F238E27FC236}">
                <a16:creationId xmlns:a16="http://schemas.microsoft.com/office/drawing/2014/main" id="{FE1A3633-1964-4F39-B450-5F4E909B01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89057" y="2368176"/>
            <a:ext cx="487363" cy="487363"/>
          </a:xfrm>
          <a:prstGeom prst="rect">
            <a:avLst/>
          </a:prstGeom>
        </p:spPr>
      </p:pic>
      <p:pic>
        <p:nvPicPr>
          <p:cNvPr id="5" name="Z_[15-09]_hanasu2">
            <a:hlinkClick r:id="" action="ppaction://media"/>
            <a:extLst>
              <a:ext uri="{FF2B5EF4-FFF2-40B4-BE49-F238E27FC236}">
                <a16:creationId xmlns:a16="http://schemas.microsoft.com/office/drawing/2014/main" id="{C55C84A8-E2B3-42FA-B996-733D3210E2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77617" y="34290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0484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8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7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C59A5C-38FF-4E37-B8E6-8C202D4E71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4583" y="910161"/>
            <a:ext cx="8027417" cy="3543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C93E8F5-74F7-435F-AF8D-76F1E91BA3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904" y="279007"/>
            <a:ext cx="4860910" cy="70821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B654B79A-FA45-4391-ABD9-8B39748B502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38" y="4045413"/>
            <a:ext cx="4614072" cy="2268993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8C281BE3-6729-4AF7-BF68-7B337771627F}"/>
              </a:ext>
            </a:extLst>
          </p:cNvPr>
          <p:cNvSpPr/>
          <p:nvPr/>
        </p:nvSpPr>
        <p:spPr>
          <a:xfrm>
            <a:off x="121893" y="3901622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9" name="Z_[15-08]_hanasu1">
            <a:hlinkClick r:id="" action="ppaction://media"/>
            <a:extLst>
              <a:ext uri="{FF2B5EF4-FFF2-40B4-BE49-F238E27FC236}">
                <a16:creationId xmlns:a16="http://schemas.microsoft.com/office/drawing/2014/main" id="{B0EA696A-E2C9-46E9-800E-4A99723357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45994" y="1976501"/>
            <a:ext cx="487363" cy="487363"/>
          </a:xfrm>
          <a:prstGeom prst="rect">
            <a:avLst/>
          </a:prstGeom>
        </p:spPr>
      </p:pic>
      <p:pic>
        <p:nvPicPr>
          <p:cNvPr id="10" name="Z_[15-09]_hanasu2">
            <a:hlinkClick r:id="" action="ppaction://media"/>
            <a:extLst>
              <a:ext uri="{FF2B5EF4-FFF2-40B4-BE49-F238E27FC236}">
                <a16:creationId xmlns:a16="http://schemas.microsoft.com/office/drawing/2014/main" id="{669E791B-ED2F-4D42-88A9-2600CA988A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45841" y="2941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32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7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C59A5C-38FF-4E37-B8E6-8C202D4E71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01" y="754136"/>
            <a:ext cx="8027417" cy="3352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3B1F118-F102-4BF1-84CD-9E1FC6D7B3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082" y="134470"/>
            <a:ext cx="4698283" cy="78999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E5E24AF-201F-4A44-8229-819D4B63AA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6251" y="4411737"/>
            <a:ext cx="8779497" cy="20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729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C59A5C-38FF-4E37-B8E6-8C202D4E71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0304" y="2048435"/>
            <a:ext cx="8412183" cy="397136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C9173A3-7C9A-4BC6-9C61-40B4E91BA2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759" y="248209"/>
            <a:ext cx="8835529" cy="113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150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F45F685-C2A8-4DA7-84AF-0F42BF2090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8039" y="251863"/>
            <a:ext cx="9595921" cy="6354274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18BCA44F-CE18-479D-9CFF-765E9FD073AE}"/>
              </a:ext>
            </a:extLst>
          </p:cNvPr>
          <p:cNvSpPr/>
          <p:nvPr/>
        </p:nvSpPr>
        <p:spPr>
          <a:xfrm>
            <a:off x="1393372" y="2743201"/>
            <a:ext cx="9353006" cy="102197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385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42211E4-E547-4F85-983F-A1EB52FC1F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875" y="512668"/>
            <a:ext cx="10553249" cy="195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409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3229C0-BDDE-4E0A-BF0D-80C793E084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706" y="376518"/>
            <a:ext cx="9662373" cy="202602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D1ED4C5-0B80-406D-8ACD-2E8A59CF3E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508" y="2904564"/>
            <a:ext cx="10308983" cy="260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680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5B43E43-58CB-442A-8658-C6718FB526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6048" y="152634"/>
            <a:ext cx="5558118" cy="65527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33229C0-BDDE-4E0A-BF0D-80C793E084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777" y="337392"/>
            <a:ext cx="4570844" cy="80112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9A22A34-D94A-4381-867A-B1BFDC8C15F6}"/>
              </a:ext>
            </a:extLst>
          </p:cNvPr>
          <p:cNvSpPr txBox="1"/>
          <p:nvPr/>
        </p:nvSpPr>
        <p:spPr>
          <a:xfrm>
            <a:off x="950259" y="1305582"/>
            <a:ext cx="2680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/>
              <a:t>（　　　　　）</a:t>
            </a:r>
          </a:p>
        </p:txBody>
      </p:sp>
    </p:spTree>
    <p:extLst>
      <p:ext uri="{BB962C8B-B14F-4D97-AF65-F5344CB8AC3E}">
        <p14:creationId xmlns:p14="http://schemas.microsoft.com/office/powerpoint/2010/main" val="33600513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CC9A52D-DCDF-4B9E-A3B1-0D3249FB8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4390" y="198415"/>
            <a:ext cx="5480456" cy="646117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63EA10A-35DD-4B73-A2C6-AF3C3FC61687}"/>
              </a:ext>
            </a:extLst>
          </p:cNvPr>
          <p:cNvSpPr txBox="1"/>
          <p:nvPr/>
        </p:nvSpPr>
        <p:spPr>
          <a:xfrm>
            <a:off x="1148604" y="1277494"/>
            <a:ext cx="3575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/>
              <a:t>（　　　　　　）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B723849-5CB2-45E7-9142-22C9A362D5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777" y="337392"/>
            <a:ext cx="4570844" cy="80112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AC02B3-16D0-4383-8268-6579A9DFFD9F}"/>
              </a:ext>
            </a:extLst>
          </p:cNvPr>
          <p:cNvSpPr txBox="1"/>
          <p:nvPr/>
        </p:nvSpPr>
        <p:spPr>
          <a:xfrm>
            <a:off x="1790700" y="1277494"/>
            <a:ext cx="179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４しゅるい</a:t>
            </a:r>
          </a:p>
        </p:txBody>
      </p:sp>
    </p:spTree>
    <p:extLst>
      <p:ext uri="{BB962C8B-B14F-4D97-AF65-F5344CB8AC3E}">
        <p14:creationId xmlns:p14="http://schemas.microsoft.com/office/powerpoint/2010/main" val="349422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25ECFA-10B1-49BC-A596-6DF43DA58B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012" y="233081"/>
            <a:ext cx="8020818" cy="613186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2086861-F564-4EC3-AA5C-AD22C8D4D7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4863" y="909917"/>
            <a:ext cx="3442447" cy="503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305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33350" y="142876"/>
            <a:ext cx="11953875" cy="6600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12F5D28-BB54-496F-AF55-8AB8321A9F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012" y="233081"/>
            <a:ext cx="8020818" cy="613186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A08C13D-B828-49F1-86A5-E9BBE15621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6203" y="838222"/>
            <a:ext cx="3442447" cy="503816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0A18B2C-4097-4139-B1B6-7BC03E58CF7E}"/>
              </a:ext>
            </a:extLst>
          </p:cNvPr>
          <p:cNvSpPr txBox="1"/>
          <p:nvPr/>
        </p:nvSpPr>
        <p:spPr>
          <a:xfrm>
            <a:off x="555813" y="2905779"/>
            <a:ext cx="133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火</a:t>
            </a:r>
            <a:r>
              <a:rPr lang="ja-JP" altLang="en-US" sz="2800" b="1" dirty="0">
                <a:solidFill>
                  <a:srgbClr val="FF0000"/>
                </a:solidFill>
              </a:rPr>
              <a:t>、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金</a:t>
            </a:r>
            <a:endParaRPr kumimoji="1" lang="ja-JP" altLang="en-US" sz="28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4C4A760-8C82-44C6-97B3-1A7ECAF2FB77}"/>
              </a:ext>
            </a:extLst>
          </p:cNvPr>
          <p:cNvSpPr txBox="1"/>
          <p:nvPr/>
        </p:nvSpPr>
        <p:spPr>
          <a:xfrm>
            <a:off x="2572871" y="2919225"/>
            <a:ext cx="133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水</a:t>
            </a:r>
            <a:endParaRPr kumimoji="1" lang="ja-JP" altLang="en-US" sz="2800" b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C1647F-D438-4922-880D-EAD53503E404}"/>
              </a:ext>
            </a:extLst>
          </p:cNvPr>
          <p:cNvSpPr txBox="1"/>
          <p:nvPr/>
        </p:nvSpPr>
        <p:spPr>
          <a:xfrm>
            <a:off x="4589929" y="2919225"/>
            <a:ext cx="133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木</a:t>
            </a:r>
            <a:endParaRPr kumimoji="1" lang="ja-JP" altLang="en-US" sz="2800" b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AE5083C-C5B7-4F97-BF8D-457332B4330F}"/>
              </a:ext>
            </a:extLst>
          </p:cNvPr>
          <p:cNvSpPr txBox="1"/>
          <p:nvPr/>
        </p:nvSpPr>
        <p:spPr>
          <a:xfrm>
            <a:off x="6608879" y="2919225"/>
            <a:ext cx="133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木</a:t>
            </a:r>
            <a:endParaRPr kumimoji="1" lang="ja-JP" altLang="en-US" sz="28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A607AE6-8189-471C-837B-966D0E0A7ABE}"/>
              </a:ext>
            </a:extLst>
          </p:cNvPr>
          <p:cNvSpPr txBox="1"/>
          <p:nvPr/>
        </p:nvSpPr>
        <p:spPr>
          <a:xfrm>
            <a:off x="555813" y="5876387"/>
            <a:ext cx="133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木</a:t>
            </a:r>
            <a:endParaRPr kumimoji="1" lang="ja-JP" altLang="en-US" sz="2800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539A342-BD54-4A0B-9F62-35E0C7EB1496}"/>
              </a:ext>
            </a:extLst>
          </p:cNvPr>
          <p:cNvSpPr txBox="1"/>
          <p:nvPr/>
        </p:nvSpPr>
        <p:spPr>
          <a:xfrm>
            <a:off x="2611917" y="5892088"/>
            <a:ext cx="133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火</a:t>
            </a:r>
            <a:r>
              <a:rPr lang="ja-JP" altLang="en-US" sz="2800" b="1" dirty="0">
                <a:solidFill>
                  <a:srgbClr val="FF0000"/>
                </a:solidFill>
              </a:rPr>
              <a:t>、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金</a:t>
            </a:r>
            <a:endParaRPr kumimoji="1" lang="ja-JP" altLang="en-US" sz="2800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AB3A50E-3D4F-4973-B5C1-74288086E576}"/>
              </a:ext>
            </a:extLst>
          </p:cNvPr>
          <p:cNvSpPr txBox="1"/>
          <p:nvPr/>
        </p:nvSpPr>
        <p:spPr>
          <a:xfrm>
            <a:off x="4589929" y="5876387"/>
            <a:ext cx="133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水</a:t>
            </a:r>
            <a:endParaRPr kumimoji="1" lang="ja-JP" altLang="en-US" sz="2800" b="1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197961F-0408-4BCE-9E08-5CF915FF465D}"/>
              </a:ext>
            </a:extLst>
          </p:cNvPr>
          <p:cNvSpPr txBox="1"/>
          <p:nvPr/>
        </p:nvSpPr>
        <p:spPr>
          <a:xfrm>
            <a:off x="6646033" y="5899939"/>
            <a:ext cx="1335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-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6239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C4F41D-D299-49F9-8A61-6AB95F8CA0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905" y="201935"/>
            <a:ext cx="7999271" cy="75437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6E23E52-98D9-4C2E-920E-ED2DE4B454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765" y="1170674"/>
            <a:ext cx="5782235" cy="208429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68AC93B-952F-455B-9A38-B5465C89D4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817" y="201935"/>
            <a:ext cx="4475070" cy="654945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0127A7-6DCA-49E1-8E43-CE28A74051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1"/>
          <a:stretch/>
        </p:blipFill>
        <p:spPr>
          <a:xfrm>
            <a:off x="2364648" y="3707683"/>
            <a:ext cx="4078941" cy="208429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2401F71-3ADA-4C25-BC71-62888F7D07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477" y="3707683"/>
            <a:ext cx="1835171" cy="208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879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61153" y="149260"/>
            <a:ext cx="11925300" cy="6657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2D77B0E-BAA2-40FA-8BAA-65D5D49580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481" y="198415"/>
            <a:ext cx="7999271" cy="75437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96C6540-6325-4A4E-95A7-BD7A66D8D0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165" y="1390201"/>
            <a:ext cx="5522260" cy="19905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49565B6-D445-48CE-8BF2-D696EB9C2B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2"/>
          <a:stretch/>
        </p:blipFill>
        <p:spPr>
          <a:xfrm>
            <a:off x="2270513" y="3818192"/>
            <a:ext cx="3717912" cy="189981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1CC1AD9-AB70-4B2C-886B-0ECBB0AD93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457" y="3889110"/>
            <a:ext cx="1672739" cy="189981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15AD2A3-E62C-4A82-8B7B-F06253411DC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8814" y="138194"/>
            <a:ext cx="4497044" cy="6581612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37D87BE-FD10-4335-8F73-2F265BE60A51}"/>
              </a:ext>
            </a:extLst>
          </p:cNvPr>
          <p:cNvSpPr/>
          <p:nvPr/>
        </p:nvSpPr>
        <p:spPr>
          <a:xfrm>
            <a:off x="7992577" y="990976"/>
            <a:ext cx="2009988" cy="2356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04BD1ABB-F79B-4F2F-A599-8F762D041042}"/>
              </a:ext>
            </a:extLst>
          </p:cNvPr>
          <p:cNvSpPr/>
          <p:nvPr/>
        </p:nvSpPr>
        <p:spPr>
          <a:xfrm>
            <a:off x="7905067" y="2861891"/>
            <a:ext cx="1886633" cy="2356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F81048A6-DFF9-42B1-95EE-8C915D252A80}"/>
              </a:ext>
            </a:extLst>
          </p:cNvPr>
          <p:cNvSpPr/>
          <p:nvPr/>
        </p:nvSpPr>
        <p:spPr>
          <a:xfrm>
            <a:off x="7905066" y="4432156"/>
            <a:ext cx="3486833" cy="235670"/>
          </a:xfrm>
          <a:prstGeom prst="roundRect">
            <a:avLst>
              <a:gd name="adj" fmla="val 2585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55045B78-21E3-4C98-B5B9-4BA66A5463D3}"/>
              </a:ext>
            </a:extLst>
          </p:cNvPr>
          <p:cNvSpPr/>
          <p:nvPr/>
        </p:nvSpPr>
        <p:spPr>
          <a:xfrm>
            <a:off x="11181531" y="952793"/>
            <a:ext cx="854693" cy="2738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37BD590E-6F76-4E6F-A918-F42C2ABB476F}"/>
              </a:ext>
            </a:extLst>
          </p:cNvPr>
          <p:cNvSpPr/>
          <p:nvPr/>
        </p:nvSpPr>
        <p:spPr>
          <a:xfrm>
            <a:off x="11109497" y="2275917"/>
            <a:ext cx="677507" cy="3254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1B37FC5C-329E-41A3-AE01-997979FB3B8F}"/>
              </a:ext>
            </a:extLst>
          </p:cNvPr>
          <p:cNvSpPr/>
          <p:nvPr/>
        </p:nvSpPr>
        <p:spPr>
          <a:xfrm>
            <a:off x="11391899" y="1813829"/>
            <a:ext cx="583007" cy="4037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1A76951C-6B1F-4447-8FDF-C5EE9CAA799F}"/>
              </a:ext>
            </a:extLst>
          </p:cNvPr>
          <p:cNvSpPr/>
          <p:nvPr/>
        </p:nvSpPr>
        <p:spPr>
          <a:xfrm>
            <a:off x="11181531" y="3223629"/>
            <a:ext cx="790771" cy="4037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A1F4D9-136A-49C3-9275-E1AB6294BF02}"/>
              </a:ext>
            </a:extLst>
          </p:cNvPr>
          <p:cNvSpPr txBox="1"/>
          <p:nvPr/>
        </p:nvSpPr>
        <p:spPr>
          <a:xfrm>
            <a:off x="7479674" y="2518061"/>
            <a:ext cx="38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D64A9E0-DEBC-4B39-A2FC-23986A90467A}"/>
              </a:ext>
            </a:extLst>
          </p:cNvPr>
          <p:cNvSpPr txBox="1"/>
          <p:nvPr/>
        </p:nvSpPr>
        <p:spPr>
          <a:xfrm>
            <a:off x="7306222" y="4232548"/>
            <a:ext cx="38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4ED8B88-CCE8-4B45-B402-A3BF7B62A4CC}"/>
              </a:ext>
            </a:extLst>
          </p:cNvPr>
          <p:cNvSpPr txBox="1"/>
          <p:nvPr/>
        </p:nvSpPr>
        <p:spPr>
          <a:xfrm>
            <a:off x="11711389" y="575604"/>
            <a:ext cx="38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89903F0-8CCF-47A6-BEE2-2B291ADA3885}"/>
              </a:ext>
            </a:extLst>
          </p:cNvPr>
          <p:cNvSpPr txBox="1"/>
          <p:nvPr/>
        </p:nvSpPr>
        <p:spPr>
          <a:xfrm>
            <a:off x="8018863" y="615889"/>
            <a:ext cx="38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4295E66-1889-4F12-A694-33F8FE59DAAC}"/>
              </a:ext>
            </a:extLst>
          </p:cNvPr>
          <p:cNvSpPr txBox="1"/>
          <p:nvPr/>
        </p:nvSpPr>
        <p:spPr>
          <a:xfrm>
            <a:off x="10801169" y="2507236"/>
            <a:ext cx="38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⑤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858AA1-2FE4-41BD-ACD9-2EAADE930B08}"/>
              </a:ext>
            </a:extLst>
          </p:cNvPr>
          <p:cNvSpPr txBox="1"/>
          <p:nvPr/>
        </p:nvSpPr>
        <p:spPr>
          <a:xfrm>
            <a:off x="11109497" y="2892160"/>
            <a:ext cx="38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⑥</a:t>
            </a:r>
          </a:p>
        </p:txBody>
      </p:sp>
    </p:spTree>
    <p:extLst>
      <p:ext uri="{BB962C8B-B14F-4D97-AF65-F5344CB8AC3E}">
        <p14:creationId xmlns:p14="http://schemas.microsoft.com/office/powerpoint/2010/main" val="31398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4" grpId="0" animBg="1"/>
      <p:bldP spid="13" grpId="0" animBg="1"/>
      <p:bldP spid="14" grpId="0" animBg="1"/>
      <p:bldP spid="15" grpId="0" animBg="1"/>
      <p:bldP spid="12" grpId="0"/>
      <p:bldP spid="17" grpId="0"/>
      <p:bldP spid="18" grpId="0"/>
      <p:bldP spid="19" grpId="0"/>
      <p:bldP spid="20" grpId="0"/>
      <p:bldP spid="2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C4F41D-D299-49F9-8A61-6AB95F8CA0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2085" y="216273"/>
            <a:ext cx="9527829" cy="239357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9ED234-0D41-468B-B62E-D3DA8B59E831}"/>
              </a:ext>
            </a:extLst>
          </p:cNvPr>
          <p:cNvSpPr txBox="1"/>
          <p:nvPr/>
        </p:nvSpPr>
        <p:spPr>
          <a:xfrm>
            <a:off x="2698377" y="3714180"/>
            <a:ext cx="71359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/>
              <a:t>A.</a:t>
            </a:r>
            <a:r>
              <a:rPr lang="ja-JP" altLang="en-US" sz="2400" b="1" dirty="0"/>
              <a:t>（　　　　　　　　　　　　　　　　）</a:t>
            </a:r>
            <a:endParaRPr lang="en-US" altLang="ja-JP" sz="2400" b="1" dirty="0"/>
          </a:p>
          <a:p>
            <a:endParaRPr kumimoji="1" lang="en-US" altLang="ja-JP" sz="2400" b="1" dirty="0"/>
          </a:p>
          <a:p>
            <a:r>
              <a:rPr lang="en-US" altLang="ja-JP" sz="2400" b="1" dirty="0"/>
              <a:t>B.</a:t>
            </a:r>
            <a:r>
              <a:rPr lang="ja-JP" altLang="en-US" sz="2400" b="1" dirty="0"/>
              <a:t> （　　　　　　　　　　　　　　　　）</a:t>
            </a:r>
            <a:endParaRPr lang="en-US" altLang="ja-JP" sz="2400" b="1" dirty="0"/>
          </a:p>
          <a:p>
            <a:endParaRPr kumimoji="1" lang="en-US" altLang="ja-JP" sz="2400" b="1" dirty="0"/>
          </a:p>
          <a:p>
            <a:r>
              <a:rPr lang="en-US" altLang="ja-JP" sz="2400" b="1" dirty="0"/>
              <a:t>C.</a:t>
            </a:r>
            <a:r>
              <a:rPr lang="ja-JP" altLang="en-US" sz="2400" b="1" dirty="0"/>
              <a:t> （　　　　　　　　　　　　　　　　）</a:t>
            </a:r>
            <a:endParaRPr lang="en-US" altLang="ja-JP" sz="2400" b="1" dirty="0"/>
          </a:p>
          <a:p>
            <a:endParaRPr kumimoji="1" lang="en-US" altLang="ja-JP" sz="2400" b="1" dirty="0"/>
          </a:p>
          <a:p>
            <a:r>
              <a:rPr kumimoji="1" lang="en-US" altLang="ja-JP" sz="2400" b="1" dirty="0"/>
              <a:t>D.</a:t>
            </a:r>
            <a:r>
              <a:rPr lang="ja-JP" altLang="en-US" sz="2400" b="1" dirty="0"/>
              <a:t> （　　　　　　　　　　　　　　　　）</a:t>
            </a:r>
            <a:endParaRPr lang="en-US" altLang="ja-JP" sz="2400" b="1" dirty="0"/>
          </a:p>
        </p:txBody>
      </p:sp>
    </p:spTree>
    <p:extLst>
      <p:ext uri="{BB962C8B-B14F-4D97-AF65-F5344CB8AC3E}">
        <p14:creationId xmlns:p14="http://schemas.microsoft.com/office/powerpoint/2010/main" val="8226135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004AFDF-7AA1-4A8F-A23A-D6CBEE749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2085" y="1035423"/>
            <a:ext cx="9527829" cy="239357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AEB2D2E-42DA-4BEA-927E-034DB0AE6A14}"/>
              </a:ext>
            </a:extLst>
          </p:cNvPr>
          <p:cNvSpPr txBox="1"/>
          <p:nvPr/>
        </p:nvSpPr>
        <p:spPr>
          <a:xfrm>
            <a:off x="2860302" y="3542730"/>
            <a:ext cx="71359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/>
              <a:t>A. </a:t>
            </a:r>
            <a:r>
              <a:rPr lang="ja-JP" altLang="en-US" sz="2400" b="1" dirty="0"/>
              <a:t>（　　　　　　　　　　　　　　　　）</a:t>
            </a:r>
            <a:endParaRPr lang="en-US" altLang="ja-JP" sz="2400" b="1" dirty="0"/>
          </a:p>
          <a:p>
            <a:endParaRPr kumimoji="1" lang="en-US" altLang="ja-JP" sz="2400" b="1" dirty="0"/>
          </a:p>
          <a:p>
            <a:r>
              <a:rPr lang="en-US" altLang="ja-JP" sz="2400" b="1" dirty="0"/>
              <a:t>B.</a:t>
            </a:r>
            <a:r>
              <a:rPr lang="ja-JP" altLang="en-US" sz="2400" b="1" dirty="0"/>
              <a:t> （　　　　　　　　　　　　　　　　）</a:t>
            </a:r>
            <a:endParaRPr lang="en-US" altLang="ja-JP" sz="2400" b="1" dirty="0"/>
          </a:p>
          <a:p>
            <a:endParaRPr kumimoji="1" lang="en-US" altLang="ja-JP" sz="2400" b="1" dirty="0"/>
          </a:p>
          <a:p>
            <a:r>
              <a:rPr lang="en-US" altLang="ja-JP" sz="2400" b="1" dirty="0"/>
              <a:t>C.</a:t>
            </a:r>
            <a:r>
              <a:rPr lang="ja-JP" altLang="en-US" sz="2400" b="1" dirty="0"/>
              <a:t> （　　　　　　　　　　　　　　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　　</a:t>
            </a:r>
            <a:r>
              <a:rPr lang="ja-JP" altLang="en-US" sz="2400" b="1" dirty="0"/>
              <a:t>）</a:t>
            </a:r>
            <a:endParaRPr lang="en-US" altLang="ja-JP" sz="2400" b="1" dirty="0"/>
          </a:p>
          <a:p>
            <a:endParaRPr kumimoji="1" lang="en-US" altLang="ja-JP" sz="2400" b="1" dirty="0"/>
          </a:p>
          <a:p>
            <a:r>
              <a:rPr kumimoji="1" lang="en-US" altLang="ja-JP" sz="2400" b="1" dirty="0"/>
              <a:t>D. </a:t>
            </a:r>
            <a:r>
              <a:rPr lang="ja-JP" altLang="en-US" sz="2400" b="1" dirty="0"/>
              <a:t>（　　　　　　　　　　　　　　　　</a:t>
            </a:r>
            <a:r>
              <a:rPr kumimoji="1" lang="ja-JP" altLang="en-US" sz="2400" b="1" dirty="0"/>
              <a:t>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73618F-A509-4935-B59E-C7A0A5E762E9}"/>
              </a:ext>
            </a:extLst>
          </p:cNvPr>
          <p:cNvSpPr txBox="1"/>
          <p:nvPr/>
        </p:nvSpPr>
        <p:spPr>
          <a:xfrm>
            <a:off x="3886200" y="3504060"/>
            <a:ext cx="418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リサイクルできるごみ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E10AC5-EFB0-41C7-97FA-2F1709B4283A}"/>
              </a:ext>
            </a:extLst>
          </p:cNvPr>
          <p:cNvSpPr txBox="1"/>
          <p:nvPr/>
        </p:nvSpPr>
        <p:spPr>
          <a:xfrm>
            <a:off x="3886200" y="4230663"/>
            <a:ext cx="418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もやすことが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できるごみ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2985849-E2E6-4E9F-B71C-DA6B12FCD13B}"/>
              </a:ext>
            </a:extLst>
          </p:cNvPr>
          <p:cNvSpPr txBox="1"/>
          <p:nvPr/>
        </p:nvSpPr>
        <p:spPr>
          <a:xfrm>
            <a:off x="3886199" y="4994691"/>
            <a:ext cx="418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もやすことができない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ごみ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1FD5DAA-69FC-4694-826C-6E9A2858B121}"/>
              </a:ext>
            </a:extLst>
          </p:cNvPr>
          <p:cNvSpPr txBox="1"/>
          <p:nvPr/>
        </p:nvSpPr>
        <p:spPr>
          <a:xfrm>
            <a:off x="3524249" y="5721294"/>
            <a:ext cx="6110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ごみぶくろに入らないような大きなごみ</a:t>
            </a:r>
          </a:p>
        </p:txBody>
      </p:sp>
    </p:spTree>
    <p:extLst>
      <p:ext uri="{BB962C8B-B14F-4D97-AF65-F5344CB8AC3E}">
        <p14:creationId xmlns:p14="http://schemas.microsoft.com/office/powerpoint/2010/main" val="23390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C4F41D-D299-49F9-8A61-6AB95F8CA0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673" y="605118"/>
            <a:ext cx="11164827" cy="99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674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F45F685-C2A8-4DA7-84AF-0F42BF2090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8039" y="251863"/>
            <a:ext cx="9595921" cy="6354274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18BCA44F-CE18-479D-9CFF-765E9FD073AE}"/>
              </a:ext>
            </a:extLst>
          </p:cNvPr>
          <p:cNvSpPr/>
          <p:nvPr/>
        </p:nvSpPr>
        <p:spPr>
          <a:xfrm>
            <a:off x="1367246" y="3747248"/>
            <a:ext cx="9413965" cy="103094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746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29BD75-8EEA-4AF3-ABFD-8423F0B048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545" y="263339"/>
            <a:ext cx="10780660" cy="207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331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C8FD05-5CC0-486C-823E-03BC748D7F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886" y="1242733"/>
            <a:ext cx="6849036" cy="28283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7F20AD6-6593-42C5-8034-5E46E56380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0472" y="2656915"/>
            <a:ext cx="3828246" cy="38458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ED7ACAD-5877-4FE1-AD38-8015D84F2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FB5D0CCC-BCBC-4054-A688-9E9B290820E6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14">
            <a:extLst>
              <a:ext uri="{FF2B5EF4-FFF2-40B4-BE49-F238E27FC236}">
                <a16:creationId xmlns:a16="http://schemas.microsoft.com/office/drawing/2014/main" id="{0109D846-A52D-490C-ACF2-17C0C6094737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https://youtu.be/_bHS5hvhE0M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2752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AAB18B-AEC9-4D67-B013-28C911912F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1175" y="109994"/>
            <a:ext cx="7567333" cy="6638011"/>
          </a:xfrm>
          <a:prstGeom prst="rect">
            <a:avLst/>
          </a:prstGeom>
        </p:spPr>
      </p:pic>
      <p:pic>
        <p:nvPicPr>
          <p:cNvPr id="4" name="Z_[15-10]_kaiwa">
            <a:hlinkClick r:id="" action="ppaction://media"/>
            <a:extLst>
              <a:ext uri="{FF2B5EF4-FFF2-40B4-BE49-F238E27FC236}">
                <a16:creationId xmlns:a16="http://schemas.microsoft.com/office/drawing/2014/main" id="{4CD2C057-125E-4F47-9420-D14B55B6C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71628" y="2054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1793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6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4EDA9D-D448-4E10-A91D-C2608388B3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7742" y="198416"/>
            <a:ext cx="7344141" cy="6442228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1D665959-7218-43A5-9644-7E108A2D1D72}"/>
              </a:ext>
            </a:extLst>
          </p:cNvPr>
          <p:cNvSpPr/>
          <p:nvPr/>
        </p:nvSpPr>
        <p:spPr>
          <a:xfrm>
            <a:off x="7368989" y="1810870"/>
            <a:ext cx="313764" cy="2868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BB4446A9-DF54-4AA7-8095-BB134C258927}"/>
              </a:ext>
            </a:extLst>
          </p:cNvPr>
          <p:cNvSpPr/>
          <p:nvPr/>
        </p:nvSpPr>
        <p:spPr>
          <a:xfrm>
            <a:off x="7368989" y="4894729"/>
            <a:ext cx="313764" cy="2868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Z_[15-10]_kaiwa">
            <a:hlinkClick r:id="" action="ppaction://media"/>
            <a:extLst>
              <a:ext uri="{FF2B5EF4-FFF2-40B4-BE49-F238E27FC236}">
                <a16:creationId xmlns:a16="http://schemas.microsoft.com/office/drawing/2014/main" id="{2AB43485-B2D5-49AA-A0EE-CB96B5EAD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3078" y="5578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9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266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ECF8F1-8533-4072-A57B-1F965B7A9B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1954" y="652182"/>
            <a:ext cx="9084242" cy="4258236"/>
          </a:xfrm>
          <a:prstGeom prst="rect">
            <a:avLst/>
          </a:prstGeom>
        </p:spPr>
      </p:pic>
      <p:pic>
        <p:nvPicPr>
          <p:cNvPr id="4" name="Z_[15-10]_kaiwa">
            <a:hlinkClick r:id="" action="ppaction://media"/>
            <a:extLst>
              <a:ext uri="{FF2B5EF4-FFF2-40B4-BE49-F238E27FC236}">
                <a16:creationId xmlns:a16="http://schemas.microsoft.com/office/drawing/2014/main" id="{7BC39A47-B071-4DCA-B7A0-B8FEE4FA3B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03180" y="7550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8885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6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AD03A73-04DA-4B61-A91F-78104C48B4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3879" y="1299882"/>
            <a:ext cx="9084242" cy="425823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C23FDF4-2193-414D-A48F-80E72636822B}"/>
              </a:ext>
            </a:extLst>
          </p:cNvPr>
          <p:cNvSpPr txBox="1"/>
          <p:nvPr/>
        </p:nvSpPr>
        <p:spPr>
          <a:xfrm>
            <a:off x="3424519" y="5096453"/>
            <a:ext cx="1030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d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A54223-483A-4697-A3E0-3DB09C4B523B}"/>
              </a:ext>
            </a:extLst>
          </p:cNvPr>
          <p:cNvSpPr txBox="1"/>
          <p:nvPr/>
        </p:nvSpPr>
        <p:spPr>
          <a:xfrm>
            <a:off x="4751295" y="5096452"/>
            <a:ext cx="1030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c</a:t>
            </a:r>
            <a:endParaRPr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EDD8C41-1A5B-4858-90F0-D414CD50CF07}"/>
              </a:ext>
            </a:extLst>
          </p:cNvPr>
          <p:cNvSpPr txBox="1"/>
          <p:nvPr/>
        </p:nvSpPr>
        <p:spPr>
          <a:xfrm>
            <a:off x="6078071" y="5096451"/>
            <a:ext cx="1030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b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63E9A08-5094-4B73-96FC-08E06240C8C6}"/>
              </a:ext>
            </a:extLst>
          </p:cNvPr>
          <p:cNvSpPr txBox="1"/>
          <p:nvPr/>
        </p:nvSpPr>
        <p:spPr>
          <a:xfrm>
            <a:off x="7363015" y="5096451"/>
            <a:ext cx="1030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a</a:t>
            </a:r>
            <a:endParaRPr lang="ja-JP" altLang="en-US" dirty="0"/>
          </a:p>
        </p:txBody>
      </p:sp>
      <p:pic>
        <p:nvPicPr>
          <p:cNvPr id="9" name="Z_[15-10]_kaiwa">
            <a:hlinkClick r:id="" action="ppaction://media"/>
            <a:extLst>
              <a:ext uri="{FF2B5EF4-FFF2-40B4-BE49-F238E27FC236}">
                <a16:creationId xmlns:a16="http://schemas.microsoft.com/office/drawing/2014/main" id="{049610F7-D5F5-4B72-BE7A-7DBF8114AD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07855" y="13646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7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66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45EA106-8490-4BCE-84DA-BFF41880E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95" y="485775"/>
            <a:ext cx="6184980" cy="127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194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F82FD1EE-E05F-4BA9-A703-B5AC62D3D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44" y="140140"/>
            <a:ext cx="12007711" cy="66090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0ED785B-AA03-4150-A50A-4A5B6029FF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44" y="273423"/>
            <a:ext cx="5909336" cy="394239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0C24ED4-30A0-4B0C-A383-C0A0D7DB04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9" y="136323"/>
            <a:ext cx="6027890" cy="391380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531D5C3-FEDF-47BA-B26F-1DA5EF28B9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44" y="4349098"/>
            <a:ext cx="6027890" cy="1916598"/>
          </a:xfrm>
          <a:prstGeom prst="rect">
            <a:avLst/>
          </a:prstGeom>
        </p:spPr>
      </p:pic>
      <p:pic>
        <p:nvPicPr>
          <p:cNvPr id="4" name="Z_[15-10]_kaiwa">
            <a:hlinkClick r:id="" action="ppaction://media"/>
            <a:extLst>
              <a:ext uri="{FF2B5EF4-FFF2-40B4-BE49-F238E27FC236}">
                <a16:creationId xmlns:a16="http://schemas.microsoft.com/office/drawing/2014/main" id="{E7D5264E-CBED-430B-B9C2-A800A5B223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26022" y="3770901"/>
            <a:ext cx="723900" cy="723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A14ED9E-8E94-408F-ABE9-C722CBEA63B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8275" y="5436629"/>
            <a:ext cx="6734253" cy="107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5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4F69F26-EEE4-4BF6-B4FB-A32F93E6BF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4" t="45075" r="14040"/>
          <a:stretch/>
        </p:blipFill>
        <p:spPr>
          <a:xfrm>
            <a:off x="1183740" y="2793252"/>
            <a:ext cx="10074811" cy="2681569"/>
          </a:xfrm>
          <a:prstGeom prst="rect">
            <a:avLst/>
          </a:prstGeom>
        </p:spPr>
      </p:pic>
      <p:pic>
        <p:nvPicPr>
          <p:cNvPr id="4" name="Z_[15-11]_katachi">
            <a:hlinkClick r:id="" action="ppaction://media"/>
            <a:extLst>
              <a:ext uri="{FF2B5EF4-FFF2-40B4-BE49-F238E27FC236}">
                <a16:creationId xmlns:a16="http://schemas.microsoft.com/office/drawing/2014/main" id="{4F870A34-E587-4D71-9DBC-D2546C7C3A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4388" y="2941637"/>
            <a:ext cx="487363" cy="487363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E87282C-535F-4486-BB86-D4DB59672A9A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01F50E27-4C77-430B-9ADF-3E7ADF3433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604470" cy="125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5563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6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CDAD5B-FDFA-41DF-84F9-04CD2DA2E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43795" r="13359"/>
          <a:stretch/>
        </p:blipFill>
        <p:spPr>
          <a:xfrm>
            <a:off x="1095870" y="2716554"/>
            <a:ext cx="9623742" cy="255774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C07767-2421-449A-A4FE-AC35AD3061E9}"/>
              </a:ext>
            </a:extLst>
          </p:cNvPr>
          <p:cNvSpPr txBox="1"/>
          <p:nvPr/>
        </p:nvSpPr>
        <p:spPr>
          <a:xfrm>
            <a:off x="4392706" y="4108324"/>
            <a:ext cx="3030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いつ捨てればいい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FFCCB66-B920-4017-8CAA-B01698CEA40B}"/>
              </a:ext>
            </a:extLst>
          </p:cNvPr>
          <p:cNvSpPr txBox="1"/>
          <p:nvPr/>
        </p:nvSpPr>
        <p:spPr>
          <a:xfrm>
            <a:off x="5724524" y="4714034"/>
            <a:ext cx="408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どうやって捨てればいい</a:t>
            </a:r>
            <a:endParaRPr lang="ja-JP" altLang="en-US" dirty="0"/>
          </a:p>
        </p:txBody>
      </p:sp>
      <p:pic>
        <p:nvPicPr>
          <p:cNvPr id="7" name="Z_[15-11]_katachi">
            <a:hlinkClick r:id="" action="ppaction://media"/>
            <a:extLst>
              <a:ext uri="{FF2B5EF4-FFF2-40B4-BE49-F238E27FC236}">
                <a16:creationId xmlns:a16="http://schemas.microsoft.com/office/drawing/2014/main" id="{DBECAFE8-DCDB-4E47-AD03-59F6281B54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48613" y="2941637"/>
            <a:ext cx="487363" cy="487363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3444D0D-F271-418E-A6D1-86E46A881634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4E956587-A18E-46C8-AA4D-12B2A47302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604470" cy="125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7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68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4F69F26-EEE4-4BF6-B4FB-A32F93E6B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087" y="1343026"/>
            <a:ext cx="10381126" cy="13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583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9DC0B2D7-71C8-470D-970E-4E3EE6A26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88" y="100013"/>
            <a:ext cx="11916436" cy="6657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9DD59B4-8FB4-4C56-8D88-74080A4D74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6"/>
          <a:stretch/>
        </p:blipFill>
        <p:spPr>
          <a:xfrm>
            <a:off x="276199" y="202406"/>
            <a:ext cx="9695952" cy="64531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D1AA291-748C-4F00-A642-A424B5DEFE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" t="83172" r="26262"/>
          <a:stretch/>
        </p:blipFill>
        <p:spPr>
          <a:xfrm>
            <a:off x="6238875" y="389664"/>
            <a:ext cx="5848349" cy="121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346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EA449DE7-0915-4B65-BE05-D40F62415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88" y="100013"/>
            <a:ext cx="11916436" cy="6657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8DD48C4-5759-4BDB-935E-AB5B3AF953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8729" y="581585"/>
            <a:ext cx="9990440" cy="542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705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4F69F26-EEE4-4BF6-B4FB-A32F93E6B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06921"/>
            <a:ext cx="8134350" cy="129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9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F82FD1EE-E05F-4BA9-A703-B5AC62D3D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44" y="140140"/>
            <a:ext cx="12007711" cy="66090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0ED785B-AA03-4150-A50A-4A5B6029FF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44" y="273423"/>
            <a:ext cx="5909336" cy="394239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0C24ED4-30A0-4B0C-A383-C0A0D7DB04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9" y="136323"/>
            <a:ext cx="6027890" cy="391380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531D5C3-FEDF-47BA-B26F-1DA5EF28B9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44" y="4349098"/>
            <a:ext cx="6027890" cy="1916598"/>
          </a:xfrm>
          <a:prstGeom prst="rect">
            <a:avLst/>
          </a:prstGeom>
        </p:spPr>
      </p:pic>
      <p:pic>
        <p:nvPicPr>
          <p:cNvPr id="4" name="Z_[15-10]_kaiwa">
            <a:hlinkClick r:id="" action="ppaction://media"/>
            <a:extLst>
              <a:ext uri="{FF2B5EF4-FFF2-40B4-BE49-F238E27FC236}">
                <a16:creationId xmlns:a16="http://schemas.microsoft.com/office/drawing/2014/main" id="{E7D5264E-CBED-430B-B9C2-A800A5B223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77550" y="3688174"/>
            <a:ext cx="723900" cy="723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24CA8B3-5F62-4126-A5FC-4E1BF27E5A2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5193674"/>
            <a:ext cx="6683220" cy="106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5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6143BD6-A840-4A76-AA5A-04C057EA9E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572" y="231535"/>
            <a:ext cx="7593106" cy="639492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348DF36-F1CE-4837-BE8A-A49B45D08E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9713" y="205455"/>
            <a:ext cx="4347883" cy="722032"/>
          </a:xfrm>
          <a:prstGeom prst="rect">
            <a:avLst/>
          </a:prstGeom>
        </p:spPr>
      </p:pic>
      <p:pic>
        <p:nvPicPr>
          <p:cNvPr id="6" name="Z_[15-12]_hanasu1">
            <a:hlinkClick r:id="" action="ppaction://media"/>
            <a:extLst>
              <a:ext uri="{FF2B5EF4-FFF2-40B4-BE49-F238E27FC236}">
                <a16:creationId xmlns:a16="http://schemas.microsoft.com/office/drawing/2014/main" id="{F33E8E16-6621-48D6-BCF7-7300BE807D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3493" y="927487"/>
            <a:ext cx="487363" cy="487363"/>
          </a:xfrm>
          <a:prstGeom prst="rect">
            <a:avLst/>
          </a:prstGeom>
        </p:spPr>
      </p:pic>
      <p:pic>
        <p:nvPicPr>
          <p:cNvPr id="7" name="Z_[15-13]_hanasu2">
            <a:hlinkClick r:id="" action="ppaction://media"/>
            <a:extLst>
              <a:ext uri="{FF2B5EF4-FFF2-40B4-BE49-F238E27FC236}">
                <a16:creationId xmlns:a16="http://schemas.microsoft.com/office/drawing/2014/main" id="{FDA89F46-07D9-4BD0-8271-9745C29CC3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49726" y="35332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8773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1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64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6143BD6-A840-4A76-AA5A-04C057EA9E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894" y="231535"/>
            <a:ext cx="7593106" cy="63949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E5777AF-E896-44D2-AE67-29AB315D94C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506" y="56722"/>
            <a:ext cx="4474638" cy="579771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54454DB2-F06E-44F3-98ED-163E139AB72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50" y="4307923"/>
            <a:ext cx="4614072" cy="2268993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1C75F2C9-CE11-4A5B-B577-C6008D74D7BB}"/>
              </a:ext>
            </a:extLst>
          </p:cNvPr>
          <p:cNvSpPr/>
          <p:nvPr/>
        </p:nvSpPr>
        <p:spPr>
          <a:xfrm>
            <a:off x="125506" y="4185105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1" name="Z_[15-12]_hanasu1">
            <a:hlinkClick r:id="" action="ppaction://media"/>
            <a:extLst>
              <a:ext uri="{FF2B5EF4-FFF2-40B4-BE49-F238E27FC236}">
                <a16:creationId xmlns:a16="http://schemas.microsoft.com/office/drawing/2014/main" id="{2B3F0FA5-B5B0-449F-81A7-E24D511A18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84607" y="921236"/>
            <a:ext cx="487363" cy="487363"/>
          </a:xfrm>
          <a:prstGeom prst="rect">
            <a:avLst/>
          </a:prstGeom>
        </p:spPr>
      </p:pic>
      <p:pic>
        <p:nvPicPr>
          <p:cNvPr id="12" name="Z_[15-13]_hanasu2">
            <a:hlinkClick r:id="" action="ppaction://media"/>
            <a:extLst>
              <a:ext uri="{FF2B5EF4-FFF2-40B4-BE49-F238E27FC236}">
                <a16:creationId xmlns:a16="http://schemas.microsoft.com/office/drawing/2014/main" id="{1C16D2C3-1670-48B9-8B74-FD13F5FE2B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91438" y="35310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7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64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CB04383-BB7A-4751-A091-B195CA2BB3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52" y="104775"/>
            <a:ext cx="8209658" cy="129091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96926C9-F560-4560-B9A4-167E30F518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894" y="1059090"/>
            <a:ext cx="7593106" cy="569413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6B63730-D7F8-4A81-BBB3-9220B945EE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52" y="1498573"/>
            <a:ext cx="4545942" cy="535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730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F45F685-C2A8-4DA7-84AF-0F42BF2090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8039" y="251863"/>
            <a:ext cx="9595921" cy="6354274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18BCA44F-CE18-479D-9CFF-765E9FD073AE}"/>
              </a:ext>
            </a:extLst>
          </p:cNvPr>
          <p:cNvSpPr/>
          <p:nvPr/>
        </p:nvSpPr>
        <p:spPr>
          <a:xfrm>
            <a:off x="1367246" y="4778189"/>
            <a:ext cx="9396548" cy="80682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467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300</Words>
  <Application>Microsoft Office PowerPoint</Application>
  <PresentationFormat>ワイド画面</PresentationFormat>
  <Paragraphs>149</Paragraphs>
  <Slides>73</Slides>
  <Notes>1</Notes>
  <HiddenSlides>0</HiddenSlides>
  <MMClips>46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73</vt:i4>
      </vt:variant>
    </vt:vector>
  </HeadingPairs>
  <TitlesOfParts>
    <vt:vector size="81" baseType="lpstr">
      <vt:lpstr>游ゴシック</vt:lpstr>
      <vt:lpstr>游ゴシック Light</vt:lpstr>
      <vt:lpstr>Arial</vt:lpstr>
      <vt:lpstr>Calibri</vt:lpstr>
      <vt:lpstr>Khmer OS</vt:lpstr>
      <vt:lpstr>Roboto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Takehara Kazuyo</dc:creator>
  <cp:lastModifiedBy>Takehara Kazuyo</cp:lastModifiedBy>
  <cp:revision>33</cp:revision>
  <dcterms:created xsi:type="dcterms:W3CDTF">2021-07-16T08:56:26Z</dcterms:created>
  <dcterms:modified xsi:type="dcterms:W3CDTF">2023-04-26T10:11:19Z</dcterms:modified>
</cp:coreProperties>
</file>