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71"/>
  </p:notesMasterIdLst>
  <p:sldIdLst>
    <p:sldId id="256" r:id="rId3"/>
    <p:sldId id="267" r:id="rId4"/>
    <p:sldId id="285" r:id="rId5"/>
    <p:sldId id="286" r:id="rId6"/>
    <p:sldId id="287" r:id="rId7"/>
    <p:sldId id="283" r:id="rId8"/>
    <p:sldId id="284" r:id="rId9"/>
    <p:sldId id="288" r:id="rId10"/>
    <p:sldId id="268" r:id="rId11"/>
    <p:sldId id="290" r:id="rId12"/>
    <p:sldId id="289" r:id="rId13"/>
    <p:sldId id="291" r:id="rId14"/>
    <p:sldId id="269" r:id="rId15"/>
    <p:sldId id="270" r:id="rId16"/>
    <p:sldId id="271" r:id="rId17"/>
    <p:sldId id="272" r:id="rId18"/>
    <p:sldId id="294" r:id="rId19"/>
    <p:sldId id="292" r:id="rId20"/>
    <p:sldId id="295" r:id="rId21"/>
    <p:sldId id="296" r:id="rId22"/>
    <p:sldId id="273" r:id="rId23"/>
    <p:sldId id="298" r:id="rId24"/>
    <p:sldId id="297" r:id="rId25"/>
    <p:sldId id="257" r:id="rId26"/>
    <p:sldId id="274" r:id="rId27"/>
    <p:sldId id="275" r:id="rId28"/>
    <p:sldId id="339" r:id="rId29"/>
    <p:sldId id="302" r:id="rId30"/>
    <p:sldId id="276" r:id="rId31"/>
    <p:sldId id="303" r:id="rId32"/>
    <p:sldId id="277" r:id="rId33"/>
    <p:sldId id="304" r:id="rId34"/>
    <p:sldId id="278" r:id="rId35"/>
    <p:sldId id="305" r:id="rId36"/>
    <p:sldId id="279" r:id="rId37"/>
    <p:sldId id="306" r:id="rId38"/>
    <p:sldId id="299" r:id="rId39"/>
    <p:sldId id="280" r:id="rId40"/>
    <p:sldId id="281" r:id="rId41"/>
    <p:sldId id="282" r:id="rId42"/>
    <p:sldId id="316" r:id="rId43"/>
    <p:sldId id="307" r:id="rId44"/>
    <p:sldId id="317" r:id="rId45"/>
    <p:sldId id="300" r:id="rId46"/>
    <p:sldId id="308" r:id="rId47"/>
    <p:sldId id="309" r:id="rId48"/>
    <p:sldId id="310" r:id="rId49"/>
    <p:sldId id="318" r:id="rId50"/>
    <p:sldId id="340" r:id="rId51"/>
    <p:sldId id="341" r:id="rId52"/>
    <p:sldId id="311" r:id="rId53"/>
    <p:sldId id="312" r:id="rId54"/>
    <p:sldId id="321" r:id="rId55"/>
    <p:sldId id="323" r:id="rId56"/>
    <p:sldId id="334" r:id="rId57"/>
    <p:sldId id="335" r:id="rId58"/>
    <p:sldId id="322" r:id="rId59"/>
    <p:sldId id="327" r:id="rId60"/>
    <p:sldId id="324" r:id="rId61"/>
    <p:sldId id="319" r:id="rId62"/>
    <p:sldId id="313" r:id="rId63"/>
    <p:sldId id="336" r:id="rId64"/>
    <p:sldId id="337" r:id="rId65"/>
    <p:sldId id="314" r:id="rId66"/>
    <p:sldId id="332" r:id="rId67"/>
    <p:sldId id="315" r:id="rId68"/>
    <p:sldId id="301" r:id="rId69"/>
    <p:sldId id="325" r:id="rId70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96" autoAdjust="0"/>
    <p:restoredTop sz="94660"/>
  </p:normalViewPr>
  <p:slideViewPr>
    <p:cSldViewPr snapToGrid="0">
      <p:cViewPr varScale="1">
        <p:scale>
          <a:sx n="80" d="100"/>
          <a:sy n="80" d="100"/>
        </p:scale>
        <p:origin x="81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theme" Target="theme/theme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microsoft.com/office/2016/11/relationships/changesInfo" Target="changesInfos/changesInfo1.xml"/><Relationship Id="rId7" Type="http://schemas.openxmlformats.org/officeDocument/2006/relationships/slide" Target="slides/slide5.xml"/><Relationship Id="rId71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04CB19E3-0613-44BE-92FA-76CA2282750B}"/>
    <pc:docChg chg="modSld">
      <pc:chgData name="Takehara Kazuyo" userId="6c1305eccc517997" providerId="LiveId" clId="{04CB19E3-0613-44BE-92FA-76CA2282750B}" dt="2023-04-26T09:52:23.119" v="21" actId="1076"/>
      <pc:docMkLst>
        <pc:docMk/>
      </pc:docMkLst>
      <pc:sldChg chg="modSp mod">
        <pc:chgData name="Takehara Kazuyo" userId="6c1305eccc517997" providerId="LiveId" clId="{04CB19E3-0613-44BE-92FA-76CA2282750B}" dt="2023-04-26T09:48:48.882" v="6" actId="1076"/>
        <pc:sldMkLst>
          <pc:docMk/>
          <pc:sldMk cId="4174639963" sldId="268"/>
        </pc:sldMkLst>
        <pc:picChg chg="mod">
          <ac:chgData name="Takehara Kazuyo" userId="6c1305eccc517997" providerId="LiveId" clId="{04CB19E3-0613-44BE-92FA-76CA2282750B}" dt="2023-04-26T09:48:46.464" v="5" actId="1076"/>
          <ac:picMkLst>
            <pc:docMk/>
            <pc:sldMk cId="4174639963" sldId="268"/>
            <ac:picMk id="6" creationId="{C2501B3E-D770-4E82-9A1F-19294A6FE8B1}"/>
          </ac:picMkLst>
        </pc:picChg>
        <pc:picChg chg="mod">
          <ac:chgData name="Takehara Kazuyo" userId="6c1305eccc517997" providerId="LiveId" clId="{04CB19E3-0613-44BE-92FA-76CA2282750B}" dt="2023-04-26T09:48:48.882" v="6" actId="1076"/>
          <ac:picMkLst>
            <pc:docMk/>
            <pc:sldMk cId="4174639963" sldId="268"/>
            <ac:picMk id="10" creationId="{2ED8BDDE-749F-41AA-827D-9AA8F3A8F839}"/>
          </ac:picMkLst>
        </pc:picChg>
      </pc:sldChg>
      <pc:sldChg chg="modSp mod">
        <pc:chgData name="Takehara Kazuyo" userId="6c1305eccc517997" providerId="LiveId" clId="{04CB19E3-0613-44BE-92FA-76CA2282750B}" dt="2023-04-26T09:49:56.809" v="14" actId="1076"/>
        <pc:sldMkLst>
          <pc:docMk/>
          <pc:sldMk cId="1227688786" sldId="273"/>
        </pc:sldMkLst>
        <pc:picChg chg="mod">
          <ac:chgData name="Takehara Kazuyo" userId="6c1305eccc517997" providerId="LiveId" clId="{04CB19E3-0613-44BE-92FA-76CA2282750B}" dt="2023-04-26T09:49:53.740" v="13" actId="1076"/>
          <ac:picMkLst>
            <pc:docMk/>
            <pc:sldMk cId="1227688786" sldId="273"/>
            <ac:picMk id="4" creationId="{AEEAC7E3-099E-43AF-9552-A82CA7A1AFC7}"/>
          </ac:picMkLst>
        </pc:picChg>
        <pc:picChg chg="mod">
          <ac:chgData name="Takehara Kazuyo" userId="6c1305eccc517997" providerId="LiveId" clId="{04CB19E3-0613-44BE-92FA-76CA2282750B}" dt="2023-04-26T09:49:56.809" v="14" actId="1076"/>
          <ac:picMkLst>
            <pc:docMk/>
            <pc:sldMk cId="1227688786" sldId="273"/>
            <ac:picMk id="5" creationId="{B37F3225-ADA0-4E75-9E0B-0645848D80D7}"/>
          </ac:picMkLst>
        </pc:picChg>
      </pc:sldChg>
      <pc:sldChg chg="modSp mod">
        <pc:chgData name="Takehara Kazuyo" userId="6c1305eccc517997" providerId="LiveId" clId="{04CB19E3-0613-44BE-92FA-76CA2282750B}" dt="2023-04-26T09:48:01.298" v="0" actId="403"/>
        <pc:sldMkLst>
          <pc:docMk/>
          <pc:sldMk cId="1109884841" sldId="285"/>
        </pc:sldMkLst>
        <pc:spChg chg="mod">
          <ac:chgData name="Takehara Kazuyo" userId="6c1305eccc517997" providerId="LiveId" clId="{04CB19E3-0613-44BE-92FA-76CA2282750B}" dt="2023-04-26T09:48:01.298" v="0" actId="403"/>
          <ac:spMkLst>
            <pc:docMk/>
            <pc:sldMk cId="1109884841" sldId="285"/>
            <ac:spMk id="5" creationId="{E7EA5547-08AB-4058-9D88-CADE142F3208}"/>
          </ac:spMkLst>
        </pc:spChg>
        <pc:spChg chg="mod">
          <ac:chgData name="Takehara Kazuyo" userId="6c1305eccc517997" providerId="LiveId" clId="{04CB19E3-0613-44BE-92FA-76CA2282750B}" dt="2023-04-26T09:48:01.298" v="0" actId="403"/>
          <ac:spMkLst>
            <pc:docMk/>
            <pc:sldMk cId="1109884841" sldId="285"/>
            <ac:spMk id="7" creationId="{F033C60F-59D6-489F-8638-3D9063650FC4}"/>
          </ac:spMkLst>
        </pc:spChg>
        <pc:spChg chg="mod">
          <ac:chgData name="Takehara Kazuyo" userId="6c1305eccc517997" providerId="LiveId" clId="{04CB19E3-0613-44BE-92FA-76CA2282750B}" dt="2023-04-26T09:48:01.298" v="0" actId="403"/>
          <ac:spMkLst>
            <pc:docMk/>
            <pc:sldMk cId="1109884841" sldId="285"/>
            <ac:spMk id="9" creationId="{255DF417-DA10-4971-B051-D60056BD1EF5}"/>
          </ac:spMkLst>
        </pc:spChg>
        <pc:spChg chg="mod">
          <ac:chgData name="Takehara Kazuyo" userId="6c1305eccc517997" providerId="LiveId" clId="{04CB19E3-0613-44BE-92FA-76CA2282750B}" dt="2023-04-26T09:48:01.298" v="0" actId="403"/>
          <ac:spMkLst>
            <pc:docMk/>
            <pc:sldMk cId="1109884841" sldId="285"/>
            <ac:spMk id="11" creationId="{B30CF1B7-2167-47FB-8176-1B197FA16174}"/>
          </ac:spMkLst>
        </pc:spChg>
        <pc:spChg chg="mod">
          <ac:chgData name="Takehara Kazuyo" userId="6c1305eccc517997" providerId="LiveId" clId="{04CB19E3-0613-44BE-92FA-76CA2282750B}" dt="2023-04-26T09:48:01.298" v="0" actId="403"/>
          <ac:spMkLst>
            <pc:docMk/>
            <pc:sldMk cId="1109884841" sldId="285"/>
            <ac:spMk id="13" creationId="{B9B7D731-DA7D-4533-BF12-0D6FA601CDF1}"/>
          </ac:spMkLst>
        </pc:spChg>
      </pc:sldChg>
      <pc:sldChg chg="modSp mod">
        <pc:chgData name="Takehara Kazuyo" userId="6c1305eccc517997" providerId="LiveId" clId="{04CB19E3-0613-44BE-92FA-76CA2282750B}" dt="2023-04-26T09:48:14.199" v="3" actId="14100"/>
        <pc:sldMkLst>
          <pc:docMk/>
          <pc:sldMk cId="1435754421" sldId="286"/>
        </pc:sldMkLst>
        <pc:spChg chg="mod">
          <ac:chgData name="Takehara Kazuyo" userId="6c1305eccc517997" providerId="LiveId" clId="{04CB19E3-0613-44BE-92FA-76CA2282750B}" dt="2023-04-26T09:48:12.008" v="2" actId="14100"/>
          <ac:spMkLst>
            <pc:docMk/>
            <pc:sldMk cId="1435754421" sldId="286"/>
            <ac:spMk id="5" creationId="{93AFAF4C-21C3-48F8-864C-ED72A662151D}"/>
          </ac:spMkLst>
        </pc:spChg>
        <pc:spChg chg="mod">
          <ac:chgData name="Takehara Kazuyo" userId="6c1305eccc517997" providerId="LiveId" clId="{04CB19E3-0613-44BE-92FA-76CA2282750B}" dt="2023-04-26T09:48:08.094" v="1" actId="403"/>
          <ac:spMkLst>
            <pc:docMk/>
            <pc:sldMk cId="1435754421" sldId="286"/>
            <ac:spMk id="7" creationId="{DD6DD71A-45A7-4047-B42E-36BCAE214A37}"/>
          </ac:spMkLst>
        </pc:spChg>
        <pc:spChg chg="mod">
          <ac:chgData name="Takehara Kazuyo" userId="6c1305eccc517997" providerId="LiveId" clId="{04CB19E3-0613-44BE-92FA-76CA2282750B}" dt="2023-04-26T09:48:08.094" v="1" actId="403"/>
          <ac:spMkLst>
            <pc:docMk/>
            <pc:sldMk cId="1435754421" sldId="286"/>
            <ac:spMk id="9" creationId="{FD73945E-75AA-449F-8C00-4E65F9FD29F2}"/>
          </ac:spMkLst>
        </pc:spChg>
        <pc:spChg chg="mod">
          <ac:chgData name="Takehara Kazuyo" userId="6c1305eccc517997" providerId="LiveId" clId="{04CB19E3-0613-44BE-92FA-76CA2282750B}" dt="2023-04-26T09:48:08.094" v="1" actId="403"/>
          <ac:spMkLst>
            <pc:docMk/>
            <pc:sldMk cId="1435754421" sldId="286"/>
            <ac:spMk id="11" creationId="{A1E104A0-D919-4209-A085-EA5BB0410740}"/>
          </ac:spMkLst>
        </pc:spChg>
        <pc:spChg chg="mod">
          <ac:chgData name="Takehara Kazuyo" userId="6c1305eccc517997" providerId="LiveId" clId="{04CB19E3-0613-44BE-92FA-76CA2282750B}" dt="2023-04-26T09:48:14.199" v="3" actId="14100"/>
          <ac:spMkLst>
            <pc:docMk/>
            <pc:sldMk cId="1435754421" sldId="286"/>
            <ac:spMk id="13" creationId="{1D84A45B-E9C8-46E5-A986-1C53C5522FB8}"/>
          </ac:spMkLst>
        </pc:spChg>
      </pc:sldChg>
      <pc:sldChg chg="modSp mod">
        <pc:chgData name="Takehara Kazuyo" userId="6c1305eccc517997" providerId="LiveId" clId="{04CB19E3-0613-44BE-92FA-76CA2282750B}" dt="2023-04-26T09:48:19.956" v="4" actId="403"/>
        <pc:sldMkLst>
          <pc:docMk/>
          <pc:sldMk cId="2692429361" sldId="287"/>
        </pc:sldMkLst>
        <pc:spChg chg="mod">
          <ac:chgData name="Takehara Kazuyo" userId="6c1305eccc517997" providerId="LiveId" clId="{04CB19E3-0613-44BE-92FA-76CA2282750B}" dt="2023-04-26T09:48:19.956" v="4" actId="403"/>
          <ac:spMkLst>
            <pc:docMk/>
            <pc:sldMk cId="2692429361" sldId="287"/>
            <ac:spMk id="5" creationId="{005B16D9-8C66-4B77-BD7B-D7A7CCF9460C}"/>
          </ac:spMkLst>
        </pc:spChg>
        <pc:spChg chg="mod">
          <ac:chgData name="Takehara Kazuyo" userId="6c1305eccc517997" providerId="LiveId" clId="{04CB19E3-0613-44BE-92FA-76CA2282750B}" dt="2023-04-26T09:48:19.956" v="4" actId="403"/>
          <ac:spMkLst>
            <pc:docMk/>
            <pc:sldMk cId="2692429361" sldId="287"/>
            <ac:spMk id="7" creationId="{53339D32-C83D-4726-B805-37A729F63DCF}"/>
          </ac:spMkLst>
        </pc:spChg>
        <pc:spChg chg="mod">
          <ac:chgData name="Takehara Kazuyo" userId="6c1305eccc517997" providerId="LiveId" clId="{04CB19E3-0613-44BE-92FA-76CA2282750B}" dt="2023-04-26T09:48:19.956" v="4" actId="403"/>
          <ac:spMkLst>
            <pc:docMk/>
            <pc:sldMk cId="2692429361" sldId="287"/>
            <ac:spMk id="9" creationId="{88B843B0-EBC4-43C4-9D2C-139C8B2421D4}"/>
          </ac:spMkLst>
        </pc:spChg>
        <pc:spChg chg="mod">
          <ac:chgData name="Takehara Kazuyo" userId="6c1305eccc517997" providerId="LiveId" clId="{04CB19E3-0613-44BE-92FA-76CA2282750B}" dt="2023-04-26T09:48:19.956" v="4" actId="403"/>
          <ac:spMkLst>
            <pc:docMk/>
            <pc:sldMk cId="2692429361" sldId="287"/>
            <ac:spMk id="11" creationId="{46F3FFE3-3A86-431F-A4B3-DFE2290002BD}"/>
          </ac:spMkLst>
        </pc:spChg>
        <pc:spChg chg="mod">
          <ac:chgData name="Takehara Kazuyo" userId="6c1305eccc517997" providerId="LiveId" clId="{04CB19E3-0613-44BE-92FA-76CA2282750B}" dt="2023-04-26T09:48:19.956" v="4" actId="403"/>
          <ac:spMkLst>
            <pc:docMk/>
            <pc:sldMk cId="2692429361" sldId="287"/>
            <ac:spMk id="13" creationId="{1BAED536-6310-4DD7-95E5-66DF72B23428}"/>
          </ac:spMkLst>
        </pc:spChg>
      </pc:sldChg>
      <pc:sldChg chg="modSp mod">
        <pc:chgData name="Takehara Kazuyo" userId="6c1305eccc517997" providerId="LiveId" clId="{04CB19E3-0613-44BE-92FA-76CA2282750B}" dt="2023-04-26T09:49:16.996" v="10" actId="1076"/>
        <pc:sldMkLst>
          <pc:docMk/>
          <pc:sldMk cId="2630400588" sldId="289"/>
        </pc:sldMkLst>
        <pc:picChg chg="mod">
          <ac:chgData name="Takehara Kazuyo" userId="6c1305eccc517997" providerId="LiveId" clId="{04CB19E3-0613-44BE-92FA-76CA2282750B}" dt="2023-04-26T09:49:15.258" v="9" actId="1076"/>
          <ac:picMkLst>
            <pc:docMk/>
            <pc:sldMk cId="2630400588" sldId="289"/>
            <ac:picMk id="10" creationId="{DB90E700-A0C6-423B-B25F-0AE8EFED77C7}"/>
          </ac:picMkLst>
        </pc:picChg>
        <pc:picChg chg="mod">
          <ac:chgData name="Takehara Kazuyo" userId="6c1305eccc517997" providerId="LiveId" clId="{04CB19E3-0613-44BE-92FA-76CA2282750B}" dt="2023-04-26T09:49:16.996" v="10" actId="1076"/>
          <ac:picMkLst>
            <pc:docMk/>
            <pc:sldMk cId="2630400588" sldId="289"/>
            <ac:picMk id="14" creationId="{FA39D47E-79B2-4872-86FE-7C46614E2CC5}"/>
          </ac:picMkLst>
        </pc:picChg>
      </pc:sldChg>
      <pc:sldChg chg="modSp mod">
        <pc:chgData name="Takehara Kazuyo" userId="6c1305eccc517997" providerId="LiveId" clId="{04CB19E3-0613-44BE-92FA-76CA2282750B}" dt="2023-04-26T09:49:01.080" v="8" actId="1076"/>
        <pc:sldMkLst>
          <pc:docMk/>
          <pc:sldMk cId="376002696" sldId="290"/>
        </pc:sldMkLst>
        <pc:picChg chg="mod">
          <ac:chgData name="Takehara Kazuyo" userId="6c1305eccc517997" providerId="LiveId" clId="{04CB19E3-0613-44BE-92FA-76CA2282750B}" dt="2023-04-26T09:48:59.120" v="7" actId="1076"/>
          <ac:picMkLst>
            <pc:docMk/>
            <pc:sldMk cId="376002696" sldId="290"/>
            <ac:picMk id="14" creationId="{56DF2720-7E74-4B48-8A99-E2DC21A14095}"/>
          </ac:picMkLst>
        </pc:picChg>
        <pc:picChg chg="mod">
          <ac:chgData name="Takehara Kazuyo" userId="6c1305eccc517997" providerId="LiveId" clId="{04CB19E3-0613-44BE-92FA-76CA2282750B}" dt="2023-04-26T09:49:01.080" v="8" actId="1076"/>
          <ac:picMkLst>
            <pc:docMk/>
            <pc:sldMk cId="376002696" sldId="290"/>
            <ac:picMk id="18" creationId="{CCC7E227-112C-451E-89B9-9D4B000E7D42}"/>
          </ac:picMkLst>
        </pc:picChg>
      </pc:sldChg>
      <pc:sldChg chg="modSp mod">
        <pc:chgData name="Takehara Kazuyo" userId="6c1305eccc517997" providerId="LiveId" clId="{04CB19E3-0613-44BE-92FA-76CA2282750B}" dt="2023-04-26T09:49:22.246" v="12" actId="1076"/>
        <pc:sldMkLst>
          <pc:docMk/>
          <pc:sldMk cId="4157946450" sldId="291"/>
        </pc:sldMkLst>
        <pc:picChg chg="mod">
          <ac:chgData name="Takehara Kazuyo" userId="6c1305eccc517997" providerId="LiveId" clId="{04CB19E3-0613-44BE-92FA-76CA2282750B}" dt="2023-04-26T09:49:20.318" v="11" actId="1076"/>
          <ac:picMkLst>
            <pc:docMk/>
            <pc:sldMk cId="4157946450" sldId="291"/>
            <ac:picMk id="23" creationId="{4B9739DD-CF4C-4E93-8B57-9A64F0E781CE}"/>
          </ac:picMkLst>
        </pc:picChg>
        <pc:picChg chg="mod">
          <ac:chgData name="Takehara Kazuyo" userId="6c1305eccc517997" providerId="LiveId" clId="{04CB19E3-0613-44BE-92FA-76CA2282750B}" dt="2023-04-26T09:49:22.246" v="12" actId="1076"/>
          <ac:picMkLst>
            <pc:docMk/>
            <pc:sldMk cId="4157946450" sldId="291"/>
            <ac:picMk id="27" creationId="{E529F316-755C-490E-B93C-D39744417EAF}"/>
          </ac:picMkLst>
        </pc:picChg>
      </pc:sldChg>
      <pc:sldChg chg="modSp mod">
        <pc:chgData name="Takehara Kazuyo" userId="6c1305eccc517997" providerId="LiveId" clId="{04CB19E3-0613-44BE-92FA-76CA2282750B}" dt="2023-04-26T09:50:04.002" v="16" actId="1076"/>
        <pc:sldMkLst>
          <pc:docMk/>
          <pc:sldMk cId="3933809075" sldId="298"/>
        </pc:sldMkLst>
        <pc:picChg chg="mod">
          <ac:chgData name="Takehara Kazuyo" userId="6c1305eccc517997" providerId="LiveId" clId="{04CB19E3-0613-44BE-92FA-76CA2282750B}" dt="2023-04-26T09:50:01.546" v="15" actId="1076"/>
          <ac:picMkLst>
            <pc:docMk/>
            <pc:sldMk cId="3933809075" sldId="298"/>
            <ac:picMk id="9" creationId="{21B79244-7B92-4A0A-BB4A-807B87BB9657}"/>
          </ac:picMkLst>
        </pc:picChg>
        <pc:picChg chg="mod">
          <ac:chgData name="Takehara Kazuyo" userId="6c1305eccc517997" providerId="LiveId" clId="{04CB19E3-0613-44BE-92FA-76CA2282750B}" dt="2023-04-26T09:50:04.002" v="16" actId="1076"/>
          <ac:picMkLst>
            <pc:docMk/>
            <pc:sldMk cId="3933809075" sldId="298"/>
            <ac:picMk id="10" creationId="{59E679A3-F952-4E28-9C0D-8B77ACD01AD8}"/>
          </ac:picMkLst>
        </pc:picChg>
      </pc:sldChg>
      <pc:sldChg chg="modSp mod">
        <pc:chgData name="Takehara Kazuyo" userId="6c1305eccc517997" providerId="LiveId" clId="{04CB19E3-0613-44BE-92FA-76CA2282750B}" dt="2023-04-26T09:52:14.663" v="19" actId="1076"/>
        <pc:sldMkLst>
          <pc:docMk/>
          <pc:sldMk cId="280352164" sldId="322"/>
        </pc:sldMkLst>
        <pc:picChg chg="mod">
          <ac:chgData name="Takehara Kazuyo" userId="6c1305eccc517997" providerId="LiveId" clId="{04CB19E3-0613-44BE-92FA-76CA2282750B}" dt="2023-04-26T09:52:14.663" v="19" actId="1076"/>
          <ac:picMkLst>
            <pc:docMk/>
            <pc:sldMk cId="280352164" sldId="322"/>
            <ac:picMk id="5" creationId="{21508C52-E0F7-4E8E-93C4-F3D3ECE1F1E0}"/>
          </ac:picMkLst>
        </pc:picChg>
        <pc:picChg chg="mod">
          <ac:chgData name="Takehara Kazuyo" userId="6c1305eccc517997" providerId="LiveId" clId="{04CB19E3-0613-44BE-92FA-76CA2282750B}" dt="2023-04-26T09:52:09.789" v="18" actId="1076"/>
          <ac:picMkLst>
            <pc:docMk/>
            <pc:sldMk cId="280352164" sldId="322"/>
            <ac:picMk id="8" creationId="{DC72655C-8ED7-4260-9043-F76CE6D0FBA5}"/>
          </ac:picMkLst>
        </pc:picChg>
      </pc:sldChg>
      <pc:sldChg chg="modSp mod">
        <pc:chgData name="Takehara Kazuyo" userId="6c1305eccc517997" providerId="LiveId" clId="{04CB19E3-0613-44BE-92FA-76CA2282750B}" dt="2023-04-26T09:52:23.119" v="21" actId="1076"/>
        <pc:sldMkLst>
          <pc:docMk/>
          <pc:sldMk cId="3290768673" sldId="327"/>
        </pc:sldMkLst>
        <pc:picChg chg="mod">
          <ac:chgData name="Takehara Kazuyo" userId="6c1305eccc517997" providerId="LiveId" clId="{04CB19E3-0613-44BE-92FA-76CA2282750B}" dt="2023-04-26T09:52:19.694" v="20" actId="1076"/>
          <ac:picMkLst>
            <pc:docMk/>
            <pc:sldMk cId="3290768673" sldId="327"/>
            <ac:picMk id="4" creationId="{67F51D7F-41B0-4653-9629-EA267319045D}"/>
          </ac:picMkLst>
        </pc:picChg>
        <pc:picChg chg="mod">
          <ac:chgData name="Takehara Kazuyo" userId="6c1305eccc517997" providerId="LiveId" clId="{04CB19E3-0613-44BE-92FA-76CA2282750B}" dt="2023-04-26T09:52:23.119" v="21" actId="1076"/>
          <ac:picMkLst>
            <pc:docMk/>
            <pc:sldMk cId="3290768673" sldId="327"/>
            <ac:picMk id="11" creationId="{8CBB0A4B-0FBC-4D3E-8100-6E60D4C02AC5}"/>
          </ac:picMkLst>
        </pc:picChg>
      </pc:sldChg>
    </pc:docChg>
  </pc:docChgLst>
  <pc:docChgLst>
    <pc:chgData name="Takehara Kazuyo" userId="6c1305eccc517997" providerId="LiveId" clId="{73106909-5CFA-45D1-B36D-4E68515FEB60}"/>
    <pc:docChg chg="undo custSel addSld delSld modSld sldOrd">
      <pc:chgData name="Takehara Kazuyo" userId="6c1305eccc517997" providerId="LiveId" clId="{73106909-5CFA-45D1-B36D-4E68515FEB60}" dt="2021-07-20T10:50:11.978" v="2226"/>
      <pc:docMkLst>
        <pc:docMk/>
      </pc:docMkLst>
      <pc:sldChg chg="addSp modSp mod">
        <pc:chgData name="Takehara Kazuyo" userId="6c1305eccc517997" providerId="LiveId" clId="{73106909-5CFA-45D1-B36D-4E68515FEB60}" dt="2021-07-20T03:35:53.647" v="10" actId="14100"/>
        <pc:sldMkLst>
          <pc:docMk/>
          <pc:sldMk cId="3920209972" sldId="256"/>
        </pc:sldMkLst>
        <pc:picChg chg="add mod">
          <ac:chgData name="Takehara Kazuyo" userId="6c1305eccc517997" providerId="LiveId" clId="{73106909-5CFA-45D1-B36D-4E68515FEB60}" dt="2021-07-20T03:34:56.629" v="1"/>
          <ac:picMkLst>
            <pc:docMk/>
            <pc:sldMk cId="3920209972" sldId="256"/>
            <ac:picMk id="4" creationId="{B19CD249-EF0F-4463-BB14-2ED95552E6E4}"/>
          </ac:picMkLst>
        </pc:picChg>
        <pc:picChg chg="add mod modCrop">
          <ac:chgData name="Takehara Kazuyo" userId="6c1305eccc517997" providerId="LiveId" clId="{73106909-5CFA-45D1-B36D-4E68515FEB60}" dt="2021-07-20T03:35:53.647" v="10" actId="14100"/>
          <ac:picMkLst>
            <pc:docMk/>
            <pc:sldMk cId="3920209972" sldId="256"/>
            <ac:picMk id="6" creationId="{C36AAAF6-39E6-4D52-B507-94CAF031899E}"/>
          </ac:picMkLst>
        </pc:picChg>
      </pc:sldChg>
      <pc:sldChg chg="addSp modSp mod ord">
        <pc:chgData name="Takehara Kazuyo" userId="6c1305eccc517997" providerId="LiveId" clId="{73106909-5CFA-45D1-B36D-4E68515FEB60}" dt="2021-07-20T04:13:47.023" v="775"/>
        <pc:sldMkLst>
          <pc:docMk/>
          <pc:sldMk cId="2457534127" sldId="257"/>
        </pc:sldMkLst>
        <pc:spChg chg="add mod">
          <ac:chgData name="Takehara Kazuyo" userId="6c1305eccc517997" providerId="LiveId" clId="{73106909-5CFA-45D1-B36D-4E68515FEB60}" dt="2021-07-20T04:13:04.300" v="767" actId="1582"/>
          <ac:spMkLst>
            <pc:docMk/>
            <pc:sldMk cId="2457534127" sldId="257"/>
            <ac:spMk id="4" creationId="{C9C3CB1C-5127-4F33-B717-012C42729FAD}"/>
          </ac:spMkLst>
        </pc:spChg>
        <pc:picChg chg="mod modCrop">
          <ac:chgData name="Takehara Kazuyo" userId="6c1305eccc517997" providerId="LiveId" clId="{73106909-5CFA-45D1-B36D-4E68515FEB60}" dt="2021-07-20T04:12:49.889" v="763" actId="1076"/>
          <ac:picMkLst>
            <pc:docMk/>
            <pc:sldMk cId="2457534127" sldId="257"/>
            <ac:picMk id="3" creationId="{B0716D42-534F-4F67-A1CF-FEBAC40D94CD}"/>
          </ac:picMkLst>
        </pc:picChg>
      </pc:sldChg>
      <pc:sldChg chg="addSp modSp mod ord modAnim">
        <pc:chgData name="Takehara Kazuyo" userId="6c1305eccc517997" providerId="LiveId" clId="{73106909-5CFA-45D1-B36D-4E68515FEB60}" dt="2021-07-20T10:16:23.593" v="2023" actId="1076"/>
        <pc:sldMkLst>
          <pc:docMk/>
          <pc:sldMk cId="3139811172" sldId="265"/>
        </pc:sldMkLst>
        <pc:spChg chg="add mod">
          <ac:chgData name="Takehara Kazuyo" userId="6c1305eccc517997" providerId="LiveId" clId="{73106909-5CFA-45D1-B36D-4E68515FEB60}" dt="2021-07-20T10:15:56.014" v="2000" actId="6549"/>
          <ac:spMkLst>
            <pc:docMk/>
            <pc:sldMk cId="3139811172" sldId="265"/>
            <ac:spMk id="6" creationId="{3380F766-AAFA-4360-B148-A2A7E8F7549B}"/>
          </ac:spMkLst>
        </pc:spChg>
        <pc:spChg chg="add mod">
          <ac:chgData name="Takehara Kazuyo" userId="6c1305eccc517997" providerId="LiveId" clId="{73106909-5CFA-45D1-B36D-4E68515FEB60}" dt="2021-07-20T10:16:06.683" v="2011" actId="6549"/>
          <ac:spMkLst>
            <pc:docMk/>
            <pc:sldMk cId="3139811172" sldId="265"/>
            <ac:spMk id="7" creationId="{A141D9E5-0C44-4111-B81D-F48AFBA11EE3}"/>
          </ac:spMkLst>
        </pc:spChg>
        <pc:spChg chg="add mod">
          <ac:chgData name="Takehara Kazuyo" userId="6c1305eccc517997" providerId="LiveId" clId="{73106909-5CFA-45D1-B36D-4E68515FEB60}" dt="2021-07-20T10:16:16.898" v="2021" actId="6549"/>
          <ac:spMkLst>
            <pc:docMk/>
            <pc:sldMk cId="3139811172" sldId="265"/>
            <ac:spMk id="8" creationId="{6DCD1FD5-3216-4E61-8EE9-A71D4D69875D}"/>
          </ac:spMkLst>
        </pc:spChg>
        <pc:spChg chg="add mod">
          <ac:chgData name="Takehara Kazuyo" userId="6c1305eccc517997" providerId="LiveId" clId="{73106909-5CFA-45D1-B36D-4E68515FEB60}" dt="2021-07-20T10:16:23.593" v="2023" actId="1076"/>
          <ac:spMkLst>
            <pc:docMk/>
            <pc:sldMk cId="3139811172" sldId="265"/>
            <ac:spMk id="9" creationId="{C3FBF680-2C00-4320-97C5-8ED13431AE13}"/>
          </ac:spMkLst>
        </pc:spChg>
        <pc:picChg chg="add mod">
          <ac:chgData name="Takehara Kazuyo" userId="6c1305eccc517997" providerId="LiveId" clId="{73106909-5CFA-45D1-B36D-4E68515FEB60}" dt="2021-07-20T10:15:30.435" v="1984"/>
          <ac:picMkLst>
            <pc:docMk/>
            <pc:sldMk cId="3139811172" sldId="265"/>
            <ac:picMk id="3" creationId="{3D69970D-8A96-46C4-8315-1CCA47C20059}"/>
          </ac:picMkLst>
        </pc:picChg>
        <pc:picChg chg="add mod">
          <ac:chgData name="Takehara Kazuyo" userId="6c1305eccc517997" providerId="LiveId" clId="{73106909-5CFA-45D1-B36D-4E68515FEB60}" dt="2021-07-20T10:15:30.435" v="1984"/>
          <ac:picMkLst>
            <pc:docMk/>
            <pc:sldMk cId="3139811172" sldId="265"/>
            <ac:picMk id="4" creationId="{34585125-F5E9-48E1-A90E-56D96AAE50A6}"/>
          </ac:picMkLst>
        </pc:picChg>
        <pc:picChg chg="add mod">
          <ac:chgData name="Takehara Kazuyo" userId="6c1305eccc517997" providerId="LiveId" clId="{73106909-5CFA-45D1-B36D-4E68515FEB60}" dt="2021-07-20T10:15:30.435" v="1984"/>
          <ac:picMkLst>
            <pc:docMk/>
            <pc:sldMk cId="3139811172" sldId="265"/>
            <ac:picMk id="5" creationId="{5E466D10-54DC-4A63-B813-04223DDCE385}"/>
          </ac:picMkLst>
        </pc:picChg>
      </pc:sldChg>
      <pc:sldChg chg="del">
        <pc:chgData name="Takehara Kazuyo" userId="6c1305eccc517997" providerId="LiveId" clId="{73106909-5CFA-45D1-B36D-4E68515FEB60}" dt="2021-07-20T10:25:38.522" v="2115" actId="2696"/>
        <pc:sldMkLst>
          <pc:docMk/>
          <pc:sldMk cId="1009975322" sldId="266"/>
        </pc:sldMkLst>
      </pc:sldChg>
      <pc:sldChg chg="addSp modSp add mod modAnim">
        <pc:chgData name="Takehara Kazuyo" userId="6c1305eccc517997" providerId="LiveId" clId="{73106909-5CFA-45D1-B36D-4E68515FEB60}" dt="2021-07-20T09:24:51.976" v="1183"/>
        <pc:sldMkLst>
          <pc:docMk/>
          <pc:sldMk cId="2431490154" sldId="267"/>
        </pc:sldMkLst>
        <pc:picChg chg="add mod modCrop">
          <ac:chgData name="Takehara Kazuyo" userId="6c1305eccc517997" providerId="LiveId" clId="{73106909-5CFA-45D1-B36D-4E68515FEB60}" dt="2021-07-20T03:36:41.863" v="16" actId="1076"/>
          <ac:picMkLst>
            <pc:docMk/>
            <pc:sldMk cId="2431490154" sldId="267"/>
            <ac:picMk id="3" creationId="{1279D412-065E-4DAE-BD8A-DF6F58C4B3A7}"/>
          </ac:picMkLst>
        </pc:picChg>
        <pc:picChg chg="add mod modCrop">
          <ac:chgData name="Takehara Kazuyo" userId="6c1305eccc517997" providerId="LiveId" clId="{73106909-5CFA-45D1-B36D-4E68515FEB60}" dt="2021-07-20T03:37:43.668" v="24" actId="732"/>
          <ac:picMkLst>
            <pc:docMk/>
            <pc:sldMk cId="2431490154" sldId="267"/>
            <ac:picMk id="5" creationId="{EC28CD7A-91EC-4CF4-9BB3-393DBF09FCF6}"/>
          </ac:picMkLst>
        </pc:picChg>
        <pc:picChg chg="add mod">
          <ac:chgData name="Takehara Kazuyo" userId="6c1305eccc517997" providerId="LiveId" clId="{73106909-5CFA-45D1-B36D-4E68515FEB60}" dt="2021-07-20T03:38:12.908" v="26" actId="1076"/>
          <ac:picMkLst>
            <pc:docMk/>
            <pc:sldMk cId="2431490154" sldId="267"/>
            <ac:picMk id="6" creationId="{8B9E4F32-BFD4-4B64-A19A-9F9B70954782}"/>
          </ac:picMkLst>
        </pc:picChg>
      </pc:sldChg>
      <pc:sldChg chg="addSp delSp modSp add mod delAnim modAnim">
        <pc:chgData name="Takehara Kazuyo" userId="6c1305eccc517997" providerId="LiveId" clId="{73106909-5CFA-45D1-B36D-4E68515FEB60}" dt="2021-07-20T10:30:48.427" v="2124"/>
        <pc:sldMkLst>
          <pc:docMk/>
          <pc:sldMk cId="4174639963" sldId="268"/>
        </pc:sldMkLst>
        <pc:picChg chg="add mod modCrop">
          <ac:chgData name="Takehara Kazuyo" userId="6c1305eccc517997" providerId="LiveId" clId="{73106909-5CFA-45D1-B36D-4E68515FEB60}" dt="2021-07-20T03:48:26.895" v="220" actId="1076"/>
          <ac:picMkLst>
            <pc:docMk/>
            <pc:sldMk cId="4174639963" sldId="268"/>
            <ac:picMk id="3" creationId="{191C5FA9-D69F-4CF8-A6B7-AB46E91AFCCA}"/>
          </ac:picMkLst>
        </pc:picChg>
        <pc:picChg chg="add mod modCrop">
          <ac:chgData name="Takehara Kazuyo" userId="6c1305eccc517997" providerId="LiveId" clId="{73106909-5CFA-45D1-B36D-4E68515FEB60}" dt="2021-07-20T03:48:29.829" v="221" actId="1076"/>
          <ac:picMkLst>
            <pc:docMk/>
            <pc:sldMk cId="4174639963" sldId="268"/>
            <ac:picMk id="4" creationId="{24F08A1A-A0C2-445D-BCD8-C4EB3C09809F}"/>
          </ac:picMkLst>
        </pc:picChg>
        <pc:picChg chg="add mod">
          <ac:chgData name="Takehara Kazuyo" userId="6c1305eccc517997" providerId="LiveId" clId="{73106909-5CFA-45D1-B36D-4E68515FEB60}" dt="2021-07-20T03:48:49.227" v="223" actId="1076"/>
          <ac:picMkLst>
            <pc:docMk/>
            <pc:sldMk cId="4174639963" sldId="268"/>
            <ac:picMk id="5" creationId="{FE985F90-A9C3-404E-AD5F-E77072B3F48D}"/>
          </ac:picMkLst>
        </pc:picChg>
        <pc:picChg chg="add mod">
          <ac:chgData name="Takehara Kazuyo" userId="6c1305eccc517997" providerId="LiveId" clId="{73106909-5CFA-45D1-B36D-4E68515FEB60}" dt="2021-07-20T03:49:03.366" v="225" actId="1076"/>
          <ac:picMkLst>
            <pc:docMk/>
            <pc:sldMk cId="4174639963" sldId="268"/>
            <ac:picMk id="6" creationId="{C2501B3E-D770-4E82-9A1F-19294A6FE8B1}"/>
          </ac:picMkLst>
        </pc:picChg>
        <pc:picChg chg="add del mod">
          <ac:chgData name="Takehara Kazuyo" userId="6c1305eccc517997" providerId="LiveId" clId="{73106909-5CFA-45D1-B36D-4E68515FEB60}" dt="2021-07-20T10:29:43.520" v="2117" actId="478"/>
          <ac:picMkLst>
            <pc:docMk/>
            <pc:sldMk cId="4174639963" sldId="268"/>
            <ac:picMk id="7" creationId="{8328AE46-2471-4783-8397-34EF75003FF4}"/>
          </ac:picMkLst>
        </pc:picChg>
        <pc:picChg chg="add del mod">
          <ac:chgData name="Takehara Kazuyo" userId="6c1305eccc517997" providerId="LiveId" clId="{73106909-5CFA-45D1-B36D-4E68515FEB60}" dt="2021-07-20T10:29:11.349" v="2116" actId="478"/>
          <ac:picMkLst>
            <pc:docMk/>
            <pc:sldMk cId="4174639963" sldId="268"/>
            <ac:picMk id="8" creationId="{A0B22648-F3CE-4F07-9D36-939A8858E601}"/>
          </ac:picMkLst>
        </pc:picChg>
        <pc:picChg chg="add mod">
          <ac:chgData name="Takehara Kazuyo" userId="6c1305eccc517997" providerId="LiveId" clId="{73106909-5CFA-45D1-B36D-4E68515FEB60}" dt="2021-07-20T10:30:07.023" v="2120" actId="1076"/>
          <ac:picMkLst>
            <pc:docMk/>
            <pc:sldMk cId="4174639963" sldId="268"/>
            <ac:picMk id="9" creationId="{C0E23C4A-17F6-4891-B479-FD7293F2D7E1}"/>
          </ac:picMkLst>
        </pc:picChg>
        <pc:picChg chg="add mod">
          <ac:chgData name="Takehara Kazuyo" userId="6c1305eccc517997" providerId="LiveId" clId="{73106909-5CFA-45D1-B36D-4E68515FEB60}" dt="2021-07-20T10:30:23.561" v="2122" actId="1076"/>
          <ac:picMkLst>
            <pc:docMk/>
            <pc:sldMk cId="4174639963" sldId="268"/>
            <ac:picMk id="10" creationId="{2ED8BDDE-749F-41AA-827D-9AA8F3A8F839}"/>
          </ac:picMkLst>
        </pc:picChg>
      </pc:sldChg>
      <pc:sldChg chg="addSp modSp add mod">
        <pc:chgData name="Takehara Kazuyo" userId="6c1305eccc517997" providerId="LiveId" clId="{73106909-5CFA-45D1-B36D-4E68515FEB60}" dt="2021-07-20T03:58:14.159" v="627" actId="1076"/>
        <pc:sldMkLst>
          <pc:docMk/>
          <pc:sldMk cId="4179107333" sldId="269"/>
        </pc:sldMkLst>
        <pc:picChg chg="add mod modCrop">
          <ac:chgData name="Takehara Kazuyo" userId="6c1305eccc517997" providerId="LiveId" clId="{73106909-5CFA-45D1-B36D-4E68515FEB60}" dt="2021-07-20T03:58:14.159" v="627" actId="1076"/>
          <ac:picMkLst>
            <pc:docMk/>
            <pc:sldMk cId="4179107333" sldId="269"/>
            <ac:picMk id="3" creationId="{C3A0729E-A5C0-4CE3-99EA-1B13EBE446FA}"/>
          </ac:picMkLst>
        </pc:picChg>
      </pc:sldChg>
      <pc:sldChg chg="addSp delSp modSp add mod replId delAnim modAnim">
        <pc:chgData name="Takehara Kazuyo" userId="6c1305eccc517997" providerId="LiveId" clId="{73106909-5CFA-45D1-B36D-4E68515FEB60}" dt="2021-07-20T09:32:02.655" v="1377" actId="21"/>
        <pc:sldMkLst>
          <pc:docMk/>
          <pc:sldMk cId="1431382193" sldId="270"/>
        </pc:sldMkLst>
        <pc:picChg chg="add mod modCrop">
          <ac:chgData name="Takehara Kazuyo" userId="6c1305eccc517997" providerId="LiveId" clId="{73106909-5CFA-45D1-B36D-4E68515FEB60}" dt="2021-07-20T04:00:59.805" v="637" actId="1076"/>
          <ac:picMkLst>
            <pc:docMk/>
            <pc:sldMk cId="1431382193" sldId="270"/>
            <ac:picMk id="3" creationId="{3B0019EE-58C6-4260-BBE9-AA1AE9AC6C99}"/>
          </ac:picMkLst>
        </pc:picChg>
        <pc:picChg chg="add del mod">
          <ac:chgData name="Takehara Kazuyo" userId="6c1305eccc517997" providerId="LiveId" clId="{73106909-5CFA-45D1-B36D-4E68515FEB60}" dt="2021-07-20T09:31:53.689" v="1373" actId="478"/>
          <ac:picMkLst>
            <pc:docMk/>
            <pc:sldMk cId="1431382193" sldId="270"/>
            <ac:picMk id="4" creationId="{DEAC5C58-DADD-4185-B8B1-FD3114B05AC7}"/>
          </ac:picMkLst>
        </pc:picChg>
        <pc:picChg chg="add del mod">
          <ac:chgData name="Takehara Kazuyo" userId="6c1305eccc517997" providerId="LiveId" clId="{73106909-5CFA-45D1-B36D-4E68515FEB60}" dt="2021-07-20T09:31:57.065" v="1375" actId="478"/>
          <ac:picMkLst>
            <pc:docMk/>
            <pc:sldMk cId="1431382193" sldId="270"/>
            <ac:picMk id="5" creationId="{D0A750F2-C203-4EB2-B28E-0DC78644AAB7}"/>
          </ac:picMkLst>
        </pc:picChg>
        <pc:picChg chg="add mod">
          <ac:chgData name="Takehara Kazuyo" userId="6c1305eccc517997" providerId="LiveId" clId="{73106909-5CFA-45D1-B36D-4E68515FEB60}" dt="2021-07-20T09:31:55.868" v="1374" actId="1076"/>
          <ac:picMkLst>
            <pc:docMk/>
            <pc:sldMk cId="1431382193" sldId="270"/>
            <ac:picMk id="6" creationId="{47404AE3-4378-4938-9416-0B6D94CAD00C}"/>
          </ac:picMkLst>
        </pc:picChg>
        <pc:picChg chg="add mod">
          <ac:chgData name="Takehara Kazuyo" userId="6c1305eccc517997" providerId="LiveId" clId="{73106909-5CFA-45D1-B36D-4E68515FEB60}" dt="2021-07-20T09:31:58.713" v="1376" actId="1076"/>
          <ac:picMkLst>
            <pc:docMk/>
            <pc:sldMk cId="1431382193" sldId="270"/>
            <ac:picMk id="7" creationId="{B5794747-AB60-43E6-A00C-2AB4427D484D}"/>
          </ac:picMkLst>
        </pc:picChg>
        <pc:picChg chg="add del mod">
          <ac:chgData name="Takehara Kazuyo" userId="6c1305eccc517997" providerId="LiveId" clId="{73106909-5CFA-45D1-B36D-4E68515FEB60}" dt="2021-07-20T09:32:02.655" v="1377" actId="21"/>
          <ac:picMkLst>
            <pc:docMk/>
            <pc:sldMk cId="1431382193" sldId="270"/>
            <ac:picMk id="8" creationId="{B4E7256F-45B3-4F4C-9B54-C41E817D6519}"/>
          </ac:picMkLst>
        </pc:picChg>
        <pc:picChg chg="add del mod">
          <ac:chgData name="Takehara Kazuyo" userId="6c1305eccc517997" providerId="LiveId" clId="{73106909-5CFA-45D1-B36D-4E68515FEB60}" dt="2021-07-20T09:32:02.655" v="1377" actId="21"/>
          <ac:picMkLst>
            <pc:docMk/>
            <pc:sldMk cId="1431382193" sldId="270"/>
            <ac:picMk id="9" creationId="{32D83D03-09BC-4C24-988D-6FFFE188F2C1}"/>
          </ac:picMkLst>
        </pc:picChg>
      </pc:sldChg>
      <pc:sldChg chg="addSp delSp modSp add mod delAnim modAnim">
        <pc:chgData name="Takehara Kazuyo" userId="6c1305eccc517997" providerId="LiveId" clId="{73106909-5CFA-45D1-B36D-4E68515FEB60}" dt="2021-07-20T10:33:08.404" v="2137" actId="1076"/>
        <pc:sldMkLst>
          <pc:docMk/>
          <pc:sldMk cId="3346900212" sldId="271"/>
        </pc:sldMkLst>
        <pc:picChg chg="add mod modCrop">
          <ac:chgData name="Takehara Kazuyo" userId="6c1305eccc517997" providerId="LiveId" clId="{73106909-5CFA-45D1-B36D-4E68515FEB60}" dt="2021-07-20T04:01:28.997" v="642" actId="1076"/>
          <ac:picMkLst>
            <pc:docMk/>
            <pc:sldMk cId="3346900212" sldId="271"/>
            <ac:picMk id="3" creationId="{AC60569A-D5E9-46A0-AF06-405DB7F638F8}"/>
          </ac:picMkLst>
        </pc:picChg>
        <pc:picChg chg="add del mod">
          <ac:chgData name="Takehara Kazuyo" userId="6c1305eccc517997" providerId="LiveId" clId="{73106909-5CFA-45D1-B36D-4E68515FEB60}" dt="2021-07-20T09:32:06.131" v="1378" actId="478"/>
          <ac:picMkLst>
            <pc:docMk/>
            <pc:sldMk cId="3346900212" sldId="271"/>
            <ac:picMk id="4" creationId="{6C123D24-8ACA-499A-84A1-8C864DB7B00B}"/>
          </ac:picMkLst>
        </pc:picChg>
        <pc:picChg chg="add del mod">
          <ac:chgData name="Takehara Kazuyo" userId="6c1305eccc517997" providerId="LiveId" clId="{73106909-5CFA-45D1-B36D-4E68515FEB60}" dt="2021-07-20T09:32:07.139" v="1379" actId="478"/>
          <ac:picMkLst>
            <pc:docMk/>
            <pc:sldMk cId="3346900212" sldId="271"/>
            <ac:picMk id="5" creationId="{0A1DC150-1573-4FC7-8A65-DEFF0C29DCD4}"/>
          </ac:picMkLst>
        </pc:picChg>
        <pc:picChg chg="add del mod">
          <ac:chgData name="Takehara Kazuyo" userId="6c1305eccc517997" providerId="LiveId" clId="{73106909-5CFA-45D1-B36D-4E68515FEB60}" dt="2021-07-20T10:32:59.831" v="2133" actId="478"/>
          <ac:picMkLst>
            <pc:docMk/>
            <pc:sldMk cId="3346900212" sldId="271"/>
            <ac:picMk id="6" creationId="{A5894983-EFD8-4CFC-9FA9-72D7402C2DFB}"/>
          </ac:picMkLst>
        </pc:picChg>
        <pc:picChg chg="add del mod">
          <ac:chgData name="Takehara Kazuyo" userId="6c1305eccc517997" providerId="LiveId" clId="{73106909-5CFA-45D1-B36D-4E68515FEB60}" dt="2021-07-20T10:33:01.170" v="2134" actId="478"/>
          <ac:picMkLst>
            <pc:docMk/>
            <pc:sldMk cId="3346900212" sldId="271"/>
            <ac:picMk id="7" creationId="{B67EA4D5-A3D0-408D-8E9D-977C9C65835F}"/>
          </ac:picMkLst>
        </pc:picChg>
        <pc:picChg chg="add mod">
          <ac:chgData name="Takehara Kazuyo" userId="6c1305eccc517997" providerId="LiveId" clId="{73106909-5CFA-45D1-B36D-4E68515FEB60}" dt="2021-07-20T10:33:05.646" v="2136" actId="1076"/>
          <ac:picMkLst>
            <pc:docMk/>
            <pc:sldMk cId="3346900212" sldId="271"/>
            <ac:picMk id="8" creationId="{BB5252BA-AA41-4C9C-8DAA-51C78C4B2841}"/>
          </ac:picMkLst>
        </pc:picChg>
        <pc:picChg chg="add mod">
          <ac:chgData name="Takehara Kazuyo" userId="6c1305eccc517997" providerId="LiveId" clId="{73106909-5CFA-45D1-B36D-4E68515FEB60}" dt="2021-07-20T10:33:08.404" v="2137" actId="1076"/>
          <ac:picMkLst>
            <pc:docMk/>
            <pc:sldMk cId="3346900212" sldId="271"/>
            <ac:picMk id="9" creationId="{C805CD9F-EB60-466F-93BC-7032C189AD6D}"/>
          </ac:picMkLst>
        </pc:picChg>
      </pc:sldChg>
      <pc:sldChg chg="addSp delSp modSp add mod replId modAnim">
        <pc:chgData name="Takehara Kazuyo" userId="6c1305eccc517997" providerId="LiveId" clId="{73106909-5CFA-45D1-B36D-4E68515FEB60}" dt="2021-07-20T09:32:26.162" v="1383"/>
        <pc:sldMkLst>
          <pc:docMk/>
          <pc:sldMk cId="2829850869" sldId="272"/>
        </pc:sldMkLst>
        <pc:spChg chg="add del mod">
          <ac:chgData name="Takehara Kazuyo" userId="6c1305eccc517997" providerId="LiveId" clId="{73106909-5CFA-45D1-B36D-4E68515FEB60}" dt="2021-07-20T04:04:11.313" v="677" actId="478"/>
          <ac:spMkLst>
            <pc:docMk/>
            <pc:sldMk cId="2829850869" sldId="272"/>
            <ac:spMk id="5" creationId="{FD67A2A3-77CC-4D07-BCFE-07BED5031A51}"/>
          </ac:spMkLst>
        </pc:spChg>
        <pc:picChg chg="add mod modCrop">
          <ac:chgData name="Takehara Kazuyo" userId="6c1305eccc517997" providerId="LiveId" clId="{73106909-5CFA-45D1-B36D-4E68515FEB60}" dt="2021-07-20T04:03:00.180" v="657" actId="1076"/>
          <ac:picMkLst>
            <pc:docMk/>
            <pc:sldMk cId="2829850869" sldId="272"/>
            <ac:picMk id="3" creationId="{4EBD404E-6B1E-4604-9437-05BBA5377D59}"/>
          </ac:picMkLst>
        </pc:picChg>
        <pc:picChg chg="add mod">
          <ac:chgData name="Takehara Kazuyo" userId="6c1305eccc517997" providerId="LiveId" clId="{73106909-5CFA-45D1-B36D-4E68515FEB60}" dt="2021-07-20T04:03:14.543" v="659" actId="1076"/>
          <ac:picMkLst>
            <pc:docMk/>
            <pc:sldMk cId="2829850869" sldId="272"/>
            <ac:picMk id="4" creationId="{F2A2A5DB-90D4-44E1-AA7F-2F78209A4F53}"/>
          </ac:picMkLst>
        </pc:picChg>
      </pc:sldChg>
      <pc:sldChg chg="addSp modSp add mod replId modAnim">
        <pc:chgData name="Takehara Kazuyo" userId="6c1305eccc517997" providerId="LiveId" clId="{73106909-5CFA-45D1-B36D-4E68515FEB60}" dt="2021-07-20T09:33:15.282" v="1389"/>
        <pc:sldMkLst>
          <pc:docMk/>
          <pc:sldMk cId="1227688786" sldId="273"/>
        </pc:sldMkLst>
        <pc:picChg chg="add mod modCrop">
          <ac:chgData name="Takehara Kazuyo" userId="6c1305eccc517997" providerId="LiveId" clId="{73106909-5CFA-45D1-B36D-4E68515FEB60}" dt="2021-07-20T04:07:51.686" v="714" actId="12788"/>
          <ac:picMkLst>
            <pc:docMk/>
            <pc:sldMk cId="1227688786" sldId="273"/>
            <ac:picMk id="3" creationId="{6196DADF-F3A9-4B03-96C0-5E75E9442660}"/>
          </ac:picMkLst>
        </pc:picChg>
        <pc:picChg chg="add mod">
          <ac:chgData name="Takehara Kazuyo" userId="6c1305eccc517997" providerId="LiveId" clId="{73106909-5CFA-45D1-B36D-4E68515FEB60}" dt="2021-07-20T04:08:17.601" v="716" actId="1076"/>
          <ac:picMkLst>
            <pc:docMk/>
            <pc:sldMk cId="1227688786" sldId="273"/>
            <ac:picMk id="4" creationId="{AEEAC7E3-099E-43AF-9552-A82CA7A1AFC7}"/>
          </ac:picMkLst>
        </pc:picChg>
        <pc:picChg chg="add mod">
          <ac:chgData name="Takehara Kazuyo" userId="6c1305eccc517997" providerId="LiveId" clId="{73106909-5CFA-45D1-B36D-4E68515FEB60}" dt="2021-07-20T04:08:31.224" v="718" actId="1076"/>
          <ac:picMkLst>
            <pc:docMk/>
            <pc:sldMk cId="1227688786" sldId="273"/>
            <ac:picMk id="5" creationId="{B37F3225-ADA0-4E75-9E0B-0645848D80D7}"/>
          </ac:picMkLst>
        </pc:picChg>
      </pc:sldChg>
      <pc:sldChg chg="addSp modSp add mod replId">
        <pc:chgData name="Takehara Kazuyo" userId="6c1305eccc517997" providerId="LiveId" clId="{73106909-5CFA-45D1-B36D-4E68515FEB60}" dt="2021-07-20T04:14:22.496" v="781" actId="1076"/>
        <pc:sldMkLst>
          <pc:docMk/>
          <pc:sldMk cId="995817784" sldId="274"/>
        </pc:sldMkLst>
        <pc:picChg chg="add mod modCrop">
          <ac:chgData name="Takehara Kazuyo" userId="6c1305eccc517997" providerId="LiveId" clId="{73106909-5CFA-45D1-B36D-4E68515FEB60}" dt="2021-07-20T04:14:22.496" v="781" actId="1076"/>
          <ac:picMkLst>
            <pc:docMk/>
            <pc:sldMk cId="995817784" sldId="274"/>
            <ac:picMk id="3" creationId="{EBBDCA1B-CB5D-4D7D-B671-40D45FEA72D7}"/>
          </ac:picMkLst>
        </pc:picChg>
      </pc:sldChg>
      <pc:sldChg chg="addSp modSp add mod">
        <pc:chgData name="Takehara Kazuyo" userId="6c1305eccc517997" providerId="LiveId" clId="{73106909-5CFA-45D1-B36D-4E68515FEB60}" dt="2021-07-20T04:30:39.620" v="791" actId="2085"/>
        <pc:sldMkLst>
          <pc:docMk/>
          <pc:sldMk cId="940859620" sldId="275"/>
        </pc:sldMkLst>
        <pc:spChg chg="add mod">
          <ac:chgData name="Takehara Kazuyo" userId="6c1305eccc517997" providerId="LiveId" clId="{73106909-5CFA-45D1-B36D-4E68515FEB60}" dt="2021-07-20T04:30:39.620" v="791" actId="2085"/>
          <ac:spMkLst>
            <pc:docMk/>
            <pc:sldMk cId="940859620" sldId="275"/>
            <ac:spMk id="4" creationId="{E00843E5-3909-4165-BE78-45AB7402959F}"/>
          </ac:spMkLst>
        </pc:spChg>
        <pc:picChg chg="add mod modCrop">
          <ac:chgData name="Takehara Kazuyo" userId="6c1305eccc517997" providerId="LiveId" clId="{73106909-5CFA-45D1-B36D-4E68515FEB60}" dt="2021-07-20T04:30:24.388" v="788" actId="732"/>
          <ac:picMkLst>
            <pc:docMk/>
            <pc:sldMk cId="940859620" sldId="275"/>
            <ac:picMk id="3" creationId="{9EEDDD7E-2C7C-4B78-9D3A-1DD7F47F50B2}"/>
          </ac:picMkLst>
        </pc:picChg>
      </pc:sldChg>
      <pc:sldChg chg="addSp modSp add mod replId">
        <pc:chgData name="Takehara Kazuyo" userId="6c1305eccc517997" providerId="LiveId" clId="{73106909-5CFA-45D1-B36D-4E68515FEB60}" dt="2021-07-20T04:34:40.947" v="815" actId="1076"/>
        <pc:sldMkLst>
          <pc:docMk/>
          <pc:sldMk cId="1522474859" sldId="276"/>
        </pc:sldMkLst>
        <pc:spChg chg="add mod">
          <ac:chgData name="Takehara Kazuyo" userId="6c1305eccc517997" providerId="LiveId" clId="{73106909-5CFA-45D1-B36D-4E68515FEB60}" dt="2021-07-20T04:34:40.947" v="815" actId="1076"/>
          <ac:spMkLst>
            <pc:docMk/>
            <pc:sldMk cId="1522474859" sldId="276"/>
            <ac:spMk id="4" creationId="{33010C68-6A97-4F4F-ADB3-3E07CF93026A}"/>
          </ac:spMkLst>
        </pc:spChg>
        <pc:picChg chg="add mod modCrop">
          <ac:chgData name="Takehara Kazuyo" userId="6c1305eccc517997" providerId="LiveId" clId="{73106909-5CFA-45D1-B36D-4E68515FEB60}" dt="2021-07-20T04:34:25.981" v="813" actId="1076"/>
          <ac:picMkLst>
            <pc:docMk/>
            <pc:sldMk cId="1522474859" sldId="276"/>
            <ac:picMk id="3" creationId="{05B960FD-53FB-4C99-A810-05E2913F5726}"/>
          </ac:picMkLst>
        </pc:picChg>
      </pc:sldChg>
      <pc:sldChg chg="addSp delSp modSp add mod replId">
        <pc:chgData name="Takehara Kazuyo" userId="6c1305eccc517997" providerId="LiveId" clId="{73106909-5CFA-45D1-B36D-4E68515FEB60}" dt="2021-07-20T04:58:30.598" v="829" actId="12788"/>
        <pc:sldMkLst>
          <pc:docMk/>
          <pc:sldMk cId="3154448056" sldId="277"/>
        </pc:sldMkLst>
        <pc:picChg chg="add del mod modCrop">
          <ac:chgData name="Takehara Kazuyo" userId="6c1305eccc517997" providerId="LiveId" clId="{73106909-5CFA-45D1-B36D-4E68515FEB60}" dt="2021-07-20T04:37:05.310" v="823" actId="478"/>
          <ac:picMkLst>
            <pc:docMk/>
            <pc:sldMk cId="3154448056" sldId="277"/>
            <ac:picMk id="3" creationId="{6AB4EFC3-6DA3-467F-B861-31E3363A75EC}"/>
          </ac:picMkLst>
        </pc:picChg>
        <pc:picChg chg="add mod modCrop">
          <ac:chgData name="Takehara Kazuyo" userId="6c1305eccc517997" providerId="LiveId" clId="{73106909-5CFA-45D1-B36D-4E68515FEB60}" dt="2021-07-20T04:58:30.598" v="829" actId="12788"/>
          <ac:picMkLst>
            <pc:docMk/>
            <pc:sldMk cId="3154448056" sldId="277"/>
            <ac:picMk id="5" creationId="{014807A4-5594-4B66-938E-5642E0E5F8A5}"/>
          </ac:picMkLst>
        </pc:picChg>
      </pc:sldChg>
      <pc:sldChg chg="addSp modSp add mod replId">
        <pc:chgData name="Takehara Kazuyo" userId="6c1305eccc517997" providerId="LiveId" clId="{73106909-5CFA-45D1-B36D-4E68515FEB60}" dt="2021-07-20T05:06:42.457" v="846" actId="1076"/>
        <pc:sldMkLst>
          <pc:docMk/>
          <pc:sldMk cId="3336154522" sldId="278"/>
        </pc:sldMkLst>
        <pc:picChg chg="add mod modCrop">
          <ac:chgData name="Takehara Kazuyo" userId="6c1305eccc517997" providerId="LiveId" clId="{73106909-5CFA-45D1-B36D-4E68515FEB60}" dt="2021-07-20T05:06:42.457" v="846" actId="1076"/>
          <ac:picMkLst>
            <pc:docMk/>
            <pc:sldMk cId="3336154522" sldId="278"/>
            <ac:picMk id="3" creationId="{F98AC457-EC49-4A03-A5F4-F27192C03065}"/>
          </ac:picMkLst>
        </pc:picChg>
      </pc:sldChg>
      <pc:sldChg chg="addSp modSp add mod replId">
        <pc:chgData name="Takehara Kazuyo" userId="6c1305eccc517997" providerId="LiveId" clId="{73106909-5CFA-45D1-B36D-4E68515FEB60}" dt="2021-07-20T05:16:02.122" v="1006" actId="14100"/>
        <pc:sldMkLst>
          <pc:docMk/>
          <pc:sldMk cId="4010501318" sldId="279"/>
        </pc:sldMkLst>
        <pc:picChg chg="add mod modCrop">
          <ac:chgData name="Takehara Kazuyo" userId="6c1305eccc517997" providerId="LiveId" clId="{73106909-5CFA-45D1-B36D-4E68515FEB60}" dt="2021-07-20T05:16:02.122" v="1006" actId="14100"/>
          <ac:picMkLst>
            <pc:docMk/>
            <pc:sldMk cId="4010501318" sldId="279"/>
            <ac:picMk id="3" creationId="{2E94E7D8-B393-4838-9C5A-1299A5E7C32A}"/>
          </ac:picMkLst>
        </pc:picChg>
        <pc:picChg chg="add mod modCrop">
          <ac:chgData name="Takehara Kazuyo" userId="6c1305eccc517997" providerId="LiveId" clId="{73106909-5CFA-45D1-B36D-4E68515FEB60}" dt="2021-07-20T05:15:54.983" v="1005" actId="1038"/>
          <ac:picMkLst>
            <pc:docMk/>
            <pc:sldMk cId="4010501318" sldId="279"/>
            <ac:picMk id="5" creationId="{91AA40F5-F193-4D5D-8E69-057F83351E5D}"/>
          </ac:picMkLst>
        </pc:picChg>
      </pc:sldChg>
      <pc:sldChg chg="addSp modSp add mod replId">
        <pc:chgData name="Takehara Kazuyo" userId="6c1305eccc517997" providerId="LiveId" clId="{73106909-5CFA-45D1-B36D-4E68515FEB60}" dt="2021-07-20T05:16:54.463" v="1014" actId="1076"/>
        <pc:sldMkLst>
          <pc:docMk/>
          <pc:sldMk cId="3828374665" sldId="280"/>
        </pc:sldMkLst>
        <pc:picChg chg="add mod modCrop">
          <ac:chgData name="Takehara Kazuyo" userId="6c1305eccc517997" providerId="LiveId" clId="{73106909-5CFA-45D1-B36D-4E68515FEB60}" dt="2021-07-20T05:16:54.463" v="1014" actId="1076"/>
          <ac:picMkLst>
            <pc:docMk/>
            <pc:sldMk cId="3828374665" sldId="280"/>
            <ac:picMk id="3" creationId="{FCD80860-3DFB-4552-83AF-DCFC60F5EE6A}"/>
          </ac:picMkLst>
        </pc:picChg>
      </pc:sldChg>
      <pc:sldChg chg="addSp modSp add mod replId">
        <pc:chgData name="Takehara Kazuyo" userId="6c1305eccc517997" providerId="LiveId" clId="{73106909-5CFA-45D1-B36D-4E68515FEB60}" dt="2021-07-20T05:17:59.194" v="1023" actId="1076"/>
        <pc:sldMkLst>
          <pc:docMk/>
          <pc:sldMk cId="1560533345" sldId="281"/>
        </pc:sldMkLst>
        <pc:picChg chg="add mod modCrop">
          <ac:chgData name="Takehara Kazuyo" userId="6c1305eccc517997" providerId="LiveId" clId="{73106909-5CFA-45D1-B36D-4E68515FEB60}" dt="2021-07-20T05:17:47.258" v="1020" actId="732"/>
          <ac:picMkLst>
            <pc:docMk/>
            <pc:sldMk cId="1560533345" sldId="281"/>
            <ac:picMk id="3" creationId="{5BE3DBD6-604F-4035-BAE7-CC4996D676C3}"/>
          </ac:picMkLst>
        </pc:picChg>
        <pc:picChg chg="add mod modCrop">
          <ac:chgData name="Takehara Kazuyo" userId="6c1305eccc517997" providerId="LiveId" clId="{73106909-5CFA-45D1-B36D-4E68515FEB60}" dt="2021-07-20T05:17:59.194" v="1023" actId="1076"/>
          <ac:picMkLst>
            <pc:docMk/>
            <pc:sldMk cId="1560533345" sldId="281"/>
            <ac:picMk id="4" creationId="{3097EABE-3A42-4D08-B01D-C1F76AFC8FCE}"/>
          </ac:picMkLst>
        </pc:picChg>
      </pc:sldChg>
      <pc:sldChg chg="addSp modSp add mod replId">
        <pc:chgData name="Takehara Kazuyo" userId="6c1305eccc517997" providerId="LiveId" clId="{73106909-5CFA-45D1-B36D-4E68515FEB60}" dt="2021-07-20T05:22:33.017" v="1094" actId="14100"/>
        <pc:sldMkLst>
          <pc:docMk/>
          <pc:sldMk cId="3993091699" sldId="282"/>
        </pc:sldMkLst>
        <pc:picChg chg="add mod ord modCrop">
          <ac:chgData name="Takehara Kazuyo" userId="6c1305eccc517997" providerId="LiveId" clId="{73106909-5CFA-45D1-B36D-4E68515FEB60}" dt="2021-07-20T05:20:07.096" v="1043" actId="14100"/>
          <ac:picMkLst>
            <pc:docMk/>
            <pc:sldMk cId="3993091699" sldId="282"/>
            <ac:picMk id="3" creationId="{0D52C90C-8EB6-49C8-9842-8C17921464BB}"/>
          </ac:picMkLst>
        </pc:picChg>
        <pc:picChg chg="add mod modCrop">
          <ac:chgData name="Takehara Kazuyo" userId="6c1305eccc517997" providerId="LiveId" clId="{73106909-5CFA-45D1-B36D-4E68515FEB60}" dt="2021-07-20T05:19:46.076" v="1040" actId="14100"/>
          <ac:picMkLst>
            <pc:docMk/>
            <pc:sldMk cId="3993091699" sldId="282"/>
            <ac:picMk id="4" creationId="{ACDCAD1B-79CE-4119-8272-A0406FDEC67F}"/>
          </ac:picMkLst>
        </pc:picChg>
        <pc:picChg chg="add mod modCrop">
          <ac:chgData name="Takehara Kazuyo" userId="6c1305eccc517997" providerId="LiveId" clId="{73106909-5CFA-45D1-B36D-4E68515FEB60}" dt="2021-07-20T05:22:33.017" v="1094" actId="14100"/>
          <ac:picMkLst>
            <pc:docMk/>
            <pc:sldMk cId="3993091699" sldId="282"/>
            <ac:picMk id="6" creationId="{E70B72CB-CED1-442D-884A-EFF692CC586E}"/>
          </ac:picMkLst>
        </pc:picChg>
      </pc:sldChg>
      <pc:sldChg chg="addSp delSp modSp add mod delAnim modAnim">
        <pc:chgData name="Takehara Kazuyo" userId="6c1305eccc517997" providerId="LiveId" clId="{73106909-5CFA-45D1-B36D-4E68515FEB60}" dt="2021-07-20T09:25:04.648" v="1185"/>
        <pc:sldMkLst>
          <pc:docMk/>
          <pc:sldMk cId="3052242596" sldId="283"/>
        </pc:sldMkLst>
        <pc:picChg chg="add del mod">
          <ac:chgData name="Takehara Kazuyo" userId="6c1305eccc517997" providerId="LiveId" clId="{73106909-5CFA-45D1-B36D-4E68515FEB60}" dt="2021-07-20T09:25:04.162" v="1184" actId="478"/>
          <ac:picMkLst>
            <pc:docMk/>
            <pc:sldMk cId="3052242596" sldId="283"/>
            <ac:picMk id="4" creationId="{ACE87808-8425-4DFC-98A6-EF16697EE11E}"/>
          </ac:picMkLst>
        </pc:picChg>
        <pc:picChg chg="mod modCrop">
          <ac:chgData name="Takehara Kazuyo" userId="6c1305eccc517997" providerId="LiveId" clId="{73106909-5CFA-45D1-B36D-4E68515FEB60}" dt="2021-07-20T03:40:36.194" v="56" actId="14100"/>
          <ac:picMkLst>
            <pc:docMk/>
            <pc:sldMk cId="3052242596" sldId="283"/>
            <ac:picMk id="5" creationId="{EC28CD7A-91EC-4CF4-9BB3-393DBF09FCF6}"/>
          </ac:picMkLst>
        </pc:picChg>
        <pc:picChg chg="add mod">
          <ac:chgData name="Takehara Kazuyo" userId="6c1305eccc517997" providerId="LiveId" clId="{73106909-5CFA-45D1-B36D-4E68515FEB60}" dt="2021-07-20T09:25:04.648" v="1185"/>
          <ac:picMkLst>
            <pc:docMk/>
            <pc:sldMk cId="3052242596" sldId="283"/>
            <ac:picMk id="6" creationId="{8169D95B-EB55-4615-B00C-34690C8CA5A0}"/>
          </ac:picMkLst>
        </pc:picChg>
      </pc:sldChg>
      <pc:sldChg chg="addSp delSp modSp add mod modAnim">
        <pc:chgData name="Takehara Kazuyo" userId="6c1305eccc517997" providerId="LiveId" clId="{73106909-5CFA-45D1-B36D-4E68515FEB60}" dt="2021-07-20T09:25:16.279" v="1186"/>
        <pc:sldMkLst>
          <pc:docMk/>
          <pc:sldMk cId="140210227" sldId="284"/>
        </pc:sldMkLst>
        <pc:spChg chg="add del mod">
          <ac:chgData name="Takehara Kazuyo" userId="6c1305eccc517997" providerId="LiveId" clId="{73106909-5CFA-45D1-B36D-4E68515FEB60}" dt="2021-07-20T03:44:21.472" v="164" actId="478"/>
          <ac:spMkLst>
            <pc:docMk/>
            <pc:sldMk cId="140210227" sldId="284"/>
            <ac:spMk id="4" creationId="{F00C39FA-5745-489B-92B1-46D77DCEE397}"/>
          </ac:spMkLst>
        </pc:spChg>
        <pc:spChg chg="add mod">
          <ac:chgData name="Takehara Kazuyo" userId="6c1305eccc517997" providerId="LiveId" clId="{73106909-5CFA-45D1-B36D-4E68515FEB60}" dt="2021-07-20T03:44:29.017" v="166" actId="1076"/>
          <ac:spMkLst>
            <pc:docMk/>
            <pc:sldMk cId="140210227" sldId="284"/>
            <ac:spMk id="6" creationId="{626CB4BA-FE94-4EF2-8D5A-BFF88855C9CD}"/>
          </ac:spMkLst>
        </pc:spChg>
        <pc:picChg chg="add mod">
          <ac:chgData name="Takehara Kazuyo" userId="6c1305eccc517997" providerId="LiveId" clId="{73106909-5CFA-45D1-B36D-4E68515FEB60}" dt="2021-07-20T03:41:26.829" v="65" actId="1076"/>
          <ac:picMkLst>
            <pc:docMk/>
            <pc:sldMk cId="140210227" sldId="284"/>
            <ac:picMk id="2" creationId="{BB896FD6-8882-4CFC-9CCA-331CEB7E965E}"/>
          </ac:picMkLst>
        </pc:picChg>
        <pc:picChg chg="mod">
          <ac:chgData name="Takehara Kazuyo" userId="6c1305eccc517997" providerId="LiveId" clId="{73106909-5CFA-45D1-B36D-4E68515FEB60}" dt="2021-07-20T03:41:00.519" v="62" actId="1076"/>
          <ac:picMkLst>
            <pc:docMk/>
            <pc:sldMk cId="140210227" sldId="284"/>
            <ac:picMk id="3" creationId="{1279D412-065E-4DAE-BD8A-DF6F58C4B3A7}"/>
          </ac:picMkLst>
        </pc:picChg>
        <pc:picChg chg="mod modCrop">
          <ac:chgData name="Takehara Kazuyo" userId="6c1305eccc517997" providerId="LiveId" clId="{73106909-5CFA-45D1-B36D-4E68515FEB60}" dt="2021-07-20T03:41:04.173" v="63" actId="14100"/>
          <ac:picMkLst>
            <pc:docMk/>
            <pc:sldMk cId="140210227" sldId="284"/>
            <ac:picMk id="5" creationId="{EC28CD7A-91EC-4CF4-9BB3-393DBF09FCF6}"/>
          </ac:picMkLst>
        </pc:picChg>
      </pc:sldChg>
      <pc:sldChg chg="delSp modSp add mod delAnim">
        <pc:chgData name="Takehara Kazuyo" userId="6c1305eccc517997" providerId="LiveId" clId="{73106909-5CFA-45D1-B36D-4E68515FEB60}" dt="2021-07-20T03:39:14.107" v="39" actId="1076"/>
        <pc:sldMkLst>
          <pc:docMk/>
          <pc:sldMk cId="1109884841" sldId="285"/>
        </pc:sldMkLst>
        <pc:picChg chg="mod modCrop">
          <ac:chgData name="Takehara Kazuyo" userId="6c1305eccc517997" providerId="LiveId" clId="{73106909-5CFA-45D1-B36D-4E68515FEB60}" dt="2021-07-20T03:39:14.107" v="39" actId="1076"/>
          <ac:picMkLst>
            <pc:docMk/>
            <pc:sldMk cId="1109884841" sldId="285"/>
            <ac:picMk id="3" creationId="{1279D412-065E-4DAE-BD8A-DF6F58C4B3A7}"/>
          </ac:picMkLst>
        </pc:picChg>
        <pc:picChg chg="del">
          <ac:chgData name="Takehara Kazuyo" userId="6c1305eccc517997" providerId="LiveId" clId="{73106909-5CFA-45D1-B36D-4E68515FEB60}" dt="2021-07-20T03:38:21.807" v="28" actId="478"/>
          <ac:picMkLst>
            <pc:docMk/>
            <pc:sldMk cId="1109884841" sldId="285"/>
            <ac:picMk id="5" creationId="{EC28CD7A-91EC-4CF4-9BB3-393DBF09FCF6}"/>
          </ac:picMkLst>
        </pc:picChg>
        <pc:picChg chg="del">
          <ac:chgData name="Takehara Kazuyo" userId="6c1305eccc517997" providerId="LiveId" clId="{73106909-5CFA-45D1-B36D-4E68515FEB60}" dt="2021-07-20T03:38:22.796" v="29" actId="478"/>
          <ac:picMkLst>
            <pc:docMk/>
            <pc:sldMk cId="1109884841" sldId="285"/>
            <ac:picMk id="6" creationId="{8B9E4F32-BFD4-4B64-A19A-9F9B70954782}"/>
          </ac:picMkLst>
        </pc:picChg>
      </pc:sldChg>
      <pc:sldChg chg="modSp add mod">
        <pc:chgData name="Takehara Kazuyo" userId="6c1305eccc517997" providerId="LiveId" clId="{73106909-5CFA-45D1-B36D-4E68515FEB60}" dt="2021-07-20T03:39:45.607" v="45" actId="1076"/>
        <pc:sldMkLst>
          <pc:docMk/>
          <pc:sldMk cId="1435754421" sldId="286"/>
        </pc:sldMkLst>
        <pc:picChg chg="mod modCrop">
          <ac:chgData name="Takehara Kazuyo" userId="6c1305eccc517997" providerId="LiveId" clId="{73106909-5CFA-45D1-B36D-4E68515FEB60}" dt="2021-07-20T03:39:45.607" v="45" actId="1076"/>
          <ac:picMkLst>
            <pc:docMk/>
            <pc:sldMk cId="1435754421" sldId="286"/>
            <ac:picMk id="3" creationId="{1279D412-065E-4DAE-BD8A-DF6F58C4B3A7}"/>
          </ac:picMkLst>
        </pc:picChg>
      </pc:sldChg>
      <pc:sldChg chg="modSp add mod">
        <pc:chgData name="Takehara Kazuyo" userId="6c1305eccc517997" providerId="LiveId" clId="{73106909-5CFA-45D1-B36D-4E68515FEB60}" dt="2021-07-20T03:40:09.876" v="51" actId="1076"/>
        <pc:sldMkLst>
          <pc:docMk/>
          <pc:sldMk cId="2692429361" sldId="287"/>
        </pc:sldMkLst>
        <pc:picChg chg="mod modCrop">
          <ac:chgData name="Takehara Kazuyo" userId="6c1305eccc517997" providerId="LiveId" clId="{73106909-5CFA-45D1-B36D-4E68515FEB60}" dt="2021-07-20T03:40:09.876" v="51" actId="1076"/>
          <ac:picMkLst>
            <pc:docMk/>
            <pc:sldMk cId="2692429361" sldId="287"/>
            <ac:picMk id="3" creationId="{1279D412-065E-4DAE-BD8A-DF6F58C4B3A7}"/>
          </ac:picMkLst>
        </pc:picChg>
      </pc:sldChg>
      <pc:sldChg chg="add del replId">
        <pc:chgData name="Takehara Kazuyo" userId="6c1305eccc517997" providerId="LiveId" clId="{73106909-5CFA-45D1-B36D-4E68515FEB60}" dt="2021-07-20T03:40:14.368" v="52" actId="2696"/>
        <pc:sldMkLst>
          <pc:docMk/>
          <pc:sldMk cId="884572656" sldId="288"/>
        </pc:sldMkLst>
      </pc:sldChg>
      <pc:sldChg chg="addSp delSp modSp mod delAnim modAnim">
        <pc:chgData name="Takehara Kazuyo" userId="6c1305eccc517997" providerId="LiveId" clId="{73106909-5CFA-45D1-B36D-4E68515FEB60}" dt="2021-07-20T09:29:47.458" v="1301"/>
        <pc:sldMkLst>
          <pc:docMk/>
          <pc:sldMk cId="3285372970" sldId="288"/>
        </pc:sldMkLst>
        <pc:spChg chg="add mod">
          <ac:chgData name="Takehara Kazuyo" userId="6c1305eccc517997" providerId="LiveId" clId="{73106909-5CFA-45D1-B36D-4E68515FEB60}" dt="2021-07-20T09:26:49.201" v="1245" actId="20577"/>
          <ac:spMkLst>
            <pc:docMk/>
            <pc:sldMk cId="3285372970" sldId="288"/>
            <ac:spMk id="6" creationId="{1A73C550-FBA3-4973-A6C3-48931792D8C3}"/>
          </ac:spMkLst>
        </pc:spChg>
        <pc:spChg chg="add del mod">
          <ac:chgData name="Takehara Kazuyo" userId="6c1305eccc517997" providerId="LiveId" clId="{73106909-5CFA-45D1-B36D-4E68515FEB60}" dt="2021-07-20T09:28:57.958" v="1296" actId="478"/>
          <ac:spMkLst>
            <pc:docMk/>
            <pc:sldMk cId="3285372970" sldId="288"/>
            <ac:spMk id="7" creationId="{45826BD0-4EC7-4011-AD20-3157D8C1A4B0}"/>
          </ac:spMkLst>
        </pc:spChg>
        <pc:spChg chg="add mod">
          <ac:chgData name="Takehara Kazuyo" userId="6c1305eccc517997" providerId="LiveId" clId="{73106909-5CFA-45D1-B36D-4E68515FEB60}" dt="2021-07-20T09:27:11.672" v="1251" actId="1076"/>
          <ac:spMkLst>
            <pc:docMk/>
            <pc:sldMk cId="3285372970" sldId="288"/>
            <ac:spMk id="9" creationId="{BFADBAD7-1186-4C8D-932B-DE2BE3FCD6B9}"/>
          </ac:spMkLst>
        </pc:spChg>
        <pc:spChg chg="add mod">
          <ac:chgData name="Takehara Kazuyo" userId="6c1305eccc517997" providerId="LiveId" clId="{73106909-5CFA-45D1-B36D-4E68515FEB60}" dt="2021-07-20T09:28:16.981" v="1288" actId="20577"/>
          <ac:spMkLst>
            <pc:docMk/>
            <pc:sldMk cId="3285372970" sldId="288"/>
            <ac:spMk id="10" creationId="{23666019-051C-4ACA-9AD9-AAA2D851D1B2}"/>
          </ac:spMkLst>
        </pc:spChg>
        <pc:spChg chg="add mod">
          <ac:chgData name="Takehara Kazuyo" userId="6c1305eccc517997" providerId="LiveId" clId="{73106909-5CFA-45D1-B36D-4E68515FEB60}" dt="2021-07-20T09:28:23.439" v="1289" actId="20577"/>
          <ac:spMkLst>
            <pc:docMk/>
            <pc:sldMk cId="3285372970" sldId="288"/>
            <ac:spMk id="11" creationId="{4F9CEC9B-9CBD-4CBA-8062-E1CE2DF401CC}"/>
          </ac:spMkLst>
        </pc:spChg>
        <pc:spChg chg="add mod">
          <ac:chgData name="Takehara Kazuyo" userId="6c1305eccc517997" providerId="LiveId" clId="{73106909-5CFA-45D1-B36D-4E68515FEB60}" dt="2021-07-20T09:28:29.031" v="1290" actId="20577"/>
          <ac:spMkLst>
            <pc:docMk/>
            <pc:sldMk cId="3285372970" sldId="288"/>
            <ac:spMk id="12" creationId="{916E2C42-6945-4F1D-9B31-36C9FA236C4B}"/>
          </ac:spMkLst>
        </pc:spChg>
        <pc:spChg chg="add mod">
          <ac:chgData name="Takehara Kazuyo" userId="6c1305eccc517997" providerId="LiveId" clId="{73106909-5CFA-45D1-B36D-4E68515FEB60}" dt="2021-07-20T09:28:33.780" v="1291" actId="20577"/>
          <ac:spMkLst>
            <pc:docMk/>
            <pc:sldMk cId="3285372970" sldId="288"/>
            <ac:spMk id="13" creationId="{D6802C0F-F765-4C63-B6E9-5FBCC844069E}"/>
          </ac:spMkLst>
        </pc:spChg>
        <pc:spChg chg="add mod">
          <ac:chgData name="Takehara Kazuyo" userId="6c1305eccc517997" providerId="LiveId" clId="{73106909-5CFA-45D1-B36D-4E68515FEB60}" dt="2021-07-20T09:28:38.412" v="1292" actId="20577"/>
          <ac:spMkLst>
            <pc:docMk/>
            <pc:sldMk cId="3285372970" sldId="288"/>
            <ac:spMk id="14" creationId="{FA7FE6DD-913E-408D-A850-3BA1AB3F05D0}"/>
          </ac:spMkLst>
        </pc:spChg>
        <pc:spChg chg="add mod">
          <ac:chgData name="Takehara Kazuyo" userId="6c1305eccc517997" providerId="LiveId" clId="{73106909-5CFA-45D1-B36D-4E68515FEB60}" dt="2021-07-20T09:28:44.204" v="1293" actId="20577"/>
          <ac:spMkLst>
            <pc:docMk/>
            <pc:sldMk cId="3285372970" sldId="288"/>
            <ac:spMk id="15" creationId="{1534A12C-E85D-411E-82A2-2313FC00065B}"/>
          </ac:spMkLst>
        </pc:spChg>
        <pc:spChg chg="add mod">
          <ac:chgData name="Takehara Kazuyo" userId="6c1305eccc517997" providerId="LiveId" clId="{73106909-5CFA-45D1-B36D-4E68515FEB60}" dt="2021-07-20T09:28:50.831" v="1294" actId="20577"/>
          <ac:spMkLst>
            <pc:docMk/>
            <pc:sldMk cId="3285372970" sldId="288"/>
            <ac:spMk id="16" creationId="{CB01074B-4032-4CED-9CBA-A27FB2228320}"/>
          </ac:spMkLst>
        </pc:spChg>
        <pc:spChg chg="add mod">
          <ac:chgData name="Takehara Kazuyo" userId="6c1305eccc517997" providerId="LiveId" clId="{73106909-5CFA-45D1-B36D-4E68515FEB60}" dt="2021-07-20T09:28:11.455" v="1287" actId="1037"/>
          <ac:spMkLst>
            <pc:docMk/>
            <pc:sldMk cId="3285372970" sldId="288"/>
            <ac:spMk id="17" creationId="{FAD3E9AA-F809-407E-A586-20A92CFC333D}"/>
          </ac:spMkLst>
        </pc:spChg>
        <pc:spChg chg="add mod">
          <ac:chgData name="Takehara Kazuyo" userId="6c1305eccc517997" providerId="LiveId" clId="{73106909-5CFA-45D1-B36D-4E68515FEB60}" dt="2021-07-20T09:27:58.893" v="1275" actId="1037"/>
          <ac:spMkLst>
            <pc:docMk/>
            <pc:sldMk cId="3285372970" sldId="288"/>
            <ac:spMk id="18" creationId="{C4683C8A-0F47-49DD-99BC-342F8E399135}"/>
          </ac:spMkLst>
        </pc:spChg>
        <pc:picChg chg="add mod">
          <ac:chgData name="Takehara Kazuyo" userId="6c1305eccc517997" providerId="LiveId" clId="{73106909-5CFA-45D1-B36D-4E68515FEB60}" dt="2021-07-20T03:43:46.819" v="154" actId="14100"/>
          <ac:picMkLst>
            <pc:docMk/>
            <pc:sldMk cId="3285372970" sldId="288"/>
            <ac:picMk id="3" creationId="{045E0745-0E4E-460A-A40D-3AF0123841D0}"/>
          </ac:picMkLst>
        </pc:picChg>
        <pc:picChg chg="add mod">
          <ac:chgData name="Takehara Kazuyo" userId="6c1305eccc517997" providerId="LiveId" clId="{73106909-5CFA-45D1-B36D-4E68515FEB60}" dt="2021-07-20T03:43:40.562" v="152" actId="1076"/>
          <ac:picMkLst>
            <pc:docMk/>
            <pc:sldMk cId="3285372970" sldId="288"/>
            <ac:picMk id="4" creationId="{049920DE-C3F7-4A7D-9CAE-7CF1D3BBF49C}"/>
          </ac:picMkLst>
        </pc:picChg>
        <pc:picChg chg="add del mod">
          <ac:chgData name="Takehara Kazuyo" userId="6c1305eccc517997" providerId="LiveId" clId="{73106909-5CFA-45D1-B36D-4E68515FEB60}" dt="2021-07-20T09:29:47.057" v="1300" actId="478"/>
          <ac:picMkLst>
            <pc:docMk/>
            <pc:sldMk cId="3285372970" sldId="288"/>
            <ac:picMk id="5" creationId="{5AC445C8-D550-48B1-940B-4282C510C734}"/>
          </ac:picMkLst>
        </pc:picChg>
        <pc:picChg chg="add mod">
          <ac:chgData name="Takehara Kazuyo" userId="6c1305eccc517997" providerId="LiveId" clId="{73106909-5CFA-45D1-B36D-4E68515FEB60}" dt="2021-07-20T09:29:47.458" v="1301"/>
          <ac:picMkLst>
            <pc:docMk/>
            <pc:sldMk cId="3285372970" sldId="288"/>
            <ac:picMk id="19" creationId="{94E3C987-FCF9-4F50-AEA3-FB6D5DA36030}"/>
          </ac:picMkLst>
        </pc:picChg>
      </pc:sldChg>
      <pc:sldChg chg="addSp delSp modSp add mod delAnim modAnim">
        <pc:chgData name="Takehara Kazuyo" userId="6c1305eccc517997" providerId="LiveId" clId="{73106909-5CFA-45D1-B36D-4E68515FEB60}" dt="2021-07-20T10:31:41.435" v="2129" actId="1076"/>
        <pc:sldMkLst>
          <pc:docMk/>
          <pc:sldMk cId="2630400588" sldId="289"/>
        </pc:sldMkLst>
        <pc:picChg chg="mod modCrop">
          <ac:chgData name="Takehara Kazuyo" userId="6c1305eccc517997" providerId="LiveId" clId="{73106909-5CFA-45D1-B36D-4E68515FEB60}" dt="2021-07-20T03:53:27.331" v="374" actId="1076"/>
          <ac:picMkLst>
            <pc:docMk/>
            <pc:sldMk cId="2630400588" sldId="289"/>
            <ac:picMk id="3" creationId="{191C5FA9-D69F-4CF8-A6B7-AB46E91AFCCA}"/>
          </ac:picMkLst>
        </pc:picChg>
        <pc:picChg chg="add mod modCrop">
          <ac:chgData name="Takehara Kazuyo" userId="6c1305eccc517997" providerId="LiveId" clId="{73106909-5CFA-45D1-B36D-4E68515FEB60}" dt="2021-07-20T03:53:38.530" v="377" actId="1076"/>
          <ac:picMkLst>
            <pc:docMk/>
            <pc:sldMk cId="2630400588" sldId="289"/>
            <ac:picMk id="4" creationId="{C00232A4-4735-451D-99AA-52105D08F3A6}"/>
          </ac:picMkLst>
        </pc:picChg>
        <pc:picChg chg="add del mod">
          <ac:chgData name="Takehara Kazuyo" userId="6c1305eccc517997" providerId="LiveId" clId="{73106909-5CFA-45D1-B36D-4E68515FEB60}" dt="2021-07-20T09:30:59.129" v="1310" actId="478"/>
          <ac:picMkLst>
            <pc:docMk/>
            <pc:sldMk cId="2630400588" sldId="289"/>
            <ac:picMk id="5" creationId="{F5D29714-6093-4DBA-9965-4B1962CCC89C}"/>
          </ac:picMkLst>
        </pc:picChg>
        <pc:picChg chg="add del mod">
          <ac:chgData name="Takehara Kazuyo" userId="6c1305eccc517997" providerId="LiveId" clId="{73106909-5CFA-45D1-B36D-4E68515FEB60}" dt="2021-07-20T09:30:59.129" v="1310" actId="478"/>
          <ac:picMkLst>
            <pc:docMk/>
            <pc:sldMk cId="2630400588" sldId="289"/>
            <ac:picMk id="6" creationId="{75A8FA38-194C-460C-BD3C-BFCB6971A028}"/>
          </ac:picMkLst>
        </pc:picChg>
        <pc:picChg chg="add del mod">
          <ac:chgData name="Takehara Kazuyo" userId="6c1305eccc517997" providerId="LiveId" clId="{73106909-5CFA-45D1-B36D-4E68515FEB60}" dt="2021-07-20T09:30:59.129" v="1310" actId="478"/>
          <ac:picMkLst>
            <pc:docMk/>
            <pc:sldMk cId="2630400588" sldId="289"/>
            <ac:picMk id="7" creationId="{00A6846E-0810-44DE-8BAB-12B888505E84}"/>
          </ac:picMkLst>
        </pc:picChg>
        <pc:picChg chg="add del mod">
          <ac:chgData name="Takehara Kazuyo" userId="6c1305eccc517997" providerId="LiveId" clId="{73106909-5CFA-45D1-B36D-4E68515FEB60}" dt="2021-07-20T09:30:59.129" v="1310" actId="478"/>
          <ac:picMkLst>
            <pc:docMk/>
            <pc:sldMk cId="2630400588" sldId="289"/>
            <ac:picMk id="8" creationId="{FFF4FFBD-E6C7-4794-AB69-335FD075890C}"/>
          </ac:picMkLst>
        </pc:picChg>
        <pc:picChg chg="add mod">
          <ac:chgData name="Takehara Kazuyo" userId="6c1305eccc517997" providerId="LiveId" clId="{73106909-5CFA-45D1-B36D-4E68515FEB60}" dt="2021-07-20T09:31:06.247" v="1346" actId="1035"/>
          <ac:picMkLst>
            <pc:docMk/>
            <pc:sldMk cId="2630400588" sldId="289"/>
            <ac:picMk id="9" creationId="{59168C5F-CA5A-4511-AE78-DC50321971FB}"/>
          </ac:picMkLst>
        </pc:picChg>
        <pc:picChg chg="add mod">
          <ac:chgData name="Takehara Kazuyo" userId="6c1305eccc517997" providerId="LiveId" clId="{73106909-5CFA-45D1-B36D-4E68515FEB60}" dt="2021-07-20T09:31:06.247" v="1346" actId="1035"/>
          <ac:picMkLst>
            <pc:docMk/>
            <pc:sldMk cId="2630400588" sldId="289"/>
            <ac:picMk id="10" creationId="{DB90E700-A0C6-423B-B25F-0AE8EFED77C7}"/>
          </ac:picMkLst>
        </pc:picChg>
        <pc:picChg chg="add del mod">
          <ac:chgData name="Takehara Kazuyo" userId="6c1305eccc517997" providerId="LiveId" clId="{73106909-5CFA-45D1-B36D-4E68515FEB60}" dt="2021-07-20T10:31:35.615" v="2127" actId="478"/>
          <ac:picMkLst>
            <pc:docMk/>
            <pc:sldMk cId="2630400588" sldId="289"/>
            <ac:picMk id="11" creationId="{017A9B4C-2E18-4F44-BC60-66D2457F01E3}"/>
          </ac:picMkLst>
        </pc:picChg>
        <pc:picChg chg="add del mod">
          <ac:chgData name="Takehara Kazuyo" userId="6c1305eccc517997" providerId="LiveId" clId="{73106909-5CFA-45D1-B36D-4E68515FEB60}" dt="2021-07-20T10:31:35.615" v="2127" actId="478"/>
          <ac:picMkLst>
            <pc:docMk/>
            <pc:sldMk cId="2630400588" sldId="289"/>
            <ac:picMk id="12" creationId="{FB9598F0-27F4-4E36-907E-51CC4FE2E0FE}"/>
          </ac:picMkLst>
        </pc:picChg>
        <pc:picChg chg="add mod">
          <ac:chgData name="Takehara Kazuyo" userId="6c1305eccc517997" providerId="LiveId" clId="{73106909-5CFA-45D1-B36D-4E68515FEB60}" dt="2021-07-20T10:31:41.435" v="2129" actId="1076"/>
          <ac:picMkLst>
            <pc:docMk/>
            <pc:sldMk cId="2630400588" sldId="289"/>
            <ac:picMk id="13" creationId="{3F24BC10-4CD5-41BE-97E7-0A9227A909CB}"/>
          </ac:picMkLst>
        </pc:picChg>
        <pc:picChg chg="add mod">
          <ac:chgData name="Takehara Kazuyo" userId="6c1305eccc517997" providerId="LiveId" clId="{73106909-5CFA-45D1-B36D-4E68515FEB60}" dt="2021-07-20T10:31:41.435" v="2129" actId="1076"/>
          <ac:picMkLst>
            <pc:docMk/>
            <pc:sldMk cId="2630400588" sldId="289"/>
            <ac:picMk id="14" creationId="{FA39D47E-79B2-4872-86FE-7C46614E2CC5}"/>
          </ac:picMkLst>
        </pc:picChg>
      </pc:sldChg>
      <pc:sldChg chg="addSp delSp modSp mod delAnim modAnim">
        <pc:chgData name="Takehara Kazuyo" userId="6c1305eccc517997" providerId="LiveId" clId="{73106909-5CFA-45D1-B36D-4E68515FEB60}" dt="2021-07-20T10:30:54.917" v="2125"/>
        <pc:sldMkLst>
          <pc:docMk/>
          <pc:sldMk cId="376002696" sldId="290"/>
        </pc:sldMkLst>
        <pc:spChg chg="add mod">
          <ac:chgData name="Takehara Kazuyo" userId="6c1305eccc517997" providerId="LiveId" clId="{73106909-5CFA-45D1-B36D-4E68515FEB60}" dt="2021-07-20T03:51:36.564" v="296" actId="122"/>
          <ac:spMkLst>
            <pc:docMk/>
            <pc:sldMk cId="376002696" sldId="290"/>
            <ac:spMk id="2" creationId="{E1DEAB3B-3637-4AC3-ABD1-BBF609BDA676}"/>
          </ac:spMkLst>
        </pc:spChg>
        <pc:spChg chg="add mod">
          <ac:chgData name="Takehara Kazuyo" userId="6c1305eccc517997" providerId="LiveId" clId="{73106909-5CFA-45D1-B36D-4E68515FEB60}" dt="2021-07-20T03:51:46.295" v="298" actId="14100"/>
          <ac:spMkLst>
            <pc:docMk/>
            <pc:sldMk cId="376002696" sldId="290"/>
            <ac:spMk id="10" creationId="{39C462BA-C68F-4A22-83DA-52533F4413F9}"/>
          </ac:spMkLst>
        </pc:spChg>
        <pc:spChg chg="add mod">
          <ac:chgData name="Takehara Kazuyo" userId="6c1305eccc517997" providerId="LiveId" clId="{73106909-5CFA-45D1-B36D-4E68515FEB60}" dt="2021-07-20T03:52:39.090" v="356" actId="20577"/>
          <ac:spMkLst>
            <pc:docMk/>
            <pc:sldMk cId="376002696" sldId="290"/>
            <ac:spMk id="11" creationId="{79949782-281B-455F-81F7-38B2D3D12FCA}"/>
          </ac:spMkLst>
        </pc:spChg>
        <pc:spChg chg="add mod">
          <ac:chgData name="Takehara Kazuyo" userId="6c1305eccc517997" providerId="LiveId" clId="{73106909-5CFA-45D1-B36D-4E68515FEB60}" dt="2021-07-20T03:52:53.692" v="368" actId="20577"/>
          <ac:spMkLst>
            <pc:docMk/>
            <pc:sldMk cId="376002696" sldId="290"/>
            <ac:spMk id="12" creationId="{F64AD9D1-9221-44DB-8C2D-B92A8C119C35}"/>
          </ac:spMkLst>
        </pc:spChg>
        <pc:picChg chg="add mod">
          <ac:chgData name="Takehara Kazuyo" userId="6c1305eccc517997" providerId="LiveId" clId="{73106909-5CFA-45D1-B36D-4E68515FEB60}" dt="2021-07-20T03:50:02.865" v="230"/>
          <ac:picMkLst>
            <pc:docMk/>
            <pc:sldMk cId="376002696" sldId="290"/>
            <ac:picMk id="3" creationId="{9F7C623C-6F4C-432A-B499-1BDE569DE798}"/>
          </ac:picMkLst>
        </pc:picChg>
        <pc:picChg chg="add mod">
          <ac:chgData name="Takehara Kazuyo" userId="6c1305eccc517997" providerId="LiveId" clId="{73106909-5CFA-45D1-B36D-4E68515FEB60}" dt="2021-07-20T03:50:02.865" v="230"/>
          <ac:picMkLst>
            <pc:docMk/>
            <pc:sldMk cId="376002696" sldId="290"/>
            <ac:picMk id="4" creationId="{0CA5DCE5-9268-46A8-AA73-42C0EC4FC7FD}"/>
          </ac:picMkLst>
        </pc:picChg>
        <pc:picChg chg="add del mod">
          <ac:chgData name="Takehara Kazuyo" userId="6c1305eccc517997" providerId="LiveId" clId="{73106909-5CFA-45D1-B36D-4E68515FEB60}" dt="2021-07-20T09:30:44.073" v="1306" actId="478"/>
          <ac:picMkLst>
            <pc:docMk/>
            <pc:sldMk cId="376002696" sldId="290"/>
            <ac:picMk id="5" creationId="{586333A8-5354-4ADB-8F98-6951F55335F6}"/>
          </ac:picMkLst>
        </pc:picChg>
        <pc:picChg chg="add del mod">
          <ac:chgData name="Takehara Kazuyo" userId="6c1305eccc517997" providerId="LiveId" clId="{73106909-5CFA-45D1-B36D-4E68515FEB60}" dt="2021-07-20T09:30:44.073" v="1306" actId="478"/>
          <ac:picMkLst>
            <pc:docMk/>
            <pc:sldMk cId="376002696" sldId="290"/>
            <ac:picMk id="6" creationId="{298FA51F-637E-44A9-BC07-EAD23205A5C7}"/>
          </ac:picMkLst>
        </pc:picChg>
        <pc:picChg chg="add del mod">
          <ac:chgData name="Takehara Kazuyo" userId="6c1305eccc517997" providerId="LiveId" clId="{73106909-5CFA-45D1-B36D-4E68515FEB60}" dt="2021-07-20T09:30:44.073" v="1306" actId="478"/>
          <ac:picMkLst>
            <pc:docMk/>
            <pc:sldMk cId="376002696" sldId="290"/>
            <ac:picMk id="7" creationId="{FDB0ED91-00FB-4D5D-AE6F-3C10458A8CD4}"/>
          </ac:picMkLst>
        </pc:picChg>
        <pc:picChg chg="add del mod">
          <ac:chgData name="Takehara Kazuyo" userId="6c1305eccc517997" providerId="LiveId" clId="{73106909-5CFA-45D1-B36D-4E68515FEB60}" dt="2021-07-20T09:30:44.073" v="1306" actId="478"/>
          <ac:picMkLst>
            <pc:docMk/>
            <pc:sldMk cId="376002696" sldId="290"/>
            <ac:picMk id="8" creationId="{59BEEFBA-544D-4CBC-9DB7-C32B96C28F43}"/>
          </ac:picMkLst>
        </pc:picChg>
        <pc:picChg chg="add mod">
          <ac:chgData name="Takehara Kazuyo" userId="6c1305eccc517997" providerId="LiveId" clId="{73106909-5CFA-45D1-B36D-4E68515FEB60}" dt="2021-07-20T09:30:44.530" v="1307"/>
          <ac:picMkLst>
            <pc:docMk/>
            <pc:sldMk cId="376002696" sldId="290"/>
            <ac:picMk id="13" creationId="{8F5299A0-61B0-44F1-9B4A-D7CF1ABE7C23}"/>
          </ac:picMkLst>
        </pc:picChg>
        <pc:picChg chg="add mod">
          <ac:chgData name="Takehara Kazuyo" userId="6c1305eccc517997" providerId="LiveId" clId="{73106909-5CFA-45D1-B36D-4E68515FEB60}" dt="2021-07-20T09:30:44.530" v="1307"/>
          <ac:picMkLst>
            <pc:docMk/>
            <pc:sldMk cId="376002696" sldId="290"/>
            <ac:picMk id="14" creationId="{56DF2720-7E74-4B48-8A99-E2DC21A14095}"/>
          </ac:picMkLst>
        </pc:picChg>
        <pc:picChg chg="add del mod">
          <ac:chgData name="Takehara Kazuyo" userId="6c1305eccc517997" providerId="LiveId" clId="{73106909-5CFA-45D1-B36D-4E68515FEB60}" dt="2021-07-20T10:29:50.734" v="2118" actId="478"/>
          <ac:picMkLst>
            <pc:docMk/>
            <pc:sldMk cId="376002696" sldId="290"/>
            <ac:picMk id="15" creationId="{121C9806-7EFB-417A-A223-F52B7879A9F5}"/>
          </ac:picMkLst>
        </pc:picChg>
        <pc:picChg chg="add del mod">
          <ac:chgData name="Takehara Kazuyo" userId="6c1305eccc517997" providerId="LiveId" clId="{73106909-5CFA-45D1-B36D-4E68515FEB60}" dt="2021-07-20T10:29:50.734" v="2118" actId="478"/>
          <ac:picMkLst>
            <pc:docMk/>
            <pc:sldMk cId="376002696" sldId="290"/>
            <ac:picMk id="16" creationId="{900CD0D5-F5ED-4F9F-8578-683E91259E7A}"/>
          </ac:picMkLst>
        </pc:picChg>
        <pc:picChg chg="add mod">
          <ac:chgData name="Takehara Kazuyo" userId="6c1305eccc517997" providerId="LiveId" clId="{73106909-5CFA-45D1-B36D-4E68515FEB60}" dt="2021-07-20T10:30:54.917" v="2125"/>
          <ac:picMkLst>
            <pc:docMk/>
            <pc:sldMk cId="376002696" sldId="290"/>
            <ac:picMk id="17" creationId="{BD4D7E31-FD56-49B1-96EB-596AAF40E282}"/>
          </ac:picMkLst>
        </pc:picChg>
        <pc:picChg chg="add mod">
          <ac:chgData name="Takehara Kazuyo" userId="6c1305eccc517997" providerId="LiveId" clId="{73106909-5CFA-45D1-B36D-4E68515FEB60}" dt="2021-07-20T10:30:54.917" v="2125"/>
          <ac:picMkLst>
            <pc:docMk/>
            <pc:sldMk cId="376002696" sldId="290"/>
            <ac:picMk id="18" creationId="{CCC7E227-112C-451E-89B9-9D4B000E7D42}"/>
          </ac:picMkLst>
        </pc:picChg>
      </pc:sldChg>
      <pc:sldChg chg="addSp delSp modSp mod delAnim modAnim">
        <pc:chgData name="Takehara Kazuyo" userId="6c1305eccc517997" providerId="LiveId" clId="{73106909-5CFA-45D1-B36D-4E68515FEB60}" dt="2021-07-20T10:46:38.772" v="2221" actId="1036"/>
        <pc:sldMkLst>
          <pc:docMk/>
          <pc:sldMk cId="4157946450" sldId="291"/>
        </pc:sldMkLst>
        <pc:spChg chg="add mod">
          <ac:chgData name="Takehara Kazuyo" userId="6c1305eccc517997" providerId="LiveId" clId="{73106909-5CFA-45D1-B36D-4E68515FEB60}" dt="2021-07-20T10:46:29.646" v="2213" actId="1036"/>
          <ac:spMkLst>
            <pc:docMk/>
            <pc:sldMk cId="4157946450" sldId="291"/>
            <ac:spMk id="2" creationId="{60D6611D-C550-47E6-9601-1BA429D02DD5}"/>
          </ac:spMkLst>
        </pc:spChg>
        <pc:spChg chg="add mod">
          <ac:chgData name="Takehara Kazuyo" userId="6c1305eccc517997" providerId="LiveId" clId="{73106909-5CFA-45D1-B36D-4E68515FEB60}" dt="2021-07-20T10:46:21.353" v="2211" actId="1036"/>
          <ac:spMkLst>
            <pc:docMk/>
            <pc:sldMk cId="4157946450" sldId="291"/>
            <ac:spMk id="10" creationId="{07E36530-BE50-4825-950F-0562E1535F7C}"/>
          </ac:spMkLst>
        </pc:spChg>
        <pc:spChg chg="add mod">
          <ac:chgData name="Takehara Kazuyo" userId="6c1305eccc517997" providerId="LiveId" clId="{73106909-5CFA-45D1-B36D-4E68515FEB60}" dt="2021-07-20T10:46:25.657" v="2212" actId="1036"/>
          <ac:spMkLst>
            <pc:docMk/>
            <pc:sldMk cId="4157946450" sldId="291"/>
            <ac:spMk id="11" creationId="{5E9A6A5C-9394-4925-A7B6-B29C8BAB0F56}"/>
          </ac:spMkLst>
        </pc:spChg>
        <pc:spChg chg="add mod">
          <ac:chgData name="Takehara Kazuyo" userId="6c1305eccc517997" providerId="LiveId" clId="{73106909-5CFA-45D1-B36D-4E68515FEB60}" dt="2021-07-20T10:46:38.772" v="2221" actId="1036"/>
          <ac:spMkLst>
            <pc:docMk/>
            <pc:sldMk cId="4157946450" sldId="291"/>
            <ac:spMk id="12" creationId="{F0B47C04-35A3-4FFC-9DBC-7F409C0517EA}"/>
          </ac:spMkLst>
        </pc:spChg>
        <pc:spChg chg="add mod">
          <ac:chgData name="Takehara Kazuyo" userId="6c1305eccc517997" providerId="LiveId" clId="{73106909-5CFA-45D1-B36D-4E68515FEB60}" dt="2021-07-20T10:46:33.348" v="2216" actId="1036"/>
          <ac:spMkLst>
            <pc:docMk/>
            <pc:sldMk cId="4157946450" sldId="291"/>
            <ac:spMk id="13" creationId="{7E683041-9B40-417E-B69E-5EEF0F2AA5E9}"/>
          </ac:spMkLst>
        </pc:spChg>
        <pc:spChg chg="add mod">
          <ac:chgData name="Takehara Kazuyo" userId="6c1305eccc517997" providerId="LiveId" clId="{73106909-5CFA-45D1-B36D-4E68515FEB60}" dt="2021-07-20T03:56:45.545" v="456" actId="1036"/>
          <ac:spMkLst>
            <pc:docMk/>
            <pc:sldMk cId="4157946450" sldId="291"/>
            <ac:spMk id="14" creationId="{F8B6126F-2BD7-4E7D-9933-EA5F5DC650BF}"/>
          </ac:spMkLst>
        </pc:spChg>
        <pc:spChg chg="add mod">
          <ac:chgData name="Takehara Kazuyo" userId="6c1305eccc517997" providerId="LiveId" clId="{73106909-5CFA-45D1-B36D-4E68515FEB60}" dt="2021-07-20T03:56:18.528" v="448" actId="1035"/>
          <ac:spMkLst>
            <pc:docMk/>
            <pc:sldMk cId="4157946450" sldId="291"/>
            <ac:spMk id="15" creationId="{2833C61D-A640-4B5A-9404-0B2C4357B8D2}"/>
          </ac:spMkLst>
        </pc:spChg>
        <pc:spChg chg="add mod">
          <ac:chgData name="Takehara Kazuyo" userId="6c1305eccc517997" providerId="LiveId" clId="{73106909-5CFA-45D1-B36D-4E68515FEB60}" dt="2021-07-20T03:56:18.528" v="448" actId="1035"/>
          <ac:spMkLst>
            <pc:docMk/>
            <pc:sldMk cId="4157946450" sldId="291"/>
            <ac:spMk id="16" creationId="{88F51692-EA2D-403F-AB64-B35B69E0C7D6}"/>
          </ac:spMkLst>
        </pc:spChg>
        <pc:spChg chg="add mod">
          <ac:chgData name="Takehara Kazuyo" userId="6c1305eccc517997" providerId="LiveId" clId="{73106909-5CFA-45D1-B36D-4E68515FEB60}" dt="2021-07-20T03:56:28.654" v="452" actId="1036"/>
          <ac:spMkLst>
            <pc:docMk/>
            <pc:sldMk cId="4157946450" sldId="291"/>
            <ac:spMk id="17" creationId="{DD1E073C-6D9B-4F7D-A493-C0A40264FB99}"/>
          </ac:spMkLst>
        </pc:spChg>
        <pc:spChg chg="add mod">
          <ac:chgData name="Takehara Kazuyo" userId="6c1305eccc517997" providerId="LiveId" clId="{73106909-5CFA-45D1-B36D-4E68515FEB60}" dt="2021-07-20T03:57:15.861" v="620" actId="1036"/>
          <ac:spMkLst>
            <pc:docMk/>
            <pc:sldMk cId="4157946450" sldId="291"/>
            <ac:spMk id="18" creationId="{4CDA77D5-E608-459B-AD12-E835D67D0ADB}"/>
          </ac:spMkLst>
        </pc:spChg>
        <pc:spChg chg="add mod">
          <ac:chgData name="Takehara Kazuyo" userId="6c1305eccc517997" providerId="LiveId" clId="{73106909-5CFA-45D1-B36D-4E68515FEB60}" dt="2021-07-20T03:57:07.034" v="599" actId="1036"/>
          <ac:spMkLst>
            <pc:docMk/>
            <pc:sldMk cId="4157946450" sldId="291"/>
            <ac:spMk id="19" creationId="{CEA6FAEA-C789-47BB-A9C8-F0F1A1D22685}"/>
          </ac:spMkLst>
        </pc:spChg>
        <pc:spChg chg="add mod">
          <ac:chgData name="Takehara Kazuyo" userId="6c1305eccc517997" providerId="LiveId" clId="{73106909-5CFA-45D1-B36D-4E68515FEB60}" dt="2021-07-20T03:57:07.034" v="599" actId="1036"/>
          <ac:spMkLst>
            <pc:docMk/>
            <pc:sldMk cId="4157946450" sldId="291"/>
            <ac:spMk id="20" creationId="{3ED6F0FD-949E-4F72-8F33-D957C0C71B8F}"/>
          </ac:spMkLst>
        </pc:spChg>
        <pc:picChg chg="add mod">
          <ac:chgData name="Takehara Kazuyo" userId="6c1305eccc517997" providerId="LiveId" clId="{73106909-5CFA-45D1-B36D-4E68515FEB60}" dt="2021-07-20T03:56:21.923" v="449" actId="1076"/>
          <ac:picMkLst>
            <pc:docMk/>
            <pc:sldMk cId="4157946450" sldId="291"/>
            <ac:picMk id="3" creationId="{C15FCF23-0703-4C18-9D18-15368B0AF0DD}"/>
          </ac:picMkLst>
        </pc:picChg>
        <pc:picChg chg="add mod">
          <ac:chgData name="Takehara Kazuyo" userId="6c1305eccc517997" providerId="LiveId" clId="{73106909-5CFA-45D1-B36D-4E68515FEB60}" dt="2021-07-20T03:53:57.490" v="410"/>
          <ac:picMkLst>
            <pc:docMk/>
            <pc:sldMk cId="4157946450" sldId="291"/>
            <ac:picMk id="4" creationId="{13BFD68D-5E09-4571-A2B5-6801C0F49061}"/>
          </ac:picMkLst>
        </pc:picChg>
        <pc:picChg chg="add del mod">
          <ac:chgData name="Takehara Kazuyo" userId="6c1305eccc517997" providerId="LiveId" clId="{73106909-5CFA-45D1-B36D-4E68515FEB60}" dt="2021-07-20T09:31:12.326" v="1347" actId="478"/>
          <ac:picMkLst>
            <pc:docMk/>
            <pc:sldMk cId="4157946450" sldId="291"/>
            <ac:picMk id="5" creationId="{5D73379A-F399-471B-A075-05C6D9A4E5FD}"/>
          </ac:picMkLst>
        </pc:picChg>
        <pc:picChg chg="add del mod">
          <ac:chgData name="Takehara Kazuyo" userId="6c1305eccc517997" providerId="LiveId" clId="{73106909-5CFA-45D1-B36D-4E68515FEB60}" dt="2021-07-20T09:31:12.326" v="1347" actId="478"/>
          <ac:picMkLst>
            <pc:docMk/>
            <pc:sldMk cId="4157946450" sldId="291"/>
            <ac:picMk id="6" creationId="{2C408645-F961-4A39-A12F-35C3656991F1}"/>
          </ac:picMkLst>
        </pc:picChg>
        <pc:picChg chg="add del mod">
          <ac:chgData name="Takehara Kazuyo" userId="6c1305eccc517997" providerId="LiveId" clId="{73106909-5CFA-45D1-B36D-4E68515FEB60}" dt="2021-07-20T09:31:12.326" v="1347" actId="478"/>
          <ac:picMkLst>
            <pc:docMk/>
            <pc:sldMk cId="4157946450" sldId="291"/>
            <ac:picMk id="7" creationId="{B42CBFC4-A96A-4FCF-B598-0CE3EF9C4888}"/>
          </ac:picMkLst>
        </pc:picChg>
        <pc:picChg chg="add del mod">
          <ac:chgData name="Takehara Kazuyo" userId="6c1305eccc517997" providerId="LiveId" clId="{73106909-5CFA-45D1-B36D-4E68515FEB60}" dt="2021-07-20T09:31:12.326" v="1347" actId="478"/>
          <ac:picMkLst>
            <pc:docMk/>
            <pc:sldMk cId="4157946450" sldId="291"/>
            <ac:picMk id="8" creationId="{EDAB4394-F162-405F-AB6C-FF97E333B224}"/>
          </ac:picMkLst>
        </pc:picChg>
        <pc:picChg chg="add mod">
          <ac:chgData name="Takehara Kazuyo" userId="6c1305eccc517997" providerId="LiveId" clId="{73106909-5CFA-45D1-B36D-4E68515FEB60}" dt="2021-07-20T09:31:16.463" v="1368" actId="1035"/>
          <ac:picMkLst>
            <pc:docMk/>
            <pc:sldMk cId="4157946450" sldId="291"/>
            <ac:picMk id="22" creationId="{E6954FBF-0234-4B32-B886-26B32585C8B5}"/>
          </ac:picMkLst>
        </pc:picChg>
        <pc:picChg chg="add mod">
          <ac:chgData name="Takehara Kazuyo" userId="6c1305eccc517997" providerId="LiveId" clId="{73106909-5CFA-45D1-B36D-4E68515FEB60}" dt="2021-07-20T09:31:16.463" v="1368" actId="1035"/>
          <ac:picMkLst>
            <pc:docMk/>
            <pc:sldMk cId="4157946450" sldId="291"/>
            <ac:picMk id="23" creationId="{4B9739DD-CF4C-4E93-8B57-9A64F0E781CE}"/>
          </ac:picMkLst>
        </pc:picChg>
        <pc:picChg chg="add del mod">
          <ac:chgData name="Takehara Kazuyo" userId="6c1305eccc517997" providerId="LiveId" clId="{73106909-5CFA-45D1-B36D-4E68515FEB60}" dt="2021-07-20T10:32:16.626" v="2130" actId="478"/>
          <ac:picMkLst>
            <pc:docMk/>
            <pc:sldMk cId="4157946450" sldId="291"/>
            <ac:picMk id="24" creationId="{4C5D2C65-85FC-4F77-818F-DB757D6C4C4A}"/>
          </ac:picMkLst>
        </pc:picChg>
        <pc:picChg chg="add del mod">
          <ac:chgData name="Takehara Kazuyo" userId="6c1305eccc517997" providerId="LiveId" clId="{73106909-5CFA-45D1-B36D-4E68515FEB60}" dt="2021-07-20T10:32:16.626" v="2130" actId="478"/>
          <ac:picMkLst>
            <pc:docMk/>
            <pc:sldMk cId="4157946450" sldId="291"/>
            <ac:picMk id="25" creationId="{06D85AF1-C0B8-4DD4-A47D-87BB33F11E0D}"/>
          </ac:picMkLst>
        </pc:picChg>
        <pc:picChg chg="add mod">
          <ac:chgData name="Takehara Kazuyo" userId="6c1305eccc517997" providerId="LiveId" clId="{73106909-5CFA-45D1-B36D-4E68515FEB60}" dt="2021-07-20T10:32:17.535" v="2131"/>
          <ac:picMkLst>
            <pc:docMk/>
            <pc:sldMk cId="4157946450" sldId="291"/>
            <ac:picMk id="26" creationId="{4910271E-75F0-4F72-852B-C11BA6431BCF}"/>
          </ac:picMkLst>
        </pc:picChg>
        <pc:picChg chg="add mod">
          <ac:chgData name="Takehara Kazuyo" userId="6c1305eccc517997" providerId="LiveId" clId="{73106909-5CFA-45D1-B36D-4E68515FEB60}" dt="2021-07-20T10:32:17.535" v="2131"/>
          <ac:picMkLst>
            <pc:docMk/>
            <pc:sldMk cId="4157946450" sldId="291"/>
            <ac:picMk id="27" creationId="{E529F316-755C-490E-B93C-D39744417EAF}"/>
          </ac:picMkLst>
        </pc:picChg>
      </pc:sldChg>
      <pc:sldChg chg="modSp add mod">
        <pc:chgData name="Takehara Kazuyo" userId="6c1305eccc517997" providerId="LiveId" clId="{73106909-5CFA-45D1-B36D-4E68515FEB60}" dt="2021-07-20T04:04:33.153" v="682" actId="1076"/>
        <pc:sldMkLst>
          <pc:docMk/>
          <pc:sldMk cId="2398513611" sldId="292"/>
        </pc:sldMkLst>
        <pc:picChg chg="mod modCrop">
          <ac:chgData name="Takehara Kazuyo" userId="6c1305eccc517997" providerId="LiveId" clId="{73106909-5CFA-45D1-B36D-4E68515FEB60}" dt="2021-07-20T04:04:33.153" v="682" actId="1076"/>
          <ac:picMkLst>
            <pc:docMk/>
            <pc:sldMk cId="2398513611" sldId="292"/>
            <ac:picMk id="3" creationId="{4EBD404E-6B1E-4604-9437-05BBA5377D59}"/>
          </ac:picMkLst>
        </pc:picChg>
      </pc:sldChg>
      <pc:sldChg chg="delSp modSp add del mod">
        <pc:chgData name="Takehara Kazuyo" userId="6c1305eccc517997" providerId="LiveId" clId="{73106909-5CFA-45D1-B36D-4E68515FEB60}" dt="2021-07-20T10:34:42.490" v="2149" actId="2696"/>
        <pc:sldMkLst>
          <pc:docMk/>
          <pc:sldMk cId="2371780770" sldId="293"/>
        </pc:sldMkLst>
        <pc:picChg chg="del mod modCrop">
          <ac:chgData name="Takehara Kazuyo" userId="6c1305eccc517997" providerId="LiveId" clId="{73106909-5CFA-45D1-B36D-4E68515FEB60}" dt="2021-07-20T10:34:28.334" v="2144" actId="21"/>
          <ac:picMkLst>
            <pc:docMk/>
            <pc:sldMk cId="2371780770" sldId="293"/>
            <ac:picMk id="3" creationId="{4EBD404E-6B1E-4604-9437-05BBA5377D59}"/>
          </ac:picMkLst>
        </pc:picChg>
      </pc:sldChg>
      <pc:sldChg chg="addSp delSp modSp mod delAnim modAnim">
        <pc:chgData name="Takehara Kazuyo" userId="6c1305eccc517997" providerId="LiveId" clId="{73106909-5CFA-45D1-B36D-4E68515FEB60}" dt="2021-07-20T09:32:36.466" v="1386"/>
        <pc:sldMkLst>
          <pc:docMk/>
          <pc:sldMk cId="562678543" sldId="294"/>
        </pc:sldMkLst>
        <pc:spChg chg="add mod">
          <ac:chgData name="Takehara Kazuyo" userId="6c1305eccc517997" providerId="LiveId" clId="{73106909-5CFA-45D1-B36D-4E68515FEB60}" dt="2021-07-20T04:04:07.142" v="676"/>
          <ac:spMkLst>
            <pc:docMk/>
            <pc:sldMk cId="562678543" sldId="294"/>
            <ac:spMk id="5" creationId="{CF30D4C2-B2A0-4FAD-BAED-44364D0AC133}"/>
          </ac:spMkLst>
        </pc:spChg>
        <pc:picChg chg="add mod">
          <ac:chgData name="Takehara Kazuyo" userId="6c1305eccc517997" providerId="LiveId" clId="{73106909-5CFA-45D1-B36D-4E68515FEB60}" dt="2021-07-20T04:04:07.142" v="676"/>
          <ac:picMkLst>
            <pc:docMk/>
            <pc:sldMk cId="562678543" sldId="294"/>
            <ac:picMk id="3" creationId="{B688D84B-4FDF-44F8-8617-84E6207E4108}"/>
          </ac:picMkLst>
        </pc:picChg>
        <pc:picChg chg="add del mod">
          <ac:chgData name="Takehara Kazuyo" userId="6c1305eccc517997" providerId="LiveId" clId="{73106909-5CFA-45D1-B36D-4E68515FEB60}" dt="2021-07-20T09:32:33.297" v="1384" actId="478"/>
          <ac:picMkLst>
            <pc:docMk/>
            <pc:sldMk cId="562678543" sldId="294"/>
            <ac:picMk id="4" creationId="{57504959-829C-47E1-B8DD-58E5EE5FA866}"/>
          </ac:picMkLst>
        </pc:picChg>
        <pc:picChg chg="add mod">
          <ac:chgData name="Takehara Kazuyo" userId="6c1305eccc517997" providerId="LiveId" clId="{73106909-5CFA-45D1-B36D-4E68515FEB60}" dt="2021-07-20T09:32:33.702" v="1385"/>
          <ac:picMkLst>
            <pc:docMk/>
            <pc:sldMk cId="562678543" sldId="294"/>
            <ac:picMk id="6" creationId="{EB4BFF59-7BA7-42FE-962B-272C4697E07D}"/>
          </ac:picMkLst>
        </pc:picChg>
      </pc:sldChg>
      <pc:sldChg chg="addSp delSp modSp add mod">
        <pc:chgData name="Takehara Kazuyo" userId="6c1305eccc517997" providerId="LiveId" clId="{73106909-5CFA-45D1-B36D-4E68515FEB60}" dt="2021-07-20T04:05:13.890" v="692" actId="1076"/>
        <pc:sldMkLst>
          <pc:docMk/>
          <pc:sldMk cId="1161541086" sldId="295"/>
        </pc:sldMkLst>
        <pc:picChg chg="del">
          <ac:chgData name="Takehara Kazuyo" userId="6c1305eccc517997" providerId="LiveId" clId="{73106909-5CFA-45D1-B36D-4E68515FEB60}" dt="2021-07-20T04:04:40.610" v="684" actId="478"/>
          <ac:picMkLst>
            <pc:docMk/>
            <pc:sldMk cId="1161541086" sldId="295"/>
            <ac:picMk id="3" creationId="{4EBD404E-6B1E-4604-9437-05BBA5377D59}"/>
          </ac:picMkLst>
        </pc:picChg>
        <pc:picChg chg="add mod modCrop">
          <ac:chgData name="Takehara Kazuyo" userId="6c1305eccc517997" providerId="LiveId" clId="{73106909-5CFA-45D1-B36D-4E68515FEB60}" dt="2021-07-20T04:05:13.890" v="692" actId="1076"/>
          <ac:picMkLst>
            <pc:docMk/>
            <pc:sldMk cId="1161541086" sldId="295"/>
            <ac:picMk id="4" creationId="{36CEFEDA-6599-478E-9D00-176FEB320B6F}"/>
          </ac:picMkLst>
        </pc:picChg>
      </pc:sldChg>
      <pc:sldChg chg="addSp delSp modSp mod delAnim modAnim">
        <pc:chgData name="Takehara Kazuyo" userId="6c1305eccc517997" providerId="LiveId" clId="{73106909-5CFA-45D1-B36D-4E68515FEB60}" dt="2021-07-20T10:47:57.553" v="2224" actId="1076"/>
        <pc:sldMkLst>
          <pc:docMk/>
          <pc:sldMk cId="907272215" sldId="296"/>
        </pc:sldMkLst>
        <pc:picChg chg="mod modCrop">
          <ac:chgData name="Takehara Kazuyo" userId="6c1305eccc517997" providerId="LiveId" clId="{73106909-5CFA-45D1-B36D-4E68515FEB60}" dt="2021-07-20T04:06:29.591" v="702" actId="1076"/>
          <ac:picMkLst>
            <pc:docMk/>
            <pc:sldMk cId="907272215" sldId="296"/>
            <ac:picMk id="3" creationId="{3B0019EE-58C6-4260-BBE9-AA1AE9AC6C99}"/>
          </ac:picMkLst>
        </pc:picChg>
        <pc:picChg chg="del">
          <ac:chgData name="Takehara Kazuyo" userId="6c1305eccc517997" providerId="LiveId" clId="{73106909-5CFA-45D1-B36D-4E68515FEB60}" dt="2021-07-20T04:06:04.896" v="698" actId="478"/>
          <ac:picMkLst>
            <pc:docMk/>
            <pc:sldMk cId="907272215" sldId="296"/>
            <ac:picMk id="4" creationId="{DEAC5C58-DADD-4185-B8B1-FD3114B05AC7}"/>
          </ac:picMkLst>
        </pc:picChg>
        <pc:picChg chg="del mod">
          <ac:chgData name="Takehara Kazuyo" userId="6c1305eccc517997" providerId="LiveId" clId="{73106909-5CFA-45D1-B36D-4E68515FEB60}" dt="2021-07-20T10:33:58.621" v="2141" actId="478"/>
          <ac:picMkLst>
            <pc:docMk/>
            <pc:sldMk cId="907272215" sldId="296"/>
            <ac:picMk id="5" creationId="{D0A750F2-C203-4EB2-B28E-0DC78644AAB7}"/>
          </ac:picMkLst>
        </pc:picChg>
        <pc:picChg chg="add del mod">
          <ac:chgData name="Takehara Kazuyo" userId="6c1305eccc517997" providerId="LiveId" clId="{73106909-5CFA-45D1-B36D-4E68515FEB60}" dt="2021-07-20T10:33:59.796" v="2142" actId="478"/>
          <ac:picMkLst>
            <pc:docMk/>
            <pc:sldMk cId="907272215" sldId="296"/>
            <ac:picMk id="6" creationId="{1E4F4F70-69DB-49F5-B755-D505FD2B8748}"/>
          </ac:picMkLst>
        </pc:picChg>
        <pc:picChg chg="add del mod">
          <ac:chgData name="Takehara Kazuyo" userId="6c1305eccc517997" providerId="LiveId" clId="{73106909-5CFA-45D1-B36D-4E68515FEB60}" dt="2021-07-20T10:47:33.510" v="2222" actId="478"/>
          <ac:picMkLst>
            <pc:docMk/>
            <pc:sldMk cId="907272215" sldId="296"/>
            <ac:picMk id="7" creationId="{D982379C-2FA5-45AC-8311-50CB85C77156}"/>
          </ac:picMkLst>
        </pc:picChg>
        <pc:picChg chg="add mod">
          <ac:chgData name="Takehara Kazuyo" userId="6c1305eccc517997" providerId="LiveId" clId="{73106909-5CFA-45D1-B36D-4E68515FEB60}" dt="2021-07-20T10:34:37.640" v="2148" actId="1076"/>
          <ac:picMkLst>
            <pc:docMk/>
            <pc:sldMk cId="907272215" sldId="296"/>
            <ac:picMk id="8" creationId="{935E9092-8C82-4505-B6D3-C6C00151B3D9}"/>
          </ac:picMkLst>
        </pc:picChg>
        <pc:picChg chg="add mod">
          <ac:chgData name="Takehara Kazuyo" userId="6c1305eccc517997" providerId="LiveId" clId="{73106909-5CFA-45D1-B36D-4E68515FEB60}" dt="2021-07-20T10:47:57.553" v="2224" actId="1076"/>
          <ac:picMkLst>
            <pc:docMk/>
            <pc:sldMk cId="907272215" sldId="296"/>
            <ac:picMk id="9" creationId="{1B5510F3-5EFC-4F80-9427-FC4B116CCED2}"/>
          </ac:picMkLst>
        </pc:picChg>
      </pc:sldChg>
      <pc:sldChg chg="addSp modSp add mod">
        <pc:chgData name="Takehara Kazuyo" userId="6c1305eccc517997" providerId="LiveId" clId="{73106909-5CFA-45D1-B36D-4E68515FEB60}" dt="2021-07-20T04:12:09.268" v="758" actId="1076"/>
        <pc:sldMkLst>
          <pc:docMk/>
          <pc:sldMk cId="967404585" sldId="297"/>
        </pc:sldMkLst>
        <pc:picChg chg="mod modCrop">
          <ac:chgData name="Takehara Kazuyo" userId="6c1305eccc517997" providerId="LiveId" clId="{73106909-5CFA-45D1-B36D-4E68515FEB60}" dt="2021-07-20T04:12:09.268" v="758" actId="1076"/>
          <ac:picMkLst>
            <pc:docMk/>
            <pc:sldMk cId="967404585" sldId="297"/>
            <ac:picMk id="3" creationId="{6196DADF-F3A9-4B03-96C0-5E75E9442660}"/>
          </ac:picMkLst>
        </pc:picChg>
        <pc:picChg chg="add mod modCrop">
          <ac:chgData name="Takehara Kazuyo" userId="6c1305eccc517997" providerId="LiveId" clId="{73106909-5CFA-45D1-B36D-4E68515FEB60}" dt="2021-07-20T04:12:06.988" v="757" actId="1076"/>
          <ac:picMkLst>
            <pc:docMk/>
            <pc:sldMk cId="967404585" sldId="297"/>
            <ac:picMk id="4" creationId="{F7B8CED5-710E-494F-8D5D-516F8C317371}"/>
          </ac:picMkLst>
        </pc:picChg>
      </pc:sldChg>
      <pc:sldChg chg="addSp delSp modSp add mod delAnim modAnim">
        <pc:chgData name="Takehara Kazuyo" userId="6c1305eccc517997" providerId="LiveId" clId="{73106909-5CFA-45D1-B36D-4E68515FEB60}" dt="2021-07-20T09:33:28.768" v="1393" actId="1076"/>
        <pc:sldMkLst>
          <pc:docMk/>
          <pc:sldMk cId="3933809075" sldId="298"/>
        </pc:sldMkLst>
        <pc:spChg chg="add mod">
          <ac:chgData name="Takehara Kazuyo" userId="6c1305eccc517997" providerId="LiveId" clId="{73106909-5CFA-45D1-B36D-4E68515FEB60}" dt="2021-07-20T04:10:39.604" v="738" actId="1076"/>
          <ac:spMkLst>
            <pc:docMk/>
            <pc:sldMk cId="3933809075" sldId="298"/>
            <ac:spMk id="8" creationId="{A26E5521-15B9-4A94-B46A-5AB9AB1E4AD6}"/>
          </ac:spMkLst>
        </pc:spChg>
        <pc:picChg chg="mod modCrop">
          <ac:chgData name="Takehara Kazuyo" userId="6c1305eccc517997" providerId="LiveId" clId="{73106909-5CFA-45D1-B36D-4E68515FEB60}" dt="2021-07-20T04:10:31.420" v="737" actId="14100"/>
          <ac:picMkLst>
            <pc:docMk/>
            <pc:sldMk cId="3933809075" sldId="298"/>
            <ac:picMk id="3" creationId="{6196DADF-F3A9-4B03-96C0-5E75E9442660}"/>
          </ac:picMkLst>
        </pc:picChg>
        <pc:picChg chg="add mod modCrop">
          <ac:chgData name="Takehara Kazuyo" userId="6c1305eccc517997" providerId="LiveId" clId="{73106909-5CFA-45D1-B36D-4E68515FEB60}" dt="2021-07-20T04:09:44.189" v="732" actId="1076"/>
          <ac:picMkLst>
            <pc:docMk/>
            <pc:sldMk cId="3933809075" sldId="298"/>
            <ac:picMk id="4" creationId="{52154B36-F41A-49B0-95D2-B38497433B29}"/>
          </ac:picMkLst>
        </pc:picChg>
        <pc:picChg chg="add del mod">
          <ac:chgData name="Takehara Kazuyo" userId="6c1305eccc517997" providerId="LiveId" clId="{73106909-5CFA-45D1-B36D-4E68515FEB60}" dt="2021-07-20T09:33:23.448" v="1390" actId="478"/>
          <ac:picMkLst>
            <pc:docMk/>
            <pc:sldMk cId="3933809075" sldId="298"/>
            <ac:picMk id="5" creationId="{5E14C48E-50FE-4F7C-AC85-CB6F5703B02D}"/>
          </ac:picMkLst>
        </pc:picChg>
        <pc:picChg chg="add del mod">
          <ac:chgData name="Takehara Kazuyo" userId="6c1305eccc517997" providerId="LiveId" clId="{73106909-5CFA-45D1-B36D-4E68515FEB60}" dt="2021-07-20T09:33:24.876" v="1391" actId="478"/>
          <ac:picMkLst>
            <pc:docMk/>
            <pc:sldMk cId="3933809075" sldId="298"/>
            <ac:picMk id="6" creationId="{EDD3A8AE-EB39-44FB-87D8-861A8136E109}"/>
          </ac:picMkLst>
        </pc:picChg>
        <pc:picChg chg="add mod">
          <ac:chgData name="Takehara Kazuyo" userId="6c1305eccc517997" providerId="LiveId" clId="{73106909-5CFA-45D1-B36D-4E68515FEB60}" dt="2021-07-20T04:10:39.604" v="738" actId="1076"/>
          <ac:picMkLst>
            <pc:docMk/>
            <pc:sldMk cId="3933809075" sldId="298"/>
            <ac:picMk id="7" creationId="{3148A60C-FD97-47A7-A9D7-2D67C373B951}"/>
          </ac:picMkLst>
        </pc:picChg>
        <pc:picChg chg="add mod">
          <ac:chgData name="Takehara Kazuyo" userId="6c1305eccc517997" providerId="LiveId" clId="{73106909-5CFA-45D1-B36D-4E68515FEB60}" dt="2021-07-20T09:33:28.768" v="1393" actId="1076"/>
          <ac:picMkLst>
            <pc:docMk/>
            <pc:sldMk cId="3933809075" sldId="298"/>
            <ac:picMk id="9" creationId="{21B79244-7B92-4A0A-BB4A-807B87BB9657}"/>
          </ac:picMkLst>
        </pc:picChg>
        <pc:picChg chg="add mod">
          <ac:chgData name="Takehara Kazuyo" userId="6c1305eccc517997" providerId="LiveId" clId="{73106909-5CFA-45D1-B36D-4E68515FEB60}" dt="2021-07-20T09:33:28.768" v="1393" actId="1076"/>
          <ac:picMkLst>
            <pc:docMk/>
            <pc:sldMk cId="3933809075" sldId="298"/>
            <ac:picMk id="10" creationId="{59E679A3-F952-4E28-9C0D-8B77ACD01AD8}"/>
          </ac:picMkLst>
        </pc:picChg>
      </pc:sldChg>
      <pc:sldChg chg="modSp add mod ord">
        <pc:chgData name="Takehara Kazuyo" userId="6c1305eccc517997" providerId="LiveId" clId="{73106909-5CFA-45D1-B36D-4E68515FEB60}" dt="2021-07-20T05:16:29.288" v="1008"/>
        <pc:sldMkLst>
          <pc:docMk/>
          <pc:sldMk cId="3276346010" sldId="299"/>
        </pc:sldMkLst>
        <pc:spChg chg="mod">
          <ac:chgData name="Takehara Kazuyo" userId="6c1305eccc517997" providerId="LiveId" clId="{73106909-5CFA-45D1-B36D-4E68515FEB60}" dt="2021-07-20T04:13:21.710" v="770" actId="1076"/>
          <ac:spMkLst>
            <pc:docMk/>
            <pc:sldMk cId="3276346010" sldId="299"/>
            <ac:spMk id="4" creationId="{C9C3CB1C-5127-4F33-B717-012C42729FAD}"/>
          </ac:spMkLst>
        </pc:spChg>
      </pc:sldChg>
      <pc:sldChg chg="modSp add mod ord">
        <pc:chgData name="Takehara Kazuyo" userId="6c1305eccc517997" providerId="LiveId" clId="{73106909-5CFA-45D1-B36D-4E68515FEB60}" dt="2021-07-20T05:26:41.769" v="1161"/>
        <pc:sldMkLst>
          <pc:docMk/>
          <pc:sldMk cId="540170626" sldId="300"/>
        </pc:sldMkLst>
        <pc:spChg chg="mod">
          <ac:chgData name="Takehara Kazuyo" userId="6c1305eccc517997" providerId="LiveId" clId="{73106909-5CFA-45D1-B36D-4E68515FEB60}" dt="2021-07-20T04:13:30.970" v="772" actId="14100"/>
          <ac:spMkLst>
            <pc:docMk/>
            <pc:sldMk cId="540170626" sldId="300"/>
            <ac:spMk id="4" creationId="{C9C3CB1C-5127-4F33-B717-012C42729FAD}"/>
          </ac:spMkLst>
        </pc:spChg>
      </pc:sldChg>
      <pc:sldChg chg="modSp add mod replId">
        <pc:chgData name="Takehara Kazuyo" userId="6c1305eccc517997" providerId="LiveId" clId="{73106909-5CFA-45D1-B36D-4E68515FEB60}" dt="2021-07-20T04:13:40.883" v="773" actId="1076"/>
        <pc:sldMkLst>
          <pc:docMk/>
          <pc:sldMk cId="636129061" sldId="301"/>
        </pc:sldMkLst>
        <pc:spChg chg="mod">
          <ac:chgData name="Takehara Kazuyo" userId="6c1305eccc517997" providerId="LiveId" clId="{73106909-5CFA-45D1-B36D-4E68515FEB60}" dt="2021-07-20T04:13:40.883" v="773" actId="1076"/>
          <ac:spMkLst>
            <pc:docMk/>
            <pc:sldMk cId="636129061" sldId="301"/>
            <ac:spMk id="4" creationId="{C9C3CB1C-5127-4F33-B717-012C42729FAD}"/>
          </ac:spMkLst>
        </pc:spChg>
      </pc:sldChg>
      <pc:sldChg chg="addSp delSp modSp mod modAnim">
        <pc:chgData name="Takehara Kazuyo" userId="6c1305eccc517997" providerId="LiveId" clId="{73106909-5CFA-45D1-B36D-4E68515FEB60}" dt="2021-07-20T09:34:04.342" v="1399"/>
        <pc:sldMkLst>
          <pc:docMk/>
          <pc:sldMk cId="144659294" sldId="302"/>
        </pc:sldMkLst>
        <pc:spChg chg="add mod">
          <ac:chgData name="Takehara Kazuyo" userId="6c1305eccc517997" providerId="LiveId" clId="{73106909-5CFA-45D1-B36D-4E68515FEB60}" dt="2021-07-20T04:31:45.285" v="797" actId="1076"/>
          <ac:spMkLst>
            <pc:docMk/>
            <pc:sldMk cId="144659294" sldId="302"/>
            <ac:spMk id="4" creationId="{B1AAEA58-BB83-41EB-BEB1-93F484D1279D}"/>
          </ac:spMkLst>
        </pc:spChg>
        <pc:spChg chg="add mod">
          <ac:chgData name="Takehara Kazuyo" userId="6c1305eccc517997" providerId="LiveId" clId="{73106909-5CFA-45D1-B36D-4E68515FEB60}" dt="2021-07-20T09:33:58.520" v="1398" actId="1582"/>
          <ac:spMkLst>
            <pc:docMk/>
            <pc:sldMk cId="144659294" sldId="302"/>
            <ac:spMk id="6" creationId="{70E57969-7FF8-4021-A79A-93656A954649}"/>
          </ac:spMkLst>
        </pc:spChg>
        <pc:picChg chg="add mod">
          <ac:chgData name="Takehara Kazuyo" userId="6c1305eccc517997" providerId="LiveId" clId="{73106909-5CFA-45D1-B36D-4E68515FEB60}" dt="2021-07-20T04:31:40.360" v="796" actId="1076"/>
          <ac:picMkLst>
            <pc:docMk/>
            <pc:sldMk cId="144659294" sldId="302"/>
            <ac:picMk id="3" creationId="{64134008-AA99-4F4B-9220-81164981AC50}"/>
          </ac:picMkLst>
        </pc:picChg>
        <pc:picChg chg="add del mod modCrop">
          <ac:chgData name="Takehara Kazuyo" userId="6c1305eccc517997" providerId="LiveId" clId="{73106909-5CFA-45D1-B36D-4E68515FEB60}" dt="2021-07-20T09:33:42.346" v="1394" actId="478"/>
          <ac:picMkLst>
            <pc:docMk/>
            <pc:sldMk cId="144659294" sldId="302"/>
            <ac:picMk id="5" creationId="{C7452121-6E7F-4C5D-B947-F12AA13042E9}"/>
          </ac:picMkLst>
        </pc:picChg>
      </pc:sldChg>
      <pc:sldChg chg="addSp delSp modSp mod modAnim">
        <pc:chgData name="Takehara Kazuyo" userId="6c1305eccc517997" providerId="LiveId" clId="{73106909-5CFA-45D1-B36D-4E68515FEB60}" dt="2021-07-20T09:34:33.542" v="1403" actId="14100"/>
        <pc:sldMkLst>
          <pc:docMk/>
          <pc:sldMk cId="1170228805" sldId="303"/>
        </pc:sldMkLst>
        <pc:spChg chg="add mod">
          <ac:chgData name="Takehara Kazuyo" userId="6c1305eccc517997" providerId="LiveId" clId="{73106909-5CFA-45D1-B36D-4E68515FEB60}" dt="2021-07-20T04:35:45.374" v="816"/>
          <ac:spMkLst>
            <pc:docMk/>
            <pc:sldMk cId="1170228805" sldId="303"/>
            <ac:spMk id="4" creationId="{DD259220-32C7-4F41-911C-544B5DA46764}"/>
          </ac:spMkLst>
        </pc:spChg>
        <pc:spChg chg="add mod">
          <ac:chgData name="Takehara Kazuyo" userId="6c1305eccc517997" providerId="LiveId" clId="{73106909-5CFA-45D1-B36D-4E68515FEB60}" dt="2021-07-20T09:34:33.542" v="1403" actId="14100"/>
          <ac:spMkLst>
            <pc:docMk/>
            <pc:sldMk cId="1170228805" sldId="303"/>
            <ac:spMk id="6" creationId="{EF00F399-E7C0-44A0-801A-885896A43D63}"/>
          </ac:spMkLst>
        </pc:spChg>
        <pc:picChg chg="add mod">
          <ac:chgData name="Takehara Kazuyo" userId="6c1305eccc517997" providerId="LiveId" clId="{73106909-5CFA-45D1-B36D-4E68515FEB60}" dt="2021-07-20T04:35:45.374" v="816"/>
          <ac:picMkLst>
            <pc:docMk/>
            <pc:sldMk cId="1170228805" sldId="303"/>
            <ac:picMk id="3" creationId="{E5D7E202-FC67-4E2F-A291-BBFA70FCBE14}"/>
          </ac:picMkLst>
        </pc:picChg>
        <pc:picChg chg="add del mod">
          <ac:chgData name="Takehara Kazuyo" userId="6c1305eccc517997" providerId="LiveId" clId="{73106909-5CFA-45D1-B36D-4E68515FEB60}" dt="2021-07-20T09:34:19.760" v="1400" actId="478"/>
          <ac:picMkLst>
            <pc:docMk/>
            <pc:sldMk cId="1170228805" sldId="303"/>
            <ac:picMk id="5" creationId="{9068E9A1-F5F0-4D61-B8F8-A096D599193A}"/>
          </ac:picMkLst>
        </pc:picChg>
      </pc:sldChg>
      <pc:sldChg chg="addSp delSp modSp mod modAnim">
        <pc:chgData name="Takehara Kazuyo" userId="6c1305eccc517997" providerId="LiveId" clId="{73106909-5CFA-45D1-B36D-4E68515FEB60}" dt="2021-07-20T09:37:24.979" v="1438" actId="478"/>
        <pc:sldMkLst>
          <pc:docMk/>
          <pc:sldMk cId="3393582723" sldId="304"/>
        </pc:sldMkLst>
        <pc:spChg chg="del">
          <ac:chgData name="Takehara Kazuyo" userId="6c1305eccc517997" providerId="LiveId" clId="{73106909-5CFA-45D1-B36D-4E68515FEB60}" dt="2021-07-20T09:37:24.979" v="1438" actId="478"/>
          <ac:spMkLst>
            <pc:docMk/>
            <pc:sldMk cId="3393582723" sldId="304"/>
            <ac:spMk id="4" creationId="{DD259220-32C7-4F41-911C-544B5DA46764}"/>
          </ac:spMkLst>
        </pc:spChg>
        <pc:spChg chg="add mod">
          <ac:chgData name="Takehara Kazuyo" userId="6c1305eccc517997" providerId="LiveId" clId="{73106909-5CFA-45D1-B36D-4E68515FEB60}" dt="2021-07-20T09:35:46.012" v="1422" actId="1076"/>
          <ac:spMkLst>
            <pc:docMk/>
            <pc:sldMk cId="3393582723" sldId="304"/>
            <ac:spMk id="8" creationId="{9BEE7D62-7B29-4F0F-9850-184591F8D028}"/>
          </ac:spMkLst>
        </pc:spChg>
        <pc:spChg chg="add mod">
          <ac:chgData name="Takehara Kazuyo" userId="6c1305eccc517997" providerId="LiveId" clId="{73106909-5CFA-45D1-B36D-4E68515FEB60}" dt="2021-07-20T09:34:58.135" v="1407" actId="14100"/>
          <ac:spMkLst>
            <pc:docMk/>
            <pc:sldMk cId="3393582723" sldId="304"/>
            <ac:spMk id="9" creationId="{C6E66002-61F8-4EC7-B4FD-63F5442F31C7}"/>
          </ac:spMkLst>
        </pc:spChg>
        <pc:spChg chg="add mod">
          <ac:chgData name="Takehara Kazuyo" userId="6c1305eccc517997" providerId="LiveId" clId="{73106909-5CFA-45D1-B36D-4E68515FEB60}" dt="2021-07-20T09:35:08.382" v="1410" actId="14100"/>
          <ac:spMkLst>
            <pc:docMk/>
            <pc:sldMk cId="3393582723" sldId="304"/>
            <ac:spMk id="10" creationId="{539530C9-1770-402B-BBB3-C89FD880235A}"/>
          </ac:spMkLst>
        </pc:spChg>
        <pc:spChg chg="add mod">
          <ac:chgData name="Takehara Kazuyo" userId="6c1305eccc517997" providerId="LiveId" clId="{73106909-5CFA-45D1-B36D-4E68515FEB60}" dt="2021-07-20T09:35:20.615" v="1413" actId="1076"/>
          <ac:spMkLst>
            <pc:docMk/>
            <pc:sldMk cId="3393582723" sldId="304"/>
            <ac:spMk id="11" creationId="{B5765C23-ACBA-4E1A-B08A-F08180970419}"/>
          </ac:spMkLst>
        </pc:spChg>
        <pc:spChg chg="add mod">
          <ac:chgData name="Takehara Kazuyo" userId="6c1305eccc517997" providerId="LiveId" clId="{73106909-5CFA-45D1-B36D-4E68515FEB60}" dt="2021-07-20T09:35:55.509" v="1426" actId="20577"/>
          <ac:spMkLst>
            <pc:docMk/>
            <pc:sldMk cId="3393582723" sldId="304"/>
            <ac:spMk id="13" creationId="{45A209A3-E424-451B-BD75-B4FC3F2B7396}"/>
          </ac:spMkLst>
        </pc:spChg>
        <pc:spChg chg="add mod">
          <ac:chgData name="Takehara Kazuyo" userId="6c1305eccc517997" providerId="LiveId" clId="{73106909-5CFA-45D1-B36D-4E68515FEB60}" dt="2021-07-20T09:36:05.587" v="1430" actId="20577"/>
          <ac:spMkLst>
            <pc:docMk/>
            <pc:sldMk cId="3393582723" sldId="304"/>
            <ac:spMk id="14" creationId="{2A50BFFF-41CF-42C8-9876-D2B79166D05A}"/>
          </ac:spMkLst>
        </pc:spChg>
        <pc:picChg chg="del">
          <ac:chgData name="Takehara Kazuyo" userId="6c1305eccc517997" providerId="LiveId" clId="{73106909-5CFA-45D1-B36D-4E68515FEB60}" dt="2021-07-20T04:58:51.311" v="831" actId="478"/>
          <ac:picMkLst>
            <pc:docMk/>
            <pc:sldMk cId="3393582723" sldId="304"/>
            <ac:picMk id="3" creationId="{E5D7E202-FC67-4E2F-A291-BBFA70FCBE14}"/>
          </ac:picMkLst>
        </pc:picChg>
        <pc:picChg chg="del">
          <ac:chgData name="Takehara Kazuyo" userId="6c1305eccc517997" providerId="LiveId" clId="{73106909-5CFA-45D1-B36D-4E68515FEB60}" dt="2021-07-20T04:58:50.465" v="830" actId="478"/>
          <ac:picMkLst>
            <pc:docMk/>
            <pc:sldMk cId="3393582723" sldId="304"/>
            <ac:picMk id="5" creationId="{9068E9A1-F5F0-4D61-B8F8-A096D599193A}"/>
          </ac:picMkLst>
        </pc:picChg>
        <pc:picChg chg="add mod">
          <ac:chgData name="Takehara Kazuyo" userId="6c1305eccc517997" providerId="LiveId" clId="{73106909-5CFA-45D1-B36D-4E68515FEB60}" dt="2021-07-20T04:59:07.231" v="834" actId="14100"/>
          <ac:picMkLst>
            <pc:docMk/>
            <pc:sldMk cId="3393582723" sldId="304"/>
            <ac:picMk id="6" creationId="{7722BCD8-F0F6-4FD1-890C-E70581E24CB1}"/>
          </ac:picMkLst>
        </pc:picChg>
        <pc:picChg chg="add del mod modCrop">
          <ac:chgData name="Takehara Kazuyo" userId="6c1305eccc517997" providerId="LiveId" clId="{73106909-5CFA-45D1-B36D-4E68515FEB60}" dt="2021-07-20T09:36:38.259" v="1434" actId="478"/>
          <ac:picMkLst>
            <pc:docMk/>
            <pc:sldMk cId="3393582723" sldId="304"/>
            <ac:picMk id="7" creationId="{791E3ADC-979F-48E4-9B4D-9AA0244376E4}"/>
          </ac:picMkLst>
        </pc:picChg>
      </pc:sldChg>
      <pc:sldChg chg="addSp delSp modSp mod modAnim">
        <pc:chgData name="Takehara Kazuyo" userId="6c1305eccc517997" providerId="LiveId" clId="{73106909-5CFA-45D1-B36D-4E68515FEB60}" dt="2021-07-20T09:39:04.447" v="1460" actId="478"/>
        <pc:sldMkLst>
          <pc:docMk/>
          <pc:sldMk cId="358174719" sldId="305"/>
        </pc:sldMkLst>
        <pc:spChg chg="del mod">
          <ac:chgData name="Takehara Kazuyo" userId="6c1305eccc517997" providerId="LiveId" clId="{73106909-5CFA-45D1-B36D-4E68515FEB60}" dt="2021-07-20T09:37:45.947" v="1441" actId="478"/>
          <ac:spMkLst>
            <pc:docMk/>
            <pc:sldMk cId="358174719" sldId="305"/>
            <ac:spMk id="4" creationId="{DD259220-32C7-4F41-911C-544B5DA46764}"/>
          </ac:spMkLst>
        </pc:spChg>
        <pc:spChg chg="add mod">
          <ac:chgData name="Takehara Kazuyo" userId="6c1305eccc517997" providerId="LiveId" clId="{73106909-5CFA-45D1-B36D-4E68515FEB60}" dt="2021-07-20T09:38:46.685" v="1457" actId="14100"/>
          <ac:spMkLst>
            <pc:docMk/>
            <pc:sldMk cId="358174719" sldId="305"/>
            <ac:spMk id="9" creationId="{169E86CC-5807-4C1D-9F6C-1D81187644BB}"/>
          </ac:spMkLst>
        </pc:spChg>
        <pc:spChg chg="add mod">
          <ac:chgData name="Takehara Kazuyo" userId="6c1305eccc517997" providerId="LiveId" clId="{73106909-5CFA-45D1-B36D-4E68515FEB60}" dt="2021-07-20T09:38:51.835" v="1458" actId="14100"/>
          <ac:spMkLst>
            <pc:docMk/>
            <pc:sldMk cId="358174719" sldId="305"/>
            <ac:spMk id="10" creationId="{9A501879-A5F5-4B01-9D2A-FE3F03A4A4FC}"/>
          </ac:spMkLst>
        </pc:spChg>
        <pc:spChg chg="add mod">
          <ac:chgData name="Takehara Kazuyo" userId="6c1305eccc517997" providerId="LiveId" clId="{73106909-5CFA-45D1-B36D-4E68515FEB60}" dt="2021-07-20T09:38:58.490" v="1459" actId="14100"/>
          <ac:spMkLst>
            <pc:docMk/>
            <pc:sldMk cId="358174719" sldId="305"/>
            <ac:spMk id="11" creationId="{48D27E99-C21C-4DF3-81E4-4343F0DB48CF}"/>
          </ac:spMkLst>
        </pc:spChg>
        <pc:spChg chg="add mod">
          <ac:chgData name="Takehara Kazuyo" userId="6c1305eccc517997" providerId="LiveId" clId="{73106909-5CFA-45D1-B36D-4E68515FEB60}" dt="2021-07-20T09:38:02.132" v="1445" actId="1076"/>
          <ac:spMkLst>
            <pc:docMk/>
            <pc:sldMk cId="358174719" sldId="305"/>
            <ac:spMk id="12" creationId="{B5CBFFAA-ABB2-4D83-9EF9-C52369012D26}"/>
          </ac:spMkLst>
        </pc:spChg>
        <pc:spChg chg="add mod">
          <ac:chgData name="Takehara Kazuyo" userId="6c1305eccc517997" providerId="LiveId" clId="{73106909-5CFA-45D1-B36D-4E68515FEB60}" dt="2021-07-20T09:38:24.200" v="1452" actId="1076"/>
          <ac:spMkLst>
            <pc:docMk/>
            <pc:sldMk cId="358174719" sldId="305"/>
            <ac:spMk id="13" creationId="{1944BCD3-A3D4-41BA-AD00-0378F1E4889A}"/>
          </ac:spMkLst>
        </pc:spChg>
        <pc:spChg chg="add mod">
          <ac:chgData name="Takehara Kazuyo" userId="6c1305eccc517997" providerId="LiveId" clId="{73106909-5CFA-45D1-B36D-4E68515FEB60}" dt="2021-07-20T09:38:43.786" v="1456" actId="1076"/>
          <ac:spMkLst>
            <pc:docMk/>
            <pc:sldMk cId="358174719" sldId="305"/>
            <ac:spMk id="14" creationId="{B51B045A-7120-4EFF-A6E8-F838E7AC55C8}"/>
          </ac:spMkLst>
        </pc:spChg>
        <pc:picChg chg="add del mod modCrop">
          <ac:chgData name="Takehara Kazuyo" userId="6c1305eccc517997" providerId="LiveId" clId="{73106909-5CFA-45D1-B36D-4E68515FEB60}" dt="2021-07-20T09:39:04.447" v="1460" actId="478"/>
          <ac:picMkLst>
            <pc:docMk/>
            <pc:sldMk cId="358174719" sldId="305"/>
            <ac:picMk id="3" creationId="{16B97970-F8ED-431E-9B56-A8948ADD3BAD}"/>
          </ac:picMkLst>
        </pc:picChg>
        <pc:picChg chg="del">
          <ac:chgData name="Takehara Kazuyo" userId="6c1305eccc517997" providerId="LiveId" clId="{73106909-5CFA-45D1-B36D-4E68515FEB60}" dt="2021-07-20T05:06:55.703" v="847" actId="478"/>
          <ac:picMkLst>
            <pc:docMk/>
            <pc:sldMk cId="358174719" sldId="305"/>
            <ac:picMk id="6" creationId="{7722BCD8-F0F6-4FD1-890C-E70581E24CB1}"/>
          </ac:picMkLst>
        </pc:picChg>
        <pc:picChg chg="del">
          <ac:chgData name="Takehara Kazuyo" userId="6c1305eccc517997" providerId="LiveId" clId="{73106909-5CFA-45D1-B36D-4E68515FEB60}" dt="2021-07-20T05:06:56.403" v="848" actId="478"/>
          <ac:picMkLst>
            <pc:docMk/>
            <pc:sldMk cId="358174719" sldId="305"/>
            <ac:picMk id="7" creationId="{791E3ADC-979F-48E4-9B4D-9AA0244376E4}"/>
          </ac:picMkLst>
        </pc:picChg>
        <pc:picChg chg="add mod">
          <ac:chgData name="Takehara Kazuyo" userId="6c1305eccc517997" providerId="LiveId" clId="{73106909-5CFA-45D1-B36D-4E68515FEB60}" dt="2021-07-20T05:08:00.969" v="860" actId="14100"/>
          <ac:picMkLst>
            <pc:docMk/>
            <pc:sldMk cId="358174719" sldId="305"/>
            <ac:picMk id="8" creationId="{90AEC75E-BF92-4E5E-8143-1540860E2425}"/>
          </ac:picMkLst>
        </pc:picChg>
      </pc:sldChg>
      <pc:sldChg chg="addSp delSp modSp mod modAnim">
        <pc:chgData name="Takehara Kazuyo" userId="6c1305eccc517997" providerId="LiveId" clId="{73106909-5CFA-45D1-B36D-4E68515FEB60}" dt="2021-07-20T09:39:45.006" v="1467"/>
        <pc:sldMkLst>
          <pc:docMk/>
          <pc:sldMk cId="3949114353" sldId="306"/>
        </pc:sldMkLst>
        <pc:spChg chg="mod">
          <ac:chgData name="Takehara Kazuyo" userId="6c1305eccc517997" providerId="LiveId" clId="{73106909-5CFA-45D1-B36D-4E68515FEB60}" dt="2021-07-20T05:15:21.612" v="952" actId="1037"/>
          <ac:spMkLst>
            <pc:docMk/>
            <pc:sldMk cId="3949114353" sldId="306"/>
            <ac:spMk id="4" creationId="{DD259220-32C7-4F41-911C-544B5DA46764}"/>
          </ac:spMkLst>
        </pc:spChg>
        <pc:spChg chg="add mod">
          <ac:chgData name="Takehara Kazuyo" userId="6c1305eccc517997" providerId="LiveId" clId="{73106909-5CFA-45D1-B36D-4E68515FEB60}" dt="2021-07-20T05:15:41.799" v="988" actId="1037"/>
          <ac:spMkLst>
            <pc:docMk/>
            <pc:sldMk cId="3949114353" sldId="306"/>
            <ac:spMk id="7" creationId="{E5ECE30F-2D52-4433-948A-9DCE39FCD78F}"/>
          </ac:spMkLst>
        </pc:spChg>
        <pc:spChg chg="add mod">
          <ac:chgData name="Takehara Kazuyo" userId="6c1305eccc517997" providerId="LiveId" clId="{73106909-5CFA-45D1-B36D-4E68515FEB60}" dt="2021-07-20T05:15:41.799" v="988" actId="1037"/>
          <ac:spMkLst>
            <pc:docMk/>
            <pc:sldMk cId="3949114353" sldId="306"/>
            <ac:spMk id="10" creationId="{D101E700-EFFF-493C-A423-DACAA4E78A04}"/>
          </ac:spMkLst>
        </pc:spChg>
        <pc:spChg chg="add mod">
          <ac:chgData name="Takehara Kazuyo" userId="6c1305eccc517997" providerId="LiveId" clId="{73106909-5CFA-45D1-B36D-4E68515FEB60}" dt="2021-07-20T09:39:29.795" v="1464" actId="14100"/>
          <ac:spMkLst>
            <pc:docMk/>
            <pc:sldMk cId="3949114353" sldId="306"/>
            <ac:spMk id="13" creationId="{13056882-075B-4599-8A7F-016F8A7F73B8}"/>
          </ac:spMkLst>
        </pc:spChg>
        <pc:picChg chg="del">
          <ac:chgData name="Takehara Kazuyo" userId="6c1305eccc517997" providerId="LiveId" clId="{73106909-5CFA-45D1-B36D-4E68515FEB60}" dt="2021-07-20T05:08:58.950" v="868" actId="478"/>
          <ac:picMkLst>
            <pc:docMk/>
            <pc:sldMk cId="3949114353" sldId="306"/>
            <ac:picMk id="3" creationId="{16B97970-F8ED-431E-9B56-A8948ADD3BAD}"/>
          </ac:picMkLst>
        </pc:picChg>
        <pc:picChg chg="add del mod modCrop">
          <ac:chgData name="Takehara Kazuyo" userId="6c1305eccc517997" providerId="LiveId" clId="{73106909-5CFA-45D1-B36D-4E68515FEB60}" dt="2021-07-20T09:39:14.028" v="1461" actId="478"/>
          <ac:picMkLst>
            <pc:docMk/>
            <pc:sldMk cId="3949114353" sldId="306"/>
            <ac:picMk id="5" creationId="{720B4102-E911-4B6D-89B9-43A56B11768A}"/>
          </ac:picMkLst>
        </pc:picChg>
        <pc:picChg chg="add mod">
          <ac:chgData name="Takehara Kazuyo" userId="6c1305eccc517997" providerId="LiveId" clId="{73106909-5CFA-45D1-B36D-4E68515FEB60}" dt="2021-07-20T05:15:21.612" v="952" actId="1037"/>
          <ac:picMkLst>
            <pc:docMk/>
            <pc:sldMk cId="3949114353" sldId="306"/>
            <ac:picMk id="6" creationId="{5A46BA4D-3825-4894-AB86-B8AA222D6B03}"/>
          </ac:picMkLst>
        </pc:picChg>
        <pc:picChg chg="del">
          <ac:chgData name="Takehara Kazuyo" userId="6c1305eccc517997" providerId="LiveId" clId="{73106909-5CFA-45D1-B36D-4E68515FEB60}" dt="2021-07-20T05:08:59.547" v="869" actId="478"/>
          <ac:picMkLst>
            <pc:docMk/>
            <pc:sldMk cId="3949114353" sldId="306"/>
            <ac:picMk id="8" creationId="{90AEC75E-BF92-4E5E-8143-1540860E2425}"/>
          </ac:picMkLst>
        </pc:picChg>
        <pc:picChg chg="add del mod">
          <ac:chgData name="Takehara Kazuyo" userId="6c1305eccc517997" providerId="LiveId" clId="{73106909-5CFA-45D1-B36D-4E68515FEB60}" dt="2021-07-20T05:14:56.351" v="926" actId="478"/>
          <ac:picMkLst>
            <pc:docMk/>
            <pc:sldMk cId="3949114353" sldId="306"/>
            <ac:picMk id="11" creationId="{86F1475E-6CC6-4FE5-8F59-6F0F5D671837}"/>
          </ac:picMkLst>
        </pc:picChg>
        <pc:picChg chg="add mod">
          <ac:chgData name="Takehara Kazuyo" userId="6c1305eccc517997" providerId="LiveId" clId="{73106909-5CFA-45D1-B36D-4E68515FEB60}" dt="2021-07-20T05:15:32.939" v="954" actId="1076"/>
          <ac:picMkLst>
            <pc:docMk/>
            <pc:sldMk cId="3949114353" sldId="306"/>
            <ac:picMk id="12" creationId="{330E27F3-3DAE-4ECE-9915-2909E18FCDDC}"/>
          </ac:picMkLst>
        </pc:picChg>
      </pc:sldChg>
      <pc:sldChg chg="addSp modSp add mod">
        <pc:chgData name="Takehara Kazuyo" userId="6c1305eccc517997" providerId="LiveId" clId="{73106909-5CFA-45D1-B36D-4E68515FEB60}" dt="2021-07-20T05:24:52.533" v="1117" actId="1076"/>
        <pc:sldMkLst>
          <pc:docMk/>
          <pc:sldMk cId="4037433433" sldId="307"/>
        </pc:sldMkLst>
        <pc:picChg chg="add mod modCrop">
          <ac:chgData name="Takehara Kazuyo" userId="6c1305eccc517997" providerId="LiveId" clId="{73106909-5CFA-45D1-B36D-4E68515FEB60}" dt="2021-07-20T05:24:52.533" v="1117" actId="1076"/>
          <ac:picMkLst>
            <pc:docMk/>
            <pc:sldMk cId="4037433433" sldId="307"/>
            <ac:picMk id="3" creationId="{93E44658-F0A2-4C90-AF68-76EFAE6DC5FD}"/>
          </ac:picMkLst>
        </pc:picChg>
        <pc:picChg chg="add mod modCrop">
          <ac:chgData name="Takehara Kazuyo" userId="6c1305eccc517997" providerId="LiveId" clId="{73106909-5CFA-45D1-B36D-4E68515FEB60}" dt="2021-07-20T05:24:52.533" v="1117" actId="1076"/>
          <ac:picMkLst>
            <pc:docMk/>
            <pc:sldMk cId="4037433433" sldId="307"/>
            <ac:picMk id="4" creationId="{1B90F964-0666-4C4F-9EC1-0796E066FA55}"/>
          </ac:picMkLst>
        </pc:picChg>
        <pc:picChg chg="add mod modCrop">
          <ac:chgData name="Takehara Kazuyo" userId="6c1305eccc517997" providerId="LiveId" clId="{73106909-5CFA-45D1-B36D-4E68515FEB60}" dt="2021-07-20T05:24:33.788" v="1116" actId="1076"/>
          <ac:picMkLst>
            <pc:docMk/>
            <pc:sldMk cId="4037433433" sldId="307"/>
            <ac:picMk id="5" creationId="{93E4C7EC-0673-4E8B-8703-56260BCC425A}"/>
          </ac:picMkLst>
        </pc:picChg>
      </pc:sldChg>
      <pc:sldChg chg="addSp modSp add mod replId">
        <pc:chgData name="Takehara Kazuyo" userId="6c1305eccc517997" providerId="LiveId" clId="{73106909-5CFA-45D1-B36D-4E68515FEB60}" dt="2021-07-20T05:27:08.230" v="1168" actId="1076"/>
        <pc:sldMkLst>
          <pc:docMk/>
          <pc:sldMk cId="2831839501" sldId="308"/>
        </pc:sldMkLst>
        <pc:picChg chg="add mod modCrop">
          <ac:chgData name="Takehara Kazuyo" userId="6c1305eccc517997" providerId="LiveId" clId="{73106909-5CFA-45D1-B36D-4E68515FEB60}" dt="2021-07-20T05:27:08.230" v="1168" actId="1076"/>
          <ac:picMkLst>
            <pc:docMk/>
            <pc:sldMk cId="2831839501" sldId="308"/>
            <ac:picMk id="3" creationId="{9AA153D7-6CC2-4C06-B9B3-0F1941CB8344}"/>
          </ac:picMkLst>
        </pc:picChg>
      </pc:sldChg>
      <pc:sldChg chg="addSp modSp add mod replId">
        <pc:chgData name="Takehara Kazuyo" userId="6c1305eccc517997" providerId="LiveId" clId="{73106909-5CFA-45D1-B36D-4E68515FEB60}" dt="2021-07-20T05:27:52.775" v="1176" actId="1076"/>
        <pc:sldMkLst>
          <pc:docMk/>
          <pc:sldMk cId="1938681372" sldId="309"/>
        </pc:sldMkLst>
        <pc:picChg chg="add mod modCrop">
          <ac:chgData name="Takehara Kazuyo" userId="6c1305eccc517997" providerId="LiveId" clId="{73106909-5CFA-45D1-B36D-4E68515FEB60}" dt="2021-07-20T05:27:52.775" v="1176" actId="1076"/>
          <ac:picMkLst>
            <pc:docMk/>
            <pc:sldMk cId="1938681372" sldId="309"/>
            <ac:picMk id="3" creationId="{9D997F26-4E7B-4A3F-8C40-30A629E170F7}"/>
          </ac:picMkLst>
        </pc:picChg>
      </pc:sldChg>
      <pc:sldChg chg="addSp modSp add mod modAnim">
        <pc:chgData name="Takehara Kazuyo" userId="6c1305eccc517997" providerId="LiveId" clId="{73106909-5CFA-45D1-B36D-4E68515FEB60}" dt="2021-07-20T09:41:40.086" v="1484" actId="1076"/>
        <pc:sldMkLst>
          <pc:docMk/>
          <pc:sldMk cId="3313988111" sldId="310"/>
        </pc:sldMkLst>
        <pc:picChg chg="add mod modCrop">
          <ac:chgData name="Takehara Kazuyo" userId="6c1305eccc517997" providerId="LiveId" clId="{73106909-5CFA-45D1-B36D-4E68515FEB60}" dt="2021-07-20T09:41:40.086" v="1484" actId="1076"/>
          <ac:picMkLst>
            <pc:docMk/>
            <pc:sldMk cId="3313988111" sldId="310"/>
            <ac:picMk id="3" creationId="{372AC792-4381-4853-8223-52223F243727}"/>
          </ac:picMkLst>
        </pc:picChg>
        <pc:picChg chg="add mod">
          <ac:chgData name="Takehara Kazuyo" userId="6c1305eccc517997" providerId="LiveId" clId="{73106909-5CFA-45D1-B36D-4E68515FEB60}" dt="2021-07-20T09:41:33.806" v="1483" actId="1076"/>
          <ac:picMkLst>
            <pc:docMk/>
            <pc:sldMk cId="3313988111" sldId="310"/>
            <ac:picMk id="4" creationId="{16439BE8-4800-4E87-ABCB-7A674EBB66B6}"/>
          </ac:picMkLst>
        </pc:picChg>
      </pc:sldChg>
      <pc:sldChg chg="addSp modSp add mod replId">
        <pc:chgData name="Takehara Kazuyo" userId="6c1305eccc517997" providerId="LiveId" clId="{73106909-5CFA-45D1-B36D-4E68515FEB60}" dt="2021-07-20T09:47:46.643" v="1625" actId="1076"/>
        <pc:sldMkLst>
          <pc:docMk/>
          <pc:sldMk cId="1560131109" sldId="311"/>
        </pc:sldMkLst>
        <pc:picChg chg="add mod modCrop">
          <ac:chgData name="Takehara Kazuyo" userId="6c1305eccc517997" providerId="LiveId" clId="{73106909-5CFA-45D1-B36D-4E68515FEB60}" dt="2021-07-20T09:46:51.727" v="1619" actId="14100"/>
          <ac:picMkLst>
            <pc:docMk/>
            <pc:sldMk cId="1560131109" sldId="311"/>
            <ac:picMk id="3" creationId="{2180318B-7124-43AD-B266-799BE793D07F}"/>
          </ac:picMkLst>
        </pc:picChg>
        <pc:picChg chg="add mod modCrop">
          <ac:chgData name="Takehara Kazuyo" userId="6c1305eccc517997" providerId="LiveId" clId="{73106909-5CFA-45D1-B36D-4E68515FEB60}" dt="2021-07-20T09:47:46.643" v="1625" actId="1076"/>
          <ac:picMkLst>
            <pc:docMk/>
            <pc:sldMk cId="1560131109" sldId="311"/>
            <ac:picMk id="5" creationId="{A7E4765A-7808-4569-8386-5681B2E2D820}"/>
          </ac:picMkLst>
        </pc:picChg>
      </pc:sldChg>
      <pc:sldChg chg="addSp delSp modSp add mod ord replId delAnim modAnim">
        <pc:chgData name="Takehara Kazuyo" userId="6c1305eccc517997" providerId="LiveId" clId="{73106909-5CFA-45D1-B36D-4E68515FEB60}" dt="2021-07-20T10:19:20.240" v="2042"/>
        <pc:sldMkLst>
          <pc:docMk/>
          <pc:sldMk cId="2115774508" sldId="312"/>
        </pc:sldMkLst>
        <pc:picChg chg="add mod modCrop">
          <ac:chgData name="Takehara Kazuyo" userId="6c1305eccc517997" providerId="LiveId" clId="{73106909-5CFA-45D1-B36D-4E68515FEB60}" dt="2021-07-20T10:04:22.536" v="1777" actId="732"/>
          <ac:picMkLst>
            <pc:docMk/>
            <pc:sldMk cId="2115774508" sldId="312"/>
            <ac:picMk id="3" creationId="{E220ADC0-800B-49F7-9D71-DD64DE37E32F}"/>
          </ac:picMkLst>
        </pc:picChg>
        <pc:picChg chg="add del mod">
          <ac:chgData name="Takehara Kazuyo" userId="6c1305eccc517997" providerId="LiveId" clId="{73106909-5CFA-45D1-B36D-4E68515FEB60}" dt="2021-07-20T10:18:48.669" v="2038" actId="478"/>
          <ac:picMkLst>
            <pc:docMk/>
            <pc:sldMk cId="2115774508" sldId="312"/>
            <ac:picMk id="4" creationId="{46C88D07-6BEF-4916-A9BA-B38F4ADB8359}"/>
          </ac:picMkLst>
        </pc:picChg>
        <pc:picChg chg="add mod">
          <ac:chgData name="Takehara Kazuyo" userId="6c1305eccc517997" providerId="LiveId" clId="{73106909-5CFA-45D1-B36D-4E68515FEB60}" dt="2021-07-20T10:19:09.964" v="2041" actId="1076"/>
          <ac:picMkLst>
            <pc:docMk/>
            <pc:sldMk cId="2115774508" sldId="312"/>
            <ac:picMk id="5" creationId="{83FCEDD8-1284-48F0-8C64-016A76146E27}"/>
          </ac:picMkLst>
        </pc:picChg>
      </pc:sldChg>
      <pc:sldChg chg="addSp modSp add mod replId">
        <pc:chgData name="Takehara Kazuyo" userId="6c1305eccc517997" providerId="LiveId" clId="{73106909-5CFA-45D1-B36D-4E68515FEB60}" dt="2021-07-20T10:17:45.108" v="2034" actId="12788"/>
        <pc:sldMkLst>
          <pc:docMk/>
          <pc:sldMk cId="2670088795" sldId="313"/>
        </pc:sldMkLst>
        <pc:picChg chg="add mod modCrop">
          <ac:chgData name="Takehara Kazuyo" userId="6c1305eccc517997" providerId="LiveId" clId="{73106909-5CFA-45D1-B36D-4E68515FEB60}" dt="2021-07-20T10:17:45.108" v="2034" actId="12788"/>
          <ac:picMkLst>
            <pc:docMk/>
            <pc:sldMk cId="2670088795" sldId="313"/>
            <ac:picMk id="3" creationId="{0B147CA0-E0A8-4447-AB50-D120B9CE09A1}"/>
          </ac:picMkLst>
        </pc:picChg>
      </pc:sldChg>
      <pc:sldChg chg="addSp delSp modSp add mod replId modAnim">
        <pc:chgData name="Takehara Kazuyo" userId="6c1305eccc517997" providerId="LiveId" clId="{73106909-5CFA-45D1-B36D-4E68515FEB60}" dt="2021-07-20T10:23:26.397" v="2089" actId="14100"/>
        <pc:sldMkLst>
          <pc:docMk/>
          <pc:sldMk cId="3389030977" sldId="314"/>
        </pc:sldMkLst>
        <pc:picChg chg="add del mod modCrop">
          <ac:chgData name="Takehara Kazuyo" userId="6c1305eccc517997" providerId="LiveId" clId="{73106909-5CFA-45D1-B36D-4E68515FEB60}" dt="2021-07-20T10:19:44.685" v="2044" actId="21"/>
          <ac:picMkLst>
            <pc:docMk/>
            <pc:sldMk cId="3389030977" sldId="314"/>
            <ac:picMk id="3" creationId="{F54F277B-40E5-4654-B057-ACF917106DAC}"/>
          </ac:picMkLst>
        </pc:picChg>
        <pc:picChg chg="add mod modCrop">
          <ac:chgData name="Takehara Kazuyo" userId="6c1305eccc517997" providerId="LiveId" clId="{73106909-5CFA-45D1-B36D-4E68515FEB60}" dt="2021-07-20T10:22:02.794" v="2075" actId="1076"/>
          <ac:picMkLst>
            <pc:docMk/>
            <pc:sldMk cId="3389030977" sldId="314"/>
            <ac:picMk id="5" creationId="{118021D7-C386-4A49-9E32-51F4BB89A561}"/>
          </ac:picMkLst>
        </pc:picChg>
        <pc:picChg chg="add mod modCrop">
          <ac:chgData name="Takehara Kazuyo" userId="6c1305eccc517997" providerId="LiveId" clId="{73106909-5CFA-45D1-B36D-4E68515FEB60}" dt="2021-07-20T10:22:07.028" v="2076" actId="14100"/>
          <ac:picMkLst>
            <pc:docMk/>
            <pc:sldMk cId="3389030977" sldId="314"/>
            <ac:picMk id="7" creationId="{BE579456-A480-4A61-BA62-969EE94F533C}"/>
          </ac:picMkLst>
        </pc:picChg>
        <pc:picChg chg="add mod modCrop">
          <ac:chgData name="Takehara Kazuyo" userId="6c1305eccc517997" providerId="LiveId" clId="{73106909-5CFA-45D1-B36D-4E68515FEB60}" dt="2021-07-20T10:23:26.397" v="2089" actId="14100"/>
          <ac:picMkLst>
            <pc:docMk/>
            <pc:sldMk cId="3389030977" sldId="314"/>
            <ac:picMk id="9" creationId="{0B2D0A02-8752-488A-98FB-8B3473270FB9}"/>
          </ac:picMkLst>
        </pc:picChg>
        <pc:picChg chg="add mod">
          <ac:chgData name="Takehara Kazuyo" userId="6c1305eccc517997" providerId="LiveId" clId="{73106909-5CFA-45D1-B36D-4E68515FEB60}" dt="2021-07-20T10:22:54.459" v="2084" actId="1076"/>
          <ac:picMkLst>
            <pc:docMk/>
            <pc:sldMk cId="3389030977" sldId="314"/>
            <ac:picMk id="10" creationId="{B9C4E2EF-BBC9-44E5-B52A-54DC858020A2}"/>
          </ac:picMkLst>
        </pc:picChg>
      </pc:sldChg>
      <pc:sldChg chg="addSp modSp add mod replId">
        <pc:chgData name="Takehara Kazuyo" userId="6c1305eccc517997" providerId="LiveId" clId="{73106909-5CFA-45D1-B36D-4E68515FEB60}" dt="2021-07-20T10:25:26.250" v="2113" actId="14100"/>
        <pc:sldMkLst>
          <pc:docMk/>
          <pc:sldMk cId="2457995294" sldId="315"/>
        </pc:sldMkLst>
        <pc:picChg chg="add mod">
          <ac:chgData name="Takehara Kazuyo" userId="6c1305eccc517997" providerId="LiveId" clId="{73106909-5CFA-45D1-B36D-4E68515FEB60}" dt="2021-07-20T10:25:26.250" v="2113" actId="14100"/>
          <ac:picMkLst>
            <pc:docMk/>
            <pc:sldMk cId="2457995294" sldId="315"/>
            <ac:picMk id="2" creationId="{E51DFF12-6E71-474D-B121-9ABE98924D77}"/>
          </ac:picMkLst>
        </pc:picChg>
        <pc:picChg chg="add mod modCrop">
          <ac:chgData name="Takehara Kazuyo" userId="6c1305eccc517997" providerId="LiveId" clId="{73106909-5CFA-45D1-B36D-4E68515FEB60}" dt="2021-07-20T10:25:08.014" v="2109" actId="14100"/>
          <ac:picMkLst>
            <pc:docMk/>
            <pc:sldMk cId="2457995294" sldId="315"/>
            <ac:picMk id="3" creationId="{5D7B0D0D-D044-42D7-B6CF-9A1CFE7A8100}"/>
          </ac:picMkLst>
        </pc:picChg>
      </pc:sldChg>
      <pc:sldChg chg="addSp modSp mod modAnim">
        <pc:chgData name="Takehara Kazuyo" userId="6c1305eccc517997" providerId="LiveId" clId="{73106909-5CFA-45D1-B36D-4E68515FEB60}" dt="2021-07-20T09:40:03.556" v="1470"/>
        <pc:sldMkLst>
          <pc:docMk/>
          <pc:sldMk cId="237178724" sldId="316"/>
        </pc:sldMkLst>
        <pc:spChg chg="add mod">
          <ac:chgData name="Takehara Kazuyo" userId="6c1305eccc517997" providerId="LiveId" clId="{73106909-5CFA-45D1-B36D-4E68515FEB60}" dt="2021-07-20T05:21:24.449" v="1077" actId="1036"/>
          <ac:spMkLst>
            <pc:docMk/>
            <pc:sldMk cId="237178724" sldId="316"/>
            <ac:spMk id="2" creationId="{5B82A1F7-BCD4-48DE-976A-0A2181DF5D26}"/>
          </ac:spMkLst>
        </pc:spChg>
        <pc:spChg chg="add mod">
          <ac:chgData name="Takehara Kazuyo" userId="6c1305eccc517997" providerId="LiveId" clId="{73106909-5CFA-45D1-B36D-4E68515FEB60}" dt="2021-07-20T05:21:48.634" v="1089" actId="1037"/>
          <ac:spMkLst>
            <pc:docMk/>
            <pc:sldMk cId="237178724" sldId="316"/>
            <ac:spMk id="6" creationId="{D17735A0-A4AC-46E3-91F2-72964BBCDE4D}"/>
          </ac:spMkLst>
        </pc:spChg>
        <pc:spChg chg="add mod">
          <ac:chgData name="Takehara Kazuyo" userId="6c1305eccc517997" providerId="LiveId" clId="{73106909-5CFA-45D1-B36D-4E68515FEB60}" dt="2021-07-20T05:21:40.946" v="1083" actId="20577"/>
          <ac:spMkLst>
            <pc:docMk/>
            <pc:sldMk cId="237178724" sldId="316"/>
            <ac:spMk id="7" creationId="{1EF8BCD7-A95B-4F1B-850D-6F041074F588}"/>
          </ac:spMkLst>
        </pc:spChg>
        <pc:spChg chg="mod">
          <ac:chgData name="Takehara Kazuyo" userId="6c1305eccc517997" providerId="LiveId" clId="{73106909-5CFA-45D1-B36D-4E68515FEB60}" dt="2021-07-20T05:20:33.931" v="1045" actId="1076"/>
          <ac:spMkLst>
            <pc:docMk/>
            <pc:sldMk cId="237178724" sldId="316"/>
            <ac:spMk id="21" creationId="{7301CD19-1B64-46D0-AEF3-72CC8CA8EEDB}"/>
          </ac:spMkLst>
        </pc:spChg>
        <pc:picChg chg="add mod">
          <ac:chgData name="Takehara Kazuyo" userId="6c1305eccc517997" providerId="LiveId" clId="{73106909-5CFA-45D1-B36D-4E68515FEB60}" dt="2021-07-20T05:20:40.688" v="1048" actId="1076"/>
          <ac:picMkLst>
            <pc:docMk/>
            <pc:sldMk cId="237178724" sldId="316"/>
            <ac:picMk id="3" creationId="{5AFD12DD-C19F-4CC5-9EE6-FFE690CC134F}"/>
          </ac:picMkLst>
        </pc:picChg>
        <pc:picChg chg="add mod">
          <ac:chgData name="Takehara Kazuyo" userId="6c1305eccc517997" providerId="LiveId" clId="{73106909-5CFA-45D1-B36D-4E68515FEB60}" dt="2021-07-20T05:20:49.551" v="1057" actId="1038"/>
          <ac:picMkLst>
            <pc:docMk/>
            <pc:sldMk cId="237178724" sldId="316"/>
            <ac:picMk id="4" creationId="{D7983F6E-D459-4C14-9DF2-43E8AE3310C4}"/>
          </ac:picMkLst>
        </pc:picChg>
        <pc:picChg chg="add mod">
          <ac:chgData name="Takehara Kazuyo" userId="6c1305eccc517997" providerId="LiveId" clId="{73106909-5CFA-45D1-B36D-4E68515FEB60}" dt="2021-07-20T05:22:42.712" v="1097" actId="14100"/>
          <ac:picMkLst>
            <pc:docMk/>
            <pc:sldMk cId="237178724" sldId="316"/>
            <ac:picMk id="8" creationId="{A6C0FC8F-99AA-49AB-964C-9D3E8E4AD18E}"/>
          </ac:picMkLst>
        </pc:picChg>
      </pc:sldChg>
      <pc:sldChg chg="addSp delSp modSp mod modAnim">
        <pc:chgData name="Takehara Kazuyo" userId="6c1305eccc517997" providerId="LiveId" clId="{73106909-5CFA-45D1-B36D-4E68515FEB60}" dt="2021-07-20T09:40:32.707" v="1479"/>
        <pc:sldMkLst>
          <pc:docMk/>
          <pc:sldMk cId="503243044" sldId="317"/>
        </pc:sldMkLst>
        <pc:spChg chg="add mod">
          <ac:chgData name="Takehara Kazuyo" userId="6c1305eccc517997" providerId="LiveId" clId="{73106909-5CFA-45D1-B36D-4E68515FEB60}" dt="2021-07-20T09:40:16.918" v="1472" actId="1076"/>
          <ac:spMkLst>
            <pc:docMk/>
            <pc:sldMk cId="503243044" sldId="317"/>
            <ac:spMk id="2" creationId="{0E59933E-59B4-46FF-84C0-0BD8F51803BA}"/>
          </ac:spMkLst>
        </pc:spChg>
        <pc:spChg chg="add del">
          <ac:chgData name="Takehara Kazuyo" userId="6c1305eccc517997" providerId="LiveId" clId="{73106909-5CFA-45D1-B36D-4E68515FEB60}" dt="2021-07-20T09:40:23.493" v="1475" actId="22"/>
          <ac:spMkLst>
            <pc:docMk/>
            <pc:sldMk cId="503243044" sldId="317"/>
            <ac:spMk id="8" creationId="{DE2A892E-28E9-4369-91D2-E8B286E67D20}"/>
          </ac:spMkLst>
        </pc:spChg>
        <pc:spChg chg="add mod">
          <ac:chgData name="Takehara Kazuyo" userId="6c1305eccc517997" providerId="LiveId" clId="{73106909-5CFA-45D1-B36D-4E68515FEB60}" dt="2021-07-20T09:40:29.916" v="1478" actId="1076"/>
          <ac:spMkLst>
            <pc:docMk/>
            <pc:sldMk cId="503243044" sldId="317"/>
            <ac:spMk id="10" creationId="{581F9B45-FB95-424D-86E8-8BE20FF0310A}"/>
          </ac:spMkLst>
        </pc:spChg>
        <pc:picChg chg="add mod">
          <ac:chgData name="Takehara Kazuyo" userId="6c1305eccc517997" providerId="LiveId" clId="{73106909-5CFA-45D1-B36D-4E68515FEB60}" dt="2021-07-20T05:25:02.599" v="1120" actId="1076"/>
          <ac:picMkLst>
            <pc:docMk/>
            <pc:sldMk cId="503243044" sldId="317"/>
            <ac:picMk id="3" creationId="{F6074BFA-94D0-4B7F-B687-58746199637B}"/>
          </ac:picMkLst>
        </pc:picChg>
        <pc:picChg chg="add mod">
          <ac:chgData name="Takehara Kazuyo" userId="6c1305eccc517997" providerId="LiveId" clId="{73106909-5CFA-45D1-B36D-4E68515FEB60}" dt="2021-07-20T05:24:56.107" v="1118"/>
          <ac:picMkLst>
            <pc:docMk/>
            <pc:sldMk cId="503243044" sldId="317"/>
            <ac:picMk id="4" creationId="{E688CC4E-2182-407A-AED6-B23764C56FD5}"/>
          </ac:picMkLst>
        </pc:picChg>
        <pc:picChg chg="add mod">
          <ac:chgData name="Takehara Kazuyo" userId="6c1305eccc517997" providerId="LiveId" clId="{73106909-5CFA-45D1-B36D-4E68515FEB60}" dt="2021-07-20T05:24:56.107" v="1118"/>
          <ac:picMkLst>
            <pc:docMk/>
            <pc:sldMk cId="503243044" sldId="317"/>
            <ac:picMk id="5" creationId="{866803E7-0F86-4456-8506-CBE3BC3BE8F1}"/>
          </ac:picMkLst>
        </pc:picChg>
      </pc:sldChg>
      <pc:sldChg chg="addSp delSp modSp mod modAnim">
        <pc:chgData name="Takehara Kazuyo" userId="6c1305eccc517997" providerId="LiveId" clId="{73106909-5CFA-45D1-B36D-4E68515FEB60}" dt="2021-07-20T09:46:07.966" v="1612"/>
        <pc:sldMkLst>
          <pc:docMk/>
          <pc:sldMk cId="2604804705" sldId="318"/>
        </pc:sldMkLst>
        <pc:spChg chg="add mod">
          <ac:chgData name="Takehara Kazuyo" userId="6c1305eccc517997" providerId="LiveId" clId="{73106909-5CFA-45D1-B36D-4E68515FEB60}" dt="2021-07-20T09:43:13.678" v="1519" actId="1076"/>
          <ac:spMkLst>
            <pc:docMk/>
            <pc:sldMk cId="2604804705" sldId="318"/>
            <ac:spMk id="6" creationId="{BC5AA487-21EB-4991-8042-E34E14C3539F}"/>
          </ac:spMkLst>
        </pc:spChg>
        <pc:spChg chg="add mod">
          <ac:chgData name="Takehara Kazuyo" userId="6c1305eccc517997" providerId="LiveId" clId="{73106909-5CFA-45D1-B36D-4E68515FEB60}" dt="2021-07-20T09:44:11.580" v="1555" actId="1076"/>
          <ac:spMkLst>
            <pc:docMk/>
            <pc:sldMk cId="2604804705" sldId="318"/>
            <ac:spMk id="8" creationId="{05656AF2-450D-4DB0-981A-9038DAB68331}"/>
          </ac:spMkLst>
        </pc:spChg>
        <pc:spChg chg="add mod">
          <ac:chgData name="Takehara Kazuyo" userId="6c1305eccc517997" providerId="LiveId" clId="{73106909-5CFA-45D1-B36D-4E68515FEB60}" dt="2021-07-20T09:45:34.098" v="1598" actId="1076"/>
          <ac:spMkLst>
            <pc:docMk/>
            <pc:sldMk cId="2604804705" sldId="318"/>
            <ac:spMk id="10" creationId="{FEF8C75B-4025-4035-BEAF-C614EEC44A14}"/>
          </ac:spMkLst>
        </pc:spChg>
        <pc:spChg chg="add del">
          <ac:chgData name="Takehara Kazuyo" userId="6c1305eccc517997" providerId="LiveId" clId="{73106909-5CFA-45D1-B36D-4E68515FEB60}" dt="2021-07-20T09:45:48.584" v="1601" actId="22"/>
          <ac:spMkLst>
            <pc:docMk/>
            <pc:sldMk cId="2604804705" sldId="318"/>
            <ac:spMk id="12" creationId="{DC6ADDA4-A75A-4DC3-9A99-B7347A577865}"/>
          </ac:spMkLst>
        </pc:spChg>
        <pc:spChg chg="add mod">
          <ac:chgData name="Takehara Kazuyo" userId="6c1305eccc517997" providerId="LiveId" clId="{73106909-5CFA-45D1-B36D-4E68515FEB60}" dt="2021-07-20T09:46:05.497" v="1611" actId="1076"/>
          <ac:spMkLst>
            <pc:docMk/>
            <pc:sldMk cId="2604804705" sldId="318"/>
            <ac:spMk id="14" creationId="{C5463E6C-7418-4B4B-BCEA-BB0AD79A3526}"/>
          </ac:spMkLst>
        </pc:spChg>
        <pc:picChg chg="add mod">
          <ac:chgData name="Takehara Kazuyo" userId="6c1305eccc517997" providerId="LiveId" clId="{73106909-5CFA-45D1-B36D-4E68515FEB60}" dt="2021-07-20T09:44:07.580" v="1554" actId="1076"/>
          <ac:picMkLst>
            <pc:docMk/>
            <pc:sldMk cId="2604804705" sldId="318"/>
            <ac:picMk id="3" creationId="{B02FBA77-AA06-4A55-B9B5-F759AE55E35B}"/>
          </ac:picMkLst>
        </pc:picChg>
        <pc:picChg chg="add mod">
          <ac:chgData name="Takehara Kazuyo" userId="6c1305eccc517997" providerId="LiveId" clId="{73106909-5CFA-45D1-B36D-4E68515FEB60}" dt="2021-07-20T09:41:56.704" v="1485"/>
          <ac:picMkLst>
            <pc:docMk/>
            <pc:sldMk cId="2604804705" sldId="318"/>
            <ac:picMk id="4" creationId="{E75A3CF7-814C-4A67-A791-D023430D17F4}"/>
          </ac:picMkLst>
        </pc:picChg>
      </pc:sldChg>
      <pc:sldChg chg="addSp delSp modSp add mod ord">
        <pc:chgData name="Takehara Kazuyo" userId="6c1305eccc517997" providerId="LiveId" clId="{73106909-5CFA-45D1-B36D-4E68515FEB60}" dt="2021-07-20T10:13:16.307" v="1937" actId="12788"/>
        <pc:sldMkLst>
          <pc:docMk/>
          <pc:sldMk cId="3338175733" sldId="319"/>
        </pc:sldMkLst>
        <pc:picChg chg="del mod modCrop">
          <ac:chgData name="Takehara Kazuyo" userId="6c1305eccc517997" providerId="LiveId" clId="{73106909-5CFA-45D1-B36D-4E68515FEB60}" dt="2021-07-20T10:01:45.667" v="1711" actId="478"/>
          <ac:picMkLst>
            <pc:docMk/>
            <pc:sldMk cId="3338175733" sldId="319"/>
            <ac:picMk id="3" creationId="{2180318B-7124-43AD-B266-799BE793D07F}"/>
          </ac:picMkLst>
        </pc:picChg>
        <pc:picChg chg="add mod modCrop">
          <ac:chgData name="Takehara Kazuyo" userId="6c1305eccc517997" providerId="LiveId" clId="{73106909-5CFA-45D1-B36D-4E68515FEB60}" dt="2021-07-20T10:13:11.505" v="1936" actId="12788"/>
          <ac:picMkLst>
            <pc:docMk/>
            <pc:sldMk cId="3338175733" sldId="319"/>
            <ac:picMk id="4" creationId="{579754A4-302D-4333-B018-7CE33ECC86E0}"/>
          </ac:picMkLst>
        </pc:picChg>
        <pc:picChg chg="add mod modCrop">
          <ac:chgData name="Takehara Kazuyo" userId="6c1305eccc517997" providerId="LiveId" clId="{73106909-5CFA-45D1-B36D-4E68515FEB60}" dt="2021-07-20T10:13:16.307" v="1937" actId="12788"/>
          <ac:picMkLst>
            <pc:docMk/>
            <pc:sldMk cId="3338175733" sldId="319"/>
            <ac:picMk id="6" creationId="{40429933-B7E2-4C84-AC64-C835DAD2C5A9}"/>
          </ac:picMkLst>
        </pc:picChg>
      </pc:sldChg>
      <pc:sldChg chg="addSp delSp modSp add mod delAnim modAnim">
        <pc:chgData name="Takehara Kazuyo" userId="6c1305eccc517997" providerId="LiveId" clId="{73106909-5CFA-45D1-B36D-4E68515FEB60}" dt="2021-07-20T10:19:26.542" v="2043"/>
        <pc:sldMkLst>
          <pc:docMk/>
          <pc:sldMk cId="2799747030" sldId="320"/>
        </pc:sldMkLst>
        <pc:picChg chg="del mod modCrop">
          <ac:chgData name="Takehara Kazuyo" userId="6c1305eccc517997" providerId="LiveId" clId="{73106909-5CFA-45D1-B36D-4E68515FEB60}" dt="2021-07-20T09:50:53.912" v="1653" actId="478"/>
          <ac:picMkLst>
            <pc:docMk/>
            <pc:sldMk cId="2799747030" sldId="320"/>
            <ac:picMk id="3" creationId="{E220ADC0-800B-49F7-9D71-DD64DE37E32F}"/>
          </ac:picMkLst>
        </pc:picChg>
        <pc:picChg chg="add mod modCrop">
          <ac:chgData name="Takehara Kazuyo" userId="6c1305eccc517997" providerId="LiveId" clId="{73106909-5CFA-45D1-B36D-4E68515FEB60}" dt="2021-07-20T10:04:36.307" v="1779" actId="1076"/>
          <ac:picMkLst>
            <pc:docMk/>
            <pc:sldMk cId="2799747030" sldId="320"/>
            <ac:picMk id="4" creationId="{7BA5E35C-A1A2-465A-88EA-1C022887F59C}"/>
          </ac:picMkLst>
        </pc:picChg>
        <pc:picChg chg="add del mod modCrop">
          <ac:chgData name="Takehara Kazuyo" userId="6c1305eccc517997" providerId="LiveId" clId="{73106909-5CFA-45D1-B36D-4E68515FEB60}" dt="2021-07-20T10:04:32.938" v="1778" actId="478"/>
          <ac:picMkLst>
            <pc:docMk/>
            <pc:sldMk cId="2799747030" sldId="320"/>
            <ac:picMk id="6" creationId="{277E05A2-2092-47D2-AD3F-D72273D06676}"/>
          </ac:picMkLst>
        </pc:picChg>
        <pc:picChg chg="add del mod">
          <ac:chgData name="Takehara Kazuyo" userId="6c1305eccc517997" providerId="LiveId" clId="{73106909-5CFA-45D1-B36D-4E68515FEB60}" dt="2021-07-20T10:18:51.952" v="2039" actId="478"/>
          <ac:picMkLst>
            <pc:docMk/>
            <pc:sldMk cId="2799747030" sldId="320"/>
            <ac:picMk id="7" creationId="{D6D93180-A0B4-456E-8DEB-D1E30DD8CF0B}"/>
          </ac:picMkLst>
        </pc:picChg>
        <pc:picChg chg="add mod">
          <ac:chgData name="Takehara Kazuyo" userId="6c1305eccc517997" providerId="LiveId" clId="{73106909-5CFA-45D1-B36D-4E68515FEB60}" dt="2021-07-20T10:19:26.542" v="2043"/>
          <ac:picMkLst>
            <pc:docMk/>
            <pc:sldMk cId="2799747030" sldId="320"/>
            <ac:picMk id="8" creationId="{09BC86DF-1206-418A-9416-F13ED011A376}"/>
          </ac:picMkLst>
        </pc:picChg>
      </pc:sldChg>
      <pc:sldChg chg="addSp delSp modSp mod delAnim">
        <pc:chgData name="Takehara Kazuyo" userId="6c1305eccc517997" providerId="LiveId" clId="{73106909-5CFA-45D1-B36D-4E68515FEB60}" dt="2021-07-20T10:05:08.884" v="1792" actId="20577"/>
        <pc:sldMkLst>
          <pc:docMk/>
          <pc:sldMk cId="2304108074" sldId="321"/>
        </pc:sldMkLst>
        <pc:spChg chg="add mod">
          <ac:chgData name="Takehara Kazuyo" userId="6c1305eccc517997" providerId="LiveId" clId="{73106909-5CFA-45D1-B36D-4E68515FEB60}" dt="2021-07-20T10:04:58.990" v="1787" actId="20577"/>
          <ac:spMkLst>
            <pc:docMk/>
            <pc:sldMk cId="2304108074" sldId="321"/>
            <ac:spMk id="2" creationId="{28D2EF1F-B753-4785-B61A-B6080019FB61}"/>
          </ac:spMkLst>
        </pc:spChg>
        <pc:spChg chg="add mod">
          <ac:chgData name="Takehara Kazuyo" userId="6c1305eccc517997" providerId="LiveId" clId="{73106909-5CFA-45D1-B36D-4E68515FEB60}" dt="2021-07-20T10:05:08.884" v="1792" actId="20577"/>
          <ac:spMkLst>
            <pc:docMk/>
            <pc:sldMk cId="2304108074" sldId="321"/>
            <ac:spMk id="6" creationId="{3E6A5F71-E672-4B7E-B175-A945C5F6D370}"/>
          </ac:spMkLst>
        </pc:spChg>
        <pc:picChg chg="del mod">
          <ac:chgData name="Takehara Kazuyo" userId="6c1305eccc517997" providerId="LiveId" clId="{73106909-5CFA-45D1-B36D-4E68515FEB60}" dt="2021-07-20T10:04:40.978" v="1780" actId="478"/>
          <ac:picMkLst>
            <pc:docMk/>
            <pc:sldMk cId="2304108074" sldId="321"/>
            <ac:picMk id="3" creationId="{E220ADC0-800B-49F7-9D71-DD64DE37E32F}"/>
          </ac:picMkLst>
        </pc:picChg>
        <pc:picChg chg="del">
          <ac:chgData name="Takehara Kazuyo" userId="6c1305eccc517997" providerId="LiveId" clId="{73106909-5CFA-45D1-B36D-4E68515FEB60}" dt="2021-07-20T10:00:22.466" v="1698" actId="478"/>
          <ac:picMkLst>
            <pc:docMk/>
            <pc:sldMk cId="2304108074" sldId="321"/>
            <ac:picMk id="4" creationId="{46C88D07-6BEF-4916-A9BA-B38F4ADB8359}"/>
          </ac:picMkLst>
        </pc:picChg>
        <pc:picChg chg="add mod ord">
          <ac:chgData name="Takehara Kazuyo" userId="6c1305eccc517997" providerId="LiveId" clId="{73106909-5CFA-45D1-B36D-4E68515FEB60}" dt="2021-07-20T10:04:54.311" v="1783" actId="166"/>
          <ac:picMkLst>
            <pc:docMk/>
            <pc:sldMk cId="2304108074" sldId="321"/>
            <ac:picMk id="5" creationId="{557350C6-434B-4448-8433-02F650CA1884}"/>
          </ac:picMkLst>
        </pc:picChg>
        <pc:picChg chg="add mod">
          <ac:chgData name="Takehara Kazuyo" userId="6c1305eccc517997" providerId="LiveId" clId="{73106909-5CFA-45D1-B36D-4E68515FEB60}" dt="2021-07-20T10:04:50.176" v="1782" actId="1076"/>
          <ac:picMkLst>
            <pc:docMk/>
            <pc:sldMk cId="2304108074" sldId="321"/>
            <ac:picMk id="7" creationId="{9FB1F910-210A-4A51-BFC4-671CC8B8C9B2}"/>
          </ac:picMkLst>
        </pc:picChg>
      </pc:sldChg>
      <pc:sldChg chg="addSp delSp modSp mod delAnim modAnim">
        <pc:chgData name="Takehara Kazuyo" userId="6c1305eccc517997" providerId="LiveId" clId="{73106909-5CFA-45D1-B36D-4E68515FEB60}" dt="2021-07-20T10:10:11.426" v="1878" actId="1076"/>
        <pc:sldMkLst>
          <pc:docMk/>
          <pc:sldMk cId="280352164" sldId="322"/>
        </pc:sldMkLst>
        <pc:picChg chg="add mod modCrop">
          <ac:chgData name="Takehara Kazuyo" userId="6c1305eccc517997" providerId="LiveId" clId="{73106909-5CFA-45D1-B36D-4E68515FEB60}" dt="2021-07-20T10:09:44.173" v="1875" actId="1076"/>
          <ac:picMkLst>
            <pc:docMk/>
            <pc:sldMk cId="280352164" sldId="322"/>
            <ac:picMk id="3" creationId="{6FBB9F13-5B71-4F38-BA87-78725548012E}"/>
          </ac:picMkLst>
        </pc:picChg>
        <pc:picChg chg="del mod">
          <ac:chgData name="Takehara Kazuyo" userId="6c1305eccc517997" providerId="LiveId" clId="{73106909-5CFA-45D1-B36D-4E68515FEB60}" dt="2021-07-20T10:03:35.704" v="1773" actId="478"/>
          <ac:picMkLst>
            <pc:docMk/>
            <pc:sldMk cId="280352164" sldId="322"/>
            <ac:picMk id="4" creationId="{7BA5E35C-A1A2-465A-88EA-1C022887F59C}"/>
          </ac:picMkLst>
        </pc:picChg>
        <pc:picChg chg="add mod">
          <ac:chgData name="Takehara Kazuyo" userId="6c1305eccc517997" providerId="LiveId" clId="{73106909-5CFA-45D1-B36D-4E68515FEB60}" dt="2021-07-20T10:10:11.426" v="1878" actId="1076"/>
          <ac:picMkLst>
            <pc:docMk/>
            <pc:sldMk cId="280352164" sldId="322"/>
            <ac:picMk id="5" creationId="{21508C52-E0F7-4E8E-93C4-F3D3ECE1F1E0}"/>
          </ac:picMkLst>
        </pc:picChg>
        <pc:picChg chg="del mod">
          <ac:chgData name="Takehara Kazuyo" userId="6c1305eccc517997" providerId="LiveId" clId="{73106909-5CFA-45D1-B36D-4E68515FEB60}" dt="2021-07-20T10:03:28.654" v="1772" actId="478"/>
          <ac:picMkLst>
            <pc:docMk/>
            <pc:sldMk cId="280352164" sldId="322"/>
            <ac:picMk id="6" creationId="{277E05A2-2092-47D2-AD3F-D72273D06676}"/>
          </ac:picMkLst>
        </pc:picChg>
        <pc:picChg chg="del">
          <ac:chgData name="Takehara Kazuyo" userId="6c1305eccc517997" providerId="LiveId" clId="{73106909-5CFA-45D1-B36D-4E68515FEB60}" dt="2021-07-20T10:00:24.543" v="1699" actId="478"/>
          <ac:picMkLst>
            <pc:docMk/>
            <pc:sldMk cId="280352164" sldId="322"/>
            <ac:picMk id="7" creationId="{D6D93180-A0B4-456E-8DEB-D1E30DD8CF0B}"/>
          </ac:picMkLst>
        </pc:picChg>
      </pc:sldChg>
      <pc:sldChg chg="addSp modSp mod modAnim">
        <pc:chgData name="Takehara Kazuyo" userId="6c1305eccc517997" providerId="LiveId" clId="{73106909-5CFA-45D1-B36D-4E68515FEB60}" dt="2021-07-20T10:50:11.978" v="2226"/>
        <pc:sldMkLst>
          <pc:docMk/>
          <pc:sldMk cId="2921198486" sldId="323"/>
        </pc:sldMkLst>
        <pc:spChg chg="add mod">
          <ac:chgData name="Takehara Kazuyo" userId="6c1305eccc517997" providerId="LiveId" clId="{73106909-5CFA-45D1-B36D-4E68515FEB60}" dt="2021-07-20T10:06:25.601" v="1822" actId="1076"/>
          <ac:spMkLst>
            <pc:docMk/>
            <pc:sldMk cId="2921198486" sldId="323"/>
            <ac:spMk id="2" creationId="{9BDAC93C-BD78-4F33-A2E0-A098978B8C19}"/>
          </ac:spMkLst>
        </pc:spChg>
        <pc:spChg chg="add mod">
          <ac:chgData name="Takehara Kazuyo" userId="6c1305eccc517997" providerId="LiveId" clId="{73106909-5CFA-45D1-B36D-4E68515FEB60}" dt="2021-07-20T10:05:29.777" v="1793"/>
          <ac:spMkLst>
            <pc:docMk/>
            <pc:sldMk cId="2921198486" sldId="323"/>
            <ac:spMk id="3" creationId="{72731DFE-7BFC-4498-9989-8C7F1A80F678}"/>
          </ac:spMkLst>
        </pc:spChg>
        <pc:spChg chg="add mod">
          <ac:chgData name="Takehara Kazuyo" userId="6c1305eccc517997" providerId="LiveId" clId="{73106909-5CFA-45D1-B36D-4E68515FEB60}" dt="2021-07-20T10:05:29.777" v="1793"/>
          <ac:spMkLst>
            <pc:docMk/>
            <pc:sldMk cId="2921198486" sldId="323"/>
            <ac:spMk id="4" creationId="{5CA70F5D-8956-4E6D-8CF5-0DFF0733C338}"/>
          </ac:spMkLst>
        </pc:spChg>
        <pc:spChg chg="add mod">
          <ac:chgData name="Takehara Kazuyo" userId="6c1305eccc517997" providerId="LiveId" clId="{73106909-5CFA-45D1-B36D-4E68515FEB60}" dt="2021-07-20T10:06:30.628" v="1824" actId="1076"/>
          <ac:spMkLst>
            <pc:docMk/>
            <pc:sldMk cId="2921198486" sldId="323"/>
            <ac:spMk id="8" creationId="{384F468A-AF88-4ED2-B8A4-0DC1617079CB}"/>
          </ac:spMkLst>
        </pc:spChg>
        <pc:spChg chg="add mod">
          <ac:chgData name="Takehara Kazuyo" userId="6c1305eccc517997" providerId="LiveId" clId="{73106909-5CFA-45D1-B36D-4E68515FEB60}" dt="2021-07-20T10:07:01.356" v="1852" actId="1076"/>
          <ac:spMkLst>
            <pc:docMk/>
            <pc:sldMk cId="2921198486" sldId="323"/>
            <ac:spMk id="9" creationId="{456EC46F-BD8C-4AE9-ABDA-ADB463ED79C2}"/>
          </ac:spMkLst>
        </pc:spChg>
        <pc:spChg chg="add mod">
          <ac:chgData name="Takehara Kazuyo" userId="6c1305eccc517997" providerId="LiveId" clId="{73106909-5CFA-45D1-B36D-4E68515FEB60}" dt="2021-07-20T10:07:10.441" v="1854" actId="1076"/>
          <ac:spMkLst>
            <pc:docMk/>
            <pc:sldMk cId="2921198486" sldId="323"/>
            <ac:spMk id="10" creationId="{5E784747-F997-43B1-B528-74F6D1A41EB9}"/>
          </ac:spMkLst>
        </pc:spChg>
        <pc:spChg chg="add mod">
          <ac:chgData name="Takehara Kazuyo" userId="6c1305eccc517997" providerId="LiveId" clId="{73106909-5CFA-45D1-B36D-4E68515FEB60}" dt="2021-07-20T10:07:10.441" v="1854" actId="1076"/>
          <ac:spMkLst>
            <pc:docMk/>
            <pc:sldMk cId="2921198486" sldId="323"/>
            <ac:spMk id="11" creationId="{3D37207B-DD80-4221-A702-EBDB54E2DDBD}"/>
          </ac:spMkLst>
        </pc:spChg>
        <pc:spChg chg="add mod">
          <ac:chgData name="Takehara Kazuyo" userId="6c1305eccc517997" providerId="LiveId" clId="{73106909-5CFA-45D1-B36D-4E68515FEB60}" dt="2021-07-20T10:07:10.441" v="1854" actId="1076"/>
          <ac:spMkLst>
            <pc:docMk/>
            <pc:sldMk cId="2921198486" sldId="323"/>
            <ac:spMk id="12" creationId="{BB1F3B38-04ED-474F-B038-2FF314D358F9}"/>
          </ac:spMkLst>
        </pc:spChg>
        <pc:spChg chg="add mod">
          <ac:chgData name="Takehara Kazuyo" userId="6c1305eccc517997" providerId="LiveId" clId="{73106909-5CFA-45D1-B36D-4E68515FEB60}" dt="2021-07-20T10:07:37.732" v="1858" actId="1076"/>
          <ac:spMkLst>
            <pc:docMk/>
            <pc:sldMk cId="2921198486" sldId="323"/>
            <ac:spMk id="13" creationId="{81D5BA28-09DF-4108-B4C6-853C314D4296}"/>
          </ac:spMkLst>
        </pc:spChg>
        <pc:spChg chg="add mod">
          <ac:chgData name="Takehara Kazuyo" userId="6c1305eccc517997" providerId="LiveId" clId="{73106909-5CFA-45D1-B36D-4E68515FEB60}" dt="2021-07-20T10:07:20.135" v="1856" actId="1076"/>
          <ac:spMkLst>
            <pc:docMk/>
            <pc:sldMk cId="2921198486" sldId="323"/>
            <ac:spMk id="14" creationId="{63B9C90B-55FF-4586-AEE3-7DA3748A048F}"/>
          </ac:spMkLst>
        </pc:spChg>
        <pc:spChg chg="add mod">
          <ac:chgData name="Takehara Kazuyo" userId="6c1305eccc517997" providerId="LiveId" clId="{73106909-5CFA-45D1-B36D-4E68515FEB60}" dt="2021-07-20T10:07:47.096" v="1859" actId="1076"/>
          <ac:spMkLst>
            <pc:docMk/>
            <pc:sldMk cId="2921198486" sldId="323"/>
            <ac:spMk id="15" creationId="{F0B5D4D0-3BCF-4978-8FB3-F98170FBF844}"/>
          </ac:spMkLst>
        </pc:spChg>
        <pc:spChg chg="add mod">
          <ac:chgData name="Takehara Kazuyo" userId="6c1305eccc517997" providerId="LiveId" clId="{73106909-5CFA-45D1-B36D-4E68515FEB60}" dt="2021-07-20T10:07:20.135" v="1856" actId="1076"/>
          <ac:spMkLst>
            <pc:docMk/>
            <pc:sldMk cId="2921198486" sldId="323"/>
            <ac:spMk id="16" creationId="{831EDABA-AD37-41A7-9B19-F195B1D3F9F8}"/>
          </ac:spMkLst>
        </pc:spChg>
        <pc:spChg chg="add mod">
          <ac:chgData name="Takehara Kazuyo" userId="6c1305eccc517997" providerId="LiveId" clId="{73106909-5CFA-45D1-B36D-4E68515FEB60}" dt="2021-07-20T10:07:20.135" v="1856" actId="1076"/>
          <ac:spMkLst>
            <pc:docMk/>
            <pc:sldMk cId="2921198486" sldId="323"/>
            <ac:spMk id="17" creationId="{C9ACA76D-A102-41FB-81D3-F808B66158BC}"/>
          </ac:spMkLst>
        </pc:spChg>
        <pc:spChg chg="add mod">
          <ac:chgData name="Takehara Kazuyo" userId="6c1305eccc517997" providerId="LiveId" clId="{73106909-5CFA-45D1-B36D-4E68515FEB60}" dt="2021-07-20T10:07:20.135" v="1856" actId="1076"/>
          <ac:spMkLst>
            <pc:docMk/>
            <pc:sldMk cId="2921198486" sldId="323"/>
            <ac:spMk id="18" creationId="{97DEDAB7-7881-4028-BCBF-9FCA4E6688B5}"/>
          </ac:spMkLst>
        </pc:spChg>
        <pc:picChg chg="add mod">
          <ac:chgData name="Takehara Kazuyo" userId="6c1305eccc517997" providerId="LiveId" clId="{73106909-5CFA-45D1-B36D-4E68515FEB60}" dt="2021-07-20T10:05:46.614" v="1799" actId="14100"/>
          <ac:picMkLst>
            <pc:docMk/>
            <pc:sldMk cId="2921198486" sldId="323"/>
            <ac:picMk id="5" creationId="{0EF92018-6097-42E2-AEE5-138008BAEC1A}"/>
          </ac:picMkLst>
        </pc:picChg>
        <pc:picChg chg="add mod">
          <ac:chgData name="Takehara Kazuyo" userId="6c1305eccc517997" providerId="LiveId" clId="{73106909-5CFA-45D1-B36D-4E68515FEB60}" dt="2021-07-20T10:05:37.512" v="1796" actId="1076"/>
          <ac:picMkLst>
            <pc:docMk/>
            <pc:sldMk cId="2921198486" sldId="323"/>
            <ac:picMk id="6" creationId="{195D7796-A4DC-4D41-9721-EC12D61E14B6}"/>
          </ac:picMkLst>
        </pc:picChg>
      </pc:sldChg>
      <pc:sldChg chg="modSp add mod">
        <pc:chgData name="Takehara Kazuyo" userId="6c1305eccc517997" providerId="LiveId" clId="{73106909-5CFA-45D1-B36D-4E68515FEB60}" dt="2021-07-20T10:11:23.010" v="1913" actId="1076"/>
        <pc:sldMkLst>
          <pc:docMk/>
          <pc:sldMk cId="2112980275" sldId="324"/>
        </pc:sldMkLst>
        <pc:picChg chg="mod modCrop">
          <ac:chgData name="Takehara Kazuyo" userId="6c1305eccc517997" providerId="LiveId" clId="{73106909-5CFA-45D1-B36D-4E68515FEB60}" dt="2021-07-20T10:11:23.010" v="1913" actId="1076"/>
          <ac:picMkLst>
            <pc:docMk/>
            <pc:sldMk cId="2112980275" sldId="324"/>
            <ac:picMk id="3" creationId="{6FBB9F13-5B71-4F38-BA87-78725548012E}"/>
          </ac:picMkLst>
        </pc:picChg>
      </pc:sldChg>
      <pc:sldChg chg="addSp modSp add mod modAnim">
        <pc:chgData name="Takehara Kazuyo" userId="6c1305eccc517997" providerId="LiveId" clId="{73106909-5CFA-45D1-B36D-4E68515FEB60}" dt="2021-07-20T10:15:14.802" v="1981" actId="1076"/>
        <pc:sldMkLst>
          <pc:docMk/>
          <pc:sldMk cId="1961638303" sldId="325"/>
        </pc:sldMkLst>
        <pc:picChg chg="add mod ord">
          <ac:chgData name="Takehara Kazuyo" userId="6c1305eccc517997" providerId="LiveId" clId="{73106909-5CFA-45D1-B36D-4E68515FEB60}" dt="2021-07-20T10:15:14.802" v="1981" actId="1076"/>
          <ac:picMkLst>
            <pc:docMk/>
            <pc:sldMk cId="1961638303" sldId="325"/>
            <ac:picMk id="2" creationId="{200A0F08-EF2D-48D7-9DE2-8177EB05C3D3}"/>
          </ac:picMkLst>
        </pc:picChg>
        <pc:picChg chg="mod modCrop">
          <ac:chgData name="Takehara Kazuyo" userId="6c1305eccc517997" providerId="LiveId" clId="{73106909-5CFA-45D1-B36D-4E68515FEB60}" dt="2021-07-20T10:14:57.724" v="1954" actId="1076"/>
          <ac:picMkLst>
            <pc:docMk/>
            <pc:sldMk cId="1961638303" sldId="325"/>
            <ac:picMk id="3" creationId="{6FBB9F13-5B71-4F38-BA87-78725548012E}"/>
          </ac:picMkLst>
        </pc:picChg>
        <pc:picChg chg="add mod modCrop">
          <ac:chgData name="Takehara Kazuyo" userId="6c1305eccc517997" providerId="LiveId" clId="{73106909-5CFA-45D1-B36D-4E68515FEB60}" dt="2021-07-20T10:15:03.742" v="1956" actId="1076"/>
          <ac:picMkLst>
            <pc:docMk/>
            <pc:sldMk cId="1961638303" sldId="325"/>
            <ac:picMk id="4" creationId="{C5C6B444-E355-47D0-8B5D-A9A134F000D4}"/>
          </ac:picMkLst>
        </pc:picChg>
      </pc:sldChg>
      <pc:sldChg chg="modSp add mod replId">
        <pc:chgData name="Takehara Kazuyo" userId="6c1305eccc517997" providerId="LiveId" clId="{73106909-5CFA-45D1-B36D-4E68515FEB60}" dt="2021-07-20T10:16:48.187" v="2028" actId="1076"/>
        <pc:sldMkLst>
          <pc:docMk/>
          <pc:sldMk cId="2721733963" sldId="326"/>
        </pc:sldMkLst>
        <pc:picChg chg="mod modCrop">
          <ac:chgData name="Takehara Kazuyo" userId="6c1305eccc517997" providerId="LiveId" clId="{73106909-5CFA-45D1-B36D-4E68515FEB60}" dt="2021-07-20T10:16:48.187" v="2028" actId="1076"/>
          <ac:picMkLst>
            <pc:docMk/>
            <pc:sldMk cId="2721733963" sldId="326"/>
            <ac:picMk id="3" creationId="{6FBB9F13-5B71-4F38-BA87-78725548012E}"/>
          </ac:picMkLst>
        </pc:picChg>
      </pc:sldChg>
      <pc:sldChg chg="addSp modSp mod modAnim">
        <pc:chgData name="Takehara Kazuyo" userId="6c1305eccc517997" providerId="LiveId" clId="{73106909-5CFA-45D1-B36D-4E68515FEB60}" dt="2021-07-20T10:11:00.254" v="1907"/>
        <pc:sldMkLst>
          <pc:docMk/>
          <pc:sldMk cId="3290768673" sldId="327"/>
        </pc:sldMkLst>
        <pc:spChg chg="add mod">
          <ac:chgData name="Takehara Kazuyo" userId="6c1305eccc517997" providerId="LiveId" clId="{73106909-5CFA-45D1-B36D-4E68515FEB60}" dt="2021-07-20T10:10:36.735" v="1894" actId="1076"/>
          <ac:spMkLst>
            <pc:docMk/>
            <pc:sldMk cId="3290768673" sldId="327"/>
            <ac:spMk id="2" creationId="{CA7881E7-9C79-4EF0-B2B3-BAFED85110BA}"/>
          </ac:spMkLst>
        </pc:spChg>
        <pc:spChg chg="add mod">
          <ac:chgData name="Takehara Kazuyo" userId="6c1305eccc517997" providerId="LiveId" clId="{73106909-5CFA-45D1-B36D-4E68515FEB60}" dt="2021-07-20T10:10:45.287" v="1905" actId="6549"/>
          <ac:spMkLst>
            <pc:docMk/>
            <pc:sldMk cId="3290768673" sldId="327"/>
            <ac:spMk id="6" creationId="{760178ED-0306-446C-B6F1-C815EEA0BC75}"/>
          </ac:spMkLst>
        </pc:spChg>
        <pc:picChg chg="add mod">
          <ac:chgData name="Takehara Kazuyo" userId="6c1305eccc517997" providerId="LiveId" clId="{73106909-5CFA-45D1-B36D-4E68515FEB60}" dt="2021-07-20T10:10:03.772" v="1876"/>
          <ac:picMkLst>
            <pc:docMk/>
            <pc:sldMk cId="3290768673" sldId="327"/>
            <ac:picMk id="3" creationId="{3D0DD87A-C313-48DF-9BD8-2FBF325B0C1F}"/>
          </ac:picMkLst>
        </pc:picChg>
        <pc:picChg chg="add mod">
          <ac:chgData name="Takehara Kazuyo" userId="6c1305eccc517997" providerId="LiveId" clId="{73106909-5CFA-45D1-B36D-4E68515FEB60}" dt="2021-07-20T10:10:08.175" v="1877" actId="1076"/>
          <ac:picMkLst>
            <pc:docMk/>
            <pc:sldMk cId="3290768673" sldId="327"/>
            <ac:picMk id="4" creationId="{67F51D7F-41B0-4653-9629-EA267319045D}"/>
          </ac:picMkLst>
        </pc:picChg>
      </pc:sldChg>
      <pc:sldChg chg="addSp modSp mod">
        <pc:chgData name="Takehara Kazuyo" userId="6c1305eccc517997" providerId="LiveId" clId="{73106909-5CFA-45D1-B36D-4E68515FEB60}" dt="2021-07-20T10:20:27.890" v="2056" actId="1076"/>
        <pc:sldMkLst>
          <pc:docMk/>
          <pc:sldMk cId="2120565456" sldId="328"/>
        </pc:sldMkLst>
        <pc:picChg chg="mod">
          <ac:chgData name="Takehara Kazuyo" userId="6c1305eccc517997" providerId="LiveId" clId="{73106909-5CFA-45D1-B36D-4E68515FEB60}" dt="2021-07-20T10:20:20.559" v="2054" actId="1076"/>
          <ac:picMkLst>
            <pc:docMk/>
            <pc:sldMk cId="2120565456" sldId="328"/>
            <ac:picMk id="3" creationId="{E220ADC0-800B-49F7-9D71-DD64DE37E32F}"/>
          </ac:picMkLst>
        </pc:picChg>
        <pc:picChg chg="add mod">
          <ac:chgData name="Takehara Kazuyo" userId="6c1305eccc517997" providerId="LiveId" clId="{73106909-5CFA-45D1-B36D-4E68515FEB60}" dt="2021-07-20T10:20:25.332" v="2055" actId="14100"/>
          <ac:picMkLst>
            <pc:docMk/>
            <pc:sldMk cId="2120565456" sldId="328"/>
            <ac:picMk id="4" creationId="{A8192552-EE1F-4F8F-AB6E-1072C3349CCC}"/>
          </ac:picMkLst>
        </pc:picChg>
        <pc:picChg chg="mod ord">
          <ac:chgData name="Takehara Kazuyo" userId="6c1305eccc517997" providerId="LiveId" clId="{73106909-5CFA-45D1-B36D-4E68515FEB60}" dt="2021-07-20T10:20:27.890" v="2056" actId="1076"/>
          <ac:picMkLst>
            <pc:docMk/>
            <pc:sldMk cId="2120565456" sldId="328"/>
            <ac:picMk id="5" creationId="{83FCEDD8-1284-48F0-8C64-016A76146E27}"/>
          </ac:picMkLst>
        </pc:picChg>
      </pc:sldChg>
      <pc:sldChg chg="modSp mod">
        <pc:chgData name="Takehara Kazuyo" userId="6c1305eccc517997" providerId="LiveId" clId="{73106909-5CFA-45D1-B36D-4E68515FEB60}" dt="2021-07-20T10:20:36.126" v="2058" actId="1076"/>
        <pc:sldMkLst>
          <pc:docMk/>
          <pc:sldMk cId="3727949474" sldId="329"/>
        </pc:sldMkLst>
        <pc:picChg chg="mod">
          <ac:chgData name="Takehara Kazuyo" userId="6c1305eccc517997" providerId="LiveId" clId="{73106909-5CFA-45D1-B36D-4E68515FEB60}" dt="2021-07-20T10:20:32.927" v="2057" actId="1076"/>
          <ac:picMkLst>
            <pc:docMk/>
            <pc:sldMk cId="3727949474" sldId="329"/>
            <ac:picMk id="4" creationId="{7BA5E35C-A1A2-465A-88EA-1C022887F59C}"/>
          </ac:picMkLst>
        </pc:picChg>
        <pc:picChg chg="mod">
          <ac:chgData name="Takehara Kazuyo" userId="6c1305eccc517997" providerId="LiveId" clId="{73106909-5CFA-45D1-B36D-4E68515FEB60}" dt="2021-07-20T10:20:36.126" v="2058" actId="1076"/>
          <ac:picMkLst>
            <pc:docMk/>
            <pc:sldMk cId="3727949474" sldId="329"/>
            <ac:picMk id="8" creationId="{09BC86DF-1206-418A-9416-F13ED011A376}"/>
          </ac:picMkLst>
        </pc:picChg>
      </pc:sldChg>
      <pc:sldChg chg="add del">
        <pc:chgData name="Takehara Kazuyo" userId="6c1305eccc517997" providerId="LiveId" clId="{73106909-5CFA-45D1-B36D-4E68515FEB60}" dt="2021-07-20T10:25:35.392" v="2114" actId="2696"/>
        <pc:sldMkLst>
          <pc:docMk/>
          <pc:sldMk cId="394105891" sldId="330"/>
        </pc:sldMkLst>
      </pc:sldChg>
      <pc:sldChg chg="addSp delSp modSp add del mod replId">
        <pc:chgData name="Takehara Kazuyo" userId="6c1305eccc517997" providerId="LiveId" clId="{73106909-5CFA-45D1-B36D-4E68515FEB60}" dt="2021-07-20T10:25:35.392" v="2114" actId="2696"/>
        <pc:sldMkLst>
          <pc:docMk/>
          <pc:sldMk cId="3209189622" sldId="331"/>
        </pc:sldMkLst>
        <pc:picChg chg="add del mod modCrop">
          <ac:chgData name="Takehara Kazuyo" userId="6c1305eccc517997" providerId="LiveId" clId="{73106909-5CFA-45D1-B36D-4E68515FEB60}" dt="2021-07-20T10:24:30.096" v="2102" actId="21"/>
          <ac:picMkLst>
            <pc:docMk/>
            <pc:sldMk cId="3209189622" sldId="331"/>
            <ac:picMk id="2" creationId="{D976B9DD-A3B5-4363-9BF5-79DF277A407B}"/>
          </ac:picMkLst>
        </pc:picChg>
      </pc:sldChg>
      <pc:sldChg chg="addSp modSp add mod">
        <pc:chgData name="Takehara Kazuyo" userId="6c1305eccc517997" providerId="LiveId" clId="{73106909-5CFA-45D1-B36D-4E68515FEB60}" dt="2021-07-20T10:24:12.719" v="2099" actId="14100"/>
        <pc:sldMkLst>
          <pc:docMk/>
          <pc:sldMk cId="3400812155" sldId="332"/>
        </pc:sldMkLst>
        <pc:spChg chg="add mod">
          <ac:chgData name="Takehara Kazuyo" userId="6c1305eccc517997" providerId="LiveId" clId="{73106909-5CFA-45D1-B36D-4E68515FEB60}" dt="2021-07-20T10:24:08.950" v="2098" actId="1076"/>
          <ac:spMkLst>
            <pc:docMk/>
            <pc:sldMk cId="3400812155" sldId="332"/>
            <ac:spMk id="8" creationId="{F28D1690-0823-436E-BA55-D8CFA031F12C}"/>
          </ac:spMkLst>
        </pc:spChg>
        <pc:picChg chg="add mod">
          <ac:chgData name="Takehara Kazuyo" userId="6c1305eccc517997" providerId="LiveId" clId="{73106909-5CFA-45D1-B36D-4E68515FEB60}" dt="2021-07-20T10:24:08.950" v="2098" actId="1076"/>
          <ac:picMkLst>
            <pc:docMk/>
            <pc:sldMk cId="3400812155" sldId="332"/>
            <ac:picMk id="6" creationId="{7E9ACC8B-F185-435C-98F4-72B60B44835A}"/>
          </ac:picMkLst>
        </pc:picChg>
        <pc:picChg chg="mod modCrop">
          <ac:chgData name="Takehara Kazuyo" userId="6c1305eccc517997" providerId="LiveId" clId="{73106909-5CFA-45D1-B36D-4E68515FEB60}" dt="2021-07-20T10:24:12.719" v="2099" actId="14100"/>
          <ac:picMkLst>
            <pc:docMk/>
            <pc:sldMk cId="3400812155" sldId="332"/>
            <ac:picMk id="9" creationId="{0B2D0A02-8752-488A-98FB-8B3473270FB9}"/>
          </ac:picMkLst>
        </pc:picChg>
        <pc:picChg chg="mod">
          <ac:chgData name="Takehara Kazuyo" userId="6c1305eccc517997" providerId="LiveId" clId="{73106909-5CFA-45D1-B36D-4E68515FEB60}" dt="2021-07-20T10:23:48.751" v="2094" actId="1076"/>
          <ac:picMkLst>
            <pc:docMk/>
            <pc:sldMk cId="3400812155" sldId="332"/>
            <ac:picMk id="10" creationId="{B9C4E2EF-BBC9-44E5-B52A-54DC858020A2}"/>
          </ac:picMkLst>
        </pc:picChg>
      </pc:sldChg>
      <pc:sldChg chg="delSp new del mod">
        <pc:chgData name="Takehara Kazuyo" userId="6c1305eccc517997" providerId="LiveId" clId="{73106909-5CFA-45D1-B36D-4E68515FEB60}" dt="2021-07-20T10:43:21.829" v="2207" actId="2696"/>
        <pc:sldMkLst>
          <pc:docMk/>
          <pc:sldMk cId="3581630564" sldId="333"/>
        </pc:sldMkLst>
        <pc:spChg chg="del">
          <ac:chgData name="Takehara Kazuyo" userId="6c1305eccc517997" providerId="LiveId" clId="{73106909-5CFA-45D1-B36D-4E68515FEB60}" dt="2021-07-20T10:39:06.127" v="2151" actId="478"/>
          <ac:spMkLst>
            <pc:docMk/>
            <pc:sldMk cId="3581630564" sldId="333"/>
            <ac:spMk id="2" creationId="{4B5E425A-617D-420A-899E-F0B3477E4564}"/>
          </ac:spMkLst>
        </pc:spChg>
        <pc:spChg chg="del">
          <ac:chgData name="Takehara Kazuyo" userId="6c1305eccc517997" providerId="LiveId" clId="{73106909-5CFA-45D1-B36D-4E68515FEB60}" dt="2021-07-20T10:39:06.127" v="2151" actId="478"/>
          <ac:spMkLst>
            <pc:docMk/>
            <pc:sldMk cId="3581630564" sldId="333"/>
            <ac:spMk id="3" creationId="{E1CE2DD8-562E-4B5B-9F21-F8897841200A}"/>
          </ac:spMkLst>
        </pc:spChg>
      </pc:sldChg>
      <pc:sldChg chg="addSp modSp add mod ord">
        <pc:chgData name="Takehara Kazuyo" userId="6c1305eccc517997" providerId="LiveId" clId="{73106909-5CFA-45D1-B36D-4E68515FEB60}" dt="2021-07-20T10:44:11.801" v="2209"/>
        <pc:sldMkLst>
          <pc:docMk/>
          <pc:sldMk cId="458220362" sldId="334"/>
        </pc:sldMkLst>
        <pc:picChg chg="add mod modCrop">
          <ac:chgData name="Takehara Kazuyo" userId="6c1305eccc517997" providerId="LiveId" clId="{73106909-5CFA-45D1-B36D-4E68515FEB60}" dt="2021-07-20T10:39:53.190" v="2160" actId="1076"/>
          <ac:picMkLst>
            <pc:docMk/>
            <pc:sldMk cId="458220362" sldId="334"/>
            <ac:picMk id="3" creationId="{804E19FD-575D-4114-BCB8-18DBAA4B093F}"/>
          </ac:picMkLst>
        </pc:picChg>
      </pc:sldChg>
      <pc:sldChg chg="addSp delSp modSp mod ord delAnim modAnim">
        <pc:chgData name="Takehara Kazuyo" userId="6c1305eccc517997" providerId="LiveId" clId="{73106909-5CFA-45D1-B36D-4E68515FEB60}" dt="2021-07-20T10:44:11.801" v="2209"/>
        <pc:sldMkLst>
          <pc:docMk/>
          <pc:sldMk cId="2966634767" sldId="335"/>
        </pc:sldMkLst>
        <pc:spChg chg="del">
          <ac:chgData name="Takehara Kazuyo" userId="6c1305eccc517997" providerId="LiveId" clId="{73106909-5CFA-45D1-B36D-4E68515FEB60}" dt="2021-07-20T10:40:19.512" v="2166" actId="478"/>
          <ac:spMkLst>
            <pc:docMk/>
            <pc:sldMk cId="2966634767" sldId="335"/>
            <ac:spMk id="6" creationId="{3380F766-AAFA-4360-B148-A2A7E8F7549B}"/>
          </ac:spMkLst>
        </pc:spChg>
        <pc:spChg chg="del">
          <ac:chgData name="Takehara Kazuyo" userId="6c1305eccc517997" providerId="LiveId" clId="{73106909-5CFA-45D1-B36D-4E68515FEB60}" dt="2021-07-20T10:40:19.512" v="2166" actId="478"/>
          <ac:spMkLst>
            <pc:docMk/>
            <pc:sldMk cId="2966634767" sldId="335"/>
            <ac:spMk id="7" creationId="{A141D9E5-0C44-4111-B81D-F48AFBA11EE3}"/>
          </ac:spMkLst>
        </pc:spChg>
        <pc:spChg chg="del mod">
          <ac:chgData name="Takehara Kazuyo" userId="6c1305eccc517997" providerId="LiveId" clId="{73106909-5CFA-45D1-B36D-4E68515FEB60}" dt="2021-07-20T10:40:22.588" v="2168" actId="478"/>
          <ac:spMkLst>
            <pc:docMk/>
            <pc:sldMk cId="2966634767" sldId="335"/>
            <ac:spMk id="8" creationId="{6DCD1FD5-3216-4E61-8EE9-A71D4D69875D}"/>
          </ac:spMkLst>
        </pc:spChg>
        <pc:spChg chg="mod ord">
          <ac:chgData name="Takehara Kazuyo" userId="6c1305eccc517997" providerId="LiveId" clId="{73106909-5CFA-45D1-B36D-4E68515FEB60}" dt="2021-07-20T10:41:04.192" v="2183" actId="120"/>
          <ac:spMkLst>
            <pc:docMk/>
            <pc:sldMk cId="2966634767" sldId="335"/>
            <ac:spMk id="9" creationId="{C3FBF680-2C00-4320-97C5-8ED13431AE13}"/>
          </ac:spMkLst>
        </pc:spChg>
        <pc:spChg chg="add mod">
          <ac:chgData name="Takehara Kazuyo" userId="6c1305eccc517997" providerId="LiveId" clId="{73106909-5CFA-45D1-B36D-4E68515FEB60}" dt="2021-07-20T10:41:17.113" v="2187" actId="14100"/>
          <ac:spMkLst>
            <pc:docMk/>
            <pc:sldMk cId="2966634767" sldId="335"/>
            <ac:spMk id="11" creationId="{7D7AA1D8-7090-41D9-AFDB-A9B3491AE898}"/>
          </ac:spMkLst>
        </pc:spChg>
        <pc:spChg chg="add mod">
          <ac:chgData name="Takehara Kazuyo" userId="6c1305eccc517997" providerId="LiveId" clId="{73106909-5CFA-45D1-B36D-4E68515FEB60}" dt="2021-07-20T10:41:31.039" v="2191" actId="20577"/>
          <ac:spMkLst>
            <pc:docMk/>
            <pc:sldMk cId="2966634767" sldId="335"/>
            <ac:spMk id="12" creationId="{9E1F5F3B-2A45-4DD0-A1C4-14B2D9532EED}"/>
          </ac:spMkLst>
        </pc:spChg>
        <pc:spChg chg="add mod">
          <ac:chgData name="Takehara Kazuyo" userId="6c1305eccc517997" providerId="LiveId" clId="{73106909-5CFA-45D1-B36D-4E68515FEB60}" dt="2021-07-20T10:41:51.934" v="2197" actId="14100"/>
          <ac:spMkLst>
            <pc:docMk/>
            <pc:sldMk cId="2966634767" sldId="335"/>
            <ac:spMk id="13" creationId="{ECAD0363-3893-4410-B986-770A501EC8D4}"/>
          </ac:spMkLst>
        </pc:spChg>
        <pc:spChg chg="add mod">
          <ac:chgData name="Takehara Kazuyo" userId="6c1305eccc517997" providerId="LiveId" clId="{73106909-5CFA-45D1-B36D-4E68515FEB60}" dt="2021-07-20T10:42:12.410" v="2206" actId="20577"/>
          <ac:spMkLst>
            <pc:docMk/>
            <pc:sldMk cId="2966634767" sldId="335"/>
            <ac:spMk id="14" creationId="{272CDA53-8828-40A7-A529-C4FF2ADFAAB9}"/>
          </ac:spMkLst>
        </pc:spChg>
        <pc:spChg chg="mod">
          <ac:chgData name="Takehara Kazuyo" userId="6c1305eccc517997" providerId="LiveId" clId="{73106909-5CFA-45D1-B36D-4E68515FEB60}" dt="2021-07-20T10:40:15.266" v="2165" actId="1076"/>
          <ac:spMkLst>
            <pc:docMk/>
            <pc:sldMk cId="2966634767" sldId="335"/>
            <ac:spMk id="21" creationId="{7301CD19-1B64-46D0-AEF3-72CC8CA8EEDB}"/>
          </ac:spMkLst>
        </pc:spChg>
        <pc:picChg chg="del">
          <ac:chgData name="Takehara Kazuyo" userId="6c1305eccc517997" providerId="LiveId" clId="{73106909-5CFA-45D1-B36D-4E68515FEB60}" dt="2021-07-20T10:40:09.078" v="2162" actId="478"/>
          <ac:picMkLst>
            <pc:docMk/>
            <pc:sldMk cId="2966634767" sldId="335"/>
            <ac:picMk id="3" creationId="{3D69970D-8A96-46C4-8315-1CCA47C20059}"/>
          </ac:picMkLst>
        </pc:picChg>
        <pc:picChg chg="del">
          <ac:chgData name="Takehara Kazuyo" userId="6c1305eccc517997" providerId="LiveId" clId="{73106909-5CFA-45D1-B36D-4E68515FEB60}" dt="2021-07-20T10:40:07.735" v="2161" actId="478"/>
          <ac:picMkLst>
            <pc:docMk/>
            <pc:sldMk cId="2966634767" sldId="335"/>
            <ac:picMk id="4" creationId="{34585125-F5E9-48E1-A90E-56D96AAE50A6}"/>
          </ac:picMkLst>
        </pc:picChg>
        <pc:picChg chg="del">
          <ac:chgData name="Takehara Kazuyo" userId="6c1305eccc517997" providerId="LiveId" clId="{73106909-5CFA-45D1-B36D-4E68515FEB60}" dt="2021-07-20T10:40:10.129" v="2163" actId="478"/>
          <ac:picMkLst>
            <pc:docMk/>
            <pc:sldMk cId="2966634767" sldId="335"/>
            <ac:picMk id="5" creationId="{5E466D10-54DC-4A63-B813-04223DDCE385}"/>
          </ac:picMkLst>
        </pc:picChg>
        <pc:picChg chg="add mod">
          <ac:chgData name="Takehara Kazuyo" userId="6c1305eccc517997" providerId="LiveId" clId="{73106909-5CFA-45D1-B36D-4E68515FEB60}" dt="2021-07-20T10:40:28.694" v="2170"/>
          <ac:picMkLst>
            <pc:docMk/>
            <pc:sldMk cId="2966634767" sldId="335"/>
            <ac:picMk id="10" creationId="{0F73F773-F769-43CF-B44A-B4A85AFFB6BF}"/>
          </ac:picMkLst>
        </pc:picChg>
      </pc:sldChg>
    </pc:docChg>
  </pc:docChgLst>
  <pc:docChgLst>
    <pc:chgData name="Takehara Kazuyo" userId="6c1305eccc517997" providerId="LiveId" clId="{119D5A9A-A86F-4EBB-AA01-CF4950E15AE9}"/>
    <pc:docChg chg="undo custSel addSld delSld modSld">
      <pc:chgData name="Takehara Kazuyo" userId="6c1305eccc517997" providerId="LiveId" clId="{119D5A9A-A86F-4EBB-AA01-CF4950E15AE9}" dt="2022-04-04T04:44:23.923" v="88"/>
      <pc:docMkLst>
        <pc:docMk/>
      </pc:docMkLst>
      <pc:sldChg chg="modSp mod">
        <pc:chgData name="Takehara Kazuyo" userId="6c1305eccc517997" providerId="LiveId" clId="{119D5A9A-A86F-4EBB-AA01-CF4950E15AE9}" dt="2022-03-15T09:53:30.779" v="37" actId="14100"/>
        <pc:sldMkLst>
          <pc:docMk/>
          <pc:sldMk cId="2457534127" sldId="257"/>
        </pc:sldMkLst>
        <pc:spChg chg="mod">
          <ac:chgData name="Takehara Kazuyo" userId="6c1305eccc517997" providerId="LiveId" clId="{119D5A9A-A86F-4EBB-AA01-CF4950E15AE9}" dt="2022-03-15T09:53:30.779" v="37" actId="14100"/>
          <ac:spMkLst>
            <pc:docMk/>
            <pc:sldMk cId="2457534127" sldId="257"/>
            <ac:spMk id="4" creationId="{C9C3CB1C-5127-4F33-B717-012C42729FAD}"/>
          </ac:spMkLst>
        </pc:spChg>
      </pc:sldChg>
      <pc:sldChg chg="modSp mod">
        <pc:chgData name="Takehara Kazuyo" userId="6c1305eccc517997" providerId="LiveId" clId="{119D5A9A-A86F-4EBB-AA01-CF4950E15AE9}" dt="2022-03-15T09:54:37.705" v="44" actId="14100"/>
        <pc:sldMkLst>
          <pc:docMk/>
          <pc:sldMk cId="940859620" sldId="275"/>
        </pc:sldMkLst>
        <pc:picChg chg="mod modCrop">
          <ac:chgData name="Takehara Kazuyo" userId="6c1305eccc517997" providerId="LiveId" clId="{119D5A9A-A86F-4EBB-AA01-CF4950E15AE9}" dt="2022-03-15T09:54:37.705" v="44" actId="14100"/>
          <ac:picMkLst>
            <pc:docMk/>
            <pc:sldMk cId="940859620" sldId="275"/>
            <ac:picMk id="3" creationId="{9EEDDD7E-2C7C-4B78-9D3A-1DD7F47F50B2}"/>
          </ac:picMkLst>
        </pc:picChg>
      </pc:sldChg>
      <pc:sldChg chg="addSp delSp modSp mod">
        <pc:chgData name="Takehara Kazuyo" userId="6c1305eccc517997" providerId="LiveId" clId="{119D5A9A-A86F-4EBB-AA01-CF4950E15AE9}" dt="2022-04-04T04:43:44.448" v="86" actId="21"/>
        <pc:sldMkLst>
          <pc:docMk/>
          <pc:sldMk cId="1560533345" sldId="281"/>
        </pc:sldMkLst>
        <pc:spChg chg="add mod">
          <ac:chgData name="Takehara Kazuyo" userId="6c1305eccc517997" providerId="LiveId" clId="{119D5A9A-A86F-4EBB-AA01-CF4950E15AE9}" dt="2022-04-04T04:01:28.188" v="80"/>
          <ac:spMkLst>
            <pc:docMk/>
            <pc:sldMk cId="1560533345" sldId="281"/>
            <ac:spMk id="6" creationId="{A2B3611E-CABF-43DD-A567-A2BB6CCA6DA0}"/>
          </ac:spMkLst>
        </pc:spChg>
        <pc:spChg chg="add mod">
          <ac:chgData name="Takehara Kazuyo" userId="6c1305eccc517997" providerId="LiveId" clId="{119D5A9A-A86F-4EBB-AA01-CF4950E15AE9}" dt="2022-04-04T04:01:28.188" v="80"/>
          <ac:spMkLst>
            <pc:docMk/>
            <pc:sldMk cId="1560533345" sldId="281"/>
            <ac:spMk id="7" creationId="{39BB677F-90F5-4246-BC98-7B1BB1E67ECC}"/>
          </ac:spMkLst>
        </pc:spChg>
        <pc:spChg chg="add del mod">
          <ac:chgData name="Takehara Kazuyo" userId="6c1305eccc517997" providerId="LiveId" clId="{119D5A9A-A86F-4EBB-AA01-CF4950E15AE9}" dt="2022-04-04T04:43:44.448" v="86" actId="21"/>
          <ac:spMkLst>
            <pc:docMk/>
            <pc:sldMk cId="1560533345" sldId="281"/>
            <ac:spMk id="9" creationId="{A2B3611E-CABF-43DD-A567-A2BB6CCA6DA0}"/>
          </ac:spMkLst>
        </pc:spChg>
        <pc:spChg chg="add del mod">
          <ac:chgData name="Takehara Kazuyo" userId="6c1305eccc517997" providerId="LiveId" clId="{119D5A9A-A86F-4EBB-AA01-CF4950E15AE9}" dt="2022-04-04T04:43:44.448" v="86" actId="21"/>
          <ac:spMkLst>
            <pc:docMk/>
            <pc:sldMk cId="1560533345" sldId="281"/>
            <ac:spMk id="10" creationId="{39BB677F-90F5-4246-BC98-7B1BB1E67ECC}"/>
          </ac:spMkLst>
        </pc:spChg>
        <pc:picChg chg="mod">
          <ac:chgData name="Takehara Kazuyo" userId="6c1305eccc517997" providerId="LiveId" clId="{119D5A9A-A86F-4EBB-AA01-CF4950E15AE9}" dt="2022-04-04T04:01:25.665" v="79" actId="1076"/>
          <ac:picMkLst>
            <pc:docMk/>
            <pc:sldMk cId="1560533345" sldId="281"/>
            <ac:picMk id="3" creationId="{5BE3DBD6-604F-4035-BAE7-CC4996D676C3}"/>
          </ac:picMkLst>
        </pc:picChg>
        <pc:picChg chg="mod">
          <ac:chgData name="Takehara Kazuyo" userId="6c1305eccc517997" providerId="LiveId" clId="{119D5A9A-A86F-4EBB-AA01-CF4950E15AE9}" dt="2022-04-04T04:01:18.407" v="76" actId="1076"/>
          <ac:picMkLst>
            <pc:docMk/>
            <pc:sldMk cId="1560533345" sldId="281"/>
            <ac:picMk id="4" creationId="{3097EABE-3A42-4D08-B01D-C1F76AFC8FCE}"/>
          </ac:picMkLst>
        </pc:picChg>
        <pc:picChg chg="add mod">
          <ac:chgData name="Takehara Kazuyo" userId="6c1305eccc517997" providerId="LiveId" clId="{119D5A9A-A86F-4EBB-AA01-CF4950E15AE9}" dt="2022-04-04T04:01:28.188" v="80"/>
          <ac:picMkLst>
            <pc:docMk/>
            <pc:sldMk cId="1560533345" sldId="281"/>
            <ac:picMk id="5" creationId="{6F57C921-AFB4-47A2-B7A6-394350D10EC4}"/>
          </ac:picMkLst>
        </pc:picChg>
        <pc:picChg chg="add del mod">
          <ac:chgData name="Takehara Kazuyo" userId="6c1305eccc517997" providerId="LiveId" clId="{119D5A9A-A86F-4EBB-AA01-CF4950E15AE9}" dt="2022-04-04T04:43:44.448" v="86" actId="21"/>
          <ac:picMkLst>
            <pc:docMk/>
            <pc:sldMk cId="1560533345" sldId="281"/>
            <ac:picMk id="8" creationId="{6F57C921-AFB4-47A2-B7A6-394350D10EC4}"/>
          </ac:picMkLst>
        </pc:picChg>
      </pc:sldChg>
      <pc:sldChg chg="modSp mod">
        <pc:chgData name="Takehara Kazuyo" userId="6c1305eccc517997" providerId="LiveId" clId="{119D5A9A-A86F-4EBB-AA01-CF4950E15AE9}" dt="2022-03-15T09:50:54.535" v="30" actId="403"/>
        <pc:sldMkLst>
          <pc:docMk/>
          <pc:sldMk cId="1109884841" sldId="285"/>
        </pc:sldMkLst>
        <pc:spChg chg="mod">
          <ac:chgData name="Takehara Kazuyo" userId="6c1305eccc517997" providerId="LiveId" clId="{119D5A9A-A86F-4EBB-AA01-CF4950E15AE9}" dt="2022-03-15T09:50:54.535" v="30" actId="403"/>
          <ac:spMkLst>
            <pc:docMk/>
            <pc:sldMk cId="1109884841" sldId="285"/>
            <ac:spMk id="5" creationId="{E7EA5547-08AB-4058-9D88-CADE142F3208}"/>
          </ac:spMkLst>
        </pc:spChg>
        <pc:spChg chg="mod">
          <ac:chgData name="Takehara Kazuyo" userId="6c1305eccc517997" providerId="LiveId" clId="{119D5A9A-A86F-4EBB-AA01-CF4950E15AE9}" dt="2022-03-15T09:50:54.535" v="30" actId="403"/>
          <ac:spMkLst>
            <pc:docMk/>
            <pc:sldMk cId="1109884841" sldId="285"/>
            <ac:spMk id="7" creationId="{F033C60F-59D6-489F-8638-3D9063650FC4}"/>
          </ac:spMkLst>
        </pc:spChg>
        <pc:spChg chg="mod">
          <ac:chgData name="Takehara Kazuyo" userId="6c1305eccc517997" providerId="LiveId" clId="{119D5A9A-A86F-4EBB-AA01-CF4950E15AE9}" dt="2022-03-15T09:50:54.535" v="30" actId="403"/>
          <ac:spMkLst>
            <pc:docMk/>
            <pc:sldMk cId="1109884841" sldId="285"/>
            <ac:spMk id="9" creationId="{255DF417-DA10-4971-B051-D60056BD1EF5}"/>
          </ac:spMkLst>
        </pc:spChg>
        <pc:spChg chg="mod">
          <ac:chgData name="Takehara Kazuyo" userId="6c1305eccc517997" providerId="LiveId" clId="{119D5A9A-A86F-4EBB-AA01-CF4950E15AE9}" dt="2022-03-15T09:50:54.535" v="30" actId="403"/>
          <ac:spMkLst>
            <pc:docMk/>
            <pc:sldMk cId="1109884841" sldId="285"/>
            <ac:spMk id="11" creationId="{B30CF1B7-2167-47FB-8176-1B197FA16174}"/>
          </ac:spMkLst>
        </pc:spChg>
        <pc:spChg chg="mod">
          <ac:chgData name="Takehara Kazuyo" userId="6c1305eccc517997" providerId="LiveId" clId="{119D5A9A-A86F-4EBB-AA01-CF4950E15AE9}" dt="2022-03-15T09:50:54.535" v="30" actId="403"/>
          <ac:spMkLst>
            <pc:docMk/>
            <pc:sldMk cId="1109884841" sldId="285"/>
            <ac:spMk id="13" creationId="{B9B7D731-DA7D-4533-BF12-0D6FA601CDF1}"/>
          </ac:spMkLst>
        </pc:spChg>
      </pc:sldChg>
      <pc:sldChg chg="modSp mod">
        <pc:chgData name="Takehara Kazuyo" userId="6c1305eccc517997" providerId="LiveId" clId="{119D5A9A-A86F-4EBB-AA01-CF4950E15AE9}" dt="2022-03-15T09:51:03.533" v="33" actId="403"/>
        <pc:sldMkLst>
          <pc:docMk/>
          <pc:sldMk cId="1435754421" sldId="286"/>
        </pc:sldMkLst>
        <pc:spChg chg="mod">
          <ac:chgData name="Takehara Kazuyo" userId="6c1305eccc517997" providerId="LiveId" clId="{119D5A9A-A86F-4EBB-AA01-CF4950E15AE9}" dt="2022-03-15T09:51:03.533" v="33" actId="403"/>
          <ac:spMkLst>
            <pc:docMk/>
            <pc:sldMk cId="1435754421" sldId="286"/>
            <ac:spMk id="5" creationId="{93AFAF4C-21C3-48F8-864C-ED72A662151D}"/>
          </ac:spMkLst>
        </pc:spChg>
        <pc:spChg chg="mod">
          <ac:chgData name="Takehara Kazuyo" userId="6c1305eccc517997" providerId="LiveId" clId="{119D5A9A-A86F-4EBB-AA01-CF4950E15AE9}" dt="2022-03-15T09:51:03.533" v="33" actId="403"/>
          <ac:spMkLst>
            <pc:docMk/>
            <pc:sldMk cId="1435754421" sldId="286"/>
            <ac:spMk id="7" creationId="{DD6DD71A-45A7-4047-B42E-36BCAE214A37}"/>
          </ac:spMkLst>
        </pc:spChg>
        <pc:spChg chg="mod">
          <ac:chgData name="Takehara Kazuyo" userId="6c1305eccc517997" providerId="LiveId" clId="{119D5A9A-A86F-4EBB-AA01-CF4950E15AE9}" dt="2022-03-15T09:51:03.533" v="33" actId="403"/>
          <ac:spMkLst>
            <pc:docMk/>
            <pc:sldMk cId="1435754421" sldId="286"/>
            <ac:spMk id="9" creationId="{FD73945E-75AA-449F-8C00-4E65F9FD29F2}"/>
          </ac:spMkLst>
        </pc:spChg>
        <pc:spChg chg="mod">
          <ac:chgData name="Takehara Kazuyo" userId="6c1305eccc517997" providerId="LiveId" clId="{119D5A9A-A86F-4EBB-AA01-CF4950E15AE9}" dt="2022-03-15T09:51:03.533" v="33" actId="403"/>
          <ac:spMkLst>
            <pc:docMk/>
            <pc:sldMk cId="1435754421" sldId="286"/>
            <ac:spMk id="11" creationId="{A1E104A0-D919-4209-A085-EA5BB0410740}"/>
          </ac:spMkLst>
        </pc:spChg>
        <pc:spChg chg="mod">
          <ac:chgData name="Takehara Kazuyo" userId="6c1305eccc517997" providerId="LiveId" clId="{119D5A9A-A86F-4EBB-AA01-CF4950E15AE9}" dt="2022-03-15T09:51:03.533" v="33" actId="403"/>
          <ac:spMkLst>
            <pc:docMk/>
            <pc:sldMk cId="1435754421" sldId="286"/>
            <ac:spMk id="13" creationId="{1D84A45B-E9C8-46E5-A986-1C53C5522FB8}"/>
          </ac:spMkLst>
        </pc:spChg>
      </pc:sldChg>
      <pc:sldChg chg="modSp mod">
        <pc:chgData name="Takehara Kazuyo" userId="6c1305eccc517997" providerId="LiveId" clId="{119D5A9A-A86F-4EBB-AA01-CF4950E15AE9}" dt="2022-03-15T09:51:09.390" v="34" actId="14100"/>
        <pc:sldMkLst>
          <pc:docMk/>
          <pc:sldMk cId="2692429361" sldId="287"/>
        </pc:sldMkLst>
        <pc:spChg chg="mod">
          <ac:chgData name="Takehara Kazuyo" userId="6c1305eccc517997" providerId="LiveId" clId="{119D5A9A-A86F-4EBB-AA01-CF4950E15AE9}" dt="2022-03-15T09:51:09.390" v="34" actId="14100"/>
          <ac:spMkLst>
            <pc:docMk/>
            <pc:sldMk cId="2692429361" sldId="287"/>
            <ac:spMk id="5" creationId="{005B16D9-8C66-4B77-BD7B-D7A7CCF9460C}"/>
          </ac:spMkLst>
        </pc:spChg>
        <pc:spChg chg="mod">
          <ac:chgData name="Takehara Kazuyo" userId="6c1305eccc517997" providerId="LiveId" clId="{119D5A9A-A86F-4EBB-AA01-CF4950E15AE9}" dt="2022-03-15T09:51:09.390" v="34" actId="14100"/>
          <ac:spMkLst>
            <pc:docMk/>
            <pc:sldMk cId="2692429361" sldId="287"/>
            <ac:spMk id="7" creationId="{53339D32-C83D-4726-B805-37A729F63DCF}"/>
          </ac:spMkLst>
        </pc:spChg>
        <pc:spChg chg="mod">
          <ac:chgData name="Takehara Kazuyo" userId="6c1305eccc517997" providerId="LiveId" clId="{119D5A9A-A86F-4EBB-AA01-CF4950E15AE9}" dt="2022-03-15T09:51:09.390" v="34" actId="14100"/>
          <ac:spMkLst>
            <pc:docMk/>
            <pc:sldMk cId="2692429361" sldId="287"/>
            <ac:spMk id="9" creationId="{88B843B0-EBC4-43C4-9D2C-139C8B2421D4}"/>
          </ac:spMkLst>
        </pc:spChg>
        <pc:spChg chg="mod">
          <ac:chgData name="Takehara Kazuyo" userId="6c1305eccc517997" providerId="LiveId" clId="{119D5A9A-A86F-4EBB-AA01-CF4950E15AE9}" dt="2022-03-15T09:51:09.390" v="34" actId="14100"/>
          <ac:spMkLst>
            <pc:docMk/>
            <pc:sldMk cId="2692429361" sldId="287"/>
            <ac:spMk id="11" creationId="{46F3FFE3-3A86-431F-A4B3-DFE2290002BD}"/>
          </ac:spMkLst>
        </pc:spChg>
        <pc:spChg chg="mod">
          <ac:chgData name="Takehara Kazuyo" userId="6c1305eccc517997" providerId="LiveId" clId="{119D5A9A-A86F-4EBB-AA01-CF4950E15AE9}" dt="2022-03-15T09:51:09.390" v="34" actId="14100"/>
          <ac:spMkLst>
            <pc:docMk/>
            <pc:sldMk cId="2692429361" sldId="287"/>
            <ac:spMk id="13" creationId="{1BAED536-6310-4DD7-95E5-66DF72B23428}"/>
          </ac:spMkLst>
        </pc:spChg>
      </pc:sldChg>
      <pc:sldChg chg="modSp mod">
        <pc:chgData name="Takehara Kazuyo" userId="6c1305eccc517997" providerId="LiveId" clId="{119D5A9A-A86F-4EBB-AA01-CF4950E15AE9}" dt="2022-03-15T09:51:56.196" v="35" actId="1076"/>
        <pc:sldMkLst>
          <pc:docMk/>
          <pc:sldMk cId="3285372970" sldId="288"/>
        </pc:sldMkLst>
        <pc:spChg chg="mod">
          <ac:chgData name="Takehara Kazuyo" userId="6c1305eccc517997" providerId="LiveId" clId="{119D5A9A-A86F-4EBB-AA01-CF4950E15AE9}" dt="2022-03-15T09:51:56.196" v="35" actId="1076"/>
          <ac:spMkLst>
            <pc:docMk/>
            <pc:sldMk cId="3285372970" sldId="288"/>
            <ac:spMk id="17" creationId="{FAD3E9AA-F809-407E-A586-20A92CFC333D}"/>
          </ac:spMkLst>
        </pc:spChg>
      </pc:sldChg>
      <pc:sldChg chg="modSp mod">
        <pc:chgData name="Takehara Kazuyo" userId="6c1305eccc517997" providerId="LiveId" clId="{119D5A9A-A86F-4EBB-AA01-CF4950E15AE9}" dt="2022-03-15T09:56:34.848" v="52" actId="14100"/>
        <pc:sldMkLst>
          <pc:docMk/>
          <pc:sldMk cId="3276346010" sldId="299"/>
        </pc:sldMkLst>
        <pc:spChg chg="mod">
          <ac:chgData name="Takehara Kazuyo" userId="6c1305eccc517997" providerId="LiveId" clId="{119D5A9A-A86F-4EBB-AA01-CF4950E15AE9}" dt="2022-03-15T09:56:34.848" v="52" actId="14100"/>
          <ac:spMkLst>
            <pc:docMk/>
            <pc:sldMk cId="3276346010" sldId="299"/>
            <ac:spMk id="4" creationId="{C9C3CB1C-5127-4F33-B717-012C42729FAD}"/>
          </ac:spMkLst>
        </pc:spChg>
      </pc:sldChg>
      <pc:sldChg chg="modSp mod">
        <pc:chgData name="Takehara Kazuyo" userId="6c1305eccc517997" providerId="LiveId" clId="{119D5A9A-A86F-4EBB-AA01-CF4950E15AE9}" dt="2022-03-15T09:57:12.346" v="54" actId="14100"/>
        <pc:sldMkLst>
          <pc:docMk/>
          <pc:sldMk cId="540170626" sldId="300"/>
        </pc:sldMkLst>
        <pc:spChg chg="mod">
          <ac:chgData name="Takehara Kazuyo" userId="6c1305eccc517997" providerId="LiveId" clId="{119D5A9A-A86F-4EBB-AA01-CF4950E15AE9}" dt="2022-03-15T09:57:12.346" v="54" actId="14100"/>
          <ac:spMkLst>
            <pc:docMk/>
            <pc:sldMk cId="540170626" sldId="300"/>
            <ac:spMk id="4" creationId="{C9C3CB1C-5127-4F33-B717-012C42729FAD}"/>
          </ac:spMkLst>
        </pc:spChg>
      </pc:sldChg>
      <pc:sldChg chg="modSp mod">
        <pc:chgData name="Takehara Kazuyo" userId="6c1305eccc517997" providerId="LiveId" clId="{119D5A9A-A86F-4EBB-AA01-CF4950E15AE9}" dt="2022-03-15T10:03:13.949" v="71" actId="14100"/>
        <pc:sldMkLst>
          <pc:docMk/>
          <pc:sldMk cId="636129061" sldId="301"/>
        </pc:sldMkLst>
        <pc:spChg chg="mod">
          <ac:chgData name="Takehara Kazuyo" userId="6c1305eccc517997" providerId="LiveId" clId="{119D5A9A-A86F-4EBB-AA01-CF4950E15AE9}" dt="2022-03-15T10:03:13.949" v="71" actId="14100"/>
          <ac:spMkLst>
            <pc:docMk/>
            <pc:sldMk cId="636129061" sldId="301"/>
            <ac:spMk id="4" creationId="{C9C3CB1C-5127-4F33-B717-012C42729FAD}"/>
          </ac:spMkLst>
        </pc:spChg>
      </pc:sldChg>
      <pc:sldChg chg="addSp modSp mod">
        <pc:chgData name="Takehara Kazuyo" userId="6c1305eccc517997" providerId="LiveId" clId="{119D5A9A-A86F-4EBB-AA01-CF4950E15AE9}" dt="2022-04-04T04:44:23.923" v="88"/>
        <pc:sldMkLst>
          <pc:docMk/>
          <pc:sldMk cId="1938681372" sldId="309"/>
        </pc:sldMkLst>
        <pc:spChg chg="add mod">
          <ac:chgData name="Takehara Kazuyo" userId="6c1305eccc517997" providerId="LiveId" clId="{119D5A9A-A86F-4EBB-AA01-CF4950E15AE9}" dt="2022-04-04T04:44:23.923" v="88"/>
          <ac:spMkLst>
            <pc:docMk/>
            <pc:sldMk cId="1938681372" sldId="309"/>
            <ac:spMk id="5" creationId="{898E3F22-8841-4ADC-A5CF-759BA5236421}"/>
          </ac:spMkLst>
        </pc:spChg>
        <pc:spChg chg="add mod">
          <ac:chgData name="Takehara Kazuyo" userId="6c1305eccc517997" providerId="LiveId" clId="{119D5A9A-A86F-4EBB-AA01-CF4950E15AE9}" dt="2022-04-04T04:44:23.923" v="88"/>
          <ac:spMkLst>
            <pc:docMk/>
            <pc:sldMk cId="1938681372" sldId="309"/>
            <ac:spMk id="6" creationId="{309AF686-6871-405D-958B-BFBB7FF9D3CE}"/>
          </ac:spMkLst>
        </pc:spChg>
        <pc:picChg chg="mod">
          <ac:chgData name="Takehara Kazuyo" userId="6c1305eccc517997" providerId="LiveId" clId="{119D5A9A-A86F-4EBB-AA01-CF4950E15AE9}" dt="2022-04-04T04:44:21.984" v="87" actId="1076"/>
          <ac:picMkLst>
            <pc:docMk/>
            <pc:sldMk cId="1938681372" sldId="309"/>
            <ac:picMk id="3" creationId="{9D997F26-4E7B-4A3F-8C40-30A629E170F7}"/>
          </ac:picMkLst>
        </pc:picChg>
        <pc:picChg chg="add mod">
          <ac:chgData name="Takehara Kazuyo" userId="6c1305eccc517997" providerId="LiveId" clId="{119D5A9A-A86F-4EBB-AA01-CF4950E15AE9}" dt="2022-04-04T04:44:23.923" v="88"/>
          <ac:picMkLst>
            <pc:docMk/>
            <pc:sldMk cId="1938681372" sldId="309"/>
            <ac:picMk id="4" creationId="{F69516FF-5D22-40C4-928C-7EFF7570FB5B}"/>
          </ac:picMkLst>
        </pc:picChg>
      </pc:sldChg>
      <pc:sldChg chg="modSp mod">
        <pc:chgData name="Takehara Kazuyo" userId="6c1305eccc517997" providerId="LiveId" clId="{119D5A9A-A86F-4EBB-AA01-CF4950E15AE9}" dt="2022-03-15T09:59:14.112" v="56" actId="732"/>
        <pc:sldMkLst>
          <pc:docMk/>
          <pc:sldMk cId="3313988111" sldId="310"/>
        </pc:sldMkLst>
        <pc:picChg chg="mod modCrop">
          <ac:chgData name="Takehara Kazuyo" userId="6c1305eccc517997" providerId="LiveId" clId="{119D5A9A-A86F-4EBB-AA01-CF4950E15AE9}" dt="2022-03-15T09:59:14.112" v="56" actId="732"/>
          <ac:picMkLst>
            <pc:docMk/>
            <pc:sldMk cId="3313988111" sldId="310"/>
            <ac:picMk id="3" creationId="{372AC792-4381-4853-8223-52223F243727}"/>
          </ac:picMkLst>
        </pc:picChg>
      </pc:sldChg>
      <pc:sldChg chg="modSp mod">
        <pc:chgData name="Takehara Kazuyo" userId="6c1305eccc517997" providerId="LiveId" clId="{119D5A9A-A86F-4EBB-AA01-CF4950E15AE9}" dt="2022-03-15T10:00:08.210" v="65" actId="1076"/>
        <pc:sldMkLst>
          <pc:docMk/>
          <pc:sldMk cId="2115774508" sldId="312"/>
        </pc:sldMkLst>
        <pc:picChg chg="mod">
          <ac:chgData name="Takehara Kazuyo" userId="6c1305eccc517997" providerId="LiveId" clId="{119D5A9A-A86F-4EBB-AA01-CF4950E15AE9}" dt="2022-03-15T10:00:08.210" v="65" actId="1076"/>
          <ac:picMkLst>
            <pc:docMk/>
            <pc:sldMk cId="2115774508" sldId="312"/>
            <ac:picMk id="5" creationId="{83FCEDD8-1284-48F0-8C64-016A76146E27}"/>
          </ac:picMkLst>
        </pc:picChg>
      </pc:sldChg>
      <pc:sldChg chg="delSp modSp mod delAnim">
        <pc:chgData name="Takehara Kazuyo" userId="6c1305eccc517997" providerId="LiveId" clId="{119D5A9A-A86F-4EBB-AA01-CF4950E15AE9}" dt="2022-03-15T09:59:23.523" v="58" actId="732"/>
        <pc:sldMkLst>
          <pc:docMk/>
          <pc:sldMk cId="2604804705" sldId="318"/>
        </pc:sldMkLst>
        <pc:spChg chg="del">
          <ac:chgData name="Takehara Kazuyo" userId="6c1305eccc517997" providerId="LiveId" clId="{119D5A9A-A86F-4EBB-AA01-CF4950E15AE9}" dt="2022-03-15T09:59:19.254" v="57" actId="478"/>
          <ac:spMkLst>
            <pc:docMk/>
            <pc:sldMk cId="2604804705" sldId="318"/>
            <ac:spMk id="14" creationId="{C5463E6C-7418-4B4B-BCEA-BB0AD79A3526}"/>
          </ac:spMkLst>
        </pc:spChg>
        <pc:picChg chg="mod modCrop">
          <ac:chgData name="Takehara Kazuyo" userId="6c1305eccc517997" providerId="LiveId" clId="{119D5A9A-A86F-4EBB-AA01-CF4950E15AE9}" dt="2022-03-15T09:59:23.523" v="58" actId="732"/>
          <ac:picMkLst>
            <pc:docMk/>
            <pc:sldMk cId="2604804705" sldId="318"/>
            <ac:picMk id="3" creationId="{B02FBA77-AA06-4A55-B9B5-F759AE55E35B}"/>
          </ac:picMkLst>
        </pc:picChg>
      </pc:sldChg>
      <pc:sldChg chg="modSp mod">
        <pc:chgData name="Takehara Kazuyo" userId="6c1305eccc517997" providerId="LiveId" clId="{119D5A9A-A86F-4EBB-AA01-CF4950E15AE9}" dt="2022-03-15T10:01:09.993" v="68" actId="552"/>
        <pc:sldMkLst>
          <pc:docMk/>
          <pc:sldMk cId="2921198486" sldId="323"/>
        </pc:sldMkLst>
        <pc:spChg chg="mod">
          <ac:chgData name="Takehara Kazuyo" userId="6c1305eccc517997" providerId="LiveId" clId="{119D5A9A-A86F-4EBB-AA01-CF4950E15AE9}" dt="2022-03-15T10:01:09.993" v="68" actId="552"/>
          <ac:spMkLst>
            <pc:docMk/>
            <pc:sldMk cId="2921198486" sldId="323"/>
            <ac:spMk id="2" creationId="{9BDAC93C-BD78-4F33-A2E0-A098978B8C19}"/>
          </ac:spMkLst>
        </pc:spChg>
        <pc:spChg chg="mod">
          <ac:chgData name="Takehara Kazuyo" userId="6c1305eccc517997" providerId="LiveId" clId="{119D5A9A-A86F-4EBB-AA01-CF4950E15AE9}" dt="2022-03-15T10:01:09.993" v="68" actId="552"/>
          <ac:spMkLst>
            <pc:docMk/>
            <pc:sldMk cId="2921198486" sldId="323"/>
            <ac:spMk id="8" creationId="{384F468A-AF88-4ED2-B8A4-0DC1617079CB}"/>
          </ac:spMkLst>
        </pc:spChg>
        <pc:spChg chg="mod">
          <ac:chgData name="Takehara Kazuyo" userId="6c1305eccc517997" providerId="LiveId" clId="{119D5A9A-A86F-4EBB-AA01-CF4950E15AE9}" dt="2022-03-15T10:01:09.993" v="68" actId="552"/>
          <ac:spMkLst>
            <pc:docMk/>
            <pc:sldMk cId="2921198486" sldId="323"/>
            <ac:spMk id="9" creationId="{456EC46F-BD8C-4AE9-ABDA-ADB463ED79C2}"/>
          </ac:spMkLst>
        </pc:spChg>
        <pc:spChg chg="mod">
          <ac:chgData name="Takehara Kazuyo" userId="6c1305eccc517997" providerId="LiveId" clId="{119D5A9A-A86F-4EBB-AA01-CF4950E15AE9}" dt="2022-03-15T10:01:09.993" v="68" actId="552"/>
          <ac:spMkLst>
            <pc:docMk/>
            <pc:sldMk cId="2921198486" sldId="323"/>
            <ac:spMk id="10" creationId="{5E784747-F997-43B1-B528-74F6D1A41EB9}"/>
          </ac:spMkLst>
        </pc:spChg>
        <pc:spChg chg="mod">
          <ac:chgData name="Takehara Kazuyo" userId="6c1305eccc517997" providerId="LiveId" clId="{119D5A9A-A86F-4EBB-AA01-CF4950E15AE9}" dt="2022-03-15T10:01:09.993" v="68" actId="552"/>
          <ac:spMkLst>
            <pc:docMk/>
            <pc:sldMk cId="2921198486" sldId="323"/>
            <ac:spMk id="11" creationId="{3D37207B-DD80-4221-A702-EBDB54E2DDBD}"/>
          </ac:spMkLst>
        </pc:spChg>
        <pc:spChg chg="mod">
          <ac:chgData name="Takehara Kazuyo" userId="6c1305eccc517997" providerId="LiveId" clId="{119D5A9A-A86F-4EBB-AA01-CF4950E15AE9}" dt="2022-03-15T10:01:09.993" v="68" actId="552"/>
          <ac:spMkLst>
            <pc:docMk/>
            <pc:sldMk cId="2921198486" sldId="323"/>
            <ac:spMk id="12" creationId="{BB1F3B38-04ED-474F-B038-2FF314D358F9}"/>
          </ac:spMkLst>
        </pc:spChg>
        <pc:spChg chg="mod">
          <ac:chgData name="Takehara Kazuyo" userId="6c1305eccc517997" providerId="LiveId" clId="{119D5A9A-A86F-4EBB-AA01-CF4950E15AE9}" dt="2022-03-15T10:01:01.073" v="67" actId="552"/>
          <ac:spMkLst>
            <pc:docMk/>
            <pc:sldMk cId="2921198486" sldId="323"/>
            <ac:spMk id="13" creationId="{81D5BA28-09DF-4108-B4C6-853C314D4296}"/>
          </ac:spMkLst>
        </pc:spChg>
        <pc:spChg chg="mod">
          <ac:chgData name="Takehara Kazuyo" userId="6c1305eccc517997" providerId="LiveId" clId="{119D5A9A-A86F-4EBB-AA01-CF4950E15AE9}" dt="2022-03-15T10:01:01.073" v="67" actId="552"/>
          <ac:spMkLst>
            <pc:docMk/>
            <pc:sldMk cId="2921198486" sldId="323"/>
            <ac:spMk id="14" creationId="{63B9C90B-55FF-4586-AEE3-7DA3748A048F}"/>
          </ac:spMkLst>
        </pc:spChg>
        <pc:spChg chg="mod">
          <ac:chgData name="Takehara Kazuyo" userId="6c1305eccc517997" providerId="LiveId" clId="{119D5A9A-A86F-4EBB-AA01-CF4950E15AE9}" dt="2022-03-15T10:01:01.073" v="67" actId="552"/>
          <ac:spMkLst>
            <pc:docMk/>
            <pc:sldMk cId="2921198486" sldId="323"/>
            <ac:spMk id="15" creationId="{F0B5D4D0-3BCF-4978-8FB3-F98170FBF844}"/>
          </ac:spMkLst>
        </pc:spChg>
        <pc:spChg chg="mod">
          <ac:chgData name="Takehara Kazuyo" userId="6c1305eccc517997" providerId="LiveId" clId="{119D5A9A-A86F-4EBB-AA01-CF4950E15AE9}" dt="2022-03-15T10:01:01.073" v="67" actId="552"/>
          <ac:spMkLst>
            <pc:docMk/>
            <pc:sldMk cId="2921198486" sldId="323"/>
            <ac:spMk id="16" creationId="{831EDABA-AD37-41A7-9B19-F195B1D3F9F8}"/>
          </ac:spMkLst>
        </pc:spChg>
        <pc:spChg chg="mod">
          <ac:chgData name="Takehara Kazuyo" userId="6c1305eccc517997" providerId="LiveId" clId="{119D5A9A-A86F-4EBB-AA01-CF4950E15AE9}" dt="2022-03-15T10:01:01.073" v="67" actId="552"/>
          <ac:spMkLst>
            <pc:docMk/>
            <pc:sldMk cId="2921198486" sldId="323"/>
            <ac:spMk id="17" creationId="{C9ACA76D-A102-41FB-81D3-F808B66158BC}"/>
          </ac:spMkLst>
        </pc:spChg>
        <pc:spChg chg="mod">
          <ac:chgData name="Takehara Kazuyo" userId="6c1305eccc517997" providerId="LiveId" clId="{119D5A9A-A86F-4EBB-AA01-CF4950E15AE9}" dt="2022-03-15T10:01:01.073" v="67" actId="552"/>
          <ac:spMkLst>
            <pc:docMk/>
            <pc:sldMk cId="2921198486" sldId="323"/>
            <ac:spMk id="18" creationId="{97DEDAB7-7881-4028-BCBF-9FCA4E6688B5}"/>
          </ac:spMkLst>
        </pc:spChg>
      </pc:sldChg>
      <pc:sldChg chg="modSp mod">
        <pc:chgData name="Takehara Kazuyo" userId="6c1305eccc517997" providerId="LiveId" clId="{119D5A9A-A86F-4EBB-AA01-CF4950E15AE9}" dt="2022-03-15T10:02:56.369" v="69" actId="1076"/>
        <pc:sldMkLst>
          <pc:docMk/>
          <pc:sldMk cId="2197041754" sldId="337"/>
        </pc:sldMkLst>
        <pc:picChg chg="mod">
          <ac:chgData name="Takehara Kazuyo" userId="6c1305eccc517997" providerId="LiveId" clId="{119D5A9A-A86F-4EBB-AA01-CF4950E15AE9}" dt="2022-03-15T10:02:56.369" v="69" actId="1076"/>
          <ac:picMkLst>
            <pc:docMk/>
            <pc:sldMk cId="2197041754" sldId="337"/>
            <ac:picMk id="5" creationId="{83FCEDD8-1284-48F0-8C64-016A76146E27}"/>
          </ac:picMkLst>
        </pc:picChg>
      </pc:sldChg>
      <pc:sldChg chg="del">
        <pc:chgData name="Takehara Kazuyo" userId="6c1305eccc517997" providerId="LiveId" clId="{119D5A9A-A86F-4EBB-AA01-CF4950E15AE9}" dt="2022-04-01T03:13:49.462" v="72" actId="2696"/>
        <pc:sldMkLst>
          <pc:docMk/>
          <pc:sldMk cId="570913881" sldId="338"/>
        </pc:sldMkLst>
      </pc:sldChg>
      <pc:sldChg chg="modSp add mod">
        <pc:chgData name="Takehara Kazuyo" userId="6c1305eccc517997" providerId="LiveId" clId="{119D5A9A-A86F-4EBB-AA01-CF4950E15AE9}" dt="2022-03-15T09:55:21.059" v="50" actId="14100"/>
        <pc:sldMkLst>
          <pc:docMk/>
          <pc:sldMk cId="4283407743" sldId="339"/>
        </pc:sldMkLst>
        <pc:spChg chg="mod">
          <ac:chgData name="Takehara Kazuyo" userId="6c1305eccc517997" providerId="LiveId" clId="{119D5A9A-A86F-4EBB-AA01-CF4950E15AE9}" dt="2022-03-15T09:55:21.059" v="50" actId="14100"/>
          <ac:spMkLst>
            <pc:docMk/>
            <pc:sldMk cId="4283407743" sldId="339"/>
            <ac:spMk id="4" creationId="{E00843E5-3909-4165-BE78-45AB7402959F}"/>
          </ac:spMkLst>
        </pc:spChg>
        <pc:picChg chg="mod modCrop">
          <ac:chgData name="Takehara Kazuyo" userId="6c1305eccc517997" providerId="LiveId" clId="{119D5A9A-A86F-4EBB-AA01-CF4950E15AE9}" dt="2022-03-15T09:55:18.367" v="49" actId="1076"/>
          <ac:picMkLst>
            <pc:docMk/>
            <pc:sldMk cId="4283407743" sldId="339"/>
            <ac:picMk id="3" creationId="{9EEDDD7E-2C7C-4B78-9D3A-1DD7F47F50B2}"/>
          </ac:picMkLst>
        </pc:picChg>
      </pc:sldChg>
      <pc:sldChg chg="addSp modSp add mod modAnim">
        <pc:chgData name="Takehara Kazuyo" userId="6c1305eccc517997" providerId="LiveId" clId="{119D5A9A-A86F-4EBB-AA01-CF4950E15AE9}" dt="2022-03-15T09:59:50.252" v="63"/>
        <pc:sldMkLst>
          <pc:docMk/>
          <pc:sldMk cId="748204840" sldId="340"/>
        </pc:sldMkLst>
        <pc:spChg chg="add mod">
          <ac:chgData name="Takehara Kazuyo" userId="6c1305eccc517997" providerId="LiveId" clId="{119D5A9A-A86F-4EBB-AA01-CF4950E15AE9}" dt="2022-03-15T09:59:44.111" v="62" actId="1582"/>
          <ac:spMkLst>
            <pc:docMk/>
            <pc:sldMk cId="748204840" sldId="340"/>
            <ac:spMk id="2" creationId="{257FD27C-4EA9-4E8C-801E-42ED9CC154CD}"/>
          </ac:spMkLst>
        </pc:spChg>
        <pc:spChg chg="add mod">
          <ac:chgData name="Takehara Kazuyo" userId="6c1305eccc517997" providerId="LiveId" clId="{119D5A9A-A86F-4EBB-AA01-CF4950E15AE9}" dt="2022-03-15T09:59:50.252" v="63"/>
          <ac:spMkLst>
            <pc:docMk/>
            <pc:sldMk cId="748204840" sldId="340"/>
            <ac:spMk id="5" creationId="{CFC353E8-B136-462D-BF9E-D0BC9843942D}"/>
          </ac:spMkLst>
        </pc:spChg>
        <pc:spChg chg="add mod">
          <ac:chgData name="Takehara Kazuyo" userId="6c1305eccc517997" providerId="LiveId" clId="{119D5A9A-A86F-4EBB-AA01-CF4950E15AE9}" dt="2022-03-15T09:59:50.252" v="63"/>
          <ac:spMkLst>
            <pc:docMk/>
            <pc:sldMk cId="748204840" sldId="340"/>
            <ac:spMk id="6" creationId="{33439105-805C-4E08-ACA8-723AF57D6D5C}"/>
          </ac:spMkLst>
        </pc:spChg>
        <pc:spChg chg="add mod">
          <ac:chgData name="Takehara Kazuyo" userId="6c1305eccc517997" providerId="LiveId" clId="{119D5A9A-A86F-4EBB-AA01-CF4950E15AE9}" dt="2022-03-15T09:59:50.252" v="63"/>
          <ac:spMkLst>
            <pc:docMk/>
            <pc:sldMk cId="748204840" sldId="340"/>
            <ac:spMk id="7" creationId="{9721E48A-B1BE-483C-A169-7A99CD617560}"/>
          </ac:spMkLst>
        </pc:spChg>
      </pc:sldChg>
      <pc:sldChg chg="addSp modSp add">
        <pc:chgData name="Takehara Kazuyo" userId="6c1305eccc517997" providerId="LiveId" clId="{119D5A9A-A86F-4EBB-AA01-CF4950E15AE9}" dt="2022-03-15T09:59:58.823" v="64"/>
        <pc:sldMkLst>
          <pc:docMk/>
          <pc:sldMk cId="1815514293" sldId="341"/>
        </pc:sldMkLst>
        <pc:spChg chg="add mod">
          <ac:chgData name="Takehara Kazuyo" userId="6c1305eccc517997" providerId="LiveId" clId="{119D5A9A-A86F-4EBB-AA01-CF4950E15AE9}" dt="2022-03-15T09:59:58.823" v="64"/>
          <ac:spMkLst>
            <pc:docMk/>
            <pc:sldMk cId="1815514293" sldId="341"/>
            <ac:spMk id="9" creationId="{0FB2BD66-5A6C-46FD-9E73-546DF662584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59F32B-7DF9-44D9-B9B4-706998CA6A01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4D32A5-7701-4D17-BE62-4759368F0F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83341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69B85E1-0585-4215-A925-16B7F087C7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9F28AC1-64EA-400A-A2D8-AF81505891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89C636C-6F18-4026-8D45-62F66DAEA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38E94-ED1C-41C0-BAE0-98F8188DF6DE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1A60738-C5A7-40DD-8CC6-E070BAF12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250EFC9-21A8-458D-850A-D802C5729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77000-866F-4429-B3EE-BB2B1BAF28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6234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30D9108-A4E4-4407-BDCD-772536B10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24001D1-E88C-4521-9524-2AFA6E1021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25F3962-0030-4747-A3AF-867B539BA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38E94-ED1C-41C0-BAE0-98F8188DF6DE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98C8F66-28E1-4E9E-95EC-98F77BC4C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12B77DB-17B2-42A8-9D42-6C55DD01A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77000-866F-4429-B3EE-BB2B1BAF28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9321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BBC81DE-07D0-4376-AFDB-94AC51EE9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5D3205C-6EAC-4750-BECD-9A5EC590B6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583D11D-D7EA-4D3F-85C1-00D5C72B5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38E94-ED1C-41C0-BAE0-98F8188DF6DE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F80F697-E6DC-40D2-A3B6-0C8A4D227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DC85D46-90A9-4BD1-99BD-C88FB0E3C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77000-866F-4429-B3EE-BB2B1BAF28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9742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C6244C7-AB45-4932-9599-4F195E332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5059A03-DB1C-4738-A4E7-75E32DE720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1376F81-A1E7-406C-AB26-5814426C4A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68BEE2D-EFD5-4885-A343-1D72EC9CA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38E94-ED1C-41C0-BAE0-98F8188DF6DE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E7CF10C-79B5-44FC-8AD9-27BFC425C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A4641AC-6D30-413E-9B4C-16C6B90B9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77000-866F-4429-B3EE-BB2B1BAF28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751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36D96EE-5D01-42FF-BF4A-6EDD71C6D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D79CB06-9EE0-427D-8ACC-3E058A07BC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BA83843-16D6-4318-9116-0DEBFDF9FF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31B8A5CA-FFA1-419F-AC5D-4ACFECECFD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570D8E2-E91A-4180-B1BA-C33741AAB4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B96514C3-273D-42E0-9D75-71E78F9BC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38E94-ED1C-41C0-BAE0-98F8188DF6DE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C14331E4-5EC5-45E1-913C-ADD8A109F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B21C3E4-2977-428A-943E-D2AFB914F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77000-866F-4429-B3EE-BB2B1BAF28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511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D745836-D99C-44DE-8166-12A662CBF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048B1AC2-C72E-475F-8B12-A1771DB47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38E94-ED1C-41C0-BAE0-98F8188DF6DE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7A5D43D1-4625-4E7C-82A0-1D14357E3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1DB586A-4FDA-4F20-BB84-0E86C15C4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77000-866F-4429-B3EE-BB2B1BAF28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5364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23CC006A-36DD-47EE-8590-7254E142A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38E94-ED1C-41C0-BAE0-98F8188DF6DE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895F2ECE-D31B-4239-B38F-E5039D915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351301C-204C-44FB-86A6-702C5A3E1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77000-866F-4429-B3EE-BB2B1BAF28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9395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C4B95A6-AF70-43DB-B28B-C98EF2A6B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BCD1D72-E1A6-4E54-8868-42D33BB244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C411901-DBB5-4964-BE29-22478ED034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524E25D-639D-4250-A383-BF31CE40D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38E94-ED1C-41C0-BAE0-98F8188DF6DE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7302DB2-47C0-46C4-9DF6-560EA9AFA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C588FA6-9968-4264-BAA2-19EE55DD5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77000-866F-4429-B3EE-BB2B1BAF28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8005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A5B047D-6EC2-497C-9D87-DD75A71C8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268A2696-4CB7-4601-BAD4-42E77FB7E1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D30398E-680D-4604-A7F4-F88285B3A0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32FBA2A-66C4-4ED5-973B-761F41E1C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38E94-ED1C-41C0-BAE0-98F8188DF6DE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5C9276A-6833-4423-BE39-B877EEE63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45A24C7-8D99-490C-BA9B-A8BE07891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77000-866F-4429-B3EE-BB2B1BAF28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0241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6924CDE-37FF-435B-A59B-72ECB6586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DA8B3CF-DFAB-48A7-922A-85EDC4FE87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B5D6A67-C441-46AF-88AA-CBA6DFC65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38E94-ED1C-41C0-BAE0-98F8188DF6DE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C4A503A-339F-4DB9-99EB-1855B30F1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A93E8E7-2C3B-44B7-B0F2-B4B52978D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77000-866F-4429-B3EE-BB2B1BAF28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6706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931313C7-9764-40C9-B49D-CBDEBF280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030B924-B4C3-4DE8-B45D-E399AE026F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666F2C5-6A42-4BF5-9FDE-F227E186A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38E94-ED1C-41C0-BAE0-98F8188DF6DE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46BC90B-379A-420F-A648-26E27C0F2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63CEC3B-6934-41B2-BAFE-7F13F93C7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77000-866F-4429-B3EE-BB2B1BAF28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00752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F27D3D0-FB16-4A1B-95A1-F90945CB61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8B438BC6-26FD-4707-95F8-3519B938AE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179B452-85CE-4C95-B8C6-A82CB68C9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46E2F1-D511-40E1-9C61-FA802BCBC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71EE70D-542E-49CA-8551-110020553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280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0B484D5-95BD-4D9E-B61B-7E97BBFEC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7185DA2-A174-45BC-9DB2-0412DA5B68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F484BA0-EBEE-40C5-8740-BE1126C91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9A24A21-7F22-473F-AB3D-2B532082A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77B8DBA-978B-453F-B4D0-D3F459E58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8677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6FD0FA5-C47E-4E60-AC90-96EA0F040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CC08172-8DF4-490D-B600-0460523BF3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80738DF-C03B-465F-9F38-3AE082716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D84A029-C0A6-4DBA-8C24-722C88A82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4CB93C6-B766-428E-87CF-8A336E8E1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1445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A9F56C8-AF5A-4E6D-9DAD-8CCE7A32B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D1BD1EC-1099-4E75-B6C7-AE20A133CB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708EE0D-4903-493A-8132-6EF7598A1B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B3B6921-3881-4B1A-9C1C-968E7EA43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716B55A-0CD4-4A7B-B38C-9F46C2197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9F11818-D4F8-4106-A087-04024FC83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2487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0F39AFA-15B1-401D-93A0-982FF5590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3E566CC-5851-4F69-BA97-5DF5A9854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689C432-795D-46E9-AF88-C51AE20390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1C40A95-6B89-4447-A970-16F0EB906E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92C6140A-2400-40F7-8A53-2164B7059B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9F253EE-9158-4954-A16B-F42AEC59F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F8B74646-A8BB-4219-B477-2B2F8AFDC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5A0008F8-C0FE-4446-9B48-B015FC87F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6292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3185A53-0FC7-4258-B828-5A87299A9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B01A2D4-7A1F-456B-BB2C-9C266796C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7F21EB0-1A6C-4F0D-B6A4-C24DA7162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0F1D72E-E1AC-4237-BFB6-3099CDF9D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8044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9824DE4A-342B-4479-BFAC-FC90816BE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52EDB3A9-09BC-4CF2-A5D9-D1D9712DE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410E914-E92E-4A7D-B93F-E35F45FB2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2733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A8A3A1A-4D57-499A-8B07-26A40E070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7C8A460-5CD7-43AD-9498-6B86A826C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4550753-7B35-4E47-978C-6323DEF690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385ACA2-7E76-495E-BC68-C9563D52B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A0BE3CC-B740-4B62-8A63-4F08CD40C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E38E529-D817-46DD-9856-E5637C483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5290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06D5994-59E8-4984-A793-341DDC740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690E876-E0CF-4558-BC14-3EBEFD6B01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6984956-A0C6-41F6-9EA9-6713104C60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E1B66A1-BBC8-49CC-8111-457CF998E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638BF49-ED4D-468D-86FE-F9C67A845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11E40AC-4011-48B0-9CB6-5082DB9CC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8731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CA4169B-1CEB-49DD-8194-9E1032BB3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93B40FB-8987-4489-B6AD-934DC295B9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80F2521-1A44-4206-A25E-E31C187CA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60EECF-0E39-4D63-B72E-26965CD37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4B46959-BA1D-4857-8E89-AA135AFD3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2825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B8C1D481-CC27-4419-B4D0-8357FBC0C3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F438158-D72C-4EFF-9178-9B17E2B6AB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885B660-DD90-40E6-8F0A-2F77225DA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6F09DF2-960F-45FE-B2DA-88396B03C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9A04E35-C20B-4AA6-B3BE-8AFDEB73C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821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123C41A9-A53A-4BE1-BE3D-4160874F8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4190209-018A-492E-93D0-402E37A1AA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3AF3710-218F-4563-BF82-C8C9303056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538E94-ED1C-41C0-BAE0-98F8188DF6DE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F503FD7-B003-48A9-B72E-24A02E9904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D8C3C7-B007-4D5B-B459-270210CDDC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877000-866F-4429-B3EE-BB2B1BAF28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9687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DEC58D2-A19F-4FDE-890F-D21878A9D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60492F1-6947-4DC1-B55B-B80E48E107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82F317D-C339-4C24-8B4E-C20C0F54FE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F221DA7-085B-4DD0-B566-BA5931AD55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4DE5D5F-D4AF-4EF4-AB1D-8E6FA5B79C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24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5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12.png"/><Relationship Id="rId5" Type="http://schemas.microsoft.com/office/2007/relationships/media" Target="../media/media5.mp3"/><Relationship Id="rId10" Type="http://schemas.openxmlformats.org/officeDocument/2006/relationships/image" Target="../media/image11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5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12.png"/><Relationship Id="rId5" Type="http://schemas.microsoft.com/office/2007/relationships/media" Target="../media/media5.mp3"/><Relationship Id="rId10" Type="http://schemas.openxmlformats.org/officeDocument/2006/relationships/image" Target="../media/image11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5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14.png"/><Relationship Id="rId5" Type="http://schemas.microsoft.com/office/2007/relationships/media" Target="../media/media5.mp3"/><Relationship Id="rId10" Type="http://schemas.openxmlformats.org/officeDocument/2006/relationships/image" Target="../media/image13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5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14.png"/><Relationship Id="rId5" Type="http://schemas.microsoft.com/office/2007/relationships/media" Target="../media/media5.mp3"/><Relationship Id="rId10" Type="http://schemas.openxmlformats.org/officeDocument/2006/relationships/image" Target="../media/image13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media" Target="../media/media4.mp3"/><Relationship Id="rId7" Type="http://schemas.openxmlformats.org/officeDocument/2006/relationships/image" Target="../media/image5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6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4.mp3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media" Target="../media/media6.mp3"/><Relationship Id="rId7" Type="http://schemas.openxmlformats.org/officeDocument/2006/relationships/image" Target="../media/image5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7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6.mp3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19.png"/><Relationship Id="rId5" Type="http://schemas.openxmlformats.org/officeDocument/2006/relationships/image" Target="../media/image5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19.png"/><Relationship Id="rId5" Type="http://schemas.openxmlformats.org/officeDocument/2006/relationships/image" Target="../media/image5.pn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media" Target="../media/media9.mp3"/><Relationship Id="rId7" Type="http://schemas.openxmlformats.org/officeDocument/2006/relationships/image" Target="../media/image5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5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9.mp3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media" Target="../media/media8.mp3"/><Relationship Id="rId7" Type="http://schemas.openxmlformats.org/officeDocument/2006/relationships/image" Target="../media/image27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26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8.mp3"/><Relationship Id="rId9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youtu.be/Fmc-5SlWpXQ" TargetMode="Externa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5" Type="http://schemas.openxmlformats.org/officeDocument/2006/relationships/image" Target="../media/image5.png"/><Relationship Id="rId4" Type="http://schemas.openxmlformats.org/officeDocument/2006/relationships/image" Target="../media/image5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5" Type="http://schemas.openxmlformats.org/officeDocument/2006/relationships/image" Target="../media/image5.png"/><Relationship Id="rId4" Type="http://schemas.openxmlformats.org/officeDocument/2006/relationships/image" Target="../media/image5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5" Type="http://schemas.openxmlformats.org/officeDocument/2006/relationships/image" Target="../media/image5.png"/><Relationship Id="rId4" Type="http://schemas.openxmlformats.org/officeDocument/2006/relationships/image" Target="../media/image5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5" Type="http://schemas.openxmlformats.org/officeDocument/2006/relationships/image" Target="../media/image5.png"/><Relationship Id="rId4" Type="http://schemas.openxmlformats.org/officeDocument/2006/relationships/image" Target="../media/image5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6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5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2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5.png"/><Relationship Id="rId5" Type="http://schemas.openxmlformats.org/officeDocument/2006/relationships/image" Target="../media/image55.png"/><Relationship Id="rId4" Type="http://schemas.openxmlformats.org/officeDocument/2006/relationships/image" Target="../media/image5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52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5.png"/><Relationship Id="rId5" Type="http://schemas.openxmlformats.org/officeDocument/2006/relationships/image" Target="../media/image55.png"/><Relationship Id="rId4" Type="http://schemas.openxmlformats.org/officeDocument/2006/relationships/image" Target="../media/image5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55.png"/><Relationship Id="rId5" Type="http://schemas.openxmlformats.org/officeDocument/2006/relationships/image" Target="../media/image52.png"/><Relationship Id="rId4" Type="http://schemas.openxmlformats.org/officeDocument/2006/relationships/image" Target="../media/image5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5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52.png"/><Relationship Id="rId5" Type="http://schemas.openxmlformats.org/officeDocument/2006/relationships/image" Target="../media/image55.png"/><Relationship Id="rId4" Type="http://schemas.openxmlformats.org/officeDocument/2006/relationships/image" Target="../media/image58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microsoft.com/office/2007/relationships/media" Target="../media/media12.mp3"/><Relationship Id="rId7" Type="http://schemas.openxmlformats.org/officeDocument/2006/relationships/image" Target="../media/image5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59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2.mp3"/><Relationship Id="rId9" Type="http://schemas.openxmlformats.org/officeDocument/2006/relationships/image" Target="../media/image19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microsoft.com/office/2007/relationships/media" Target="../media/media12.mp3"/><Relationship Id="rId7" Type="http://schemas.openxmlformats.org/officeDocument/2006/relationships/image" Target="../media/image5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59.png"/><Relationship Id="rId5" Type="http://schemas.openxmlformats.org/officeDocument/2006/relationships/slideLayout" Target="../slideLayouts/slideLayout18.xml"/><Relationship Id="rId4" Type="http://schemas.openxmlformats.org/officeDocument/2006/relationships/audio" Target="../media/media12.mp3"/><Relationship Id="rId9" Type="http://schemas.openxmlformats.org/officeDocument/2006/relationships/image" Target="../media/image19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4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6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5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70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Map&#10;&#10;Description automatically generated">
            <a:extLst>
              <a:ext uri="{FF2B5EF4-FFF2-40B4-BE49-F238E27FC236}">
                <a16:creationId xmlns:a16="http://schemas.microsoft.com/office/drawing/2014/main" id="{B19CD249-EF0F-4463-BB14-2ED95552E6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5949" cy="2371725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C36AAAF6-39E6-4D52-B507-94CAF031899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0494" y="0"/>
            <a:ext cx="8884025" cy="5867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2099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279D412-065E-4DAE-BD8A-DF6F58C4B3A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963" b="85506"/>
          <a:stretch/>
        </p:blipFill>
        <p:spPr>
          <a:xfrm>
            <a:off x="229720" y="130255"/>
            <a:ext cx="2084855" cy="109279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EC28CD7A-91EC-4CF4-9BB3-393DBF09FCF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9160" y="1224897"/>
            <a:ext cx="3711389" cy="681318"/>
          </a:xfrm>
          <a:prstGeom prst="rect">
            <a:avLst/>
          </a:prstGeom>
        </p:spPr>
      </p:pic>
      <p:pic>
        <p:nvPicPr>
          <p:cNvPr id="6" name="Z_[12-01]_kotoba1">
            <a:hlinkClick r:id="" action="ppaction://media"/>
            <a:extLst>
              <a:ext uri="{FF2B5EF4-FFF2-40B4-BE49-F238E27FC236}">
                <a16:creationId xmlns:a16="http://schemas.microsoft.com/office/drawing/2014/main" id="{8B9E4F32-BFD4-4B64-A19A-9F9B709547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334730" y="1973122"/>
            <a:ext cx="487363" cy="48736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0457CA93-BF7C-408C-84D0-5B3FD22FE9C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" t="13520"/>
          <a:stretch/>
        </p:blipFill>
        <p:spPr>
          <a:xfrm>
            <a:off x="4324350" y="466725"/>
            <a:ext cx="7491132" cy="592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490154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6744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279D412-065E-4DAE-BD8A-DF6F58C4B3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1636" y="2106706"/>
            <a:ext cx="10628727" cy="2644588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B9D280E3-E981-44D2-80C7-5711C6B0132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963" b="85506"/>
          <a:stretch/>
        </p:blipFill>
        <p:spPr>
          <a:xfrm>
            <a:off x="334495" y="406480"/>
            <a:ext cx="2275355" cy="1192646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7EA5547-08AB-4058-9D88-CADE142F3208}"/>
              </a:ext>
            </a:extLst>
          </p:cNvPr>
          <p:cNvSpPr txBox="1"/>
          <p:nvPr/>
        </p:nvSpPr>
        <p:spPr>
          <a:xfrm>
            <a:off x="1472171" y="4751294"/>
            <a:ext cx="117426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ទូទឹកកក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033C60F-59D6-489F-8638-3D9063650FC4}"/>
              </a:ext>
            </a:extLst>
          </p:cNvPr>
          <p:cNvSpPr txBox="1"/>
          <p:nvPr/>
        </p:nvSpPr>
        <p:spPr>
          <a:xfrm>
            <a:off x="3096157" y="4751294"/>
            <a:ext cx="30428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ម៉ាស៊ីនបោកខោអាវ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55DF417-DA10-4971-B051-D60056BD1EF5}"/>
              </a:ext>
            </a:extLst>
          </p:cNvPr>
          <p:cNvSpPr txBox="1"/>
          <p:nvPr/>
        </p:nvSpPr>
        <p:spPr>
          <a:xfrm>
            <a:off x="5514973" y="4751294"/>
            <a:ext cx="213060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ម៉ាស៊ីនដាំបាយ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30CF1B7-2167-47FB-8176-1B197FA16174}"/>
              </a:ext>
            </a:extLst>
          </p:cNvPr>
          <p:cNvSpPr txBox="1"/>
          <p:nvPr/>
        </p:nvSpPr>
        <p:spPr>
          <a:xfrm>
            <a:off x="7250305" y="4751294"/>
            <a:ext cx="24084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ម៉ាស៊ីនកម្ដៅអាហារ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9B7D731-DA7D-4533-BF12-0D6FA601CDF1}"/>
              </a:ext>
            </a:extLst>
          </p:cNvPr>
          <p:cNvSpPr txBox="1"/>
          <p:nvPr/>
        </p:nvSpPr>
        <p:spPr>
          <a:xfrm>
            <a:off x="9869680" y="4751294"/>
            <a:ext cx="232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ម៉ាស៊ីនបូមធូលី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98848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279D412-065E-4DAE-BD8A-DF6F58C4B3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333" y="2125436"/>
            <a:ext cx="10947333" cy="2607127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FB32C802-65B1-4605-979F-DCE026F30AB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963" b="85506"/>
          <a:stretch/>
        </p:blipFill>
        <p:spPr>
          <a:xfrm>
            <a:off x="324970" y="301705"/>
            <a:ext cx="2437280" cy="127752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3AFAF4C-21C3-48F8-864C-ED72A662151D}"/>
              </a:ext>
            </a:extLst>
          </p:cNvPr>
          <p:cNvSpPr txBox="1"/>
          <p:nvPr/>
        </p:nvSpPr>
        <p:spPr>
          <a:xfrm>
            <a:off x="428626" y="4732563"/>
            <a:ext cx="234525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ឆ្នាំដាំទឹកអគ្គិសនី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D6DD71A-45A7-4047-B42E-36BCAE214A37}"/>
              </a:ext>
            </a:extLst>
          </p:cNvPr>
          <p:cNvSpPr txBox="1"/>
          <p:nvPr/>
        </p:nvSpPr>
        <p:spPr>
          <a:xfrm>
            <a:off x="3047999" y="4732563"/>
            <a:ext cx="179082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ទូរទស្សន៍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D73945E-75AA-449F-8C00-4E65F9FD29F2}"/>
              </a:ext>
            </a:extLst>
          </p:cNvPr>
          <p:cNvSpPr txBox="1"/>
          <p:nvPr/>
        </p:nvSpPr>
        <p:spPr>
          <a:xfrm>
            <a:off x="5405436" y="4732563"/>
            <a:ext cx="168616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កុំព្យូទ័រ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1E104A0-D919-4209-A085-EA5BB0410740}"/>
              </a:ext>
            </a:extLst>
          </p:cNvPr>
          <p:cNvSpPr txBox="1"/>
          <p:nvPr/>
        </p:nvSpPr>
        <p:spPr>
          <a:xfrm>
            <a:off x="7491410" y="4732563"/>
            <a:ext cx="220945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ថេបប្លេត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D84A45B-E9C8-46E5-A986-1C53C5522FB8}"/>
              </a:ext>
            </a:extLst>
          </p:cNvPr>
          <p:cNvSpPr txBox="1"/>
          <p:nvPr/>
        </p:nvSpPr>
        <p:spPr>
          <a:xfrm>
            <a:off x="9639299" y="4732563"/>
            <a:ext cx="233017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ទូរស័ព្ទស្មាតហ្វូន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5754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279D412-065E-4DAE-BD8A-DF6F58C4B3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6133" y="2132622"/>
            <a:ext cx="10779733" cy="259275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7BCBAF60-8F2C-43CF-B0BF-6D7D2BEEC38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963" b="85506"/>
          <a:stretch/>
        </p:blipFill>
        <p:spPr>
          <a:xfrm>
            <a:off x="248770" y="396955"/>
            <a:ext cx="2604500" cy="136517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05B16D9-8C66-4B77-BD7B-D7A7CCF9460C}"/>
              </a:ext>
            </a:extLst>
          </p:cNvPr>
          <p:cNvSpPr txBox="1"/>
          <p:nvPr/>
        </p:nvSpPr>
        <p:spPr>
          <a:xfrm>
            <a:off x="1085850" y="4905375"/>
            <a:ext cx="132983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កាស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3339D32-C83D-4726-B805-37A729F63DCF}"/>
              </a:ext>
            </a:extLst>
          </p:cNvPr>
          <p:cNvSpPr txBox="1"/>
          <p:nvPr/>
        </p:nvSpPr>
        <p:spPr>
          <a:xfrm>
            <a:off x="3838574" y="4905375"/>
            <a:ext cx="188057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កង្ហារ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8B843B0-EBC4-43C4-9D2C-139C8B2421D4}"/>
              </a:ext>
            </a:extLst>
          </p:cNvPr>
          <p:cNvSpPr txBox="1"/>
          <p:nvPr/>
        </p:nvSpPr>
        <p:spPr>
          <a:xfrm>
            <a:off x="5572127" y="4905375"/>
            <a:ext cx="21357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ម៉ាស៊ីនកម្ដៅ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6F3FFE3-3A86-431F-A4B3-DFE2290002BD}"/>
              </a:ext>
            </a:extLst>
          </p:cNvPr>
          <p:cNvSpPr txBox="1"/>
          <p:nvPr/>
        </p:nvSpPr>
        <p:spPr>
          <a:xfrm>
            <a:off x="7877175" y="4905375"/>
            <a:ext cx="21357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ម៉ាស៊ីនសម្ងួត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BAED536-6310-4DD7-95E5-66DF72B23428}"/>
              </a:ext>
            </a:extLst>
          </p:cNvPr>
          <p:cNvSpPr txBox="1"/>
          <p:nvPr/>
        </p:nvSpPr>
        <p:spPr>
          <a:xfrm>
            <a:off x="9991725" y="4905375"/>
            <a:ext cx="15716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ឆ្នាំងអ៊ុត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4293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EC28CD7A-91EC-4CF4-9BB3-393DBF09FCF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00" y="1324741"/>
            <a:ext cx="3789183" cy="826535"/>
          </a:xfrm>
          <a:prstGeom prst="rect">
            <a:avLst/>
          </a:prstGeom>
        </p:spPr>
      </p:pic>
      <p:pic>
        <p:nvPicPr>
          <p:cNvPr id="6" name="Z_[12-01]_kotoba1">
            <a:hlinkClick r:id="" action="ppaction://media"/>
            <a:extLst>
              <a:ext uri="{FF2B5EF4-FFF2-40B4-BE49-F238E27FC236}">
                <a16:creationId xmlns:a16="http://schemas.microsoft.com/office/drawing/2014/main" id="{8169D95B-EB55-4615-B00C-34690C8CA5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301820" y="1972609"/>
            <a:ext cx="487363" cy="48736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951E5BA3-A162-49E9-B4B2-4FA7A4F1800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963" b="85506"/>
          <a:stretch/>
        </p:blipFill>
        <p:spPr>
          <a:xfrm>
            <a:off x="0" y="92154"/>
            <a:ext cx="2351555" cy="123258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C40D7B98-D387-467E-9FAE-F9FFF768912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" t="13520"/>
          <a:stretch/>
        </p:blipFill>
        <p:spPr>
          <a:xfrm>
            <a:off x="4324350" y="466725"/>
            <a:ext cx="7491132" cy="592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242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44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EC28CD7A-91EC-4CF4-9BB3-393DBF09FCF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7947" y="1265064"/>
            <a:ext cx="4545543" cy="772746"/>
          </a:xfrm>
          <a:prstGeom prst="rect">
            <a:avLst/>
          </a:prstGeom>
        </p:spPr>
      </p:pic>
      <p:pic>
        <p:nvPicPr>
          <p:cNvPr id="2" name="Z_[12-02]_kotoba2">
            <a:hlinkClick r:id="" action="ppaction://media"/>
            <a:extLst>
              <a:ext uri="{FF2B5EF4-FFF2-40B4-BE49-F238E27FC236}">
                <a16:creationId xmlns:a16="http://schemas.microsoft.com/office/drawing/2014/main" id="{BB896FD6-8882-4CFC-9CCA-331CEB7E96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025270" y="1869141"/>
            <a:ext cx="487363" cy="487363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26CB4BA-FE94-4EF2-8D5A-BFF88855C9CD}"/>
              </a:ext>
            </a:extLst>
          </p:cNvPr>
          <p:cNvSpPr txBox="1"/>
          <p:nvPr/>
        </p:nvSpPr>
        <p:spPr>
          <a:xfrm>
            <a:off x="630191" y="2937622"/>
            <a:ext cx="354105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kumimoji="1" lang="en-US" altLang="ja-JP" b="1" dirty="0"/>
              <a:t>(     )		6. (     )</a:t>
            </a:r>
          </a:p>
          <a:p>
            <a:pPr marL="342900" indent="-342900">
              <a:buAutoNum type="arabicPeriod"/>
            </a:pPr>
            <a:endParaRPr lang="en-US" altLang="ja-JP" b="1" dirty="0"/>
          </a:p>
          <a:p>
            <a:pPr marL="342900" indent="-342900">
              <a:buFontTx/>
              <a:buAutoNum type="arabicPeriod"/>
            </a:pPr>
            <a:r>
              <a:rPr kumimoji="1" lang="en-US" altLang="ja-JP" b="1" dirty="0"/>
              <a:t>(     ) 	7. (     )</a:t>
            </a:r>
          </a:p>
          <a:p>
            <a:pPr marL="342900" indent="-342900">
              <a:buAutoNum type="arabicPeriod"/>
            </a:pPr>
            <a:endParaRPr lang="en-US" altLang="ja-JP" b="1" dirty="0"/>
          </a:p>
          <a:p>
            <a:pPr marL="342900" indent="-342900">
              <a:buFontTx/>
              <a:buAutoNum type="arabicPeriod"/>
            </a:pPr>
            <a:r>
              <a:rPr kumimoji="1" lang="en-US" altLang="ja-JP" b="1" dirty="0"/>
              <a:t>(     ) 	8. (     )</a:t>
            </a:r>
          </a:p>
          <a:p>
            <a:pPr marL="342900" indent="-342900">
              <a:buAutoNum type="arabicPeriod"/>
            </a:pPr>
            <a:endParaRPr lang="en-US" altLang="ja-JP" b="1" dirty="0"/>
          </a:p>
          <a:p>
            <a:pPr marL="342900" indent="-342900">
              <a:buFontTx/>
              <a:buAutoNum type="arabicPeriod"/>
            </a:pPr>
            <a:r>
              <a:rPr kumimoji="1" lang="en-US" altLang="ja-JP" b="1" dirty="0"/>
              <a:t>(     ) 	9. (     )</a:t>
            </a:r>
          </a:p>
          <a:p>
            <a:pPr marL="342900" indent="-342900">
              <a:buAutoNum type="arabicPeriod"/>
            </a:pPr>
            <a:endParaRPr lang="en-US" altLang="ja-JP" b="1" dirty="0"/>
          </a:p>
          <a:p>
            <a:pPr marL="342900" indent="-342900">
              <a:buFontTx/>
              <a:buAutoNum type="arabicPeriod"/>
            </a:pPr>
            <a:r>
              <a:rPr kumimoji="1" lang="en-US" altLang="ja-JP" b="1" dirty="0"/>
              <a:t>(     ) 	10. (     )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81F92801-BC66-4243-9BC1-E22BEB78ECC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" t="13520"/>
          <a:stretch/>
        </p:blipFill>
        <p:spPr>
          <a:xfrm>
            <a:off x="4700868" y="802341"/>
            <a:ext cx="7491132" cy="592455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B8BBE602-6E3B-4B1E-9053-AF84B56B051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963" b="85506"/>
          <a:stretch/>
        </p:blipFill>
        <p:spPr>
          <a:xfrm>
            <a:off x="239664" y="130088"/>
            <a:ext cx="2161055" cy="1132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10227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6380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95250" y="150789"/>
            <a:ext cx="11972925" cy="64998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49920DE-C3F7-4A7D-9CAE-7CF1D3BBF4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4623" y="1208837"/>
            <a:ext cx="4186953" cy="711785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A73C550-FBA3-4973-A6C3-48931792D8C3}"/>
              </a:ext>
            </a:extLst>
          </p:cNvPr>
          <p:cNvSpPr txBox="1"/>
          <p:nvPr/>
        </p:nvSpPr>
        <p:spPr>
          <a:xfrm>
            <a:off x="860052" y="3245438"/>
            <a:ext cx="354105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kumimoji="1" lang="en-US" altLang="ja-JP" b="1" dirty="0"/>
              <a:t>(     )		6. (  </a:t>
            </a:r>
            <a:r>
              <a:rPr lang="en-US" altLang="ja-JP" b="1" dirty="0">
                <a:solidFill>
                  <a:srgbClr val="FF0000"/>
                </a:solidFill>
              </a:rPr>
              <a:t>  </a:t>
            </a:r>
            <a:r>
              <a:rPr kumimoji="1" lang="en-US" altLang="ja-JP" b="1" dirty="0"/>
              <a:t> )</a:t>
            </a:r>
          </a:p>
          <a:p>
            <a:pPr marL="342900" indent="-342900">
              <a:buAutoNum type="arabicPeriod"/>
            </a:pPr>
            <a:endParaRPr lang="en-US" altLang="ja-JP" b="1" dirty="0"/>
          </a:p>
          <a:p>
            <a:pPr marL="342900" indent="-342900">
              <a:buFontTx/>
              <a:buAutoNum type="arabicPeriod"/>
            </a:pPr>
            <a:r>
              <a:rPr kumimoji="1" lang="en-US" altLang="ja-JP" b="1" dirty="0"/>
              <a:t>(     ) 	7. (     )</a:t>
            </a:r>
          </a:p>
          <a:p>
            <a:pPr marL="342900" indent="-342900">
              <a:buAutoNum type="arabicPeriod"/>
            </a:pPr>
            <a:endParaRPr lang="en-US" altLang="ja-JP" b="1" dirty="0"/>
          </a:p>
          <a:p>
            <a:pPr marL="342900" indent="-342900">
              <a:buFontTx/>
              <a:buAutoNum type="arabicPeriod"/>
            </a:pPr>
            <a:r>
              <a:rPr kumimoji="1" lang="en-US" altLang="ja-JP" b="1" dirty="0"/>
              <a:t>( </a:t>
            </a:r>
            <a:r>
              <a:rPr kumimoji="1" lang="en-US" altLang="ja-JP" b="1" dirty="0">
                <a:solidFill>
                  <a:srgbClr val="FF0000"/>
                </a:solidFill>
              </a:rPr>
              <a:t>   </a:t>
            </a:r>
            <a:r>
              <a:rPr kumimoji="1" lang="en-US" altLang="ja-JP" b="1" dirty="0"/>
              <a:t> ) 	8. (     )</a:t>
            </a:r>
          </a:p>
          <a:p>
            <a:pPr marL="342900" indent="-342900">
              <a:buAutoNum type="arabicPeriod"/>
            </a:pPr>
            <a:endParaRPr lang="en-US" altLang="ja-JP" b="1" dirty="0"/>
          </a:p>
          <a:p>
            <a:pPr marL="342900" indent="-342900">
              <a:buFontTx/>
              <a:buAutoNum type="arabicPeriod"/>
            </a:pPr>
            <a:r>
              <a:rPr kumimoji="1" lang="en-US" altLang="ja-JP" b="1" dirty="0"/>
              <a:t>(  </a:t>
            </a:r>
            <a:r>
              <a:rPr lang="en-US" altLang="ja-JP" b="1" dirty="0">
                <a:solidFill>
                  <a:srgbClr val="FF0000"/>
                </a:solidFill>
              </a:rPr>
              <a:t>  </a:t>
            </a:r>
            <a:r>
              <a:rPr kumimoji="1" lang="en-US" altLang="ja-JP" b="1" dirty="0"/>
              <a:t> ) 	9. (  </a:t>
            </a:r>
            <a:r>
              <a:rPr lang="en-US" altLang="ja-JP" b="1" dirty="0">
                <a:solidFill>
                  <a:srgbClr val="FF0000"/>
                </a:solidFill>
              </a:rPr>
              <a:t>     </a:t>
            </a:r>
            <a:r>
              <a:rPr kumimoji="1" lang="en-US" altLang="ja-JP" b="1" dirty="0"/>
              <a:t>  )</a:t>
            </a:r>
          </a:p>
          <a:p>
            <a:pPr marL="342900" indent="-342900">
              <a:buAutoNum type="arabicPeriod"/>
            </a:pPr>
            <a:endParaRPr lang="en-US" altLang="ja-JP" b="1" dirty="0"/>
          </a:p>
          <a:p>
            <a:pPr marL="342900" indent="-342900">
              <a:buFontTx/>
              <a:buAutoNum type="arabicPeriod"/>
            </a:pPr>
            <a:r>
              <a:rPr kumimoji="1" lang="en-US" altLang="ja-JP" b="1" dirty="0"/>
              <a:t>(  </a:t>
            </a:r>
            <a:r>
              <a:rPr lang="en-US" altLang="ja-JP" b="1" dirty="0">
                <a:solidFill>
                  <a:srgbClr val="FF0000"/>
                </a:solidFill>
              </a:rPr>
              <a:t>  </a:t>
            </a:r>
            <a:r>
              <a:rPr kumimoji="1" lang="en-US" altLang="ja-JP" b="1" dirty="0"/>
              <a:t> ) 	10. (        )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FADBAD7-1186-4C8D-932B-DE2BE3FCD6B9}"/>
              </a:ext>
            </a:extLst>
          </p:cNvPr>
          <p:cNvSpPr txBox="1"/>
          <p:nvPr/>
        </p:nvSpPr>
        <p:spPr>
          <a:xfrm>
            <a:off x="1359881" y="3195880"/>
            <a:ext cx="3558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e</a:t>
            </a:r>
            <a:endParaRPr lang="ja-JP" altLang="en-US" sz="2400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3666019-051C-4ACA-9AD9-AAA2D851D1B2}"/>
              </a:ext>
            </a:extLst>
          </p:cNvPr>
          <p:cNvSpPr txBox="1"/>
          <p:nvPr/>
        </p:nvSpPr>
        <p:spPr>
          <a:xfrm>
            <a:off x="1354118" y="3787066"/>
            <a:ext cx="3558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d</a:t>
            </a:r>
            <a:endParaRPr lang="ja-JP" altLang="en-US" sz="2400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F9CEC9B-9CBD-4CBA-8062-E1CE2DF401CC}"/>
              </a:ext>
            </a:extLst>
          </p:cNvPr>
          <p:cNvSpPr txBox="1"/>
          <p:nvPr/>
        </p:nvSpPr>
        <p:spPr>
          <a:xfrm>
            <a:off x="1363643" y="4282488"/>
            <a:ext cx="3558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m</a:t>
            </a:r>
            <a:endParaRPr lang="ja-JP" altLang="en-US" sz="2400" dirty="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916E2C42-6945-4F1D-9B31-36C9FA236C4B}"/>
              </a:ext>
            </a:extLst>
          </p:cNvPr>
          <p:cNvSpPr txBox="1"/>
          <p:nvPr/>
        </p:nvSpPr>
        <p:spPr>
          <a:xfrm>
            <a:off x="1378669" y="4911139"/>
            <a:ext cx="3558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l</a:t>
            </a:r>
            <a:endParaRPr lang="ja-JP" altLang="en-US" sz="2400" dirty="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6802C0F-F765-4C63-B6E9-5FBCC844069E}"/>
              </a:ext>
            </a:extLst>
          </p:cNvPr>
          <p:cNvSpPr txBox="1"/>
          <p:nvPr/>
        </p:nvSpPr>
        <p:spPr>
          <a:xfrm>
            <a:off x="1378670" y="5406561"/>
            <a:ext cx="3558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a</a:t>
            </a:r>
            <a:endParaRPr lang="ja-JP" altLang="en-US" sz="2400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A7FE6DD-913E-408D-A850-3BA1AB3F05D0}"/>
              </a:ext>
            </a:extLst>
          </p:cNvPr>
          <p:cNvSpPr txBox="1"/>
          <p:nvPr/>
        </p:nvSpPr>
        <p:spPr>
          <a:xfrm>
            <a:off x="3155643" y="3167907"/>
            <a:ext cx="3558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o</a:t>
            </a:r>
            <a:endParaRPr lang="ja-JP" altLang="en-US" sz="2400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534A12C-E85D-411E-82A2-2313FC00065B}"/>
              </a:ext>
            </a:extLst>
          </p:cNvPr>
          <p:cNvSpPr txBox="1"/>
          <p:nvPr/>
        </p:nvSpPr>
        <p:spPr>
          <a:xfrm>
            <a:off x="3145567" y="3804625"/>
            <a:ext cx="3558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b</a:t>
            </a:r>
            <a:endParaRPr lang="ja-JP" altLang="en-US" sz="2400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B01074B-4032-4CED-9CBA-A27FB2228320}"/>
              </a:ext>
            </a:extLst>
          </p:cNvPr>
          <p:cNvSpPr txBox="1"/>
          <p:nvPr/>
        </p:nvSpPr>
        <p:spPr>
          <a:xfrm>
            <a:off x="3127618" y="4265011"/>
            <a:ext cx="3558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n</a:t>
            </a:r>
            <a:endParaRPr lang="ja-JP" altLang="en-US" sz="2400" dirty="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FAD3E9AA-F809-407E-A586-20A92CFC333D}"/>
              </a:ext>
            </a:extLst>
          </p:cNvPr>
          <p:cNvSpPr txBox="1"/>
          <p:nvPr/>
        </p:nvSpPr>
        <p:spPr>
          <a:xfrm>
            <a:off x="3013702" y="4824198"/>
            <a:ext cx="8137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h </a:t>
            </a:r>
            <a:r>
              <a:rPr kumimoji="1" lang="en-US" altLang="ja-JP" sz="2400" b="1" dirty="0">
                <a:solidFill>
                  <a:srgbClr val="FF0000"/>
                </a:solidFill>
              </a:rPr>
              <a:t>, k</a:t>
            </a:r>
            <a:endParaRPr lang="ja-JP" altLang="en-US" sz="2400" dirty="0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4683C8A-0F47-49DD-99BC-342F8E399135}"/>
              </a:ext>
            </a:extLst>
          </p:cNvPr>
          <p:cNvSpPr txBox="1"/>
          <p:nvPr/>
        </p:nvSpPr>
        <p:spPr>
          <a:xfrm>
            <a:off x="3013702" y="5396531"/>
            <a:ext cx="9395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c , f</a:t>
            </a:r>
            <a:endParaRPr lang="ja-JP" altLang="en-US" sz="2400" dirty="0"/>
          </a:p>
        </p:txBody>
      </p:sp>
      <p:pic>
        <p:nvPicPr>
          <p:cNvPr id="19" name="Z_[12-02]_kotoba2">
            <a:hlinkClick r:id="" action="ppaction://media"/>
            <a:extLst>
              <a:ext uri="{FF2B5EF4-FFF2-40B4-BE49-F238E27FC236}">
                <a16:creationId xmlns:a16="http://schemas.microsoft.com/office/drawing/2014/main" id="{94E3C987-FCF9-4F50-AEA3-FB6D5DA360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305549" y="802341"/>
            <a:ext cx="487363" cy="487363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1D70DB55-0DDD-490E-9A33-4CB9CF1C67D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963" b="85506"/>
          <a:stretch/>
        </p:blipFill>
        <p:spPr>
          <a:xfrm>
            <a:off x="435325" y="207371"/>
            <a:ext cx="2074811" cy="1087529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B4891820-A6DB-469D-83FC-F672D1052E5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" t="13520"/>
          <a:stretch/>
        </p:blipFill>
        <p:spPr>
          <a:xfrm>
            <a:off x="4663786" y="767050"/>
            <a:ext cx="7309610" cy="5780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372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6380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91C5FA9-D69F-4CF8-A6B7-AB46E91AFCCA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69696" y="575982"/>
            <a:ext cx="9852607" cy="229272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24F08A1A-A0C2-445D-BCD8-C4EB3C09809F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69695" y="3720353"/>
            <a:ext cx="9852607" cy="2561665"/>
          </a:xfrm>
          <a:prstGeom prst="rect">
            <a:avLst/>
          </a:prstGeom>
        </p:spPr>
      </p:pic>
      <p:pic>
        <p:nvPicPr>
          <p:cNvPr id="5" name="Z_[12-03]_kiku1">
            <a:hlinkClick r:id="" action="ppaction://media"/>
            <a:extLst>
              <a:ext uri="{FF2B5EF4-FFF2-40B4-BE49-F238E27FC236}">
                <a16:creationId xmlns:a16="http://schemas.microsoft.com/office/drawing/2014/main" id="{FE985F90-A9C3-404E-AD5F-E77072B3F4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382183" y="3185318"/>
            <a:ext cx="487363" cy="487363"/>
          </a:xfrm>
          <a:prstGeom prst="rect">
            <a:avLst/>
          </a:prstGeom>
        </p:spPr>
      </p:pic>
      <p:pic>
        <p:nvPicPr>
          <p:cNvPr id="6" name="Z_[12-04]_kiku2">
            <a:hlinkClick r:id="" action="ppaction://media"/>
            <a:extLst>
              <a:ext uri="{FF2B5EF4-FFF2-40B4-BE49-F238E27FC236}">
                <a16:creationId xmlns:a16="http://schemas.microsoft.com/office/drawing/2014/main" id="{C2501B3E-D770-4E82-9A1F-19294A6FE8B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307946" y="3501932"/>
            <a:ext cx="487363" cy="487363"/>
          </a:xfrm>
          <a:prstGeom prst="rect">
            <a:avLst/>
          </a:prstGeom>
        </p:spPr>
      </p:pic>
      <p:pic>
        <p:nvPicPr>
          <p:cNvPr id="9" name="Z_[12-05]_kiku3">
            <a:hlinkClick r:id="" action="ppaction://media"/>
            <a:extLst>
              <a:ext uri="{FF2B5EF4-FFF2-40B4-BE49-F238E27FC236}">
                <a16:creationId xmlns:a16="http://schemas.microsoft.com/office/drawing/2014/main" id="{C0E23C4A-17F6-4891-B479-FD7293F2D7E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169337" y="3185317"/>
            <a:ext cx="487363" cy="487363"/>
          </a:xfrm>
          <a:prstGeom prst="rect">
            <a:avLst/>
          </a:prstGeom>
        </p:spPr>
      </p:pic>
      <p:pic>
        <p:nvPicPr>
          <p:cNvPr id="10" name="Z_[12-06]_kiku4">
            <a:hlinkClick r:id="" action="ppaction://media"/>
            <a:extLst>
              <a:ext uri="{FF2B5EF4-FFF2-40B4-BE49-F238E27FC236}">
                <a16:creationId xmlns:a16="http://schemas.microsoft.com/office/drawing/2014/main" id="{2ED8BDDE-749F-41AA-827D-9AA8F3A8F839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970307" y="345283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639963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" fill="hold">
                      <p:stCondLst>
                        <p:cond delay="0"/>
                      </p:stCondLst>
                      <p:childTnLst>
                        <p:par>
                          <p:cTn id="6" fill="hold">
                            <p:stCondLst>
                              <p:cond delay="0"/>
                            </p:stCondLst>
                            <p:childTnLst>
                              <p:par>
                                <p:cTn id="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477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4391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4884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4482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F7C623C-6F4C-432A-B499-1BDE569DE798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69696" y="575982"/>
            <a:ext cx="9852607" cy="229272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CA5DCE5-9268-46A8-AA73-42C0EC4FC7FD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69695" y="3720353"/>
            <a:ext cx="9852607" cy="2561665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1DEAB3B-3637-4AC3-ABD1-BBF609BDA676}"/>
              </a:ext>
            </a:extLst>
          </p:cNvPr>
          <p:cNvSpPr txBox="1"/>
          <p:nvPr/>
        </p:nvSpPr>
        <p:spPr>
          <a:xfrm>
            <a:off x="1241415" y="5791200"/>
            <a:ext cx="25685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000" b="1" dirty="0">
                <a:solidFill>
                  <a:srgbClr val="FF0000"/>
                </a:solidFill>
              </a:rPr>
              <a:t>BOSAN, </a:t>
            </a:r>
            <a:r>
              <a:rPr kumimoji="1" lang="ja-JP" altLang="en-US" sz="2000" b="1" dirty="0">
                <a:solidFill>
                  <a:srgbClr val="FF0000"/>
                </a:solidFill>
              </a:rPr>
              <a:t>ワイヤレス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9C462BA-C68F-4A22-83DA-52533F4413F9}"/>
              </a:ext>
            </a:extLst>
          </p:cNvPr>
          <p:cNvSpPr txBox="1"/>
          <p:nvPr/>
        </p:nvSpPr>
        <p:spPr>
          <a:xfrm>
            <a:off x="3711387" y="5791200"/>
            <a:ext cx="23846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>
                <a:solidFill>
                  <a:srgbClr val="FF0000"/>
                </a:solidFill>
              </a:rPr>
              <a:t>ヨツジマネット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9949782-281B-455F-81F7-38B2D3D12FCA}"/>
              </a:ext>
            </a:extLst>
          </p:cNvPr>
          <p:cNvSpPr txBox="1"/>
          <p:nvPr/>
        </p:nvSpPr>
        <p:spPr>
          <a:xfrm>
            <a:off x="5943087" y="5837367"/>
            <a:ext cx="27241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あたら</a:t>
            </a:r>
            <a:r>
              <a:rPr kumimoji="1" lang="ja-JP" altLang="en-US" sz="2000" b="1" dirty="0">
                <a:solidFill>
                  <a:srgbClr val="FF0000"/>
                </a:solidFill>
              </a:rPr>
              <a:t>しいでんきや</a:t>
            </a:r>
            <a:endParaRPr kumimoji="1" lang="en-US" altLang="ja-JP" sz="2000" b="1" dirty="0">
              <a:solidFill>
                <a:srgbClr val="FF0000"/>
              </a:solidFill>
            </a:endParaRPr>
          </a:p>
          <a:p>
            <a:pPr algn="ctr"/>
            <a:r>
              <a:rPr kumimoji="1" lang="en-US" altLang="ja-JP" sz="2000" b="1" dirty="0">
                <a:solidFill>
                  <a:srgbClr val="FF0000"/>
                </a:solidFill>
              </a:rPr>
              <a:t>J’s</a:t>
            </a:r>
            <a:r>
              <a:rPr lang="ja-JP" altLang="en-US" sz="2000" b="1" dirty="0">
                <a:solidFill>
                  <a:srgbClr val="FF0000"/>
                </a:solidFill>
              </a:rPr>
              <a:t>デンキ</a:t>
            </a:r>
            <a:endParaRPr kumimoji="1" lang="ja-JP" altLang="en-US" sz="2000" b="1" dirty="0">
              <a:solidFill>
                <a:srgbClr val="FF0000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64AD9D1-9221-44DB-8C2D-B92A8C119C35}"/>
              </a:ext>
            </a:extLst>
          </p:cNvPr>
          <p:cNvSpPr txBox="1"/>
          <p:nvPr/>
        </p:nvSpPr>
        <p:spPr>
          <a:xfrm>
            <a:off x="8514325" y="5808675"/>
            <a:ext cx="23846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>
                <a:solidFill>
                  <a:srgbClr val="FF0000"/>
                </a:solidFill>
              </a:rPr>
              <a:t>ネットでうる</a:t>
            </a:r>
          </a:p>
        </p:txBody>
      </p:sp>
      <p:pic>
        <p:nvPicPr>
          <p:cNvPr id="13" name="Z_[12-03]_kiku1">
            <a:hlinkClick r:id="" action="ppaction://media"/>
            <a:extLst>
              <a:ext uri="{FF2B5EF4-FFF2-40B4-BE49-F238E27FC236}">
                <a16:creationId xmlns:a16="http://schemas.microsoft.com/office/drawing/2014/main" id="{8F5299A0-61B0-44F1-9B4A-D7CF1ABE7C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382183" y="3185318"/>
            <a:ext cx="487363" cy="487363"/>
          </a:xfrm>
          <a:prstGeom prst="rect">
            <a:avLst/>
          </a:prstGeom>
        </p:spPr>
      </p:pic>
      <p:pic>
        <p:nvPicPr>
          <p:cNvPr id="14" name="Z_[12-04]_kiku2">
            <a:hlinkClick r:id="" action="ppaction://media"/>
            <a:extLst>
              <a:ext uri="{FF2B5EF4-FFF2-40B4-BE49-F238E27FC236}">
                <a16:creationId xmlns:a16="http://schemas.microsoft.com/office/drawing/2014/main" id="{56DF2720-7E74-4B48-8A99-E2DC21A1409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277414" y="3476671"/>
            <a:ext cx="487363" cy="487363"/>
          </a:xfrm>
          <a:prstGeom prst="rect">
            <a:avLst/>
          </a:prstGeom>
        </p:spPr>
      </p:pic>
      <p:pic>
        <p:nvPicPr>
          <p:cNvPr id="17" name="Z_[12-05]_kiku3">
            <a:hlinkClick r:id="" action="ppaction://media"/>
            <a:extLst>
              <a:ext uri="{FF2B5EF4-FFF2-40B4-BE49-F238E27FC236}">
                <a16:creationId xmlns:a16="http://schemas.microsoft.com/office/drawing/2014/main" id="{BD4D7E31-FD56-49B1-96EB-596AAF40E28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169337" y="3185317"/>
            <a:ext cx="487363" cy="487363"/>
          </a:xfrm>
          <a:prstGeom prst="rect">
            <a:avLst/>
          </a:prstGeom>
        </p:spPr>
      </p:pic>
      <p:pic>
        <p:nvPicPr>
          <p:cNvPr id="18" name="Z_[12-06]_kiku4">
            <a:hlinkClick r:id="" action="ppaction://media"/>
            <a:extLst>
              <a:ext uri="{FF2B5EF4-FFF2-40B4-BE49-F238E27FC236}">
                <a16:creationId xmlns:a16="http://schemas.microsoft.com/office/drawing/2014/main" id="{CCC7E227-112C-451E-89B9-9D4B000E7D42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064568" y="345283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02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4477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4391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4884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44827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2" grpId="0"/>
      <p:bldP spid="10" grpId="0"/>
      <p:bldP spid="11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91C5FA9-D69F-4CF8-A6B7-AB46E91AFCCA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1069" y="2841812"/>
            <a:ext cx="10349861" cy="269389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C00232A4-4735-451D-99AA-52105D08F3A6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1069" y="1465729"/>
            <a:ext cx="10349861" cy="757519"/>
          </a:xfrm>
          <a:prstGeom prst="rect">
            <a:avLst/>
          </a:prstGeom>
        </p:spPr>
      </p:pic>
      <p:pic>
        <p:nvPicPr>
          <p:cNvPr id="9" name="Z_[12-03]_kiku1">
            <a:hlinkClick r:id="" action="ppaction://media"/>
            <a:extLst>
              <a:ext uri="{FF2B5EF4-FFF2-40B4-BE49-F238E27FC236}">
                <a16:creationId xmlns:a16="http://schemas.microsoft.com/office/drawing/2014/main" id="{59168C5F-CA5A-4511-AE78-DC50321971F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382183" y="2468876"/>
            <a:ext cx="487363" cy="487363"/>
          </a:xfrm>
          <a:prstGeom prst="rect">
            <a:avLst/>
          </a:prstGeom>
        </p:spPr>
      </p:pic>
      <p:pic>
        <p:nvPicPr>
          <p:cNvPr id="10" name="Z_[12-04]_kiku2">
            <a:hlinkClick r:id="" action="ppaction://media"/>
            <a:extLst>
              <a:ext uri="{FF2B5EF4-FFF2-40B4-BE49-F238E27FC236}">
                <a16:creationId xmlns:a16="http://schemas.microsoft.com/office/drawing/2014/main" id="{DB90E700-A0C6-423B-B25F-0AE8EFED77C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608636" y="2841812"/>
            <a:ext cx="487363" cy="487363"/>
          </a:xfrm>
          <a:prstGeom prst="rect">
            <a:avLst/>
          </a:prstGeom>
        </p:spPr>
      </p:pic>
      <p:pic>
        <p:nvPicPr>
          <p:cNvPr id="13" name="Z_[12-05]_kiku3">
            <a:hlinkClick r:id="" action="ppaction://media"/>
            <a:extLst>
              <a:ext uri="{FF2B5EF4-FFF2-40B4-BE49-F238E27FC236}">
                <a16:creationId xmlns:a16="http://schemas.microsoft.com/office/drawing/2014/main" id="{3F24BC10-4CD5-41BE-97E7-0A9227A909C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217381" y="2468877"/>
            <a:ext cx="487363" cy="487363"/>
          </a:xfrm>
          <a:prstGeom prst="rect">
            <a:avLst/>
          </a:prstGeom>
        </p:spPr>
      </p:pic>
      <p:pic>
        <p:nvPicPr>
          <p:cNvPr id="14" name="Z_[12-06]_kiku4">
            <a:hlinkClick r:id="" action="ppaction://media"/>
            <a:extLst>
              <a:ext uri="{FF2B5EF4-FFF2-40B4-BE49-F238E27FC236}">
                <a16:creationId xmlns:a16="http://schemas.microsoft.com/office/drawing/2014/main" id="{FA39D47E-79B2-4872-86FE-7C46614E2CC5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539884" y="284181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400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77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391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884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4482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15FCF23-0703-4C18-9D18-15368B0AF0DD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1069" y="2913530"/>
            <a:ext cx="10349861" cy="269389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3BFD68D-5E09-4571-A2B5-6801C0F49061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1069" y="1465729"/>
            <a:ext cx="10349861" cy="757519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60D6611D-C550-47E6-9601-1BA429D02DD5}"/>
              </a:ext>
            </a:extLst>
          </p:cNvPr>
          <p:cNvSpPr/>
          <p:nvPr/>
        </p:nvSpPr>
        <p:spPr>
          <a:xfrm>
            <a:off x="1138518" y="4240307"/>
            <a:ext cx="2438400" cy="32272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07E36530-BE50-4825-950F-0562E1535F7C}"/>
              </a:ext>
            </a:extLst>
          </p:cNvPr>
          <p:cNvSpPr/>
          <p:nvPr/>
        </p:nvSpPr>
        <p:spPr>
          <a:xfrm>
            <a:off x="1138518" y="4613987"/>
            <a:ext cx="2438400" cy="32272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5E9A6A5C-9394-4925-A7B6-B29C8BAB0F56}"/>
              </a:ext>
            </a:extLst>
          </p:cNvPr>
          <p:cNvSpPr/>
          <p:nvPr/>
        </p:nvSpPr>
        <p:spPr>
          <a:xfrm>
            <a:off x="1138518" y="4981541"/>
            <a:ext cx="2438400" cy="32272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F0B47C04-35A3-4FFC-9DBC-7F409C0517EA}"/>
              </a:ext>
            </a:extLst>
          </p:cNvPr>
          <p:cNvSpPr/>
          <p:nvPr/>
        </p:nvSpPr>
        <p:spPr>
          <a:xfrm>
            <a:off x="3657600" y="4258237"/>
            <a:ext cx="2438400" cy="32272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7E683041-9B40-417E-B69E-5EEF0F2AA5E9}"/>
              </a:ext>
            </a:extLst>
          </p:cNvPr>
          <p:cNvSpPr/>
          <p:nvPr/>
        </p:nvSpPr>
        <p:spPr>
          <a:xfrm>
            <a:off x="3657599" y="3525967"/>
            <a:ext cx="2438400" cy="32272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F8B6126F-2BD7-4E7D-9933-EA5F5DC650BF}"/>
              </a:ext>
            </a:extLst>
          </p:cNvPr>
          <p:cNvSpPr/>
          <p:nvPr/>
        </p:nvSpPr>
        <p:spPr>
          <a:xfrm>
            <a:off x="3657600" y="4963611"/>
            <a:ext cx="2438400" cy="32272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2833C61D-A640-4B5A-9404-0B2C4357B8D2}"/>
              </a:ext>
            </a:extLst>
          </p:cNvPr>
          <p:cNvSpPr/>
          <p:nvPr/>
        </p:nvSpPr>
        <p:spPr>
          <a:xfrm>
            <a:off x="6149786" y="3496234"/>
            <a:ext cx="2438400" cy="32272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88F51692-EA2D-403F-AB64-B35B69E0C7D6}"/>
              </a:ext>
            </a:extLst>
          </p:cNvPr>
          <p:cNvSpPr/>
          <p:nvPr/>
        </p:nvSpPr>
        <p:spPr>
          <a:xfrm>
            <a:off x="6149786" y="3878879"/>
            <a:ext cx="2438400" cy="32272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DD1E073C-6D9B-4F7D-A493-C0A40264FB99}"/>
              </a:ext>
            </a:extLst>
          </p:cNvPr>
          <p:cNvSpPr/>
          <p:nvPr/>
        </p:nvSpPr>
        <p:spPr>
          <a:xfrm>
            <a:off x="6149786" y="4613987"/>
            <a:ext cx="2438400" cy="32272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4CDA77D5-E608-459B-AD12-E835D67D0ADB}"/>
              </a:ext>
            </a:extLst>
          </p:cNvPr>
          <p:cNvSpPr/>
          <p:nvPr/>
        </p:nvSpPr>
        <p:spPr>
          <a:xfrm>
            <a:off x="8668867" y="3908613"/>
            <a:ext cx="2438400" cy="32272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CEA6FAEA-C789-47BB-A9C8-F0F1A1D22685}"/>
              </a:ext>
            </a:extLst>
          </p:cNvPr>
          <p:cNvSpPr/>
          <p:nvPr/>
        </p:nvSpPr>
        <p:spPr>
          <a:xfrm>
            <a:off x="8668867" y="4605022"/>
            <a:ext cx="2438400" cy="32272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3ED6F0FD-949E-4F72-8F33-D957C0C71B8F}"/>
              </a:ext>
            </a:extLst>
          </p:cNvPr>
          <p:cNvSpPr/>
          <p:nvPr/>
        </p:nvSpPr>
        <p:spPr>
          <a:xfrm>
            <a:off x="8668867" y="4972576"/>
            <a:ext cx="2438400" cy="32272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2" name="Z_[12-03]_kiku1">
            <a:hlinkClick r:id="" action="ppaction://media"/>
            <a:extLst>
              <a:ext uri="{FF2B5EF4-FFF2-40B4-BE49-F238E27FC236}">
                <a16:creationId xmlns:a16="http://schemas.microsoft.com/office/drawing/2014/main" id="{E6954FBF-0234-4B32-B886-26B32585C8B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382183" y="2516014"/>
            <a:ext cx="487363" cy="487363"/>
          </a:xfrm>
          <a:prstGeom prst="rect">
            <a:avLst/>
          </a:prstGeom>
        </p:spPr>
      </p:pic>
      <p:pic>
        <p:nvPicPr>
          <p:cNvPr id="23" name="Z_[12-04]_kiku2">
            <a:hlinkClick r:id="" action="ppaction://media"/>
            <a:extLst>
              <a:ext uri="{FF2B5EF4-FFF2-40B4-BE49-F238E27FC236}">
                <a16:creationId xmlns:a16="http://schemas.microsoft.com/office/drawing/2014/main" id="{4B9739DD-CF4C-4E93-8B57-9A64F0E781C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554852" y="3003377"/>
            <a:ext cx="487363" cy="487363"/>
          </a:xfrm>
          <a:prstGeom prst="rect">
            <a:avLst/>
          </a:prstGeom>
        </p:spPr>
      </p:pic>
      <p:pic>
        <p:nvPicPr>
          <p:cNvPr id="26" name="Z_[12-05]_kiku3">
            <a:hlinkClick r:id="" action="ppaction://media"/>
            <a:extLst>
              <a:ext uri="{FF2B5EF4-FFF2-40B4-BE49-F238E27FC236}">
                <a16:creationId xmlns:a16="http://schemas.microsoft.com/office/drawing/2014/main" id="{4910271E-75F0-4F72-852B-C11BA6431BC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217381" y="2468877"/>
            <a:ext cx="487363" cy="487363"/>
          </a:xfrm>
          <a:prstGeom prst="rect">
            <a:avLst/>
          </a:prstGeom>
        </p:spPr>
      </p:pic>
      <p:pic>
        <p:nvPicPr>
          <p:cNvPr id="27" name="Z_[12-06]_kiku4">
            <a:hlinkClick r:id="" action="ppaction://media"/>
            <a:extLst>
              <a:ext uri="{FF2B5EF4-FFF2-40B4-BE49-F238E27FC236}">
                <a16:creationId xmlns:a16="http://schemas.microsoft.com/office/drawing/2014/main" id="{E529F316-755C-490E-B93C-D39744417EAF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544997" y="296673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946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7" dur="44775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43915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7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9" dur="4884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4" dur="44827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audio>
              <p:cMediaNode vol="8000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  <p:bldLst>
      <p:bldP spid="2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3A0729E-A5C0-4CE3-99EA-1B13EBE446F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0416" y="1354207"/>
            <a:ext cx="11051167" cy="2701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1073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B0019EE-58C6-4260-BBE9-AA1AE9AC6C9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48435" y="94129"/>
            <a:ext cx="8095130" cy="6669741"/>
          </a:xfrm>
          <a:prstGeom prst="rect">
            <a:avLst/>
          </a:prstGeom>
        </p:spPr>
      </p:pic>
      <p:pic>
        <p:nvPicPr>
          <p:cNvPr id="6" name="Z_[12-03]_kiku1">
            <a:hlinkClick r:id="" action="ppaction://media"/>
            <a:extLst>
              <a:ext uri="{FF2B5EF4-FFF2-40B4-BE49-F238E27FC236}">
                <a16:creationId xmlns:a16="http://schemas.microsoft.com/office/drawing/2014/main" id="{47404AE3-4378-4938-9416-0B6D94CAD00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686982" y="668362"/>
            <a:ext cx="487363" cy="487363"/>
          </a:xfrm>
          <a:prstGeom prst="rect">
            <a:avLst/>
          </a:prstGeom>
        </p:spPr>
      </p:pic>
      <p:pic>
        <p:nvPicPr>
          <p:cNvPr id="7" name="Z_[12-04]_kiku2">
            <a:hlinkClick r:id="" action="ppaction://media"/>
            <a:extLst>
              <a:ext uri="{FF2B5EF4-FFF2-40B4-BE49-F238E27FC236}">
                <a16:creationId xmlns:a16="http://schemas.microsoft.com/office/drawing/2014/main" id="{B5794747-AB60-43E6-A00C-2AB4427D484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686982" y="433538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382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77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391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C60569A-D5E9-46A0-AF06-405DB7F638F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84929" y="0"/>
            <a:ext cx="6822142" cy="6857368"/>
          </a:xfrm>
          <a:prstGeom prst="rect">
            <a:avLst/>
          </a:prstGeom>
        </p:spPr>
      </p:pic>
      <p:pic>
        <p:nvPicPr>
          <p:cNvPr id="8" name="Z_[12-05]_kiku3">
            <a:hlinkClick r:id="" action="ppaction://media"/>
            <a:extLst>
              <a:ext uri="{FF2B5EF4-FFF2-40B4-BE49-F238E27FC236}">
                <a16:creationId xmlns:a16="http://schemas.microsoft.com/office/drawing/2014/main" id="{BB5252BA-AA41-4C9C-8DAA-51C78C4B28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118347" y="450890"/>
            <a:ext cx="487363" cy="487363"/>
          </a:xfrm>
          <a:prstGeom prst="rect">
            <a:avLst/>
          </a:prstGeom>
        </p:spPr>
      </p:pic>
      <p:pic>
        <p:nvPicPr>
          <p:cNvPr id="9" name="Z_[12-06]_kiku4">
            <a:hlinkClick r:id="" action="ppaction://media"/>
            <a:extLst>
              <a:ext uri="{FF2B5EF4-FFF2-40B4-BE49-F238E27FC236}">
                <a16:creationId xmlns:a16="http://schemas.microsoft.com/office/drawing/2014/main" id="{C805CD9F-EB60-466F-93BC-7032C189AD6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118346" y="412425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900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84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482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EBD404E-6B1E-4604-9437-05BBA5377D5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5" t="49280" r="16741"/>
          <a:stretch/>
        </p:blipFill>
        <p:spPr>
          <a:xfrm>
            <a:off x="1243859" y="2056616"/>
            <a:ext cx="9005042" cy="1972236"/>
          </a:xfrm>
          <a:prstGeom prst="rect">
            <a:avLst/>
          </a:prstGeom>
        </p:spPr>
      </p:pic>
      <p:pic>
        <p:nvPicPr>
          <p:cNvPr id="4" name="Z_[12-07]_katachi">
            <a:hlinkClick r:id="" action="ppaction://media"/>
            <a:extLst>
              <a:ext uri="{FF2B5EF4-FFF2-40B4-BE49-F238E27FC236}">
                <a16:creationId xmlns:a16="http://schemas.microsoft.com/office/drawing/2014/main" id="{F2A2A5DB-90D4-44E1-AA7F-2F78209A4F5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44399" y="2260283"/>
            <a:ext cx="487363" cy="487363"/>
          </a:xfrm>
          <a:prstGeom prst="rect">
            <a:avLst/>
          </a:prstGeom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EB6E0820-3E55-4CA7-8668-49EB1AFD5291}"/>
              </a:ext>
            </a:extLst>
          </p:cNvPr>
          <p:cNvSpPr/>
          <p:nvPr/>
        </p:nvSpPr>
        <p:spPr>
          <a:xfrm>
            <a:off x="798991" y="1140781"/>
            <a:ext cx="10564427" cy="3507419"/>
          </a:xfrm>
          <a:prstGeom prst="rect">
            <a:avLst/>
          </a:prstGeom>
          <a:noFill/>
          <a:ln w="1016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2860CBE8-CA0E-4AD3-BE20-543715C486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00805" y="537097"/>
            <a:ext cx="2563122" cy="1234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850869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042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688D84B-4FDF-44F8-8617-84E6207E410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5" t="49564" r="15433"/>
          <a:stretch/>
        </p:blipFill>
        <p:spPr>
          <a:xfrm>
            <a:off x="1743075" y="3028950"/>
            <a:ext cx="7877175" cy="1686486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F30D4C2-B2A0-4FAD-BAED-44364D0AC133}"/>
              </a:ext>
            </a:extLst>
          </p:cNvPr>
          <p:cNvSpPr txBox="1"/>
          <p:nvPr/>
        </p:nvSpPr>
        <p:spPr>
          <a:xfrm>
            <a:off x="3558988" y="4222375"/>
            <a:ext cx="815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2400" b="1" dirty="0">
                <a:solidFill>
                  <a:srgbClr val="FF0000"/>
                </a:solidFill>
              </a:rPr>
              <a:t>まで</a:t>
            </a:r>
          </a:p>
        </p:txBody>
      </p:sp>
      <p:pic>
        <p:nvPicPr>
          <p:cNvPr id="6" name="Z_[12-07]_katachi">
            <a:hlinkClick r:id="" action="ppaction://media"/>
            <a:extLst>
              <a:ext uri="{FF2B5EF4-FFF2-40B4-BE49-F238E27FC236}">
                <a16:creationId xmlns:a16="http://schemas.microsoft.com/office/drawing/2014/main" id="{EB4BFF59-7BA7-42FE-962B-272C4697E0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791949" y="3185318"/>
            <a:ext cx="487363" cy="487363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3ABD8F9D-4D0A-4784-8E5E-617373099967}"/>
              </a:ext>
            </a:extLst>
          </p:cNvPr>
          <p:cNvSpPr/>
          <p:nvPr/>
        </p:nvSpPr>
        <p:spPr>
          <a:xfrm>
            <a:off x="1047750" y="2057399"/>
            <a:ext cx="10315668" cy="3038475"/>
          </a:xfrm>
          <a:prstGeom prst="rect">
            <a:avLst/>
          </a:prstGeom>
          <a:noFill/>
          <a:ln w="1016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EBDE23FD-52D7-4785-A8F4-09A1F42466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40204" y="1424111"/>
            <a:ext cx="2563122" cy="1234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678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42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EBD404E-6B1E-4604-9437-05BBA5377D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5875" y="1038224"/>
            <a:ext cx="6766696" cy="101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5136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>
            <a:extLst>
              <a:ext uri="{FF2B5EF4-FFF2-40B4-BE49-F238E27FC236}">
                <a16:creationId xmlns:a16="http://schemas.microsoft.com/office/drawing/2014/main" id="{09330ECE-0E0B-4C30-9FA0-D9E25258B6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884" y="301459"/>
            <a:ext cx="11486232" cy="62550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36CEFEDA-6599-478E-9D00-176FEB320B6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4947" y="333935"/>
            <a:ext cx="8752555" cy="6190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5410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B0019EE-58C6-4260-BBE9-AA1AE9AC6C9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19749" y="1680882"/>
            <a:ext cx="9552501" cy="3496236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935E9092-8C82-4505-B6D3-C6C00151B3D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19749" y="385482"/>
            <a:ext cx="6428752" cy="965898"/>
          </a:xfrm>
          <a:prstGeom prst="rect">
            <a:avLst/>
          </a:prstGeom>
        </p:spPr>
      </p:pic>
      <p:pic>
        <p:nvPicPr>
          <p:cNvPr id="9" name="Z_[12-04]_kiku2">
            <a:hlinkClick r:id="" action="ppaction://media"/>
            <a:extLst>
              <a:ext uri="{FF2B5EF4-FFF2-40B4-BE49-F238E27FC236}">
                <a16:creationId xmlns:a16="http://schemas.microsoft.com/office/drawing/2014/main" id="{1B5510F3-5EFC-4F80-9427-FC4B116CCE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104276" y="237211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272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1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196DADF-F3A9-4B03-96C0-5E75E944266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3028" y="329544"/>
            <a:ext cx="7884825" cy="5894387"/>
          </a:xfrm>
          <a:prstGeom prst="rect">
            <a:avLst/>
          </a:prstGeom>
        </p:spPr>
      </p:pic>
      <p:pic>
        <p:nvPicPr>
          <p:cNvPr id="5" name="Z_[12-09]_hanasu2">
            <a:hlinkClick r:id="" action="ppaction://media"/>
            <a:extLst>
              <a:ext uri="{FF2B5EF4-FFF2-40B4-BE49-F238E27FC236}">
                <a16:creationId xmlns:a16="http://schemas.microsoft.com/office/drawing/2014/main" id="{B37F3225-ADA0-4E75-9E0B-0645848D80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864390" y="5568154"/>
            <a:ext cx="487363" cy="487363"/>
          </a:xfrm>
          <a:prstGeom prst="rect">
            <a:avLst/>
          </a:prstGeom>
        </p:spPr>
      </p:pic>
      <p:pic>
        <p:nvPicPr>
          <p:cNvPr id="4" name="Z_[12-08]_hanasu1">
            <a:hlinkClick r:id="" action="ppaction://media"/>
            <a:extLst>
              <a:ext uri="{FF2B5EF4-FFF2-40B4-BE49-F238E27FC236}">
                <a16:creationId xmlns:a16="http://schemas.microsoft.com/office/drawing/2014/main" id="{AEEAC7E3-099E-43AF-9552-A82CA7A1AFC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295650" y="5191123"/>
            <a:ext cx="518376" cy="464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688786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" fill="hold">
                      <p:stCondLst>
                        <p:cond delay="0"/>
                      </p:stCondLst>
                      <p:childTnLst>
                        <p:par>
                          <p:cTn id="6" fill="hold">
                            <p:stCondLst>
                              <p:cond delay="0"/>
                            </p:stCondLst>
                            <p:childTnLst>
                              <p:par>
                                <p:cTn id="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50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761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196DADF-F3A9-4B03-96C0-5E75E944266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6207" y="303965"/>
            <a:ext cx="7201615" cy="4534732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52154B36-F41A-49B0-95D2-B38497433B2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4629" y="5389422"/>
            <a:ext cx="4351356" cy="573741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3148A60C-FD97-47A7-A9D7-2D67C373B95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1983" y="2846951"/>
            <a:ext cx="4050281" cy="1991746"/>
          </a:xfrm>
          <a:prstGeom prst="rect">
            <a:avLst/>
          </a:prstGeom>
        </p:spPr>
      </p:pic>
      <p:sp>
        <p:nvSpPr>
          <p:cNvPr id="8" name="Rectangle 1">
            <a:extLst>
              <a:ext uri="{FF2B5EF4-FFF2-40B4-BE49-F238E27FC236}">
                <a16:creationId xmlns:a16="http://schemas.microsoft.com/office/drawing/2014/main" id="{A26E5521-15B9-4A94-B46A-5AB9AB1E4AD6}"/>
              </a:ext>
            </a:extLst>
          </p:cNvPr>
          <p:cNvSpPr/>
          <p:nvPr/>
        </p:nvSpPr>
        <p:spPr>
          <a:xfrm>
            <a:off x="7769903" y="2752725"/>
            <a:ext cx="4274442" cy="2085972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9" name="Z_[12-08]_hanasu1">
            <a:hlinkClick r:id="" action="ppaction://media"/>
            <a:extLst>
              <a:ext uri="{FF2B5EF4-FFF2-40B4-BE49-F238E27FC236}">
                <a16:creationId xmlns:a16="http://schemas.microsoft.com/office/drawing/2014/main" id="{21B79244-7B92-4A0A-BB4A-807B87BB96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569651" y="4979847"/>
            <a:ext cx="487363" cy="487363"/>
          </a:xfrm>
          <a:prstGeom prst="rect">
            <a:avLst/>
          </a:prstGeom>
        </p:spPr>
      </p:pic>
      <p:pic>
        <p:nvPicPr>
          <p:cNvPr id="10" name="Z_[12-09]_hanasu2">
            <a:hlinkClick r:id="" action="ppaction://media"/>
            <a:extLst>
              <a:ext uri="{FF2B5EF4-FFF2-40B4-BE49-F238E27FC236}">
                <a16:creationId xmlns:a16="http://schemas.microsoft.com/office/drawing/2014/main" id="{59E679A3-F952-4E28-9C0D-8B77ACD01AD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045104" y="538372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809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9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761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196DADF-F3A9-4B03-96C0-5E75E944266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7588" y="1526241"/>
            <a:ext cx="8260812" cy="418599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F7B8CED5-710E-494F-8D5D-516F8C3173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77906"/>
            <a:ext cx="9401175" cy="783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404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0716D42-534F-4F67-A1CF-FEBAC40D94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0810" y="475129"/>
            <a:ext cx="10770379" cy="5907741"/>
          </a:xfrm>
          <a:prstGeom prst="rect">
            <a:avLst/>
          </a:prstGeom>
        </p:spPr>
      </p:pic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C9C3CB1C-5127-4F33-B717-012C42729FAD}"/>
              </a:ext>
            </a:extLst>
          </p:cNvPr>
          <p:cNvSpPr/>
          <p:nvPr/>
        </p:nvSpPr>
        <p:spPr>
          <a:xfrm>
            <a:off x="781051" y="1299882"/>
            <a:ext cx="10591800" cy="95025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75341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BBDCA1B-CB5D-4D7D-B671-40D45FEA72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1010" y="641537"/>
            <a:ext cx="11024329" cy="2034988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4048B745-DAFA-497C-8060-06A76DBD4D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156" y="2905125"/>
            <a:ext cx="4857494" cy="1331557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ADE5E56-0074-4A5C-AABF-D918A357897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05" t="78496" r="4974"/>
          <a:stretch/>
        </p:blipFill>
        <p:spPr>
          <a:xfrm>
            <a:off x="757789" y="4236682"/>
            <a:ext cx="5444167" cy="146879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3C780223-48EF-4F61-A7F1-3DF0E0D0CCD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20" t="78773"/>
          <a:stretch/>
        </p:blipFill>
        <p:spPr>
          <a:xfrm>
            <a:off x="5905500" y="2905125"/>
            <a:ext cx="5207354" cy="1440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8177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EEDDD7E-2C7C-4B78-9D3A-1DD7F47F50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943" b="80079"/>
          <a:stretch/>
        </p:blipFill>
        <p:spPr>
          <a:xfrm>
            <a:off x="1024777" y="875739"/>
            <a:ext cx="8304166" cy="2086535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E00843E5-3909-4165-BE78-45AB7402959F}"/>
              </a:ext>
            </a:extLst>
          </p:cNvPr>
          <p:cNvSpPr/>
          <p:nvPr/>
        </p:nvSpPr>
        <p:spPr>
          <a:xfrm>
            <a:off x="5540188" y="6409765"/>
            <a:ext cx="3792071" cy="44823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08596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EEDDD7E-2C7C-4B78-9D3A-1DD7F47F50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86"/>
          <a:stretch/>
        </p:blipFill>
        <p:spPr>
          <a:xfrm>
            <a:off x="805703" y="343955"/>
            <a:ext cx="10271872" cy="6289927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E00843E5-3909-4165-BE78-45AB7402959F}"/>
              </a:ext>
            </a:extLst>
          </p:cNvPr>
          <p:cNvSpPr/>
          <p:nvPr/>
        </p:nvSpPr>
        <p:spPr>
          <a:xfrm>
            <a:off x="5540188" y="6105525"/>
            <a:ext cx="3792071" cy="75247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34077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4134008-AA99-4F4B-9220-81164981AC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0971" y="256676"/>
            <a:ext cx="8314287" cy="6402909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B1AAEA58-BB83-41EB-BEB1-93F484D1279D}"/>
              </a:ext>
            </a:extLst>
          </p:cNvPr>
          <p:cNvSpPr/>
          <p:nvPr/>
        </p:nvSpPr>
        <p:spPr>
          <a:xfrm>
            <a:off x="5792225" y="6269984"/>
            <a:ext cx="3596062" cy="38960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70E57969-7FF8-4021-A79A-93656A954649}"/>
              </a:ext>
            </a:extLst>
          </p:cNvPr>
          <p:cNvSpPr/>
          <p:nvPr/>
        </p:nvSpPr>
        <p:spPr>
          <a:xfrm>
            <a:off x="2686639" y="2422689"/>
            <a:ext cx="2780907" cy="35821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659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5B960FD-53FB-4C99-A810-05E2913F572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37" r="63682"/>
          <a:stretch/>
        </p:blipFill>
        <p:spPr>
          <a:xfrm>
            <a:off x="7429500" y="588766"/>
            <a:ext cx="4086459" cy="5680468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3010C68-6A97-4F4F-ADB3-3E07CF93026A}"/>
              </a:ext>
            </a:extLst>
          </p:cNvPr>
          <p:cNvSpPr/>
          <p:nvPr/>
        </p:nvSpPr>
        <p:spPr>
          <a:xfrm>
            <a:off x="875413" y="569258"/>
            <a:ext cx="3792071" cy="44823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AE8764F5-B94C-4636-964E-47C6FA3CF76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35" b="29350"/>
          <a:stretch/>
        </p:blipFill>
        <p:spPr>
          <a:xfrm>
            <a:off x="952500" y="722779"/>
            <a:ext cx="5801612" cy="4040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4748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DD259220-32C7-4F41-911C-544B5DA46764}"/>
              </a:ext>
            </a:extLst>
          </p:cNvPr>
          <p:cNvSpPr/>
          <p:nvPr/>
        </p:nvSpPr>
        <p:spPr>
          <a:xfrm>
            <a:off x="875413" y="569258"/>
            <a:ext cx="3792071" cy="44823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2C3C0C3E-1AD7-40E3-AF09-7110D2E77D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37" r="63682"/>
          <a:stretch/>
        </p:blipFill>
        <p:spPr>
          <a:xfrm>
            <a:off x="7429500" y="588766"/>
            <a:ext cx="4086459" cy="5680468"/>
          </a:xfrm>
          <a:prstGeom prst="rect">
            <a:avLst/>
          </a:prstGeom>
        </p:spPr>
      </p:pic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EF00F399-E7C0-44A0-801A-885896A43D63}"/>
              </a:ext>
            </a:extLst>
          </p:cNvPr>
          <p:cNvSpPr/>
          <p:nvPr/>
        </p:nvSpPr>
        <p:spPr>
          <a:xfrm>
            <a:off x="7576693" y="4259934"/>
            <a:ext cx="3792071" cy="35821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4B3E3897-7D80-44F2-B9D1-DEFEB2ED3B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35" b="29350"/>
          <a:stretch/>
        </p:blipFill>
        <p:spPr>
          <a:xfrm>
            <a:off x="952500" y="722779"/>
            <a:ext cx="5801612" cy="4040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228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014807A4-5594-4B66-938E-5642E0E5F8A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276" b="10991"/>
          <a:stretch/>
        </p:blipFill>
        <p:spPr>
          <a:xfrm>
            <a:off x="725295" y="285750"/>
            <a:ext cx="4056255" cy="6048375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041DB615-2D92-4814-A5B4-962176FC5FE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11" t="8971" r="81" b="36782"/>
          <a:stretch/>
        </p:blipFill>
        <p:spPr>
          <a:xfrm>
            <a:off x="5219700" y="952500"/>
            <a:ext cx="5867400" cy="368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4480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7722BCD8-F0F6-4FD1-890C-E70581E24CB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958"/>
          <a:stretch/>
        </p:blipFill>
        <p:spPr>
          <a:xfrm>
            <a:off x="1425388" y="211196"/>
            <a:ext cx="3784787" cy="6448390"/>
          </a:xfrm>
          <a:prstGeom prst="rect">
            <a:avLst/>
          </a:prstGeom>
        </p:spPr>
      </p:pic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C6E66002-61F8-4EC7-B4FD-63F5442F31C7}"/>
              </a:ext>
            </a:extLst>
          </p:cNvPr>
          <p:cNvSpPr/>
          <p:nvPr/>
        </p:nvSpPr>
        <p:spPr>
          <a:xfrm>
            <a:off x="3959257" y="2045617"/>
            <a:ext cx="961535" cy="35821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539530C9-1770-402B-BBB3-C89FD880235A}"/>
              </a:ext>
            </a:extLst>
          </p:cNvPr>
          <p:cNvSpPr/>
          <p:nvPr/>
        </p:nvSpPr>
        <p:spPr>
          <a:xfrm>
            <a:off x="1659117" y="1527143"/>
            <a:ext cx="1649691" cy="35821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B5765C23-ACBA-4E1A-B08A-F08180970419}"/>
              </a:ext>
            </a:extLst>
          </p:cNvPr>
          <p:cNvSpPr/>
          <p:nvPr/>
        </p:nvSpPr>
        <p:spPr>
          <a:xfrm>
            <a:off x="3357007" y="1527143"/>
            <a:ext cx="622169" cy="35821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BEE7D62-7B29-4F0F-9850-184591F8D028}"/>
              </a:ext>
            </a:extLst>
          </p:cNvPr>
          <p:cNvSpPr txBox="1"/>
          <p:nvPr/>
        </p:nvSpPr>
        <p:spPr>
          <a:xfrm>
            <a:off x="4920792" y="1993893"/>
            <a:ext cx="452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1.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5A209A3-E424-451B-BD75-B4FC3F2B7396}"/>
              </a:ext>
            </a:extLst>
          </p:cNvPr>
          <p:cNvSpPr txBox="1"/>
          <p:nvPr/>
        </p:nvSpPr>
        <p:spPr>
          <a:xfrm>
            <a:off x="1266116" y="1475419"/>
            <a:ext cx="452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2</a:t>
            </a:r>
            <a:r>
              <a:rPr kumimoji="1" lang="en-US" altLang="ja-JP" sz="2400" b="1" dirty="0">
                <a:solidFill>
                  <a:srgbClr val="FF0000"/>
                </a:solidFill>
              </a:rPr>
              <a:t>.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2A50BFFF-41CF-42C8-9876-D2B79166D05A}"/>
              </a:ext>
            </a:extLst>
          </p:cNvPr>
          <p:cNvSpPr txBox="1"/>
          <p:nvPr/>
        </p:nvSpPr>
        <p:spPr>
          <a:xfrm>
            <a:off x="3506638" y="1136054"/>
            <a:ext cx="452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3.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47005B54-E707-4392-B9D4-5E7C8F7299F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11" t="8971" r="81" b="36782"/>
          <a:stretch/>
        </p:blipFill>
        <p:spPr>
          <a:xfrm>
            <a:off x="5482496" y="1057275"/>
            <a:ext cx="5867400" cy="368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582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8" grpId="0"/>
      <p:bldP spid="13" grpId="0"/>
      <p:bldP spid="1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98AC457-EC49-4A03-A5F4-F27192C0306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647" b="89861"/>
          <a:stretch/>
        </p:blipFill>
        <p:spPr>
          <a:xfrm>
            <a:off x="469545" y="140634"/>
            <a:ext cx="9405059" cy="688041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2C5D3CBB-61AC-46C0-BA7A-36DDF8EE8F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56" t="9507" b="36702"/>
          <a:stretch/>
        </p:blipFill>
        <p:spPr>
          <a:xfrm>
            <a:off x="5562600" y="1476375"/>
            <a:ext cx="4991660" cy="3476626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CB9EB9FA-7912-4812-A5B8-7D66A3EC1FC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23" r="58266" b="10028"/>
          <a:stretch/>
        </p:blipFill>
        <p:spPr>
          <a:xfrm>
            <a:off x="579904" y="1295400"/>
            <a:ext cx="3934946" cy="543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1545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19075" y="131107"/>
            <a:ext cx="11678302" cy="65463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90AEC75E-BF92-4E5E-8143-1540860E24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97"/>
          <a:stretch/>
        </p:blipFill>
        <p:spPr>
          <a:xfrm>
            <a:off x="1846729" y="866774"/>
            <a:ext cx="8812306" cy="5810715"/>
          </a:xfrm>
          <a:prstGeom prst="rect">
            <a:avLst/>
          </a:prstGeom>
        </p:spPr>
      </p:pic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169E86CC-5807-4C1D-9F6C-1D81187644BB}"/>
              </a:ext>
            </a:extLst>
          </p:cNvPr>
          <p:cNvSpPr/>
          <p:nvPr/>
        </p:nvSpPr>
        <p:spPr>
          <a:xfrm>
            <a:off x="2769553" y="2347275"/>
            <a:ext cx="2603726" cy="32522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9A501879-A5F5-4B01-9D2A-FE3F03A4A4FC}"/>
              </a:ext>
            </a:extLst>
          </p:cNvPr>
          <p:cNvSpPr/>
          <p:nvPr/>
        </p:nvSpPr>
        <p:spPr>
          <a:xfrm>
            <a:off x="2781883" y="3306983"/>
            <a:ext cx="2591396" cy="34624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48D27E99-C21C-4DF3-81E4-4343F0DB48CF}"/>
              </a:ext>
            </a:extLst>
          </p:cNvPr>
          <p:cNvSpPr/>
          <p:nvPr/>
        </p:nvSpPr>
        <p:spPr>
          <a:xfrm>
            <a:off x="2781883" y="2751611"/>
            <a:ext cx="2591395" cy="32522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5CBFFAA-ABB2-4D83-9EF9-C52369012D26}"/>
              </a:ext>
            </a:extLst>
          </p:cNvPr>
          <p:cNvSpPr txBox="1"/>
          <p:nvPr/>
        </p:nvSpPr>
        <p:spPr>
          <a:xfrm>
            <a:off x="5373279" y="2347275"/>
            <a:ext cx="452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1.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944BCD3-A3D4-41BA-AD00-0378F1E4889A}"/>
              </a:ext>
            </a:extLst>
          </p:cNvPr>
          <p:cNvSpPr txBox="1"/>
          <p:nvPr/>
        </p:nvSpPr>
        <p:spPr>
          <a:xfrm>
            <a:off x="5373278" y="3306984"/>
            <a:ext cx="452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2</a:t>
            </a:r>
            <a:r>
              <a:rPr kumimoji="1" lang="en-US" altLang="ja-JP" sz="2400" b="1" dirty="0">
                <a:solidFill>
                  <a:srgbClr val="FF0000"/>
                </a:solidFill>
              </a:rPr>
              <a:t>.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51B045A-7120-4EFF-A6E8-F838E7AC55C8}"/>
              </a:ext>
            </a:extLst>
          </p:cNvPr>
          <p:cNvSpPr txBox="1"/>
          <p:nvPr/>
        </p:nvSpPr>
        <p:spPr>
          <a:xfrm>
            <a:off x="5373278" y="2672500"/>
            <a:ext cx="452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3.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DE40EFF9-253B-4A1C-8F20-FCE66E56AD0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647" b="89861"/>
          <a:stretch/>
        </p:blipFill>
        <p:spPr>
          <a:xfrm>
            <a:off x="469545" y="140634"/>
            <a:ext cx="9405059" cy="688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74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/>
      <p:bldP spid="13" grpId="0"/>
      <p:bldP spid="1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E94E7D8-B393-4838-9C5A-1299A5E7C3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4106" y="177805"/>
            <a:ext cx="7958578" cy="6680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5013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DD259220-32C7-4F41-911C-544B5DA46764}"/>
              </a:ext>
            </a:extLst>
          </p:cNvPr>
          <p:cNvSpPr/>
          <p:nvPr/>
        </p:nvSpPr>
        <p:spPr>
          <a:xfrm>
            <a:off x="642328" y="569258"/>
            <a:ext cx="3792071" cy="44823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5A46BA4D-3825-4894-AB86-B8AA222D6B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3998" y="266892"/>
            <a:ext cx="7616059" cy="6392693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5ECE30F-2D52-4433-948A-9DCE39FCD78F}"/>
              </a:ext>
            </a:extLst>
          </p:cNvPr>
          <p:cNvSpPr txBox="1"/>
          <p:nvPr/>
        </p:nvSpPr>
        <p:spPr>
          <a:xfrm>
            <a:off x="8534392" y="4096870"/>
            <a:ext cx="4213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solidFill>
                  <a:srgbClr val="FF0000"/>
                </a:solidFill>
              </a:rPr>
              <a:t>〇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101E700-EFFF-493C-A423-DACAA4E78A04}"/>
              </a:ext>
            </a:extLst>
          </p:cNvPr>
          <p:cNvSpPr txBox="1"/>
          <p:nvPr/>
        </p:nvSpPr>
        <p:spPr>
          <a:xfrm>
            <a:off x="7619992" y="4930588"/>
            <a:ext cx="4213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solidFill>
                  <a:srgbClr val="FF0000"/>
                </a:solidFill>
              </a:rPr>
              <a:t>〇</a:t>
            </a: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13056882-075B-4599-8A7F-016F8A7F73B8}"/>
              </a:ext>
            </a:extLst>
          </p:cNvPr>
          <p:cNvSpPr/>
          <p:nvPr/>
        </p:nvSpPr>
        <p:spPr>
          <a:xfrm>
            <a:off x="3504604" y="5942501"/>
            <a:ext cx="1604724" cy="58084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9114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3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0716D42-534F-4F67-A1CF-FEBAC40D94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0810" y="475129"/>
            <a:ext cx="10770379" cy="5907741"/>
          </a:xfrm>
          <a:prstGeom prst="rect">
            <a:avLst/>
          </a:prstGeom>
        </p:spPr>
      </p:pic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C9C3CB1C-5127-4F33-B717-012C42729FAD}"/>
              </a:ext>
            </a:extLst>
          </p:cNvPr>
          <p:cNvSpPr/>
          <p:nvPr/>
        </p:nvSpPr>
        <p:spPr>
          <a:xfrm>
            <a:off x="790575" y="2214282"/>
            <a:ext cx="10563225" cy="95025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63460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CD80860-3DFB-4552-83AF-DCFC60F5EE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3607" y="653302"/>
            <a:ext cx="10769586" cy="2147048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394E2607-1763-4848-8843-26B2FAA624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972" y="2873352"/>
            <a:ext cx="9706613" cy="144147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DAE448FE-F5B2-4C9B-85ED-B2A671A9A2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9972" y="4387828"/>
            <a:ext cx="9179968" cy="1336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3746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BE3DBD6-604F-4035-BAE7-CC4996D676C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0258" y="1528481"/>
            <a:ext cx="6499413" cy="3155577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3097EABE-3A42-4D08-B01D-C1F76AFC8FC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41584" y="2832846"/>
            <a:ext cx="3423958" cy="3480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5333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ACDCAD1B-79CE-4119-8272-A0406FDEC6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69"/>
          <a:stretch/>
        </p:blipFill>
        <p:spPr>
          <a:xfrm>
            <a:off x="0" y="2082613"/>
            <a:ext cx="9506460" cy="237508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0D52C90C-8EB6-49C8-9842-8C17921464B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95951" y="2700476"/>
            <a:ext cx="6496049" cy="41459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A328B85B-D2A2-449B-9FAA-086A25C889F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231"/>
          <a:stretch/>
        </p:blipFill>
        <p:spPr>
          <a:xfrm>
            <a:off x="228601" y="385762"/>
            <a:ext cx="9506460" cy="138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09169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313276" y="162557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96C2D691-DE8D-4A2D-B0F6-6CDD80741E3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231"/>
          <a:stretch/>
        </p:blipFill>
        <p:spPr>
          <a:xfrm>
            <a:off x="294623" y="162557"/>
            <a:ext cx="9506460" cy="1381125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087B9597-3235-4EA5-A743-C0DF325197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1" t="38132" r="1283" b="-1363"/>
          <a:stretch/>
        </p:blipFill>
        <p:spPr>
          <a:xfrm>
            <a:off x="430837" y="2241456"/>
            <a:ext cx="9193336" cy="2375087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D7983F6E-D459-4C14-9DF2-43E8AE3310C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61219" y="2505075"/>
            <a:ext cx="6453355" cy="4118652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B82A1F7-BCD4-48DE-976A-0A2181DF5D26}"/>
              </a:ext>
            </a:extLst>
          </p:cNvPr>
          <p:cNvSpPr txBox="1"/>
          <p:nvPr/>
        </p:nvSpPr>
        <p:spPr>
          <a:xfrm>
            <a:off x="4712304" y="2241456"/>
            <a:ext cx="4930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ｂ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17735A0-A4AC-46E3-91F2-72964BBCDE4D}"/>
              </a:ext>
            </a:extLst>
          </p:cNvPr>
          <p:cNvSpPr txBox="1"/>
          <p:nvPr/>
        </p:nvSpPr>
        <p:spPr>
          <a:xfrm>
            <a:off x="4166510" y="3066876"/>
            <a:ext cx="4930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a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EF8BCD7-A95B-4F1B-850D-6F041074F588}"/>
              </a:ext>
            </a:extLst>
          </p:cNvPr>
          <p:cNvSpPr txBox="1"/>
          <p:nvPr/>
        </p:nvSpPr>
        <p:spPr>
          <a:xfrm>
            <a:off x="4100732" y="3892968"/>
            <a:ext cx="4930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c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78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3E44658-F0A2-4C90-AF68-76EFAE6DC5F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0975" y="504825"/>
            <a:ext cx="10004266" cy="2151529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B90F964-0666-4C4F-9EC1-0796E066FA5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57975" y="3348143"/>
            <a:ext cx="5534025" cy="3487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43343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6074BFA-94D0-4B7F-B687-58746199637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4623" y="198415"/>
            <a:ext cx="9520172" cy="2047419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688CC4E-2182-407A-AED6-B23764C56FD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660" y="3252995"/>
            <a:ext cx="5405717" cy="340659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E59933E-59B4-46FF-84C0-0BD8F51803BA}"/>
              </a:ext>
            </a:extLst>
          </p:cNvPr>
          <p:cNvSpPr txBox="1"/>
          <p:nvPr/>
        </p:nvSpPr>
        <p:spPr>
          <a:xfrm>
            <a:off x="4309528" y="1222124"/>
            <a:ext cx="25818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>
                <a:solidFill>
                  <a:srgbClr val="FF0000"/>
                </a:solidFill>
              </a:rPr>
              <a:t>9,500</a:t>
            </a:r>
            <a:r>
              <a:rPr kumimoji="1" lang="ja-JP" altLang="en-US" sz="2400" b="1" dirty="0">
                <a:solidFill>
                  <a:srgbClr val="FF0000"/>
                </a:solidFill>
              </a:rPr>
              <a:t>（</a:t>
            </a:r>
            <a:r>
              <a:rPr kumimoji="1" lang="en-US" altLang="ja-JP" sz="2400" b="1" dirty="0">
                <a:solidFill>
                  <a:srgbClr val="FF0000"/>
                </a:solidFill>
              </a:rPr>
              <a:t>+</a:t>
            </a:r>
            <a:r>
              <a:rPr lang="ja-JP" altLang="en-US" sz="2400" b="1" dirty="0">
                <a:solidFill>
                  <a:srgbClr val="FF0000"/>
                </a:solidFill>
              </a:rPr>
              <a:t>ぜい</a:t>
            </a:r>
            <a:r>
              <a:rPr kumimoji="1" lang="ja-JP" altLang="en-US" sz="2400" b="1" dirty="0">
                <a:solidFill>
                  <a:srgbClr val="FF0000"/>
                </a:solidFill>
              </a:rPr>
              <a:t>）</a:t>
            </a:r>
            <a:endParaRPr kumimoji="1" lang="en-US" altLang="ja-JP" sz="2400" b="1" dirty="0">
              <a:solidFill>
                <a:srgbClr val="FF0000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81F9B45-FB95-424D-86E8-8BE20FF0310A}"/>
              </a:ext>
            </a:extLst>
          </p:cNvPr>
          <p:cNvSpPr txBox="1"/>
          <p:nvPr/>
        </p:nvSpPr>
        <p:spPr>
          <a:xfrm>
            <a:off x="4309527" y="1733979"/>
            <a:ext cx="20150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400" b="1" dirty="0">
                <a:solidFill>
                  <a:srgbClr val="FF0000"/>
                </a:solidFill>
                <a:latin typeface="游ゴシック" panose="020F0502020204030204"/>
                <a:ea typeface="游ゴシック" panose="020B0400000000000000" pitchFamily="50" charset="-128"/>
              </a:rPr>
              <a:t>こんしゅう</a:t>
            </a:r>
            <a:endParaRPr kumimoji="1" lang="ja-JP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3243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0716D42-534F-4F67-A1CF-FEBAC40D94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0810" y="475129"/>
            <a:ext cx="10770379" cy="5907741"/>
          </a:xfrm>
          <a:prstGeom prst="rect">
            <a:avLst/>
          </a:prstGeom>
        </p:spPr>
      </p:pic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C9C3CB1C-5127-4F33-B717-012C42729FAD}"/>
              </a:ext>
            </a:extLst>
          </p:cNvPr>
          <p:cNvSpPr/>
          <p:nvPr/>
        </p:nvSpPr>
        <p:spPr>
          <a:xfrm>
            <a:off x="790575" y="3137647"/>
            <a:ext cx="10582275" cy="113851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017062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AA153D7-6CC2-4C06-B9B3-0F1941CB83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93" y="434787"/>
            <a:ext cx="10691264" cy="2079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83950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D997F26-4E7B-4A3F-8C40-30A629E170F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9133" y="2272874"/>
            <a:ext cx="8993733" cy="4312502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F69516FF-5D22-40C4-928C-7EFF7570FB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3903" y="77247"/>
            <a:ext cx="935645" cy="935196"/>
          </a:xfrm>
          <a:prstGeom prst="rect">
            <a:avLst/>
          </a:prstGeom>
        </p:spPr>
      </p:pic>
      <p:sp>
        <p:nvSpPr>
          <p:cNvPr id="5" name="Google Shape;108;p3">
            <a:extLst>
              <a:ext uri="{FF2B5EF4-FFF2-40B4-BE49-F238E27FC236}">
                <a16:creationId xmlns:a16="http://schemas.microsoft.com/office/drawing/2014/main" id="{898E3F22-8841-4ADC-A5CF-759BA5236421}"/>
              </a:ext>
            </a:extLst>
          </p:cNvPr>
          <p:cNvSpPr/>
          <p:nvPr/>
        </p:nvSpPr>
        <p:spPr>
          <a:xfrm>
            <a:off x="8196493" y="256834"/>
            <a:ext cx="2916205" cy="331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★スキットあります</a:t>
            </a:r>
            <a:endParaRPr sz="20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テキスト ボックス 14">
            <a:extLst>
              <a:ext uri="{FF2B5EF4-FFF2-40B4-BE49-F238E27FC236}">
                <a16:creationId xmlns:a16="http://schemas.microsoft.com/office/drawing/2014/main" id="{309AF686-6871-405D-958B-BFBB7FF9D3CE}"/>
              </a:ext>
            </a:extLst>
          </p:cNvPr>
          <p:cNvSpPr txBox="1"/>
          <p:nvPr/>
        </p:nvSpPr>
        <p:spPr>
          <a:xfrm>
            <a:off x="8339548" y="544845"/>
            <a:ext cx="38524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b="0" i="0" u="none" strike="noStrike" dirty="0">
                <a:effectLst/>
                <a:latin typeface="Roboto" panose="02000000000000000000" pitchFamily="2" charset="0"/>
                <a:hlinkClick r:id="rId4"/>
              </a:rPr>
              <a:t>https://youtu.be/Fmc-5SlWpXQ</a:t>
            </a:r>
            <a:endParaRPr lang="en-US" altLang="ja-JP" b="0" i="0" u="none" strike="noStrike" dirty="0">
              <a:effectLst/>
              <a:latin typeface="Roboto" panose="02000000000000000000" pitchFamily="2" charset="0"/>
            </a:endParaRPr>
          </a:p>
          <a:p>
            <a:endParaRPr lang="en-US" altLang="ja-JP" b="0" i="0" u="none" strike="noStrike" dirty="0">
              <a:effectLst/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868137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72AC792-4381-4853-8223-52223F2437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698"/>
          <a:stretch/>
        </p:blipFill>
        <p:spPr>
          <a:xfrm>
            <a:off x="956765" y="295558"/>
            <a:ext cx="10278470" cy="4714592"/>
          </a:xfrm>
          <a:prstGeom prst="rect">
            <a:avLst/>
          </a:prstGeom>
        </p:spPr>
      </p:pic>
      <p:pic>
        <p:nvPicPr>
          <p:cNvPr id="4" name="Z_[12-10]_kaiwa">
            <a:hlinkClick r:id="" action="ppaction://media"/>
            <a:extLst>
              <a:ext uri="{FF2B5EF4-FFF2-40B4-BE49-F238E27FC236}">
                <a16:creationId xmlns:a16="http://schemas.microsoft.com/office/drawing/2014/main" id="{16439BE8-4800-4E87-ABCB-7A674EBB66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641860" y="41686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988111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609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02FBA77-AA06-4A55-B9B5-F759AE55E35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870"/>
          <a:stretch/>
        </p:blipFill>
        <p:spPr>
          <a:xfrm>
            <a:off x="956765" y="276704"/>
            <a:ext cx="10278470" cy="4762021"/>
          </a:xfrm>
          <a:prstGeom prst="rect">
            <a:avLst/>
          </a:prstGeom>
        </p:spPr>
      </p:pic>
      <p:pic>
        <p:nvPicPr>
          <p:cNvPr id="4" name="Z_[12-10]_kaiwa">
            <a:hlinkClick r:id="" action="ppaction://media"/>
            <a:extLst>
              <a:ext uri="{FF2B5EF4-FFF2-40B4-BE49-F238E27FC236}">
                <a16:creationId xmlns:a16="http://schemas.microsoft.com/office/drawing/2014/main" id="{E75A3CF7-814C-4A67-A791-D023430D17F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641860" y="416860"/>
            <a:ext cx="487363" cy="487363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C5AA487-21EB-4991-8042-E34E14C3539F}"/>
              </a:ext>
            </a:extLst>
          </p:cNvPr>
          <p:cNvSpPr txBox="1"/>
          <p:nvPr/>
        </p:nvSpPr>
        <p:spPr>
          <a:xfrm>
            <a:off x="2179949" y="2633948"/>
            <a:ext cx="304878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かるい</a:t>
            </a:r>
            <a:endParaRPr lang="en-US" altLang="ja-JP" sz="2400" b="1" dirty="0">
              <a:solidFill>
                <a:srgbClr val="FF0000"/>
              </a:solidFill>
            </a:endParaRPr>
          </a:p>
          <a:p>
            <a:r>
              <a:rPr lang="ja-JP" altLang="en-US" sz="2400" b="1" dirty="0">
                <a:solidFill>
                  <a:srgbClr val="FF0000"/>
                </a:solidFill>
              </a:rPr>
              <a:t>うごかしやすい</a:t>
            </a:r>
            <a:endParaRPr lang="en-US" altLang="ja-JP" sz="2400" b="1" dirty="0">
              <a:solidFill>
                <a:srgbClr val="FF0000"/>
              </a:solidFill>
            </a:endParaRPr>
          </a:p>
          <a:p>
            <a:r>
              <a:rPr lang="ja-JP" altLang="en-US" sz="2400" b="1" dirty="0">
                <a:solidFill>
                  <a:srgbClr val="FF0000"/>
                </a:solidFill>
              </a:rPr>
              <a:t>デザインがちょっと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5656AF2-450D-4DB0-981A-9038DAB68331}"/>
              </a:ext>
            </a:extLst>
          </p:cNvPr>
          <p:cNvSpPr txBox="1"/>
          <p:nvPr/>
        </p:nvSpPr>
        <p:spPr>
          <a:xfrm>
            <a:off x="5101337" y="2633948"/>
            <a:ext cx="270116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パワフル</a:t>
            </a:r>
            <a:endParaRPr lang="en-US" altLang="ja-JP" sz="2400" b="1" dirty="0">
              <a:solidFill>
                <a:srgbClr val="FF0000"/>
              </a:solidFill>
            </a:endParaRPr>
          </a:p>
          <a:p>
            <a:r>
              <a:rPr lang="ja-JP" altLang="en-US" sz="2400" b="1" dirty="0">
                <a:solidFill>
                  <a:srgbClr val="FF0000"/>
                </a:solidFill>
              </a:rPr>
              <a:t>いろいろなきのう</a:t>
            </a:r>
            <a:endParaRPr lang="en-US" altLang="ja-JP" sz="2400" b="1" dirty="0">
              <a:solidFill>
                <a:srgbClr val="FF0000"/>
              </a:solidFill>
            </a:endParaRPr>
          </a:p>
          <a:p>
            <a:r>
              <a:rPr lang="ja-JP" altLang="en-US" sz="2400" b="1" dirty="0">
                <a:solidFill>
                  <a:srgbClr val="FF0000"/>
                </a:solidFill>
              </a:rPr>
              <a:t>ふくざつ</a:t>
            </a:r>
            <a:endParaRPr lang="en-US" altLang="ja-JP" sz="2400" b="1" dirty="0">
              <a:solidFill>
                <a:srgbClr val="FF0000"/>
              </a:solidFill>
            </a:endParaRPr>
          </a:p>
          <a:p>
            <a:r>
              <a:rPr lang="ja-JP" altLang="en-US" sz="2400" b="1" dirty="0">
                <a:solidFill>
                  <a:srgbClr val="FF0000"/>
                </a:solidFill>
              </a:rPr>
              <a:t>おもい</a:t>
            </a:r>
            <a:endParaRPr lang="en-US" altLang="ja-JP" sz="2400" b="1" dirty="0">
              <a:solidFill>
                <a:srgbClr val="FF0000"/>
              </a:solidFill>
            </a:endParaRPr>
          </a:p>
          <a:p>
            <a:r>
              <a:rPr lang="ja-JP" altLang="en-US" sz="2400" b="1" dirty="0">
                <a:solidFill>
                  <a:srgbClr val="FF0000"/>
                </a:solidFill>
              </a:rPr>
              <a:t>つかいにくい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EF8C75B-4025-4035-BEAF-C614EEC44A14}"/>
              </a:ext>
            </a:extLst>
          </p:cNvPr>
          <p:cNvSpPr txBox="1"/>
          <p:nvPr/>
        </p:nvSpPr>
        <p:spPr>
          <a:xfrm>
            <a:off x="8067863" y="2633948"/>
            <a:ext cx="290200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かるい</a:t>
            </a:r>
            <a:endParaRPr lang="en-US" altLang="ja-JP" sz="2400" b="1" dirty="0">
              <a:solidFill>
                <a:srgbClr val="FF0000"/>
              </a:solidFill>
            </a:endParaRPr>
          </a:p>
          <a:p>
            <a:r>
              <a:rPr lang="en-US" altLang="ja-JP" sz="2400" b="1" dirty="0">
                <a:solidFill>
                  <a:srgbClr val="FF0000"/>
                </a:solidFill>
              </a:rPr>
              <a:t>(</a:t>
            </a:r>
            <a:r>
              <a:rPr lang="ja-JP" altLang="en-US" sz="2400" b="1" dirty="0">
                <a:solidFill>
                  <a:srgbClr val="FF0000"/>
                </a:solidFill>
              </a:rPr>
              <a:t>きのうが</a:t>
            </a:r>
            <a:r>
              <a:rPr lang="en-US" altLang="ja-JP" sz="2400" b="1" dirty="0">
                <a:solidFill>
                  <a:srgbClr val="FF0000"/>
                </a:solidFill>
              </a:rPr>
              <a:t>)</a:t>
            </a:r>
            <a:r>
              <a:rPr lang="ja-JP" altLang="en-US" sz="2400" b="1" dirty="0">
                <a:solidFill>
                  <a:srgbClr val="FF0000"/>
                </a:solidFill>
              </a:rPr>
              <a:t>シンプル</a:t>
            </a:r>
            <a:endParaRPr lang="en-US" altLang="ja-JP" sz="2400" b="1" dirty="0">
              <a:solidFill>
                <a:srgbClr val="FF0000"/>
              </a:solidFill>
            </a:endParaRPr>
          </a:p>
          <a:p>
            <a:r>
              <a:rPr lang="ja-JP" altLang="en-US" sz="2400" b="1" dirty="0">
                <a:solidFill>
                  <a:srgbClr val="FF0000"/>
                </a:solidFill>
              </a:rPr>
              <a:t>パワフル</a:t>
            </a:r>
            <a:endParaRPr lang="en-US" altLang="ja-JP" sz="2400" b="1" dirty="0">
              <a:solidFill>
                <a:srgbClr val="FF0000"/>
              </a:solidFill>
            </a:endParaRPr>
          </a:p>
          <a:p>
            <a:r>
              <a:rPr lang="ja-JP" altLang="en-US" sz="2400" b="1" dirty="0">
                <a:solidFill>
                  <a:srgbClr val="FF0000"/>
                </a:solidFill>
              </a:rPr>
              <a:t>しずか</a:t>
            </a:r>
            <a:endParaRPr lang="en-US" altLang="ja-JP" sz="2400" b="1" dirty="0">
              <a:solidFill>
                <a:srgbClr val="FF0000"/>
              </a:solidFill>
            </a:endParaRPr>
          </a:p>
          <a:p>
            <a:r>
              <a:rPr lang="ja-JP" altLang="en-US" sz="2400" b="1" dirty="0">
                <a:solidFill>
                  <a:srgbClr val="FF0000"/>
                </a:solidFill>
              </a:rPr>
              <a:t>たかい</a:t>
            </a:r>
          </a:p>
        </p:txBody>
      </p:sp>
    </p:spTree>
    <p:extLst>
      <p:ext uri="{BB962C8B-B14F-4D97-AF65-F5344CB8AC3E}">
        <p14:creationId xmlns:p14="http://schemas.microsoft.com/office/powerpoint/2010/main" val="2604804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609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/>
      <p:bldP spid="8" grpId="0"/>
      <p:bldP spid="10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72AC792-4381-4853-8223-52223F2437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6765" y="295558"/>
            <a:ext cx="10278470" cy="5728448"/>
          </a:xfrm>
          <a:prstGeom prst="rect">
            <a:avLst/>
          </a:prstGeom>
        </p:spPr>
      </p:pic>
      <p:pic>
        <p:nvPicPr>
          <p:cNvPr id="4" name="Z_[12-10]_kaiwa">
            <a:hlinkClick r:id="" action="ppaction://media"/>
            <a:extLst>
              <a:ext uri="{FF2B5EF4-FFF2-40B4-BE49-F238E27FC236}">
                <a16:creationId xmlns:a16="http://schemas.microsoft.com/office/drawing/2014/main" id="{16439BE8-4800-4E87-ABCB-7A674EBB66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641860" y="416860"/>
            <a:ext cx="487363" cy="487363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257FD27C-4EA9-4E8C-801E-42ED9CC154CD}"/>
              </a:ext>
            </a:extLst>
          </p:cNvPr>
          <p:cNvSpPr/>
          <p:nvPr/>
        </p:nvSpPr>
        <p:spPr>
          <a:xfrm>
            <a:off x="1323975" y="5038725"/>
            <a:ext cx="4229100" cy="10668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FC353E8-B136-462D-BF9E-D0BC9843942D}"/>
              </a:ext>
            </a:extLst>
          </p:cNvPr>
          <p:cNvSpPr txBox="1"/>
          <p:nvPr/>
        </p:nvSpPr>
        <p:spPr>
          <a:xfrm>
            <a:off x="2179949" y="2633948"/>
            <a:ext cx="304878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かるい</a:t>
            </a:r>
            <a:endParaRPr lang="en-US" altLang="ja-JP" sz="2400" b="1" dirty="0">
              <a:solidFill>
                <a:srgbClr val="FF0000"/>
              </a:solidFill>
            </a:endParaRPr>
          </a:p>
          <a:p>
            <a:r>
              <a:rPr lang="ja-JP" altLang="en-US" sz="2400" b="1" dirty="0">
                <a:solidFill>
                  <a:srgbClr val="FF0000"/>
                </a:solidFill>
              </a:rPr>
              <a:t>うごかしやすい</a:t>
            </a:r>
            <a:endParaRPr lang="en-US" altLang="ja-JP" sz="2400" b="1" dirty="0">
              <a:solidFill>
                <a:srgbClr val="FF0000"/>
              </a:solidFill>
            </a:endParaRPr>
          </a:p>
          <a:p>
            <a:r>
              <a:rPr lang="ja-JP" altLang="en-US" sz="2400" b="1" dirty="0">
                <a:solidFill>
                  <a:srgbClr val="FF0000"/>
                </a:solidFill>
              </a:rPr>
              <a:t>デザインがちょっと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3439105-805C-4E08-ACA8-723AF57D6D5C}"/>
              </a:ext>
            </a:extLst>
          </p:cNvPr>
          <p:cNvSpPr txBox="1"/>
          <p:nvPr/>
        </p:nvSpPr>
        <p:spPr>
          <a:xfrm>
            <a:off x="5101337" y="2633948"/>
            <a:ext cx="270116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パワフル</a:t>
            </a:r>
            <a:endParaRPr lang="en-US" altLang="ja-JP" sz="2400" b="1" dirty="0">
              <a:solidFill>
                <a:srgbClr val="FF0000"/>
              </a:solidFill>
            </a:endParaRPr>
          </a:p>
          <a:p>
            <a:r>
              <a:rPr lang="ja-JP" altLang="en-US" sz="2400" b="1" dirty="0">
                <a:solidFill>
                  <a:srgbClr val="FF0000"/>
                </a:solidFill>
              </a:rPr>
              <a:t>いろいろなきのう</a:t>
            </a:r>
            <a:endParaRPr lang="en-US" altLang="ja-JP" sz="2400" b="1" dirty="0">
              <a:solidFill>
                <a:srgbClr val="FF0000"/>
              </a:solidFill>
            </a:endParaRPr>
          </a:p>
          <a:p>
            <a:r>
              <a:rPr lang="ja-JP" altLang="en-US" sz="2400" b="1" dirty="0">
                <a:solidFill>
                  <a:srgbClr val="FF0000"/>
                </a:solidFill>
              </a:rPr>
              <a:t>ふくざつ</a:t>
            </a:r>
            <a:endParaRPr lang="en-US" altLang="ja-JP" sz="2400" b="1" dirty="0">
              <a:solidFill>
                <a:srgbClr val="FF0000"/>
              </a:solidFill>
            </a:endParaRPr>
          </a:p>
          <a:p>
            <a:r>
              <a:rPr lang="ja-JP" altLang="en-US" sz="2400" b="1" dirty="0">
                <a:solidFill>
                  <a:srgbClr val="FF0000"/>
                </a:solidFill>
              </a:rPr>
              <a:t>おもい</a:t>
            </a:r>
            <a:endParaRPr lang="en-US" altLang="ja-JP" sz="2400" b="1" dirty="0">
              <a:solidFill>
                <a:srgbClr val="FF0000"/>
              </a:solidFill>
            </a:endParaRPr>
          </a:p>
          <a:p>
            <a:r>
              <a:rPr lang="ja-JP" altLang="en-US" sz="2400" b="1" dirty="0">
                <a:solidFill>
                  <a:srgbClr val="FF0000"/>
                </a:solidFill>
              </a:rPr>
              <a:t>つかいにくい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721E48A-B1BE-483C-A169-7A99CD617560}"/>
              </a:ext>
            </a:extLst>
          </p:cNvPr>
          <p:cNvSpPr txBox="1"/>
          <p:nvPr/>
        </p:nvSpPr>
        <p:spPr>
          <a:xfrm>
            <a:off x="8067863" y="2633948"/>
            <a:ext cx="290200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かるい</a:t>
            </a:r>
            <a:endParaRPr lang="en-US" altLang="ja-JP" sz="2400" b="1" dirty="0">
              <a:solidFill>
                <a:srgbClr val="FF0000"/>
              </a:solidFill>
            </a:endParaRPr>
          </a:p>
          <a:p>
            <a:r>
              <a:rPr lang="en-US" altLang="ja-JP" sz="2400" b="1" dirty="0">
                <a:solidFill>
                  <a:srgbClr val="FF0000"/>
                </a:solidFill>
              </a:rPr>
              <a:t>(</a:t>
            </a:r>
            <a:r>
              <a:rPr lang="ja-JP" altLang="en-US" sz="2400" b="1" dirty="0">
                <a:solidFill>
                  <a:srgbClr val="FF0000"/>
                </a:solidFill>
              </a:rPr>
              <a:t>きのうが</a:t>
            </a:r>
            <a:r>
              <a:rPr lang="en-US" altLang="ja-JP" sz="2400" b="1" dirty="0">
                <a:solidFill>
                  <a:srgbClr val="FF0000"/>
                </a:solidFill>
              </a:rPr>
              <a:t>)</a:t>
            </a:r>
            <a:r>
              <a:rPr lang="ja-JP" altLang="en-US" sz="2400" b="1" dirty="0">
                <a:solidFill>
                  <a:srgbClr val="FF0000"/>
                </a:solidFill>
              </a:rPr>
              <a:t>シンプル</a:t>
            </a:r>
            <a:endParaRPr lang="en-US" altLang="ja-JP" sz="2400" b="1" dirty="0">
              <a:solidFill>
                <a:srgbClr val="FF0000"/>
              </a:solidFill>
            </a:endParaRPr>
          </a:p>
          <a:p>
            <a:r>
              <a:rPr lang="ja-JP" altLang="en-US" sz="2400" b="1" dirty="0">
                <a:solidFill>
                  <a:srgbClr val="FF0000"/>
                </a:solidFill>
              </a:rPr>
              <a:t>パワフル</a:t>
            </a:r>
            <a:endParaRPr lang="en-US" altLang="ja-JP" sz="2400" b="1" dirty="0">
              <a:solidFill>
                <a:srgbClr val="FF0000"/>
              </a:solidFill>
            </a:endParaRPr>
          </a:p>
          <a:p>
            <a:r>
              <a:rPr lang="ja-JP" altLang="en-US" sz="2400" b="1" dirty="0">
                <a:solidFill>
                  <a:srgbClr val="FF0000"/>
                </a:solidFill>
              </a:rPr>
              <a:t>しずか</a:t>
            </a:r>
            <a:endParaRPr lang="en-US" altLang="ja-JP" sz="2400" b="1" dirty="0">
              <a:solidFill>
                <a:srgbClr val="FF0000"/>
              </a:solidFill>
            </a:endParaRPr>
          </a:p>
          <a:p>
            <a:r>
              <a:rPr lang="ja-JP" altLang="en-US" sz="2400" b="1" dirty="0">
                <a:solidFill>
                  <a:srgbClr val="FF0000"/>
                </a:solidFill>
              </a:rPr>
              <a:t>たかい</a:t>
            </a:r>
          </a:p>
        </p:txBody>
      </p:sp>
    </p:spTree>
    <p:extLst>
      <p:ext uri="{BB962C8B-B14F-4D97-AF65-F5344CB8AC3E}">
        <p14:creationId xmlns:p14="http://schemas.microsoft.com/office/powerpoint/2010/main" val="748204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609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02FBA77-AA06-4A55-B9B5-F759AE55E35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6765" y="276704"/>
            <a:ext cx="10278470" cy="5728448"/>
          </a:xfrm>
          <a:prstGeom prst="rect">
            <a:avLst/>
          </a:prstGeom>
        </p:spPr>
      </p:pic>
      <p:pic>
        <p:nvPicPr>
          <p:cNvPr id="4" name="Z_[12-10]_kaiwa">
            <a:hlinkClick r:id="" action="ppaction://media"/>
            <a:extLst>
              <a:ext uri="{FF2B5EF4-FFF2-40B4-BE49-F238E27FC236}">
                <a16:creationId xmlns:a16="http://schemas.microsoft.com/office/drawing/2014/main" id="{E75A3CF7-814C-4A67-A791-D023430D17F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641860" y="416860"/>
            <a:ext cx="487363" cy="487363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C5AA487-21EB-4991-8042-E34E14C3539F}"/>
              </a:ext>
            </a:extLst>
          </p:cNvPr>
          <p:cNvSpPr txBox="1"/>
          <p:nvPr/>
        </p:nvSpPr>
        <p:spPr>
          <a:xfrm>
            <a:off x="2179949" y="2633948"/>
            <a:ext cx="304878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かるい</a:t>
            </a:r>
            <a:endParaRPr lang="en-US" altLang="ja-JP" sz="2400" b="1" dirty="0">
              <a:solidFill>
                <a:srgbClr val="FF0000"/>
              </a:solidFill>
            </a:endParaRPr>
          </a:p>
          <a:p>
            <a:r>
              <a:rPr lang="ja-JP" altLang="en-US" sz="2400" b="1" dirty="0">
                <a:solidFill>
                  <a:srgbClr val="FF0000"/>
                </a:solidFill>
              </a:rPr>
              <a:t>うごかしやすい</a:t>
            </a:r>
            <a:endParaRPr lang="en-US" altLang="ja-JP" sz="2400" b="1" dirty="0">
              <a:solidFill>
                <a:srgbClr val="FF0000"/>
              </a:solidFill>
            </a:endParaRPr>
          </a:p>
          <a:p>
            <a:r>
              <a:rPr lang="ja-JP" altLang="en-US" sz="2400" b="1" dirty="0">
                <a:solidFill>
                  <a:srgbClr val="FF0000"/>
                </a:solidFill>
              </a:rPr>
              <a:t>デザインがちょっと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5656AF2-450D-4DB0-981A-9038DAB68331}"/>
              </a:ext>
            </a:extLst>
          </p:cNvPr>
          <p:cNvSpPr txBox="1"/>
          <p:nvPr/>
        </p:nvSpPr>
        <p:spPr>
          <a:xfrm>
            <a:off x="5101337" y="2633948"/>
            <a:ext cx="270116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パワフル</a:t>
            </a:r>
            <a:endParaRPr lang="en-US" altLang="ja-JP" sz="2400" b="1" dirty="0">
              <a:solidFill>
                <a:srgbClr val="FF0000"/>
              </a:solidFill>
            </a:endParaRPr>
          </a:p>
          <a:p>
            <a:r>
              <a:rPr lang="ja-JP" altLang="en-US" sz="2400" b="1" dirty="0">
                <a:solidFill>
                  <a:srgbClr val="FF0000"/>
                </a:solidFill>
              </a:rPr>
              <a:t>いろいろなきのう</a:t>
            </a:r>
            <a:endParaRPr lang="en-US" altLang="ja-JP" sz="2400" b="1" dirty="0">
              <a:solidFill>
                <a:srgbClr val="FF0000"/>
              </a:solidFill>
            </a:endParaRPr>
          </a:p>
          <a:p>
            <a:r>
              <a:rPr lang="ja-JP" altLang="en-US" sz="2400" b="1" dirty="0">
                <a:solidFill>
                  <a:srgbClr val="FF0000"/>
                </a:solidFill>
              </a:rPr>
              <a:t>ふくざつ</a:t>
            </a:r>
            <a:endParaRPr lang="en-US" altLang="ja-JP" sz="2400" b="1" dirty="0">
              <a:solidFill>
                <a:srgbClr val="FF0000"/>
              </a:solidFill>
            </a:endParaRPr>
          </a:p>
          <a:p>
            <a:r>
              <a:rPr lang="ja-JP" altLang="en-US" sz="2400" b="1" dirty="0">
                <a:solidFill>
                  <a:srgbClr val="FF0000"/>
                </a:solidFill>
              </a:rPr>
              <a:t>おもい</a:t>
            </a:r>
            <a:endParaRPr lang="en-US" altLang="ja-JP" sz="2400" b="1" dirty="0">
              <a:solidFill>
                <a:srgbClr val="FF0000"/>
              </a:solidFill>
            </a:endParaRPr>
          </a:p>
          <a:p>
            <a:r>
              <a:rPr lang="ja-JP" altLang="en-US" sz="2400" b="1" dirty="0">
                <a:solidFill>
                  <a:srgbClr val="FF0000"/>
                </a:solidFill>
              </a:rPr>
              <a:t>つかいにくい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EF8C75B-4025-4035-BEAF-C614EEC44A14}"/>
              </a:ext>
            </a:extLst>
          </p:cNvPr>
          <p:cNvSpPr txBox="1"/>
          <p:nvPr/>
        </p:nvSpPr>
        <p:spPr>
          <a:xfrm>
            <a:off x="8067863" y="2633948"/>
            <a:ext cx="290200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かるい</a:t>
            </a:r>
            <a:endParaRPr lang="en-US" altLang="ja-JP" sz="2400" b="1" dirty="0">
              <a:solidFill>
                <a:srgbClr val="FF0000"/>
              </a:solidFill>
            </a:endParaRPr>
          </a:p>
          <a:p>
            <a:r>
              <a:rPr lang="en-US" altLang="ja-JP" sz="2400" b="1" dirty="0">
                <a:solidFill>
                  <a:srgbClr val="FF0000"/>
                </a:solidFill>
              </a:rPr>
              <a:t>(</a:t>
            </a:r>
            <a:r>
              <a:rPr lang="ja-JP" altLang="en-US" sz="2400" b="1" dirty="0">
                <a:solidFill>
                  <a:srgbClr val="FF0000"/>
                </a:solidFill>
              </a:rPr>
              <a:t>きのうが</a:t>
            </a:r>
            <a:r>
              <a:rPr lang="en-US" altLang="ja-JP" sz="2400" b="1" dirty="0">
                <a:solidFill>
                  <a:srgbClr val="FF0000"/>
                </a:solidFill>
              </a:rPr>
              <a:t>)</a:t>
            </a:r>
            <a:r>
              <a:rPr lang="ja-JP" altLang="en-US" sz="2400" b="1" dirty="0">
                <a:solidFill>
                  <a:srgbClr val="FF0000"/>
                </a:solidFill>
              </a:rPr>
              <a:t>シンプル</a:t>
            </a:r>
            <a:endParaRPr lang="en-US" altLang="ja-JP" sz="2400" b="1" dirty="0">
              <a:solidFill>
                <a:srgbClr val="FF0000"/>
              </a:solidFill>
            </a:endParaRPr>
          </a:p>
          <a:p>
            <a:r>
              <a:rPr lang="ja-JP" altLang="en-US" sz="2400" b="1" dirty="0">
                <a:solidFill>
                  <a:srgbClr val="FF0000"/>
                </a:solidFill>
              </a:rPr>
              <a:t>パワフル</a:t>
            </a:r>
            <a:endParaRPr lang="en-US" altLang="ja-JP" sz="2400" b="1" dirty="0">
              <a:solidFill>
                <a:srgbClr val="FF0000"/>
              </a:solidFill>
            </a:endParaRPr>
          </a:p>
          <a:p>
            <a:r>
              <a:rPr lang="ja-JP" altLang="en-US" sz="2400" b="1" dirty="0">
                <a:solidFill>
                  <a:srgbClr val="FF0000"/>
                </a:solidFill>
              </a:rPr>
              <a:t>しずか</a:t>
            </a:r>
            <a:endParaRPr lang="en-US" altLang="ja-JP" sz="2400" b="1" dirty="0">
              <a:solidFill>
                <a:srgbClr val="FF0000"/>
              </a:solidFill>
            </a:endParaRPr>
          </a:p>
          <a:p>
            <a:r>
              <a:rPr lang="ja-JP" altLang="en-US" sz="2400" b="1" dirty="0">
                <a:solidFill>
                  <a:srgbClr val="FF0000"/>
                </a:solidFill>
              </a:rPr>
              <a:t>たかい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C5463E6C-7418-4B4B-BCEA-BB0AD79A3526}"/>
              </a:ext>
            </a:extLst>
          </p:cNvPr>
          <p:cNvSpPr txBox="1"/>
          <p:nvPr/>
        </p:nvSpPr>
        <p:spPr>
          <a:xfrm>
            <a:off x="5647149" y="5198039"/>
            <a:ext cx="25541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バイソン</a:t>
            </a:r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0FB2BD66-5A6C-46FD-9E73-546DF6625849}"/>
              </a:ext>
            </a:extLst>
          </p:cNvPr>
          <p:cNvSpPr/>
          <p:nvPr/>
        </p:nvSpPr>
        <p:spPr>
          <a:xfrm>
            <a:off x="1323975" y="5038725"/>
            <a:ext cx="4229100" cy="10668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5514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609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/>
      <p:bldP spid="8" grpId="0"/>
      <p:bldP spid="10" grpId="0"/>
      <p:bldP spid="1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180318B-7124-43AD-B266-799BE793D0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415" y="0"/>
            <a:ext cx="5806910" cy="86726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A7E4765A-7808-4569-8386-5681B2E2D82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193" y="1178350"/>
            <a:ext cx="10784264" cy="5319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13110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112DF26-3F7C-4FF8-8405-DAE4A6047C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332" y="114300"/>
            <a:ext cx="11911336" cy="66675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E220ADC0-800B-49F7-9D71-DD64DE37E32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8" b="41943"/>
          <a:stretch/>
        </p:blipFill>
        <p:spPr>
          <a:xfrm>
            <a:off x="163857" y="114300"/>
            <a:ext cx="6273507" cy="3861814"/>
          </a:xfrm>
          <a:prstGeom prst="rect">
            <a:avLst/>
          </a:prstGeom>
        </p:spPr>
      </p:pic>
      <p:pic>
        <p:nvPicPr>
          <p:cNvPr id="5" name="Z_[12-10]_kaiwa">
            <a:hlinkClick r:id="" action="ppaction://media"/>
            <a:extLst>
              <a:ext uri="{FF2B5EF4-FFF2-40B4-BE49-F238E27FC236}">
                <a16:creationId xmlns:a16="http://schemas.microsoft.com/office/drawing/2014/main" id="{83FCEDD8-1284-48F0-8C64-016A76146E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51955" y="5503800"/>
            <a:ext cx="487363" cy="48736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C717E418-F20A-4222-ADBC-AFE5E8DF460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6" t="58615"/>
          <a:stretch/>
        </p:blipFill>
        <p:spPr>
          <a:xfrm>
            <a:off x="239837" y="4029074"/>
            <a:ext cx="6074495" cy="2714626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55C4C0E9-5B9C-4F58-8A79-0F438C243DC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79"/>
          <a:stretch/>
        </p:blipFill>
        <p:spPr>
          <a:xfrm>
            <a:off x="6206014" y="114300"/>
            <a:ext cx="5869179" cy="5124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774508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6096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8D2EF1F-B753-4785-B61A-B6080019FB61}"/>
              </a:ext>
            </a:extLst>
          </p:cNvPr>
          <p:cNvSpPr txBox="1"/>
          <p:nvPr/>
        </p:nvSpPr>
        <p:spPr>
          <a:xfrm>
            <a:off x="586552" y="2031539"/>
            <a:ext cx="225649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/>
              <a:t>a.</a:t>
            </a:r>
          </a:p>
          <a:p>
            <a:endParaRPr lang="en-US" altLang="ja-JP" sz="2400" b="1" dirty="0"/>
          </a:p>
          <a:p>
            <a:r>
              <a:rPr kumimoji="1" lang="en-US" altLang="ja-JP" sz="2400" b="1" dirty="0"/>
              <a:t>b.</a:t>
            </a:r>
          </a:p>
          <a:p>
            <a:endParaRPr lang="en-US" altLang="ja-JP" sz="2400" b="1" dirty="0"/>
          </a:p>
          <a:p>
            <a:r>
              <a:rPr kumimoji="1" lang="en-US" altLang="ja-JP" sz="2400" b="1" dirty="0"/>
              <a:t>c.</a:t>
            </a:r>
          </a:p>
          <a:p>
            <a:endParaRPr lang="en-US" altLang="ja-JP" sz="2400" b="1" dirty="0"/>
          </a:p>
          <a:p>
            <a:r>
              <a:rPr kumimoji="1" lang="en-US" altLang="ja-JP" sz="2400" b="1" dirty="0"/>
              <a:t>d.</a:t>
            </a:r>
          </a:p>
          <a:p>
            <a:endParaRPr lang="en-US" altLang="ja-JP" sz="2400" b="1" dirty="0"/>
          </a:p>
          <a:p>
            <a:r>
              <a:rPr kumimoji="1" lang="en-US" altLang="ja-JP" sz="2400" b="1" dirty="0"/>
              <a:t>e.</a:t>
            </a:r>
          </a:p>
          <a:p>
            <a:endParaRPr lang="en-US" altLang="ja-JP" sz="2400" b="1" dirty="0"/>
          </a:p>
          <a:p>
            <a:r>
              <a:rPr kumimoji="1" lang="en-US" altLang="ja-JP" sz="2400" b="1" dirty="0"/>
              <a:t>f.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E6A5F71-E672-4B7E-B175-A945C5F6D370}"/>
              </a:ext>
            </a:extLst>
          </p:cNvPr>
          <p:cNvSpPr txBox="1"/>
          <p:nvPr/>
        </p:nvSpPr>
        <p:spPr>
          <a:xfrm>
            <a:off x="2283478" y="2031539"/>
            <a:ext cx="210566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/>
              <a:t>g.</a:t>
            </a:r>
          </a:p>
          <a:p>
            <a:endParaRPr lang="en-US" altLang="ja-JP" sz="2400" b="1" dirty="0"/>
          </a:p>
          <a:p>
            <a:r>
              <a:rPr kumimoji="1" lang="en-US" altLang="ja-JP" sz="2400" b="1" dirty="0"/>
              <a:t>h.</a:t>
            </a:r>
          </a:p>
          <a:p>
            <a:endParaRPr lang="en-US" altLang="ja-JP" sz="2400" b="1" dirty="0"/>
          </a:p>
          <a:p>
            <a:r>
              <a:rPr kumimoji="1" lang="en-US" altLang="ja-JP" sz="2400" b="1" dirty="0" err="1"/>
              <a:t>i</a:t>
            </a:r>
            <a:r>
              <a:rPr kumimoji="1" lang="en-US" altLang="ja-JP" sz="2400" b="1" dirty="0"/>
              <a:t>.</a:t>
            </a:r>
          </a:p>
          <a:p>
            <a:endParaRPr lang="en-US" altLang="ja-JP" sz="2400" b="1" dirty="0"/>
          </a:p>
          <a:p>
            <a:r>
              <a:rPr kumimoji="1" lang="en-US" altLang="ja-JP" sz="2400" b="1" dirty="0"/>
              <a:t>j.</a:t>
            </a:r>
          </a:p>
          <a:p>
            <a:endParaRPr lang="en-US" altLang="ja-JP" sz="2400" b="1" dirty="0"/>
          </a:p>
          <a:p>
            <a:r>
              <a:rPr lang="en-US" altLang="ja-JP" sz="2400" b="1" dirty="0"/>
              <a:t>k.</a:t>
            </a:r>
          </a:p>
          <a:p>
            <a:endParaRPr kumimoji="1" lang="en-US" altLang="ja-JP" sz="2400" b="1" dirty="0"/>
          </a:p>
          <a:p>
            <a:r>
              <a:rPr lang="en-US" altLang="ja-JP" sz="2400" b="1" dirty="0"/>
              <a:t>l.</a:t>
            </a:r>
            <a:endParaRPr kumimoji="1" lang="ja-JP" altLang="en-US" sz="2400" b="1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557350C6-434B-4448-8433-02F650CA188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96" y="721358"/>
            <a:ext cx="7499714" cy="12343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9FB1F910-210A-4A51-BFC4-671CC8B8C9B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81875" y="1886067"/>
            <a:ext cx="4758180" cy="4898338"/>
          </a:xfrm>
          <a:prstGeom prst="rect">
            <a:avLst/>
          </a:prstGeom>
        </p:spPr>
      </p:pic>
      <p:pic>
        <p:nvPicPr>
          <p:cNvPr id="9" name="Z_[12-10]_kaiwa">
            <a:hlinkClick r:id="" action="ppaction://media"/>
            <a:extLst>
              <a:ext uri="{FF2B5EF4-FFF2-40B4-BE49-F238E27FC236}">
                <a16:creationId xmlns:a16="http://schemas.microsoft.com/office/drawing/2014/main" id="{518243C6-CBC6-465F-9D5C-06E494A67B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00162" y="377911"/>
            <a:ext cx="487363" cy="487363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FF384A21-591B-4168-A0B5-06F0797AEF8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415" y="0"/>
            <a:ext cx="4829960" cy="721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108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96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194936" y="109779"/>
            <a:ext cx="11802127" cy="66384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2731DFE-7BFC-4498-9989-8C7F1A80F678}"/>
              </a:ext>
            </a:extLst>
          </p:cNvPr>
          <p:cNvSpPr txBox="1"/>
          <p:nvPr/>
        </p:nvSpPr>
        <p:spPr>
          <a:xfrm>
            <a:off x="747906" y="1824210"/>
            <a:ext cx="225649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/>
              <a:t>a.</a:t>
            </a:r>
          </a:p>
          <a:p>
            <a:endParaRPr lang="en-US" altLang="ja-JP" sz="2400" b="1" dirty="0"/>
          </a:p>
          <a:p>
            <a:r>
              <a:rPr kumimoji="1" lang="en-US" altLang="ja-JP" sz="2400" b="1" dirty="0"/>
              <a:t>b.</a:t>
            </a:r>
          </a:p>
          <a:p>
            <a:endParaRPr lang="en-US" altLang="ja-JP" sz="2400" b="1" dirty="0"/>
          </a:p>
          <a:p>
            <a:r>
              <a:rPr kumimoji="1" lang="en-US" altLang="ja-JP" sz="2400" b="1" dirty="0"/>
              <a:t>c.</a:t>
            </a:r>
          </a:p>
          <a:p>
            <a:endParaRPr lang="en-US" altLang="ja-JP" sz="2400" b="1" dirty="0"/>
          </a:p>
          <a:p>
            <a:r>
              <a:rPr kumimoji="1" lang="en-US" altLang="ja-JP" sz="2400" b="1" dirty="0"/>
              <a:t>d.</a:t>
            </a:r>
          </a:p>
          <a:p>
            <a:endParaRPr lang="en-US" altLang="ja-JP" sz="2400" b="1" dirty="0"/>
          </a:p>
          <a:p>
            <a:r>
              <a:rPr kumimoji="1" lang="en-US" altLang="ja-JP" sz="2400" b="1" dirty="0"/>
              <a:t>e.</a:t>
            </a:r>
          </a:p>
          <a:p>
            <a:endParaRPr lang="en-US" altLang="ja-JP" sz="2400" b="1" dirty="0"/>
          </a:p>
          <a:p>
            <a:r>
              <a:rPr kumimoji="1" lang="en-US" altLang="ja-JP" sz="2400" b="1" dirty="0"/>
              <a:t>f.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CA70F5D-8956-4E6D-8CF5-0DFF0733C338}"/>
              </a:ext>
            </a:extLst>
          </p:cNvPr>
          <p:cNvSpPr txBox="1"/>
          <p:nvPr/>
        </p:nvSpPr>
        <p:spPr>
          <a:xfrm>
            <a:off x="2837493" y="1777484"/>
            <a:ext cx="210566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/>
              <a:t>g.</a:t>
            </a:r>
          </a:p>
          <a:p>
            <a:endParaRPr lang="en-US" altLang="ja-JP" sz="2400" b="1" dirty="0"/>
          </a:p>
          <a:p>
            <a:r>
              <a:rPr kumimoji="1" lang="en-US" altLang="ja-JP" sz="2400" b="1" dirty="0"/>
              <a:t>h.</a:t>
            </a:r>
          </a:p>
          <a:p>
            <a:endParaRPr lang="en-US" altLang="ja-JP" sz="2400" b="1" dirty="0"/>
          </a:p>
          <a:p>
            <a:r>
              <a:rPr kumimoji="1" lang="en-US" altLang="ja-JP" sz="2400" b="1" dirty="0" err="1"/>
              <a:t>i</a:t>
            </a:r>
            <a:r>
              <a:rPr kumimoji="1" lang="en-US" altLang="ja-JP" sz="2400" b="1" dirty="0"/>
              <a:t>.</a:t>
            </a:r>
          </a:p>
          <a:p>
            <a:endParaRPr lang="en-US" altLang="ja-JP" sz="2400" b="1" dirty="0"/>
          </a:p>
          <a:p>
            <a:r>
              <a:rPr kumimoji="1" lang="en-US" altLang="ja-JP" sz="2400" b="1" dirty="0"/>
              <a:t>j.</a:t>
            </a:r>
          </a:p>
          <a:p>
            <a:endParaRPr lang="en-US" altLang="ja-JP" sz="2400" b="1" dirty="0"/>
          </a:p>
          <a:p>
            <a:r>
              <a:rPr lang="en-US" altLang="ja-JP" sz="2400" b="1" dirty="0"/>
              <a:t>k.</a:t>
            </a:r>
          </a:p>
          <a:p>
            <a:endParaRPr kumimoji="1" lang="en-US" altLang="ja-JP" sz="2400" b="1" dirty="0"/>
          </a:p>
          <a:p>
            <a:r>
              <a:rPr lang="en-US" altLang="ja-JP" sz="2400" b="1" dirty="0"/>
              <a:t>l.</a:t>
            </a:r>
            <a:endParaRPr kumimoji="1" lang="ja-JP" altLang="en-US" sz="2400" b="1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195D7796-A4DC-4D41-9721-EC12D61E14B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6317" y="697040"/>
            <a:ext cx="6834514" cy="1124821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BDAC93C-BD78-4F33-A2E0-A098978B8C19}"/>
              </a:ext>
            </a:extLst>
          </p:cNvPr>
          <p:cNvSpPr txBox="1"/>
          <p:nvPr/>
        </p:nvSpPr>
        <p:spPr>
          <a:xfrm>
            <a:off x="1230482" y="1824210"/>
            <a:ext cx="707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〇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84F468A-AF88-4ED2-B8A4-0DC1617079CB}"/>
              </a:ext>
            </a:extLst>
          </p:cNvPr>
          <p:cNvSpPr txBox="1"/>
          <p:nvPr/>
        </p:nvSpPr>
        <p:spPr>
          <a:xfrm>
            <a:off x="1230482" y="2550950"/>
            <a:ext cx="707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〇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56EC46F-BD8C-4AE9-ABDA-ADB463ED79C2}"/>
              </a:ext>
            </a:extLst>
          </p:cNvPr>
          <p:cNvSpPr txBox="1"/>
          <p:nvPr/>
        </p:nvSpPr>
        <p:spPr>
          <a:xfrm>
            <a:off x="1230482" y="3209408"/>
            <a:ext cx="7070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 b="1" dirty="0">
                <a:solidFill>
                  <a:srgbClr val="FF0000"/>
                </a:solidFill>
              </a:rPr>
              <a:t>×</a:t>
            </a:r>
            <a:endParaRPr kumimoji="1" lang="ja-JP" altLang="en-US" sz="3200" b="1" dirty="0">
              <a:solidFill>
                <a:srgbClr val="FF0000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E784747-F997-43B1-B528-74F6D1A41EB9}"/>
              </a:ext>
            </a:extLst>
          </p:cNvPr>
          <p:cNvSpPr txBox="1"/>
          <p:nvPr/>
        </p:nvSpPr>
        <p:spPr>
          <a:xfrm>
            <a:off x="1230482" y="4008918"/>
            <a:ext cx="707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〇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D37207B-DD80-4221-A702-EBDB54E2DDBD}"/>
              </a:ext>
            </a:extLst>
          </p:cNvPr>
          <p:cNvSpPr txBox="1"/>
          <p:nvPr/>
        </p:nvSpPr>
        <p:spPr>
          <a:xfrm>
            <a:off x="1230482" y="4763223"/>
            <a:ext cx="707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〇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B1F3B38-04ED-474F-B038-2FF314D358F9}"/>
              </a:ext>
            </a:extLst>
          </p:cNvPr>
          <p:cNvSpPr txBox="1"/>
          <p:nvPr/>
        </p:nvSpPr>
        <p:spPr>
          <a:xfrm>
            <a:off x="1230482" y="5441145"/>
            <a:ext cx="7070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 b="1" dirty="0">
                <a:solidFill>
                  <a:srgbClr val="FF0000"/>
                </a:solidFill>
              </a:rPr>
              <a:t>×</a:t>
            </a:r>
            <a:endParaRPr kumimoji="1" lang="ja-JP" altLang="en-US" sz="3200" b="1" dirty="0">
              <a:solidFill>
                <a:srgbClr val="FF0000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1D5BA28-09DF-4108-B4C6-853C314D4296}"/>
              </a:ext>
            </a:extLst>
          </p:cNvPr>
          <p:cNvSpPr txBox="1"/>
          <p:nvPr/>
        </p:nvSpPr>
        <p:spPr>
          <a:xfrm>
            <a:off x="3320069" y="3270962"/>
            <a:ext cx="707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〇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63B9C90B-55FF-4586-AEE3-7DA3748A048F}"/>
              </a:ext>
            </a:extLst>
          </p:cNvPr>
          <p:cNvSpPr txBox="1"/>
          <p:nvPr/>
        </p:nvSpPr>
        <p:spPr>
          <a:xfrm>
            <a:off x="3320069" y="2499561"/>
            <a:ext cx="707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〇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0B5D4D0-3BCF-4978-8FB3-F98170FBF844}"/>
              </a:ext>
            </a:extLst>
          </p:cNvPr>
          <p:cNvSpPr txBox="1"/>
          <p:nvPr/>
        </p:nvSpPr>
        <p:spPr>
          <a:xfrm>
            <a:off x="3320069" y="1804826"/>
            <a:ext cx="7070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 b="1" dirty="0">
                <a:solidFill>
                  <a:srgbClr val="FF0000"/>
                </a:solidFill>
              </a:rPr>
              <a:t>×</a:t>
            </a:r>
            <a:endParaRPr kumimoji="1" lang="ja-JP" altLang="en-US" sz="3200" b="1" dirty="0">
              <a:solidFill>
                <a:srgbClr val="FF0000"/>
              </a:solidFill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31EDABA-AD37-41A7-9B19-F195B1D3F9F8}"/>
              </a:ext>
            </a:extLst>
          </p:cNvPr>
          <p:cNvSpPr txBox="1"/>
          <p:nvPr/>
        </p:nvSpPr>
        <p:spPr>
          <a:xfrm>
            <a:off x="3320069" y="3883079"/>
            <a:ext cx="707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〇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9ACA76D-A102-41FB-81D3-F808B66158BC}"/>
              </a:ext>
            </a:extLst>
          </p:cNvPr>
          <p:cNvSpPr txBox="1"/>
          <p:nvPr/>
        </p:nvSpPr>
        <p:spPr>
          <a:xfrm>
            <a:off x="3320069" y="4636292"/>
            <a:ext cx="707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〇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7DEDAB7-7881-4028-BCBF-9FCA4E6688B5}"/>
              </a:ext>
            </a:extLst>
          </p:cNvPr>
          <p:cNvSpPr txBox="1"/>
          <p:nvPr/>
        </p:nvSpPr>
        <p:spPr>
          <a:xfrm>
            <a:off x="3320069" y="5347693"/>
            <a:ext cx="7070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 b="1" dirty="0">
                <a:solidFill>
                  <a:srgbClr val="FF0000"/>
                </a:solidFill>
              </a:rPr>
              <a:t>×</a:t>
            </a:r>
            <a:endParaRPr kumimoji="1" lang="ja-JP" altLang="en-US" sz="3200" b="1" dirty="0">
              <a:solidFill>
                <a:srgbClr val="FF0000"/>
              </a:solidFill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0EF92018-6097-42E2-AEE5-138008BAEC1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14711" y="1600200"/>
            <a:ext cx="4969967" cy="5116364"/>
          </a:xfrm>
          <a:prstGeom prst="rect">
            <a:avLst/>
          </a:prstGeom>
        </p:spPr>
      </p:pic>
      <p:pic>
        <p:nvPicPr>
          <p:cNvPr id="19" name="Z_[12-10]_kaiwa">
            <a:hlinkClick r:id="" action="ppaction://media"/>
            <a:extLst>
              <a:ext uri="{FF2B5EF4-FFF2-40B4-BE49-F238E27FC236}">
                <a16:creationId xmlns:a16="http://schemas.microsoft.com/office/drawing/2014/main" id="{F32EC906-984A-44F0-8FDC-3DC3C67333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09662" y="790170"/>
            <a:ext cx="487363" cy="487363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7DC27D19-1F1C-41BB-A74E-0BD1F9E2743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4936" y="124125"/>
            <a:ext cx="4277510" cy="638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198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7" dur="160962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2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04E19FD-575D-4114-BCB8-18DBAA4B093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5389" y="892808"/>
            <a:ext cx="7135937" cy="358196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6FB948C8-FC21-478B-992D-9530BC52BF6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415" y="171450"/>
            <a:ext cx="4829960" cy="721358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94DB1C81-CFC7-4FAC-9910-F926C2C36D9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03302" y="1485899"/>
            <a:ext cx="4888698" cy="5032701"/>
          </a:xfrm>
          <a:prstGeom prst="rect">
            <a:avLst/>
          </a:prstGeom>
        </p:spPr>
      </p:pic>
      <p:pic>
        <p:nvPicPr>
          <p:cNvPr id="6" name="Z_[12-10]_kaiwa">
            <a:hlinkClick r:id="" action="ppaction://media"/>
            <a:extLst>
              <a:ext uri="{FF2B5EF4-FFF2-40B4-BE49-F238E27FC236}">
                <a16:creationId xmlns:a16="http://schemas.microsoft.com/office/drawing/2014/main" id="{43700D6C-CD54-47B5-814C-DF14D1E213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00162" y="37791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220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96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133187" y="197795"/>
            <a:ext cx="11925626" cy="64489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0F73F773-F769-43CF-B44A-B4A85AFFB6B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3187" y="1747099"/>
            <a:ext cx="8056341" cy="4043968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3FBF680-2C00-4320-97C5-8ED13431AE13}"/>
              </a:ext>
            </a:extLst>
          </p:cNvPr>
          <p:cNvSpPr txBox="1"/>
          <p:nvPr/>
        </p:nvSpPr>
        <p:spPr>
          <a:xfrm>
            <a:off x="5791183" y="2564416"/>
            <a:ext cx="20888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15,000</a:t>
            </a:r>
            <a:endParaRPr kumimoji="1" lang="ja-JP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D7AA1D8-7090-41D9-AFDB-A9B3491AE898}"/>
              </a:ext>
            </a:extLst>
          </p:cNvPr>
          <p:cNvSpPr txBox="1"/>
          <p:nvPr/>
        </p:nvSpPr>
        <p:spPr>
          <a:xfrm>
            <a:off x="5984818" y="3245863"/>
            <a:ext cx="18646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2,000</a:t>
            </a:r>
            <a:endParaRPr kumimoji="1" lang="ja-JP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9E1F5F3B-2A45-4DD0-A1C4-14B2D9532EED}"/>
              </a:ext>
            </a:extLst>
          </p:cNvPr>
          <p:cNvSpPr txBox="1"/>
          <p:nvPr/>
        </p:nvSpPr>
        <p:spPr>
          <a:xfrm>
            <a:off x="5872713" y="3882693"/>
            <a:ext cx="20888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14,300</a:t>
            </a:r>
            <a:endParaRPr kumimoji="1" lang="ja-JP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CAD0363-3893-4410-B986-770A501EC8D4}"/>
              </a:ext>
            </a:extLst>
          </p:cNvPr>
          <p:cNvSpPr txBox="1"/>
          <p:nvPr/>
        </p:nvSpPr>
        <p:spPr>
          <a:xfrm>
            <a:off x="6148421" y="4527059"/>
            <a:ext cx="18646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735</a:t>
            </a:r>
            <a:endParaRPr kumimoji="1" lang="ja-JP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272CDA53-8828-40A7-A529-C4FF2ADFAAB9}"/>
              </a:ext>
            </a:extLst>
          </p:cNvPr>
          <p:cNvSpPr txBox="1"/>
          <p:nvPr/>
        </p:nvSpPr>
        <p:spPr>
          <a:xfrm>
            <a:off x="6239713" y="5119964"/>
            <a:ext cx="20888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13,565</a:t>
            </a:r>
            <a:endParaRPr kumimoji="1" lang="ja-JP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FB7A04D4-A9F9-4C6F-8BA6-4CB743C3120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78459" y="2438400"/>
            <a:ext cx="4039325" cy="4158309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0274BF7F-60EF-4BE1-87BC-CEAEA22CDD0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3187" y="211260"/>
            <a:ext cx="4829960" cy="721358"/>
          </a:xfrm>
          <a:prstGeom prst="rect">
            <a:avLst/>
          </a:prstGeom>
        </p:spPr>
      </p:pic>
      <p:pic>
        <p:nvPicPr>
          <p:cNvPr id="17" name="Z_[12-10]_kaiwa">
            <a:hlinkClick r:id="" action="ppaction://media"/>
            <a:extLst>
              <a:ext uri="{FF2B5EF4-FFF2-40B4-BE49-F238E27FC236}">
                <a16:creationId xmlns:a16="http://schemas.microsoft.com/office/drawing/2014/main" id="{0A3D2C0B-52B3-4709-890B-C6A84EDB32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 flipV="1">
            <a:off x="5070812" y="355833"/>
            <a:ext cx="487363" cy="411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634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16096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9" grpId="0"/>
      <p:bldP spid="11" grpId="0"/>
      <p:bldP spid="12" grpId="0"/>
      <p:bldP spid="13" grpId="0"/>
      <p:bldP spid="14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FBB9F13-5B71-4F38-BA87-78725548012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9" t="40471" r="14280"/>
          <a:stretch/>
        </p:blipFill>
        <p:spPr>
          <a:xfrm>
            <a:off x="1790699" y="1426484"/>
            <a:ext cx="8666741" cy="2438997"/>
          </a:xfrm>
          <a:prstGeom prst="rect">
            <a:avLst/>
          </a:prstGeom>
        </p:spPr>
      </p:pic>
      <p:pic>
        <p:nvPicPr>
          <p:cNvPr id="5" name="Z_[12-11]_katachi1">
            <a:hlinkClick r:id="" action="ppaction://media"/>
            <a:extLst>
              <a:ext uri="{FF2B5EF4-FFF2-40B4-BE49-F238E27FC236}">
                <a16:creationId xmlns:a16="http://schemas.microsoft.com/office/drawing/2014/main" id="{21508C52-E0F7-4E8E-93C4-F3D3ECE1F1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972880" y="2812103"/>
            <a:ext cx="487363" cy="48736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77068F9-566B-4E38-A200-180505D7DC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86025" y="4050182"/>
            <a:ext cx="8558390" cy="2349546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5F430E7F-7961-45BE-B77B-48360C43A6A4}"/>
              </a:ext>
            </a:extLst>
          </p:cNvPr>
          <p:cNvSpPr/>
          <p:nvPr/>
        </p:nvSpPr>
        <p:spPr>
          <a:xfrm>
            <a:off x="798991" y="1140781"/>
            <a:ext cx="10564427" cy="5082466"/>
          </a:xfrm>
          <a:prstGeom prst="rect">
            <a:avLst/>
          </a:prstGeom>
          <a:noFill/>
          <a:ln w="1016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93E513D8-C185-4BC5-B2B3-CA60EFEB0B0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00805" y="537097"/>
            <a:ext cx="2322363" cy="1118589"/>
          </a:xfrm>
          <a:prstGeom prst="rect">
            <a:avLst/>
          </a:prstGeom>
        </p:spPr>
      </p:pic>
      <p:pic>
        <p:nvPicPr>
          <p:cNvPr id="8" name="Z_[12-12]_katachi2">
            <a:hlinkClick r:id="" action="ppaction://media"/>
            <a:extLst>
              <a:ext uri="{FF2B5EF4-FFF2-40B4-BE49-F238E27FC236}">
                <a16:creationId xmlns:a16="http://schemas.microsoft.com/office/drawing/2014/main" id="{DC72655C-8ED7-4260-9043-F76CE6D0FBA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923340" y="415118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52164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266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61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427973" y="284140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D0DD87A-C313-48DF-9BD8-2FBF325B0C1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5" t="40718" r="15237"/>
          <a:stretch/>
        </p:blipFill>
        <p:spPr>
          <a:xfrm>
            <a:off x="1836345" y="1439305"/>
            <a:ext cx="7991475" cy="2272878"/>
          </a:xfrm>
          <a:prstGeom prst="rect">
            <a:avLst/>
          </a:prstGeom>
        </p:spPr>
      </p:pic>
      <p:pic>
        <p:nvPicPr>
          <p:cNvPr id="4" name="Z_[12-11]_katachi1">
            <a:hlinkClick r:id="" action="ppaction://media"/>
            <a:extLst>
              <a:ext uri="{FF2B5EF4-FFF2-40B4-BE49-F238E27FC236}">
                <a16:creationId xmlns:a16="http://schemas.microsoft.com/office/drawing/2014/main" id="{67F51D7F-41B0-4653-9629-EA26731904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759220" y="2667536"/>
            <a:ext cx="487363" cy="487363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A7881E7-9C79-4EF0-B2B3-BAFED85110BA}"/>
              </a:ext>
            </a:extLst>
          </p:cNvPr>
          <p:cNvSpPr txBox="1"/>
          <p:nvPr/>
        </p:nvSpPr>
        <p:spPr>
          <a:xfrm>
            <a:off x="3746336" y="2601973"/>
            <a:ext cx="11689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rgbClr val="FF0000"/>
                </a:solidFill>
              </a:rPr>
              <a:t>やすい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60178ED-0306-446C-B6F1-C815EEA0BC75}"/>
              </a:ext>
            </a:extLst>
          </p:cNvPr>
          <p:cNvSpPr txBox="1"/>
          <p:nvPr/>
        </p:nvSpPr>
        <p:spPr>
          <a:xfrm>
            <a:off x="3782181" y="3157078"/>
            <a:ext cx="11689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rgbClr val="FF0000"/>
                </a:solidFill>
              </a:rPr>
              <a:t>にくい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12B0535A-1552-4BAC-AC34-E7B34DB5201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17320" y="4029338"/>
            <a:ext cx="8884220" cy="2438997"/>
          </a:xfrm>
          <a:prstGeom prst="rect">
            <a:avLst/>
          </a:prstGeom>
        </p:spPr>
      </p:pic>
      <p:sp>
        <p:nvSpPr>
          <p:cNvPr id="10" name="Rectangle 2">
            <a:extLst>
              <a:ext uri="{FF2B5EF4-FFF2-40B4-BE49-F238E27FC236}">
                <a16:creationId xmlns:a16="http://schemas.microsoft.com/office/drawing/2014/main" id="{773DF46C-25E6-4111-8858-7C0D073988E5}"/>
              </a:ext>
            </a:extLst>
          </p:cNvPr>
          <p:cNvSpPr/>
          <p:nvPr/>
        </p:nvSpPr>
        <p:spPr>
          <a:xfrm>
            <a:off x="798991" y="1140781"/>
            <a:ext cx="10564427" cy="5082466"/>
          </a:xfrm>
          <a:prstGeom prst="rect">
            <a:avLst/>
          </a:prstGeom>
          <a:noFill/>
          <a:ln w="1016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id="{58F01F60-9825-4079-9F6E-78FE6A05372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00805" y="537097"/>
            <a:ext cx="2322363" cy="1118589"/>
          </a:xfrm>
          <a:prstGeom prst="rect">
            <a:avLst/>
          </a:prstGeom>
        </p:spPr>
      </p:pic>
      <p:pic>
        <p:nvPicPr>
          <p:cNvPr id="11" name="Z_[12-12]_katachi2">
            <a:hlinkClick r:id="" action="ppaction://media"/>
            <a:extLst>
              <a:ext uri="{FF2B5EF4-FFF2-40B4-BE49-F238E27FC236}">
                <a16:creationId xmlns:a16="http://schemas.microsoft.com/office/drawing/2014/main" id="{8CBB0A4B-0FBC-4D3E-8100-6E60D4C02AC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660860" y="4141638"/>
            <a:ext cx="487363" cy="487363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E50FE18-E229-4E93-AB72-DA8F2E5BCCC7}"/>
              </a:ext>
            </a:extLst>
          </p:cNvPr>
          <p:cNvSpPr txBox="1"/>
          <p:nvPr/>
        </p:nvSpPr>
        <p:spPr>
          <a:xfrm>
            <a:off x="2577413" y="4029338"/>
            <a:ext cx="11689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rgbClr val="FF0000"/>
                </a:solidFill>
              </a:rPr>
              <a:t>どっち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F97C2EA-9035-4100-9DBB-13CFC3994B69}"/>
              </a:ext>
            </a:extLst>
          </p:cNvPr>
          <p:cNvSpPr txBox="1"/>
          <p:nvPr/>
        </p:nvSpPr>
        <p:spPr>
          <a:xfrm>
            <a:off x="3644899" y="4629001"/>
            <a:ext cx="11689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rgbClr val="FF0000"/>
                </a:solidFill>
              </a:rPr>
              <a:t>ほう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FBBAF17-79BA-4B92-9F03-273E61109C73}"/>
              </a:ext>
            </a:extLst>
          </p:cNvPr>
          <p:cNvSpPr txBox="1"/>
          <p:nvPr/>
        </p:nvSpPr>
        <p:spPr>
          <a:xfrm>
            <a:off x="5874968" y="4568824"/>
            <a:ext cx="11689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rgbClr val="FF0000"/>
                </a:solidFill>
              </a:rPr>
              <a:t>より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B94B19E-441D-4B84-AF86-0A7E8A6E2C18}"/>
              </a:ext>
            </a:extLst>
          </p:cNvPr>
          <p:cNvSpPr txBox="1"/>
          <p:nvPr/>
        </p:nvSpPr>
        <p:spPr>
          <a:xfrm>
            <a:off x="7500005" y="5653294"/>
            <a:ext cx="11689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rgbClr val="FF0000"/>
                </a:solidFill>
              </a:rPr>
              <a:t>より</a:t>
            </a:r>
          </a:p>
        </p:txBody>
      </p:sp>
    </p:spTree>
    <p:extLst>
      <p:ext uri="{BB962C8B-B14F-4D97-AF65-F5344CB8AC3E}">
        <p14:creationId xmlns:p14="http://schemas.microsoft.com/office/powerpoint/2010/main" val="3290768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126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2616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2" grpId="0"/>
      <p:bldP spid="6" grpId="0"/>
      <p:bldP spid="12" grpId="0"/>
      <p:bldP spid="13" grpId="0"/>
      <p:bldP spid="14" grpId="0"/>
      <p:bldP spid="15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>
            <a:extLst>
              <a:ext uri="{FF2B5EF4-FFF2-40B4-BE49-F238E27FC236}">
                <a16:creationId xmlns:a16="http://schemas.microsoft.com/office/drawing/2014/main" id="{09EDC5A0-B0AF-4457-A393-44B7799489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884" y="301459"/>
            <a:ext cx="11486232" cy="31275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6FBB9F13-5B71-4F38-BA87-78725548012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4073" y="552973"/>
            <a:ext cx="10636203" cy="129435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98247549-3A31-4324-B5B3-9BCC7A865CB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98"/>
          <a:stretch/>
        </p:blipFill>
        <p:spPr>
          <a:xfrm>
            <a:off x="654073" y="1847326"/>
            <a:ext cx="6573513" cy="1438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98027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>
            <a:extLst>
              <a:ext uri="{FF2B5EF4-FFF2-40B4-BE49-F238E27FC236}">
                <a16:creationId xmlns:a16="http://schemas.microsoft.com/office/drawing/2014/main" id="{B8AB5D60-F7D2-49DD-8867-1AD5192243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884" y="301459"/>
            <a:ext cx="11486232" cy="62550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579754A4-302D-4333-B018-7CE33ECC86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9668" y="463190"/>
            <a:ext cx="9371081" cy="5996852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40429933-B7E2-4C84-AC64-C835DAD2C5A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241"/>
          <a:stretch/>
        </p:blipFill>
        <p:spPr>
          <a:xfrm>
            <a:off x="6178339" y="672740"/>
            <a:ext cx="5175461" cy="1352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17573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>
            <a:extLst>
              <a:ext uri="{FF2B5EF4-FFF2-40B4-BE49-F238E27FC236}">
                <a16:creationId xmlns:a16="http://schemas.microsoft.com/office/drawing/2014/main" id="{6EEFB985-F6EB-48A3-B7D2-A0661D28A4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884" y="301459"/>
            <a:ext cx="11486232" cy="62550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26EB48B0-B047-4A7B-9641-BA1C52F281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333"/>
          <a:stretch/>
        </p:blipFill>
        <p:spPr>
          <a:xfrm>
            <a:off x="601807" y="428624"/>
            <a:ext cx="7942118" cy="6115431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0B147CA0-E0A8-4447-AB50-D120B9CE09A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" t="81111" r="8505" b="-81111"/>
          <a:stretch/>
        </p:blipFill>
        <p:spPr>
          <a:xfrm>
            <a:off x="5212721" y="301137"/>
            <a:ext cx="66263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08879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6385B940-36C9-4428-92EC-847C64B652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9075" y="247649"/>
            <a:ext cx="7110476" cy="115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03617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112DF26-3F7C-4FF8-8405-DAE4A6047C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332" y="114300"/>
            <a:ext cx="11911336" cy="66675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E220ADC0-800B-49F7-9D71-DD64DE37E32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8" b="41943"/>
          <a:stretch/>
        </p:blipFill>
        <p:spPr>
          <a:xfrm>
            <a:off x="163857" y="114300"/>
            <a:ext cx="6273507" cy="3861814"/>
          </a:xfrm>
          <a:prstGeom prst="rect">
            <a:avLst/>
          </a:prstGeom>
        </p:spPr>
      </p:pic>
      <p:pic>
        <p:nvPicPr>
          <p:cNvPr id="5" name="Z_[12-10]_kaiwa">
            <a:hlinkClick r:id="" action="ppaction://media"/>
            <a:extLst>
              <a:ext uri="{FF2B5EF4-FFF2-40B4-BE49-F238E27FC236}">
                <a16:creationId xmlns:a16="http://schemas.microsoft.com/office/drawing/2014/main" id="{83FCEDD8-1284-48F0-8C64-016A76146E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071187" y="5522850"/>
            <a:ext cx="487363" cy="48736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C717E418-F20A-4222-ADBC-AFE5E8DF460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6" t="58615"/>
          <a:stretch/>
        </p:blipFill>
        <p:spPr>
          <a:xfrm>
            <a:off x="239837" y="4029074"/>
            <a:ext cx="6074495" cy="2714626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55C4C0E9-5B9C-4F58-8A79-0F438C243DC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79"/>
          <a:stretch/>
        </p:blipFill>
        <p:spPr>
          <a:xfrm>
            <a:off x="6206014" y="114300"/>
            <a:ext cx="5869179" cy="5124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041754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6096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118021D7-C386-4A49-9E32-51F4BB89A56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9290" y="91911"/>
            <a:ext cx="6452710" cy="677315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BE579456-A480-4A61-BA62-969EE94F533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-1"/>
            <a:ext cx="5594031" cy="744719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0B2D0A02-8752-488A-98FB-8B3473270FB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744718"/>
            <a:ext cx="4263299" cy="829558"/>
          </a:xfrm>
          <a:prstGeom prst="rect">
            <a:avLst/>
          </a:prstGeom>
        </p:spPr>
      </p:pic>
      <p:pic>
        <p:nvPicPr>
          <p:cNvPr id="10" name="Z_[12-13]_hanasu">
            <a:hlinkClick r:id="" action="ppaction://media"/>
            <a:extLst>
              <a:ext uri="{FF2B5EF4-FFF2-40B4-BE49-F238E27FC236}">
                <a16:creationId xmlns:a16="http://schemas.microsoft.com/office/drawing/2014/main" id="{B9C4E2EF-BBC9-44E5-B52A-54DC858020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94065" y="97865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030977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4000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118021D7-C386-4A49-9E32-51F4BB89A56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9290" y="91911"/>
            <a:ext cx="6452710" cy="677315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BE579456-A480-4A61-BA62-969EE94F533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-1"/>
            <a:ext cx="5594031" cy="744719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0B2D0A02-8752-488A-98FB-8B3473270FB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744718"/>
            <a:ext cx="4888285" cy="728965"/>
          </a:xfrm>
          <a:prstGeom prst="rect">
            <a:avLst/>
          </a:prstGeom>
        </p:spPr>
      </p:pic>
      <p:pic>
        <p:nvPicPr>
          <p:cNvPr id="10" name="Z_[12-13]_hanasu">
            <a:hlinkClick r:id="" action="ppaction://media"/>
            <a:extLst>
              <a:ext uri="{FF2B5EF4-FFF2-40B4-BE49-F238E27FC236}">
                <a16:creationId xmlns:a16="http://schemas.microsoft.com/office/drawing/2014/main" id="{B9C4E2EF-BBC9-44E5-B52A-54DC858020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946551" y="841017"/>
            <a:ext cx="487363" cy="487363"/>
          </a:xfrm>
          <a:prstGeom prst="rect">
            <a:avLst/>
          </a:prstGeom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7E9ACC8B-F185-435C-98F4-72B60B44835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13" y="4430728"/>
            <a:ext cx="4614072" cy="2268993"/>
          </a:xfrm>
          <a:prstGeom prst="rect">
            <a:avLst/>
          </a:prstGeom>
        </p:spPr>
      </p:pic>
      <p:sp>
        <p:nvSpPr>
          <p:cNvPr id="8" name="Rectangle 1">
            <a:extLst>
              <a:ext uri="{FF2B5EF4-FFF2-40B4-BE49-F238E27FC236}">
                <a16:creationId xmlns:a16="http://schemas.microsoft.com/office/drawing/2014/main" id="{F28D1690-0823-436E-BA55-D8CFA031F12C}"/>
              </a:ext>
            </a:extLst>
          </p:cNvPr>
          <p:cNvSpPr/>
          <p:nvPr/>
        </p:nvSpPr>
        <p:spPr>
          <a:xfrm>
            <a:off x="168569" y="4307910"/>
            <a:ext cx="4825361" cy="2441359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0812155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4000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51DFF12-6E71-474D-B121-9ABE98924D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78290" y="1019175"/>
            <a:ext cx="5491296" cy="57640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5D7B0D0D-D044-42D7-B6CF-9A1CFE7A810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7128159" cy="895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99529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0716D42-534F-4F67-A1CF-FEBAC40D94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0810" y="475129"/>
            <a:ext cx="10770379" cy="5907741"/>
          </a:xfrm>
          <a:prstGeom prst="rect">
            <a:avLst/>
          </a:prstGeom>
        </p:spPr>
      </p:pic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C9C3CB1C-5127-4F33-B717-012C42729FAD}"/>
              </a:ext>
            </a:extLst>
          </p:cNvPr>
          <p:cNvSpPr/>
          <p:nvPr/>
        </p:nvSpPr>
        <p:spPr>
          <a:xfrm>
            <a:off x="790575" y="4276164"/>
            <a:ext cx="10525125" cy="95025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612906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542</TotalTime>
  <Words>315</Words>
  <Application>Microsoft Office PowerPoint</Application>
  <PresentationFormat>ワイド画面</PresentationFormat>
  <Paragraphs>171</Paragraphs>
  <Slides>68</Slides>
  <Notes>1</Notes>
  <HiddenSlides>0</HiddenSlides>
  <MMClips>47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68</vt:i4>
      </vt:variant>
    </vt:vector>
  </HeadingPairs>
  <TitlesOfParts>
    <vt:vector size="76" baseType="lpstr">
      <vt:lpstr>游ゴシック</vt:lpstr>
      <vt:lpstr>游ゴシック Light</vt:lpstr>
      <vt:lpstr>Arial</vt:lpstr>
      <vt:lpstr>Calibri</vt:lpstr>
      <vt:lpstr>Khmer OS</vt:lpstr>
      <vt:lpstr>Roboto</vt:lpstr>
      <vt:lpstr>Office テーマ</vt:lpstr>
      <vt:lpstr>1_Office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Takehara Kazuyo</dc:creator>
  <cp:lastModifiedBy>Takehara Kazuyo</cp:lastModifiedBy>
  <cp:revision>18</cp:revision>
  <dcterms:created xsi:type="dcterms:W3CDTF">2021-07-20T03:33:07Z</dcterms:created>
  <dcterms:modified xsi:type="dcterms:W3CDTF">2023-04-26T09:52:23Z</dcterms:modified>
</cp:coreProperties>
</file>