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256" r:id="rId2"/>
    <p:sldId id="257" r:id="rId3"/>
    <p:sldId id="258" r:id="rId4"/>
    <p:sldId id="259" r:id="rId5"/>
    <p:sldId id="260" r:id="rId6"/>
    <p:sldId id="261" r:id="rId7"/>
    <p:sldId id="365" r:id="rId8"/>
    <p:sldId id="263" r:id="rId9"/>
    <p:sldId id="264" r:id="rId10"/>
    <p:sldId id="265" r:id="rId11"/>
    <p:sldId id="266" r:id="rId12"/>
    <p:sldId id="267" r:id="rId13"/>
    <p:sldId id="268" r:id="rId14"/>
    <p:sldId id="346" r:id="rId15"/>
    <p:sldId id="347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304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3" r:id="rId45"/>
    <p:sldId id="305" r:id="rId46"/>
    <p:sldId id="302" r:id="rId47"/>
    <p:sldId id="306" r:id="rId48"/>
    <p:sldId id="361" r:id="rId49"/>
    <p:sldId id="307" r:id="rId50"/>
    <p:sldId id="308" r:id="rId51"/>
    <p:sldId id="310" r:id="rId52"/>
    <p:sldId id="311" r:id="rId53"/>
    <p:sldId id="362" r:id="rId54"/>
    <p:sldId id="363" r:id="rId55"/>
    <p:sldId id="348" r:id="rId56"/>
    <p:sldId id="367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49" r:id="rId66"/>
    <p:sldId id="350" r:id="rId67"/>
    <p:sldId id="351" r:id="rId68"/>
    <p:sldId id="352" r:id="rId69"/>
    <p:sldId id="327" r:id="rId70"/>
    <p:sldId id="326" r:id="rId71"/>
    <p:sldId id="328" r:id="rId72"/>
    <p:sldId id="357" r:id="rId73"/>
    <p:sldId id="358" r:id="rId74"/>
    <p:sldId id="329" r:id="rId75"/>
    <p:sldId id="353" r:id="rId76"/>
    <p:sldId id="354" r:id="rId77"/>
    <p:sldId id="355" r:id="rId78"/>
    <p:sldId id="356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60" r:id="rId87"/>
    <p:sldId id="359" r:id="rId88"/>
    <p:sldId id="344" r:id="rId89"/>
    <p:sldId id="343" r:id="rId90"/>
    <p:sldId id="345" r:id="rId91"/>
    <p:sldId id="325" r:id="rId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317FF-B941-429F-BC7A-BE0DFFC0A17C}" v="3" dt="2023-04-26T08:45:08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80" d="100"/>
          <a:sy n="80" d="100"/>
        </p:scale>
        <p:origin x="7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19317FF-B941-429F-BC7A-BE0DFFC0A17C}"/>
    <pc:docChg chg="modSld">
      <pc:chgData name="Takehara Kazuyo" userId="6c1305eccc517997" providerId="LiveId" clId="{019317FF-B941-429F-BC7A-BE0DFFC0A17C}" dt="2023-04-26T08:50:09.253" v="56" actId="167"/>
      <pc:docMkLst>
        <pc:docMk/>
      </pc:docMkLst>
      <pc:sldChg chg="modSp mod">
        <pc:chgData name="Takehara Kazuyo" userId="6c1305eccc517997" providerId="LiveId" clId="{019317FF-B941-429F-BC7A-BE0DFFC0A17C}" dt="2023-04-26T08:41:16.116" v="0" actId="403"/>
        <pc:sldMkLst>
          <pc:docMk/>
          <pc:sldMk cId="544859433" sldId="258"/>
        </pc:sldMkLst>
        <pc:spChg chg="mod">
          <ac:chgData name="Takehara Kazuyo" userId="6c1305eccc517997" providerId="LiveId" clId="{019317FF-B941-429F-BC7A-BE0DFFC0A17C}" dt="2023-04-26T08:41:16.116" v="0" actId="403"/>
          <ac:spMkLst>
            <pc:docMk/>
            <pc:sldMk cId="544859433" sldId="258"/>
            <ac:spMk id="5" creationId="{5E3CAF14-A4C7-4F80-B1E4-B6115DAED103}"/>
          </ac:spMkLst>
        </pc:spChg>
        <pc:spChg chg="mod">
          <ac:chgData name="Takehara Kazuyo" userId="6c1305eccc517997" providerId="LiveId" clId="{019317FF-B941-429F-BC7A-BE0DFFC0A17C}" dt="2023-04-26T08:41:16.116" v="0" actId="403"/>
          <ac:spMkLst>
            <pc:docMk/>
            <pc:sldMk cId="544859433" sldId="258"/>
            <ac:spMk id="6" creationId="{43DA4C52-E8E9-4DDE-9BB2-305920674DC8}"/>
          </ac:spMkLst>
        </pc:spChg>
        <pc:spChg chg="mod">
          <ac:chgData name="Takehara Kazuyo" userId="6c1305eccc517997" providerId="LiveId" clId="{019317FF-B941-429F-BC7A-BE0DFFC0A17C}" dt="2023-04-26T08:41:16.116" v="0" actId="403"/>
          <ac:spMkLst>
            <pc:docMk/>
            <pc:sldMk cId="544859433" sldId="258"/>
            <ac:spMk id="7" creationId="{3F1B1F4C-BAB0-41C6-9526-CA7D21012E9B}"/>
          </ac:spMkLst>
        </pc:spChg>
        <pc:spChg chg="mod">
          <ac:chgData name="Takehara Kazuyo" userId="6c1305eccc517997" providerId="LiveId" clId="{019317FF-B941-429F-BC7A-BE0DFFC0A17C}" dt="2023-04-26T08:41:16.116" v="0" actId="403"/>
          <ac:spMkLst>
            <pc:docMk/>
            <pc:sldMk cId="544859433" sldId="258"/>
            <ac:spMk id="8" creationId="{88E3635A-8362-41EC-BF0A-EC57AFCAB056}"/>
          </ac:spMkLst>
        </pc:spChg>
      </pc:sldChg>
      <pc:sldChg chg="modSp mod">
        <pc:chgData name="Takehara Kazuyo" userId="6c1305eccc517997" providerId="LiveId" clId="{019317FF-B941-429F-BC7A-BE0DFFC0A17C}" dt="2023-04-26T08:41:25.504" v="2" actId="14100"/>
        <pc:sldMkLst>
          <pc:docMk/>
          <pc:sldMk cId="2204855958" sldId="259"/>
        </pc:sldMkLst>
        <pc:spChg chg="mod">
          <ac:chgData name="Takehara Kazuyo" userId="6c1305eccc517997" providerId="LiveId" clId="{019317FF-B941-429F-BC7A-BE0DFFC0A17C}" dt="2023-04-26T08:41:20.072" v="1" actId="403"/>
          <ac:spMkLst>
            <pc:docMk/>
            <pc:sldMk cId="2204855958" sldId="259"/>
            <ac:spMk id="5" creationId="{1BB5C7B3-84A2-4814-B799-29BA4586A5C4}"/>
          </ac:spMkLst>
        </pc:spChg>
        <pc:spChg chg="mod">
          <ac:chgData name="Takehara Kazuyo" userId="6c1305eccc517997" providerId="LiveId" clId="{019317FF-B941-429F-BC7A-BE0DFFC0A17C}" dt="2023-04-26T08:41:25.504" v="2" actId="14100"/>
          <ac:spMkLst>
            <pc:docMk/>
            <pc:sldMk cId="2204855958" sldId="259"/>
            <ac:spMk id="6" creationId="{494F4944-A1B7-4D71-BD52-AC1EE4D52E87}"/>
          </ac:spMkLst>
        </pc:spChg>
        <pc:spChg chg="mod">
          <ac:chgData name="Takehara Kazuyo" userId="6c1305eccc517997" providerId="LiveId" clId="{019317FF-B941-429F-BC7A-BE0DFFC0A17C}" dt="2023-04-26T08:41:20.072" v="1" actId="403"/>
          <ac:spMkLst>
            <pc:docMk/>
            <pc:sldMk cId="2204855958" sldId="259"/>
            <ac:spMk id="7" creationId="{4828004A-877C-48C2-B0F2-C78E8DE8AAA3}"/>
          </ac:spMkLst>
        </pc:spChg>
        <pc:spChg chg="mod">
          <ac:chgData name="Takehara Kazuyo" userId="6c1305eccc517997" providerId="LiveId" clId="{019317FF-B941-429F-BC7A-BE0DFFC0A17C}" dt="2023-04-26T08:41:20.072" v="1" actId="403"/>
          <ac:spMkLst>
            <pc:docMk/>
            <pc:sldMk cId="2204855958" sldId="259"/>
            <ac:spMk id="8" creationId="{522902EB-2DB2-40D8-B00A-2A6B1DF5F334}"/>
          </ac:spMkLst>
        </pc:spChg>
      </pc:sldChg>
      <pc:sldChg chg="modSp mod">
        <pc:chgData name="Takehara Kazuyo" userId="6c1305eccc517997" providerId="LiveId" clId="{019317FF-B941-429F-BC7A-BE0DFFC0A17C}" dt="2023-04-26T08:41:31.854" v="3" actId="1076"/>
        <pc:sldMkLst>
          <pc:docMk/>
          <pc:sldMk cId="1383470687" sldId="260"/>
        </pc:sldMkLst>
        <pc:picChg chg="mod">
          <ac:chgData name="Takehara Kazuyo" userId="6c1305eccc517997" providerId="LiveId" clId="{019317FF-B941-429F-BC7A-BE0DFFC0A17C}" dt="2023-04-26T08:41:31.854" v="3" actId="1076"/>
          <ac:picMkLst>
            <pc:docMk/>
            <pc:sldMk cId="1383470687" sldId="260"/>
            <ac:picMk id="22" creationId="{7BB881D8-6013-400A-B322-7ECFF53F17B8}"/>
          </ac:picMkLst>
        </pc:picChg>
      </pc:sldChg>
      <pc:sldChg chg="addSp modSp">
        <pc:chgData name="Takehara Kazuyo" userId="6c1305eccc517997" providerId="LiveId" clId="{019317FF-B941-429F-BC7A-BE0DFFC0A17C}" dt="2023-04-26T08:41:46.831" v="4"/>
        <pc:sldMkLst>
          <pc:docMk/>
          <pc:sldMk cId="3369646382" sldId="261"/>
        </pc:sldMkLst>
        <pc:spChg chg="add mod">
          <ac:chgData name="Takehara Kazuyo" userId="6c1305eccc517997" providerId="LiveId" clId="{019317FF-B941-429F-BC7A-BE0DFFC0A17C}" dt="2023-04-26T08:41:46.831" v="4"/>
          <ac:spMkLst>
            <pc:docMk/>
            <pc:sldMk cId="3369646382" sldId="261"/>
            <ac:spMk id="2" creationId="{AA209431-B929-71CD-9364-A4DD596FEE97}"/>
          </ac:spMkLst>
        </pc:spChg>
        <pc:spChg chg="add mod">
          <ac:chgData name="Takehara Kazuyo" userId="6c1305eccc517997" providerId="LiveId" clId="{019317FF-B941-429F-BC7A-BE0DFFC0A17C}" dt="2023-04-26T08:41:46.831" v="4"/>
          <ac:spMkLst>
            <pc:docMk/>
            <pc:sldMk cId="3369646382" sldId="261"/>
            <ac:spMk id="3" creationId="{85933BF6-2C17-4304-475E-E57B87823B5A}"/>
          </ac:spMkLst>
        </pc:spChg>
      </pc:sldChg>
      <pc:sldChg chg="modSp mod">
        <pc:chgData name="Takehara Kazuyo" userId="6c1305eccc517997" providerId="LiveId" clId="{019317FF-B941-429F-BC7A-BE0DFFC0A17C}" dt="2023-04-26T08:43:18.050" v="6" actId="1076"/>
        <pc:sldMkLst>
          <pc:docMk/>
          <pc:sldMk cId="3298474526" sldId="264"/>
        </pc:sldMkLst>
        <pc:picChg chg="mod">
          <ac:chgData name="Takehara Kazuyo" userId="6c1305eccc517997" providerId="LiveId" clId="{019317FF-B941-429F-BC7A-BE0DFFC0A17C}" dt="2023-04-26T08:43:16.140" v="5" actId="1076"/>
          <ac:picMkLst>
            <pc:docMk/>
            <pc:sldMk cId="3298474526" sldId="264"/>
            <ac:picMk id="10" creationId="{8D6C6F49-716C-4416-8FFC-4B55C19966EC}"/>
          </ac:picMkLst>
        </pc:picChg>
        <pc:picChg chg="mod">
          <ac:chgData name="Takehara Kazuyo" userId="6c1305eccc517997" providerId="LiveId" clId="{019317FF-B941-429F-BC7A-BE0DFFC0A17C}" dt="2023-04-26T08:43:18.050" v="6" actId="1076"/>
          <ac:picMkLst>
            <pc:docMk/>
            <pc:sldMk cId="3298474526" sldId="264"/>
            <ac:picMk id="12" creationId="{F01C6AE5-C6A7-4826-B634-D89A20B3C468}"/>
          </ac:picMkLst>
        </pc:picChg>
      </pc:sldChg>
      <pc:sldChg chg="modSp mod">
        <pc:chgData name="Takehara Kazuyo" userId="6c1305eccc517997" providerId="LiveId" clId="{019317FF-B941-429F-BC7A-BE0DFFC0A17C}" dt="2023-04-26T08:43:30.114" v="8" actId="1076"/>
        <pc:sldMkLst>
          <pc:docMk/>
          <pc:sldMk cId="2907339255" sldId="265"/>
        </pc:sldMkLst>
        <pc:picChg chg="mod">
          <ac:chgData name="Takehara Kazuyo" userId="6c1305eccc517997" providerId="LiveId" clId="{019317FF-B941-429F-BC7A-BE0DFFC0A17C}" dt="2023-04-26T08:43:28.129" v="7" actId="1076"/>
          <ac:picMkLst>
            <pc:docMk/>
            <pc:sldMk cId="2907339255" sldId="265"/>
            <ac:picMk id="10" creationId="{8D6C6F49-716C-4416-8FFC-4B55C19966EC}"/>
          </ac:picMkLst>
        </pc:picChg>
        <pc:picChg chg="mod">
          <ac:chgData name="Takehara Kazuyo" userId="6c1305eccc517997" providerId="LiveId" clId="{019317FF-B941-429F-BC7A-BE0DFFC0A17C}" dt="2023-04-26T08:43:30.114" v="8" actId="1076"/>
          <ac:picMkLst>
            <pc:docMk/>
            <pc:sldMk cId="2907339255" sldId="265"/>
            <ac:picMk id="12" creationId="{F01C6AE5-C6A7-4826-B634-D89A20B3C468}"/>
          </ac:picMkLst>
        </pc:picChg>
      </pc:sldChg>
      <pc:sldChg chg="modSp mod">
        <pc:chgData name="Takehara Kazuyo" userId="6c1305eccc517997" providerId="LiveId" clId="{019317FF-B941-429F-BC7A-BE0DFFC0A17C}" dt="2023-04-26T08:43:52.185" v="10" actId="1076"/>
        <pc:sldMkLst>
          <pc:docMk/>
          <pc:sldMk cId="3146930167" sldId="266"/>
        </pc:sldMkLst>
        <pc:picChg chg="mod">
          <ac:chgData name="Takehara Kazuyo" userId="6c1305eccc517997" providerId="LiveId" clId="{019317FF-B941-429F-BC7A-BE0DFFC0A17C}" dt="2023-04-26T08:43:50.438" v="9" actId="1076"/>
          <ac:picMkLst>
            <pc:docMk/>
            <pc:sldMk cId="3146930167" sldId="266"/>
            <ac:picMk id="12" creationId="{AA593342-5591-4B35-9BB2-2614748E5969}"/>
          </ac:picMkLst>
        </pc:picChg>
        <pc:picChg chg="mod">
          <ac:chgData name="Takehara Kazuyo" userId="6c1305eccc517997" providerId="LiveId" clId="{019317FF-B941-429F-BC7A-BE0DFFC0A17C}" dt="2023-04-26T08:43:52.185" v="10" actId="1076"/>
          <ac:picMkLst>
            <pc:docMk/>
            <pc:sldMk cId="3146930167" sldId="266"/>
            <ac:picMk id="14" creationId="{0DA442A4-5285-449B-8BB0-4291740AB4BF}"/>
          </ac:picMkLst>
        </pc:picChg>
      </pc:sldChg>
      <pc:sldChg chg="modSp mod">
        <pc:chgData name="Takehara Kazuyo" userId="6c1305eccc517997" providerId="LiveId" clId="{019317FF-B941-429F-BC7A-BE0DFFC0A17C}" dt="2023-04-26T08:44:00.051" v="12" actId="1076"/>
        <pc:sldMkLst>
          <pc:docMk/>
          <pc:sldMk cId="327480936" sldId="267"/>
        </pc:sldMkLst>
        <pc:picChg chg="mod">
          <ac:chgData name="Takehara Kazuyo" userId="6c1305eccc517997" providerId="LiveId" clId="{019317FF-B941-429F-BC7A-BE0DFFC0A17C}" dt="2023-04-26T08:43:57.996" v="11" actId="1076"/>
          <ac:picMkLst>
            <pc:docMk/>
            <pc:sldMk cId="327480936" sldId="267"/>
            <ac:picMk id="12" creationId="{AA593342-5591-4B35-9BB2-2614748E5969}"/>
          </ac:picMkLst>
        </pc:picChg>
        <pc:picChg chg="mod">
          <ac:chgData name="Takehara Kazuyo" userId="6c1305eccc517997" providerId="LiveId" clId="{019317FF-B941-429F-BC7A-BE0DFFC0A17C}" dt="2023-04-26T08:44:00.051" v="12" actId="1076"/>
          <ac:picMkLst>
            <pc:docMk/>
            <pc:sldMk cId="327480936" sldId="267"/>
            <ac:picMk id="14" creationId="{0DA442A4-5285-449B-8BB0-4291740AB4BF}"/>
          </ac:picMkLst>
        </pc:picChg>
      </pc:sldChg>
      <pc:sldChg chg="addSp modSp mod">
        <pc:chgData name="Takehara Kazuyo" userId="6c1305eccc517997" providerId="LiveId" clId="{019317FF-B941-429F-BC7A-BE0DFFC0A17C}" dt="2023-04-26T08:45:08.784" v="16" actId="20577"/>
        <pc:sldMkLst>
          <pc:docMk/>
          <pc:sldMk cId="628314592" sldId="284"/>
        </pc:sldMkLst>
        <pc:spChg chg="add mod">
          <ac:chgData name="Takehara Kazuyo" userId="6c1305eccc517997" providerId="LiveId" clId="{019317FF-B941-429F-BC7A-BE0DFFC0A17C}" dt="2023-04-26T08:44:55.957" v="14" actId="1076"/>
          <ac:spMkLst>
            <pc:docMk/>
            <pc:sldMk cId="628314592" sldId="284"/>
            <ac:spMk id="4" creationId="{4D17F78E-B509-F45E-BAB4-E9826C51B80D}"/>
          </ac:spMkLst>
        </pc:spChg>
        <pc:spChg chg="add mod">
          <ac:chgData name="Takehara Kazuyo" userId="6c1305eccc517997" providerId="LiveId" clId="{019317FF-B941-429F-BC7A-BE0DFFC0A17C}" dt="2023-04-26T08:45:08.784" v="16" actId="20577"/>
          <ac:spMkLst>
            <pc:docMk/>
            <pc:sldMk cId="628314592" sldId="284"/>
            <ac:spMk id="6" creationId="{1166AC6D-CAF7-74F4-40E5-9BABEE73534C}"/>
          </ac:spMkLst>
        </pc:spChg>
        <pc:picChg chg="add mod">
          <ac:chgData name="Takehara Kazuyo" userId="6c1305eccc517997" providerId="LiveId" clId="{019317FF-B941-429F-BC7A-BE0DFFC0A17C}" dt="2023-04-26T08:44:55.957" v="14" actId="1076"/>
          <ac:picMkLst>
            <pc:docMk/>
            <pc:sldMk cId="628314592" sldId="284"/>
            <ac:picMk id="2" creationId="{D68E7869-768B-38D0-A5D3-142F1CBFAB84}"/>
          </ac:picMkLst>
        </pc:picChg>
      </pc:sldChg>
      <pc:sldChg chg="modSp mod">
        <pc:chgData name="Takehara Kazuyo" userId="6c1305eccc517997" providerId="LiveId" clId="{019317FF-B941-429F-BC7A-BE0DFFC0A17C}" dt="2023-04-26T08:45:31.266" v="17" actId="1076"/>
        <pc:sldMkLst>
          <pc:docMk/>
          <pc:sldMk cId="622632569" sldId="285"/>
        </pc:sldMkLst>
        <pc:picChg chg="mod">
          <ac:chgData name="Takehara Kazuyo" userId="6c1305eccc517997" providerId="LiveId" clId="{019317FF-B941-429F-BC7A-BE0DFFC0A17C}" dt="2023-04-26T08:45:31.266" v="17" actId="1076"/>
          <ac:picMkLst>
            <pc:docMk/>
            <pc:sldMk cId="622632569" sldId="285"/>
            <ac:picMk id="5" creationId="{D14095AC-4876-4CA1-90A4-F4FC2B950AAF}"/>
          </ac:picMkLst>
        </pc:picChg>
      </pc:sldChg>
      <pc:sldChg chg="modSp mod">
        <pc:chgData name="Takehara Kazuyo" userId="6c1305eccc517997" providerId="LiveId" clId="{019317FF-B941-429F-BC7A-BE0DFFC0A17C}" dt="2023-04-26T08:45:37.265" v="18" actId="1076"/>
        <pc:sldMkLst>
          <pc:docMk/>
          <pc:sldMk cId="3943667114" sldId="286"/>
        </pc:sldMkLst>
        <pc:picChg chg="mod">
          <ac:chgData name="Takehara Kazuyo" userId="6c1305eccc517997" providerId="LiveId" clId="{019317FF-B941-429F-BC7A-BE0DFFC0A17C}" dt="2023-04-26T08:45:37.265" v="18" actId="1076"/>
          <ac:picMkLst>
            <pc:docMk/>
            <pc:sldMk cId="3943667114" sldId="286"/>
            <ac:picMk id="5" creationId="{D14095AC-4876-4CA1-90A4-F4FC2B950AAF}"/>
          </ac:picMkLst>
        </pc:picChg>
      </pc:sldChg>
      <pc:sldChg chg="modSp mod">
        <pc:chgData name="Takehara Kazuyo" userId="6c1305eccc517997" providerId="LiveId" clId="{019317FF-B941-429F-BC7A-BE0DFFC0A17C}" dt="2023-04-26T08:45:46.885" v="19" actId="1076"/>
        <pc:sldMkLst>
          <pc:docMk/>
          <pc:sldMk cId="1848719921" sldId="287"/>
        </pc:sldMkLst>
        <pc:picChg chg="mod">
          <ac:chgData name="Takehara Kazuyo" userId="6c1305eccc517997" providerId="LiveId" clId="{019317FF-B941-429F-BC7A-BE0DFFC0A17C}" dt="2023-04-26T08:45:46.885" v="19" actId="1076"/>
          <ac:picMkLst>
            <pc:docMk/>
            <pc:sldMk cId="1848719921" sldId="287"/>
            <ac:picMk id="5" creationId="{AEFCFFB4-19D1-49D6-B7F5-13B10CB11736}"/>
          </ac:picMkLst>
        </pc:picChg>
      </pc:sldChg>
      <pc:sldChg chg="modSp mod">
        <pc:chgData name="Takehara Kazuyo" userId="6c1305eccc517997" providerId="LiveId" clId="{019317FF-B941-429F-BC7A-BE0DFFC0A17C}" dt="2023-04-26T08:46:58.069" v="25" actId="1076"/>
        <pc:sldMkLst>
          <pc:docMk/>
          <pc:sldMk cId="3487935084" sldId="300"/>
        </pc:sldMkLst>
        <pc:picChg chg="mod">
          <ac:chgData name="Takehara Kazuyo" userId="6c1305eccc517997" providerId="LiveId" clId="{019317FF-B941-429F-BC7A-BE0DFFC0A17C}" dt="2023-04-26T08:46:53.515" v="23" actId="1076"/>
          <ac:picMkLst>
            <pc:docMk/>
            <pc:sldMk cId="3487935084" sldId="300"/>
            <ac:picMk id="12" creationId="{AC086FD8-C83F-4159-A21F-7F605450C6DA}"/>
          </ac:picMkLst>
        </pc:picChg>
        <pc:picChg chg="mod">
          <ac:chgData name="Takehara Kazuyo" userId="6c1305eccc517997" providerId="LiveId" clId="{019317FF-B941-429F-BC7A-BE0DFFC0A17C}" dt="2023-04-26T08:46:55.905" v="24" actId="1076"/>
          <ac:picMkLst>
            <pc:docMk/>
            <pc:sldMk cId="3487935084" sldId="300"/>
            <ac:picMk id="13" creationId="{F98B850A-16F5-4BD0-81AE-F4DBCA31607D}"/>
          </ac:picMkLst>
        </pc:picChg>
        <pc:picChg chg="mod">
          <ac:chgData name="Takehara Kazuyo" userId="6c1305eccc517997" providerId="LiveId" clId="{019317FF-B941-429F-BC7A-BE0DFFC0A17C}" dt="2023-04-26T08:46:58.069" v="25" actId="1076"/>
          <ac:picMkLst>
            <pc:docMk/>
            <pc:sldMk cId="3487935084" sldId="300"/>
            <ac:picMk id="14" creationId="{2DE6AD20-CFBF-4B13-B312-5F52564308FB}"/>
          </ac:picMkLst>
        </pc:picChg>
      </pc:sldChg>
      <pc:sldChg chg="modSp mod">
        <pc:chgData name="Takehara Kazuyo" userId="6c1305eccc517997" providerId="LiveId" clId="{019317FF-B941-429F-BC7A-BE0DFFC0A17C}" dt="2023-04-26T08:47:07.688" v="28" actId="1076"/>
        <pc:sldMkLst>
          <pc:docMk/>
          <pc:sldMk cId="3127858317" sldId="301"/>
        </pc:sldMkLst>
        <pc:picChg chg="mod">
          <ac:chgData name="Takehara Kazuyo" userId="6c1305eccc517997" providerId="LiveId" clId="{019317FF-B941-429F-BC7A-BE0DFFC0A17C}" dt="2023-04-26T08:47:02.438" v="26" actId="1076"/>
          <ac:picMkLst>
            <pc:docMk/>
            <pc:sldMk cId="3127858317" sldId="301"/>
            <ac:picMk id="12" creationId="{AC086FD8-C83F-4159-A21F-7F605450C6DA}"/>
          </ac:picMkLst>
        </pc:picChg>
        <pc:picChg chg="mod">
          <ac:chgData name="Takehara Kazuyo" userId="6c1305eccc517997" providerId="LiveId" clId="{019317FF-B941-429F-BC7A-BE0DFFC0A17C}" dt="2023-04-26T08:47:05.082" v="27" actId="1076"/>
          <ac:picMkLst>
            <pc:docMk/>
            <pc:sldMk cId="3127858317" sldId="301"/>
            <ac:picMk id="13" creationId="{F98B850A-16F5-4BD0-81AE-F4DBCA31607D}"/>
          </ac:picMkLst>
        </pc:picChg>
        <pc:picChg chg="mod">
          <ac:chgData name="Takehara Kazuyo" userId="6c1305eccc517997" providerId="LiveId" clId="{019317FF-B941-429F-BC7A-BE0DFFC0A17C}" dt="2023-04-26T08:47:07.688" v="28" actId="1076"/>
          <ac:picMkLst>
            <pc:docMk/>
            <pc:sldMk cId="3127858317" sldId="301"/>
            <ac:picMk id="14" creationId="{2DE6AD20-CFBF-4B13-B312-5F52564308FB}"/>
          </ac:picMkLst>
        </pc:picChg>
      </pc:sldChg>
      <pc:sldChg chg="modSp mod">
        <pc:chgData name="Takehara Kazuyo" userId="6c1305eccc517997" providerId="LiveId" clId="{019317FF-B941-429F-BC7A-BE0DFFC0A17C}" dt="2023-04-26T08:48:02.742" v="30" actId="1076"/>
        <pc:sldMkLst>
          <pc:docMk/>
          <pc:sldMk cId="2215269471" sldId="315"/>
        </pc:sldMkLst>
        <pc:picChg chg="mod">
          <ac:chgData name="Takehara Kazuyo" userId="6c1305eccc517997" providerId="LiveId" clId="{019317FF-B941-429F-BC7A-BE0DFFC0A17C}" dt="2023-04-26T08:47:59.859" v="29" actId="1076"/>
          <ac:picMkLst>
            <pc:docMk/>
            <pc:sldMk cId="2215269471" sldId="315"/>
            <ac:picMk id="6" creationId="{8C59316D-55A9-4E4B-8A9B-42BE47AFC9A3}"/>
          </ac:picMkLst>
        </pc:picChg>
        <pc:picChg chg="mod">
          <ac:chgData name="Takehara Kazuyo" userId="6c1305eccc517997" providerId="LiveId" clId="{019317FF-B941-429F-BC7A-BE0DFFC0A17C}" dt="2023-04-26T08:48:02.742" v="30" actId="1076"/>
          <ac:picMkLst>
            <pc:docMk/>
            <pc:sldMk cId="2215269471" sldId="315"/>
            <ac:picMk id="9" creationId="{C140635A-6BA2-4DF4-9436-B1F8F52795BC}"/>
          </ac:picMkLst>
        </pc:picChg>
      </pc:sldChg>
      <pc:sldChg chg="modSp mod">
        <pc:chgData name="Takehara Kazuyo" userId="6c1305eccc517997" providerId="LiveId" clId="{019317FF-B941-429F-BC7A-BE0DFFC0A17C}" dt="2023-04-26T08:48:08.247" v="32" actId="1076"/>
        <pc:sldMkLst>
          <pc:docMk/>
          <pc:sldMk cId="1180689899" sldId="316"/>
        </pc:sldMkLst>
        <pc:picChg chg="mod">
          <ac:chgData name="Takehara Kazuyo" userId="6c1305eccc517997" providerId="LiveId" clId="{019317FF-B941-429F-BC7A-BE0DFFC0A17C}" dt="2023-04-26T08:48:06.174" v="31" actId="1076"/>
          <ac:picMkLst>
            <pc:docMk/>
            <pc:sldMk cId="1180689899" sldId="316"/>
            <ac:picMk id="6" creationId="{8C59316D-55A9-4E4B-8A9B-42BE47AFC9A3}"/>
          </ac:picMkLst>
        </pc:picChg>
        <pc:picChg chg="mod">
          <ac:chgData name="Takehara Kazuyo" userId="6c1305eccc517997" providerId="LiveId" clId="{019317FF-B941-429F-BC7A-BE0DFFC0A17C}" dt="2023-04-26T08:48:08.247" v="32" actId="1076"/>
          <ac:picMkLst>
            <pc:docMk/>
            <pc:sldMk cId="1180689899" sldId="316"/>
            <ac:picMk id="9" creationId="{C140635A-6BA2-4DF4-9436-B1F8F52795BC}"/>
          </ac:picMkLst>
        </pc:picChg>
      </pc:sldChg>
      <pc:sldChg chg="modSp mod">
        <pc:chgData name="Takehara Kazuyo" userId="6c1305eccc517997" providerId="LiveId" clId="{019317FF-B941-429F-BC7A-BE0DFFC0A17C}" dt="2023-04-26T08:48:18.083" v="35" actId="1076"/>
        <pc:sldMkLst>
          <pc:docMk/>
          <pc:sldMk cId="3962541974" sldId="317"/>
        </pc:sldMkLst>
        <pc:picChg chg="mod">
          <ac:chgData name="Takehara Kazuyo" userId="6c1305eccc517997" providerId="LiveId" clId="{019317FF-B941-429F-BC7A-BE0DFFC0A17C}" dt="2023-04-26T08:48:18.083" v="35" actId="1076"/>
          <ac:picMkLst>
            <pc:docMk/>
            <pc:sldMk cId="3962541974" sldId="317"/>
            <ac:picMk id="13" creationId="{5D12DCA0-ACEC-48C4-AE80-09D2A47C6383}"/>
          </ac:picMkLst>
        </pc:picChg>
        <pc:picChg chg="mod">
          <ac:chgData name="Takehara Kazuyo" userId="6c1305eccc517997" providerId="LiveId" clId="{019317FF-B941-429F-BC7A-BE0DFFC0A17C}" dt="2023-04-26T08:48:15.635" v="34" actId="1076"/>
          <ac:picMkLst>
            <pc:docMk/>
            <pc:sldMk cId="3962541974" sldId="317"/>
            <ac:picMk id="17" creationId="{5358786F-F36B-4C08-9AEC-021751C46B49}"/>
          </ac:picMkLst>
        </pc:picChg>
      </pc:sldChg>
      <pc:sldChg chg="modSp mod">
        <pc:chgData name="Takehara Kazuyo" userId="6c1305eccc517997" providerId="LiveId" clId="{019317FF-B941-429F-BC7A-BE0DFFC0A17C}" dt="2023-04-26T08:48:28.874" v="37" actId="1076"/>
        <pc:sldMkLst>
          <pc:docMk/>
          <pc:sldMk cId="973249510" sldId="318"/>
        </pc:sldMkLst>
        <pc:picChg chg="mod">
          <ac:chgData name="Takehara Kazuyo" userId="6c1305eccc517997" providerId="LiveId" clId="{019317FF-B941-429F-BC7A-BE0DFFC0A17C}" dt="2023-04-26T08:48:27.031" v="36" actId="1076"/>
          <ac:picMkLst>
            <pc:docMk/>
            <pc:sldMk cId="973249510" sldId="318"/>
            <ac:picMk id="13" creationId="{5D12DCA0-ACEC-48C4-AE80-09D2A47C6383}"/>
          </ac:picMkLst>
        </pc:picChg>
        <pc:picChg chg="mod">
          <ac:chgData name="Takehara Kazuyo" userId="6c1305eccc517997" providerId="LiveId" clId="{019317FF-B941-429F-BC7A-BE0DFFC0A17C}" dt="2023-04-26T08:48:28.874" v="37" actId="1076"/>
          <ac:picMkLst>
            <pc:docMk/>
            <pc:sldMk cId="973249510" sldId="318"/>
            <ac:picMk id="17" creationId="{5358786F-F36B-4C08-9AEC-021751C46B49}"/>
          </ac:picMkLst>
        </pc:picChg>
      </pc:sldChg>
      <pc:sldChg chg="modSp mod">
        <pc:chgData name="Takehara Kazuyo" userId="6c1305eccc517997" providerId="LiveId" clId="{019317FF-B941-429F-BC7A-BE0DFFC0A17C}" dt="2023-04-26T08:48:35.266" v="39" actId="1076"/>
        <pc:sldMkLst>
          <pc:docMk/>
          <pc:sldMk cId="1774704212" sldId="319"/>
        </pc:sldMkLst>
        <pc:picChg chg="mod">
          <ac:chgData name="Takehara Kazuyo" userId="6c1305eccc517997" providerId="LiveId" clId="{019317FF-B941-429F-BC7A-BE0DFFC0A17C}" dt="2023-04-26T08:48:32.920" v="38" actId="1076"/>
          <ac:picMkLst>
            <pc:docMk/>
            <pc:sldMk cId="1774704212" sldId="319"/>
            <ac:picMk id="13" creationId="{EEFF1BE5-6302-4C09-B94A-5D09F0C7781D}"/>
          </ac:picMkLst>
        </pc:picChg>
        <pc:picChg chg="mod">
          <ac:chgData name="Takehara Kazuyo" userId="6c1305eccc517997" providerId="LiveId" clId="{019317FF-B941-429F-BC7A-BE0DFFC0A17C}" dt="2023-04-26T08:48:35.266" v="39" actId="1076"/>
          <ac:picMkLst>
            <pc:docMk/>
            <pc:sldMk cId="1774704212" sldId="319"/>
            <ac:picMk id="15" creationId="{20A1CCBB-1A55-4C31-90CE-A6804DCB1480}"/>
          </ac:picMkLst>
        </pc:picChg>
      </pc:sldChg>
      <pc:sldChg chg="modSp mod">
        <pc:chgData name="Takehara Kazuyo" userId="6c1305eccc517997" providerId="LiveId" clId="{019317FF-B941-429F-BC7A-BE0DFFC0A17C}" dt="2023-04-26T08:48:42.013" v="41" actId="1076"/>
        <pc:sldMkLst>
          <pc:docMk/>
          <pc:sldMk cId="4240219010" sldId="320"/>
        </pc:sldMkLst>
        <pc:picChg chg="mod">
          <ac:chgData name="Takehara Kazuyo" userId="6c1305eccc517997" providerId="LiveId" clId="{019317FF-B941-429F-BC7A-BE0DFFC0A17C}" dt="2023-04-26T08:48:39.422" v="40" actId="1076"/>
          <ac:picMkLst>
            <pc:docMk/>
            <pc:sldMk cId="4240219010" sldId="320"/>
            <ac:picMk id="13" creationId="{EEFF1BE5-6302-4C09-B94A-5D09F0C7781D}"/>
          </ac:picMkLst>
        </pc:picChg>
        <pc:picChg chg="mod">
          <ac:chgData name="Takehara Kazuyo" userId="6c1305eccc517997" providerId="LiveId" clId="{019317FF-B941-429F-BC7A-BE0DFFC0A17C}" dt="2023-04-26T08:48:42.013" v="41" actId="1076"/>
          <ac:picMkLst>
            <pc:docMk/>
            <pc:sldMk cId="4240219010" sldId="320"/>
            <ac:picMk id="15" creationId="{20A1CCBB-1A55-4C31-90CE-A6804DCB1480}"/>
          </ac:picMkLst>
        </pc:picChg>
      </pc:sldChg>
      <pc:sldChg chg="modSp mod">
        <pc:chgData name="Takehara Kazuyo" userId="6c1305eccc517997" providerId="LiveId" clId="{019317FF-B941-429F-BC7A-BE0DFFC0A17C}" dt="2023-04-26T08:49:40.894" v="51" actId="1076"/>
        <pc:sldMkLst>
          <pc:docMk/>
          <pc:sldMk cId="3266900713" sldId="334"/>
        </pc:sldMkLst>
        <pc:picChg chg="mod">
          <ac:chgData name="Takehara Kazuyo" userId="6c1305eccc517997" providerId="LiveId" clId="{019317FF-B941-429F-BC7A-BE0DFFC0A17C}" dt="2023-04-26T08:49:40.894" v="51" actId="1076"/>
          <ac:picMkLst>
            <pc:docMk/>
            <pc:sldMk cId="3266900713" sldId="334"/>
            <ac:picMk id="21" creationId="{BFD4DAD5-85F5-4031-8DAC-E7E35D1F169E}"/>
          </ac:picMkLst>
        </pc:picChg>
        <pc:picChg chg="mod">
          <ac:chgData name="Takehara Kazuyo" userId="6c1305eccc517997" providerId="LiveId" clId="{019317FF-B941-429F-BC7A-BE0DFFC0A17C}" dt="2023-04-26T08:49:33.527" v="48" actId="1076"/>
          <ac:picMkLst>
            <pc:docMk/>
            <pc:sldMk cId="3266900713" sldId="334"/>
            <ac:picMk id="22" creationId="{9376293D-BB98-4EF5-BF70-E9B8D2E38286}"/>
          </ac:picMkLst>
        </pc:picChg>
        <pc:picChg chg="mod">
          <ac:chgData name="Takehara Kazuyo" userId="6c1305eccc517997" providerId="LiveId" clId="{019317FF-B941-429F-BC7A-BE0DFFC0A17C}" dt="2023-04-26T08:49:39.478" v="50" actId="1076"/>
          <ac:picMkLst>
            <pc:docMk/>
            <pc:sldMk cId="3266900713" sldId="334"/>
            <ac:picMk id="23" creationId="{A3D0C730-3DD1-49DF-9C48-EFB854AA728B}"/>
          </ac:picMkLst>
        </pc:picChg>
      </pc:sldChg>
      <pc:sldChg chg="modSp mod">
        <pc:chgData name="Takehara Kazuyo" userId="6c1305eccc517997" providerId="LiveId" clId="{019317FF-B941-429F-BC7A-BE0DFFC0A17C}" dt="2023-04-26T08:50:09.253" v="56" actId="167"/>
        <pc:sldMkLst>
          <pc:docMk/>
          <pc:sldMk cId="2644941357" sldId="335"/>
        </pc:sldMkLst>
        <pc:picChg chg="ord">
          <ac:chgData name="Takehara Kazuyo" userId="6c1305eccc517997" providerId="LiveId" clId="{019317FF-B941-429F-BC7A-BE0DFFC0A17C}" dt="2023-04-26T08:50:09.253" v="56" actId="167"/>
          <ac:picMkLst>
            <pc:docMk/>
            <pc:sldMk cId="2644941357" sldId="335"/>
            <ac:picMk id="4" creationId="{3AAC5FD8-E554-4400-BF03-75DA210F2B5E}"/>
          </ac:picMkLst>
        </pc:picChg>
        <pc:picChg chg="mod">
          <ac:chgData name="Takehara Kazuyo" userId="6c1305eccc517997" providerId="LiveId" clId="{019317FF-B941-429F-BC7A-BE0DFFC0A17C}" dt="2023-04-26T08:49:57.606" v="52" actId="1076"/>
          <ac:picMkLst>
            <pc:docMk/>
            <pc:sldMk cId="2644941357" sldId="335"/>
            <ac:picMk id="21" creationId="{BFD4DAD5-85F5-4031-8DAC-E7E35D1F169E}"/>
          </ac:picMkLst>
        </pc:picChg>
        <pc:picChg chg="mod">
          <ac:chgData name="Takehara Kazuyo" userId="6c1305eccc517997" providerId="LiveId" clId="{019317FF-B941-429F-BC7A-BE0DFFC0A17C}" dt="2023-04-26T08:50:06.354" v="55" actId="1076"/>
          <ac:picMkLst>
            <pc:docMk/>
            <pc:sldMk cId="2644941357" sldId="335"/>
            <ac:picMk id="22" creationId="{9376293D-BB98-4EF5-BF70-E9B8D2E38286}"/>
          </ac:picMkLst>
        </pc:picChg>
        <pc:picChg chg="mod">
          <ac:chgData name="Takehara Kazuyo" userId="6c1305eccc517997" providerId="LiveId" clId="{019317FF-B941-429F-BC7A-BE0DFFC0A17C}" dt="2023-04-26T08:50:04.765" v="54" actId="1076"/>
          <ac:picMkLst>
            <pc:docMk/>
            <pc:sldMk cId="2644941357" sldId="335"/>
            <ac:picMk id="23" creationId="{A3D0C730-3DD1-49DF-9C48-EFB854AA728B}"/>
          </ac:picMkLst>
        </pc:picChg>
      </pc:sldChg>
    </pc:docChg>
  </pc:docChgLst>
  <pc:docChgLst>
    <pc:chgData name="Takehara Kazuyo" userId="6c1305eccc517997" providerId="LiveId" clId="{D0A5D11C-6846-4B69-8B6A-78CB84DEAF75}"/>
    <pc:docChg chg="undo custSel addSld delSld modSld">
      <pc:chgData name="Takehara Kazuyo" userId="6c1305eccc517997" providerId="LiveId" clId="{D0A5D11C-6846-4B69-8B6A-78CB84DEAF75}" dt="2022-04-01T03:09:25.713" v="76" actId="2696"/>
      <pc:docMkLst>
        <pc:docMk/>
      </pc:docMkLst>
      <pc:sldChg chg="modSp mod">
        <pc:chgData name="Takehara Kazuyo" userId="6c1305eccc517997" providerId="LiveId" clId="{D0A5D11C-6846-4B69-8B6A-78CB84DEAF75}" dt="2022-03-09T08:39:56.106" v="0" actId="1076"/>
        <pc:sldMkLst>
          <pc:docMk/>
          <pc:sldMk cId="1222157413" sldId="257"/>
        </pc:sldMkLst>
        <pc:picChg chg="mod">
          <ac:chgData name="Takehara Kazuyo" userId="6c1305eccc517997" providerId="LiveId" clId="{D0A5D11C-6846-4B69-8B6A-78CB84DEAF75}" dt="2022-03-09T08:39:56.106" v="0" actId="1076"/>
          <ac:picMkLst>
            <pc:docMk/>
            <pc:sldMk cId="1222157413" sldId="257"/>
            <ac:picMk id="22" creationId="{7BB881D8-6013-400A-B322-7ECFF53F17B8}"/>
          </ac:picMkLst>
        </pc:picChg>
      </pc:sldChg>
      <pc:sldChg chg="modSp mod">
        <pc:chgData name="Takehara Kazuyo" userId="6c1305eccc517997" providerId="LiveId" clId="{D0A5D11C-6846-4B69-8B6A-78CB84DEAF75}" dt="2022-03-09T08:40:05.729" v="2" actId="207"/>
        <pc:sldMkLst>
          <pc:docMk/>
          <pc:sldMk cId="544859433" sldId="258"/>
        </pc:sldMkLst>
        <pc:spChg chg="mod">
          <ac:chgData name="Takehara Kazuyo" userId="6c1305eccc517997" providerId="LiveId" clId="{D0A5D11C-6846-4B69-8B6A-78CB84DEAF75}" dt="2022-03-09T08:40:05.729" v="2" actId="207"/>
          <ac:spMkLst>
            <pc:docMk/>
            <pc:sldMk cId="544859433" sldId="258"/>
            <ac:spMk id="5" creationId="{5E3CAF14-A4C7-4F80-B1E4-B6115DAED103}"/>
          </ac:spMkLst>
        </pc:spChg>
        <pc:spChg chg="mod">
          <ac:chgData name="Takehara Kazuyo" userId="6c1305eccc517997" providerId="LiveId" clId="{D0A5D11C-6846-4B69-8B6A-78CB84DEAF75}" dt="2022-03-09T08:40:05.729" v="2" actId="207"/>
          <ac:spMkLst>
            <pc:docMk/>
            <pc:sldMk cId="544859433" sldId="258"/>
            <ac:spMk id="6" creationId="{43DA4C52-E8E9-4DDE-9BB2-305920674DC8}"/>
          </ac:spMkLst>
        </pc:spChg>
        <pc:spChg chg="mod">
          <ac:chgData name="Takehara Kazuyo" userId="6c1305eccc517997" providerId="LiveId" clId="{D0A5D11C-6846-4B69-8B6A-78CB84DEAF75}" dt="2022-03-09T08:40:05.729" v="2" actId="207"/>
          <ac:spMkLst>
            <pc:docMk/>
            <pc:sldMk cId="544859433" sldId="258"/>
            <ac:spMk id="7" creationId="{3F1B1F4C-BAB0-41C6-9526-CA7D21012E9B}"/>
          </ac:spMkLst>
        </pc:spChg>
        <pc:spChg chg="mod">
          <ac:chgData name="Takehara Kazuyo" userId="6c1305eccc517997" providerId="LiveId" clId="{D0A5D11C-6846-4B69-8B6A-78CB84DEAF75}" dt="2022-03-09T08:40:05.729" v="2" actId="207"/>
          <ac:spMkLst>
            <pc:docMk/>
            <pc:sldMk cId="544859433" sldId="258"/>
            <ac:spMk id="8" creationId="{88E3635A-8362-41EC-BF0A-EC57AFCAB056}"/>
          </ac:spMkLst>
        </pc:spChg>
      </pc:sldChg>
      <pc:sldChg chg="modSp mod">
        <pc:chgData name="Takehara Kazuyo" userId="6c1305eccc517997" providerId="LiveId" clId="{D0A5D11C-6846-4B69-8B6A-78CB84DEAF75}" dt="2022-03-09T08:40:14.098" v="4" actId="207"/>
        <pc:sldMkLst>
          <pc:docMk/>
          <pc:sldMk cId="2204855958" sldId="259"/>
        </pc:sldMkLst>
        <pc:spChg chg="mod">
          <ac:chgData name="Takehara Kazuyo" userId="6c1305eccc517997" providerId="LiveId" clId="{D0A5D11C-6846-4B69-8B6A-78CB84DEAF75}" dt="2022-03-09T08:40:14.098" v="4" actId="207"/>
          <ac:spMkLst>
            <pc:docMk/>
            <pc:sldMk cId="2204855958" sldId="259"/>
            <ac:spMk id="5" creationId="{1BB5C7B3-84A2-4814-B799-29BA4586A5C4}"/>
          </ac:spMkLst>
        </pc:spChg>
        <pc:spChg chg="mod">
          <ac:chgData name="Takehara Kazuyo" userId="6c1305eccc517997" providerId="LiveId" clId="{D0A5D11C-6846-4B69-8B6A-78CB84DEAF75}" dt="2022-03-09T08:40:14.098" v="4" actId="207"/>
          <ac:spMkLst>
            <pc:docMk/>
            <pc:sldMk cId="2204855958" sldId="259"/>
            <ac:spMk id="6" creationId="{494F4944-A1B7-4D71-BD52-AC1EE4D52E87}"/>
          </ac:spMkLst>
        </pc:spChg>
        <pc:spChg chg="mod">
          <ac:chgData name="Takehara Kazuyo" userId="6c1305eccc517997" providerId="LiveId" clId="{D0A5D11C-6846-4B69-8B6A-78CB84DEAF75}" dt="2022-03-09T08:40:14.098" v="4" actId="207"/>
          <ac:spMkLst>
            <pc:docMk/>
            <pc:sldMk cId="2204855958" sldId="259"/>
            <ac:spMk id="7" creationId="{4828004A-877C-48C2-B0F2-C78E8DE8AAA3}"/>
          </ac:spMkLst>
        </pc:spChg>
        <pc:spChg chg="mod">
          <ac:chgData name="Takehara Kazuyo" userId="6c1305eccc517997" providerId="LiveId" clId="{D0A5D11C-6846-4B69-8B6A-78CB84DEAF75}" dt="2022-03-09T08:40:14.098" v="4" actId="207"/>
          <ac:spMkLst>
            <pc:docMk/>
            <pc:sldMk cId="2204855958" sldId="259"/>
            <ac:spMk id="8" creationId="{522902EB-2DB2-40D8-B00A-2A6B1DF5F334}"/>
          </ac:spMkLst>
        </pc:spChg>
      </pc:sldChg>
      <pc:sldChg chg="modSp mod">
        <pc:chgData name="Takehara Kazuyo" userId="6c1305eccc517997" providerId="LiveId" clId="{D0A5D11C-6846-4B69-8B6A-78CB84DEAF75}" dt="2022-03-09T08:40:18.678" v="5" actId="1076"/>
        <pc:sldMkLst>
          <pc:docMk/>
          <pc:sldMk cId="1383470687" sldId="260"/>
        </pc:sldMkLst>
        <pc:picChg chg="mod">
          <ac:chgData name="Takehara Kazuyo" userId="6c1305eccc517997" providerId="LiveId" clId="{D0A5D11C-6846-4B69-8B6A-78CB84DEAF75}" dt="2022-03-09T08:40:18.678" v="5" actId="1076"/>
          <ac:picMkLst>
            <pc:docMk/>
            <pc:sldMk cId="1383470687" sldId="260"/>
            <ac:picMk id="22" creationId="{7BB881D8-6013-400A-B322-7ECFF53F17B8}"/>
          </ac:picMkLst>
        </pc:picChg>
      </pc:sldChg>
      <pc:sldChg chg="addSp modSp mod modAnim">
        <pc:chgData name="Takehara Kazuyo" userId="6c1305eccc517997" providerId="LiveId" clId="{D0A5D11C-6846-4B69-8B6A-78CB84DEAF75}" dt="2022-03-09T08:40:31.524" v="8" actId="1076"/>
        <pc:sldMkLst>
          <pc:docMk/>
          <pc:sldMk cId="3369646382" sldId="261"/>
        </pc:sldMkLst>
        <pc:picChg chg="add mod">
          <ac:chgData name="Takehara Kazuyo" userId="6c1305eccc517997" providerId="LiveId" clId="{D0A5D11C-6846-4B69-8B6A-78CB84DEAF75}" dt="2022-03-09T08:40:31.524" v="8" actId="1076"/>
          <ac:picMkLst>
            <pc:docMk/>
            <pc:sldMk cId="3369646382" sldId="261"/>
            <ac:picMk id="10" creationId="{B9F185C4-2507-438A-A735-F1116B3A382D}"/>
          </ac:picMkLst>
        </pc:picChg>
      </pc:sldChg>
      <pc:sldChg chg="modSp del mod">
        <pc:chgData name="Takehara Kazuyo" userId="6c1305eccc517997" providerId="LiveId" clId="{D0A5D11C-6846-4B69-8B6A-78CB84DEAF75}" dt="2022-03-09T08:41:39.133" v="17" actId="2696"/>
        <pc:sldMkLst>
          <pc:docMk/>
          <pc:sldMk cId="1979396696" sldId="262"/>
        </pc:sldMkLst>
        <pc:picChg chg="mod">
          <ac:chgData name="Takehara Kazuyo" userId="6c1305eccc517997" providerId="LiveId" clId="{D0A5D11C-6846-4B69-8B6A-78CB84DEAF75}" dt="2022-03-09T08:40:26.196" v="6" actId="1076"/>
          <ac:picMkLst>
            <pc:docMk/>
            <pc:sldMk cId="1979396696" sldId="262"/>
            <ac:picMk id="2" creationId="{25E72A57-6125-49F7-B740-D139F7A1B385}"/>
          </ac:picMkLst>
        </pc:picChg>
      </pc:sldChg>
      <pc:sldChg chg="modSp mod">
        <pc:chgData name="Takehara Kazuyo" userId="6c1305eccc517997" providerId="LiveId" clId="{D0A5D11C-6846-4B69-8B6A-78CB84DEAF75}" dt="2022-03-09T08:45:45.127" v="21" actId="14100"/>
        <pc:sldMkLst>
          <pc:docMk/>
          <pc:sldMk cId="2768016451" sldId="290"/>
        </pc:sldMkLst>
        <pc:spChg chg="mod">
          <ac:chgData name="Takehara Kazuyo" userId="6c1305eccc517997" providerId="LiveId" clId="{D0A5D11C-6846-4B69-8B6A-78CB84DEAF75}" dt="2022-03-09T08:45:45.127" v="21" actId="14100"/>
          <ac:spMkLst>
            <pc:docMk/>
            <pc:sldMk cId="2768016451" sldId="290"/>
            <ac:spMk id="6" creationId="{45ADA151-F682-4158-B568-8FD245CA0CBC}"/>
          </ac:spMkLst>
        </pc:spChg>
      </pc:sldChg>
      <pc:sldChg chg="modSp mod">
        <pc:chgData name="Takehara Kazuyo" userId="6c1305eccc517997" providerId="LiveId" clId="{D0A5D11C-6846-4B69-8B6A-78CB84DEAF75}" dt="2022-03-09T08:46:18.850" v="22" actId="1076"/>
        <pc:sldMkLst>
          <pc:docMk/>
          <pc:sldMk cId="312073471" sldId="292"/>
        </pc:sldMkLst>
        <pc:picChg chg="mod">
          <ac:chgData name="Takehara Kazuyo" userId="6c1305eccc517997" providerId="LiveId" clId="{D0A5D11C-6846-4B69-8B6A-78CB84DEAF75}" dt="2022-03-09T08:46:18.850" v="22" actId="1076"/>
          <ac:picMkLst>
            <pc:docMk/>
            <pc:sldMk cId="312073471" sldId="292"/>
            <ac:picMk id="19" creationId="{14EFEE6B-1FCC-4622-98DC-B67D1B0F99B5}"/>
          </ac:picMkLst>
        </pc:picChg>
      </pc:sldChg>
      <pc:sldChg chg="modSp mod">
        <pc:chgData name="Takehara Kazuyo" userId="6c1305eccc517997" providerId="LiveId" clId="{D0A5D11C-6846-4B69-8B6A-78CB84DEAF75}" dt="2022-03-09T08:45:08.643" v="20" actId="14100"/>
        <pc:sldMkLst>
          <pc:docMk/>
          <pc:sldMk cId="3698845002" sldId="304"/>
        </pc:sldMkLst>
        <pc:spChg chg="mod">
          <ac:chgData name="Takehara Kazuyo" userId="6c1305eccc517997" providerId="LiveId" clId="{D0A5D11C-6846-4B69-8B6A-78CB84DEAF75}" dt="2022-03-09T08:45:08.643" v="20" actId="14100"/>
          <ac:spMkLst>
            <pc:docMk/>
            <pc:sldMk cId="3698845002" sldId="304"/>
            <ac:spMk id="4" creationId="{D3037856-75B5-4514-9AB3-B638C3EC2485}"/>
          </ac:spMkLst>
        </pc:spChg>
      </pc:sldChg>
      <pc:sldChg chg="modSp mod">
        <pc:chgData name="Takehara Kazuyo" userId="6c1305eccc517997" providerId="LiveId" clId="{D0A5D11C-6846-4B69-8B6A-78CB84DEAF75}" dt="2022-03-09T08:46:43.610" v="24" actId="14100"/>
        <pc:sldMkLst>
          <pc:docMk/>
          <pc:sldMk cId="4090400098" sldId="305"/>
        </pc:sldMkLst>
        <pc:spChg chg="mod">
          <ac:chgData name="Takehara Kazuyo" userId="6c1305eccc517997" providerId="LiveId" clId="{D0A5D11C-6846-4B69-8B6A-78CB84DEAF75}" dt="2022-03-09T08:46:43.610" v="24" actId="14100"/>
          <ac:spMkLst>
            <pc:docMk/>
            <pc:sldMk cId="4090400098" sldId="305"/>
            <ac:spMk id="4" creationId="{D3037856-75B5-4514-9AB3-B638C3EC2485}"/>
          </ac:spMkLst>
        </pc:spChg>
      </pc:sldChg>
      <pc:sldChg chg="modSp mod">
        <pc:chgData name="Takehara Kazuyo" userId="6c1305eccc517997" providerId="LiveId" clId="{D0A5D11C-6846-4B69-8B6A-78CB84DEAF75}" dt="2022-03-09T08:47:14.125" v="26" actId="207"/>
        <pc:sldMkLst>
          <pc:docMk/>
          <pc:sldMk cId="4098848738" sldId="307"/>
        </pc:sldMkLst>
        <pc:spChg chg="mod">
          <ac:chgData name="Takehara Kazuyo" userId="6c1305eccc517997" providerId="LiveId" clId="{D0A5D11C-6846-4B69-8B6A-78CB84DEAF75}" dt="2022-03-09T08:47:14.125" v="26" actId="207"/>
          <ac:spMkLst>
            <pc:docMk/>
            <pc:sldMk cId="4098848738" sldId="307"/>
            <ac:spMk id="5" creationId="{AF0DD844-CCBE-42C5-8F55-4866BC4CED4B}"/>
          </ac:spMkLst>
        </pc:spChg>
        <pc:spChg chg="mod">
          <ac:chgData name="Takehara Kazuyo" userId="6c1305eccc517997" providerId="LiveId" clId="{D0A5D11C-6846-4B69-8B6A-78CB84DEAF75}" dt="2022-03-09T08:47:14.125" v="26" actId="207"/>
          <ac:spMkLst>
            <pc:docMk/>
            <pc:sldMk cId="4098848738" sldId="307"/>
            <ac:spMk id="6" creationId="{BA576C29-897F-4D7F-AFAD-35E73D10C172}"/>
          </ac:spMkLst>
        </pc:spChg>
        <pc:spChg chg="mod">
          <ac:chgData name="Takehara Kazuyo" userId="6c1305eccc517997" providerId="LiveId" clId="{D0A5D11C-6846-4B69-8B6A-78CB84DEAF75}" dt="2022-03-09T08:47:14.125" v="26" actId="207"/>
          <ac:spMkLst>
            <pc:docMk/>
            <pc:sldMk cId="4098848738" sldId="307"/>
            <ac:spMk id="7" creationId="{1A6FAD9A-40CD-4DF7-8A05-A5B54B8D0A3E}"/>
          </ac:spMkLst>
        </pc:spChg>
      </pc:sldChg>
      <pc:sldChg chg="modSp mod">
        <pc:chgData name="Takehara Kazuyo" userId="6c1305eccc517997" providerId="LiveId" clId="{D0A5D11C-6846-4B69-8B6A-78CB84DEAF75}" dt="2022-03-09T08:47:25.582" v="28" actId="207"/>
        <pc:sldMkLst>
          <pc:docMk/>
          <pc:sldMk cId="2339213411" sldId="308"/>
        </pc:sldMkLst>
        <pc:spChg chg="mod">
          <ac:chgData name="Takehara Kazuyo" userId="6c1305eccc517997" providerId="LiveId" clId="{D0A5D11C-6846-4B69-8B6A-78CB84DEAF75}" dt="2022-03-09T08:47:25.582" v="28" actId="207"/>
          <ac:spMkLst>
            <pc:docMk/>
            <pc:sldMk cId="2339213411" sldId="308"/>
            <ac:spMk id="5" creationId="{6A6D39DE-ECB2-4B95-A023-0FEE1C712FF2}"/>
          </ac:spMkLst>
        </pc:spChg>
        <pc:spChg chg="mod">
          <ac:chgData name="Takehara Kazuyo" userId="6c1305eccc517997" providerId="LiveId" clId="{D0A5D11C-6846-4B69-8B6A-78CB84DEAF75}" dt="2022-03-09T08:47:25.582" v="28" actId="207"/>
          <ac:spMkLst>
            <pc:docMk/>
            <pc:sldMk cId="2339213411" sldId="308"/>
            <ac:spMk id="7" creationId="{0CA1F55F-FD08-415B-AC57-23FFFDDEE1FB}"/>
          </ac:spMkLst>
        </pc:spChg>
        <pc:spChg chg="mod">
          <ac:chgData name="Takehara Kazuyo" userId="6c1305eccc517997" providerId="LiveId" clId="{D0A5D11C-6846-4B69-8B6A-78CB84DEAF75}" dt="2022-03-09T08:47:25.582" v="28" actId="207"/>
          <ac:spMkLst>
            <pc:docMk/>
            <pc:sldMk cId="2339213411" sldId="308"/>
            <ac:spMk id="8" creationId="{C7DB30A4-4569-4B7F-8B7D-F858BE3F425D}"/>
          </ac:spMkLst>
        </pc:spChg>
        <pc:spChg chg="mod">
          <ac:chgData name="Takehara Kazuyo" userId="6c1305eccc517997" providerId="LiveId" clId="{D0A5D11C-6846-4B69-8B6A-78CB84DEAF75}" dt="2022-03-09T08:47:25.582" v="28" actId="207"/>
          <ac:spMkLst>
            <pc:docMk/>
            <pc:sldMk cId="2339213411" sldId="308"/>
            <ac:spMk id="9" creationId="{15F69F4E-9DE8-4A91-8D18-B1BC68B90A69}"/>
          </ac:spMkLst>
        </pc:spChg>
        <pc:spChg chg="mod">
          <ac:chgData name="Takehara Kazuyo" userId="6c1305eccc517997" providerId="LiveId" clId="{D0A5D11C-6846-4B69-8B6A-78CB84DEAF75}" dt="2022-03-09T08:47:25.582" v="28" actId="207"/>
          <ac:spMkLst>
            <pc:docMk/>
            <pc:sldMk cId="2339213411" sldId="308"/>
            <ac:spMk id="10" creationId="{65E3613D-8AB3-4964-B90A-DDED44A5BE15}"/>
          </ac:spMkLst>
        </pc:spChg>
      </pc:sldChg>
      <pc:sldChg chg="modSp mod">
        <pc:chgData name="Takehara Kazuyo" userId="6c1305eccc517997" providerId="LiveId" clId="{D0A5D11C-6846-4B69-8B6A-78CB84DEAF75}" dt="2022-03-09T08:47:33.683" v="30" actId="207"/>
        <pc:sldMkLst>
          <pc:docMk/>
          <pc:sldMk cId="1554575255" sldId="310"/>
        </pc:sldMkLst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4" creationId="{2B50ED72-583B-4200-8029-614A0C64A8BC}"/>
          </ac:spMkLst>
        </pc:spChg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6" creationId="{CC7FC65F-C500-4A5D-BA11-A66C97D38652}"/>
          </ac:spMkLst>
        </pc:spChg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8" creationId="{18C85D5E-4015-44AD-85BC-4E9ED47F86CC}"/>
          </ac:spMkLst>
        </pc:spChg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9" creationId="{CBAC8965-4763-4899-92E3-98A26541BAEA}"/>
          </ac:spMkLst>
        </pc:spChg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10" creationId="{4D84AFF8-3815-42A5-9EF5-7F0171C2B5C1}"/>
          </ac:spMkLst>
        </pc:spChg>
        <pc:spChg chg="mod">
          <ac:chgData name="Takehara Kazuyo" userId="6c1305eccc517997" providerId="LiveId" clId="{D0A5D11C-6846-4B69-8B6A-78CB84DEAF75}" dt="2022-03-09T08:47:33.683" v="30" actId="207"/>
          <ac:spMkLst>
            <pc:docMk/>
            <pc:sldMk cId="1554575255" sldId="310"/>
            <ac:spMk id="11" creationId="{43C13AE5-B701-4FFC-8326-49B2AD9759B6}"/>
          </ac:spMkLst>
        </pc:spChg>
      </pc:sldChg>
      <pc:sldChg chg="modSp mod">
        <pc:chgData name="Takehara Kazuyo" userId="6c1305eccc517997" providerId="LiveId" clId="{D0A5D11C-6846-4B69-8B6A-78CB84DEAF75}" dt="2022-03-09T08:47:40.982" v="32" actId="207"/>
        <pc:sldMkLst>
          <pc:docMk/>
          <pc:sldMk cId="2176768950" sldId="311"/>
        </pc:sldMkLst>
        <pc:spChg chg="mod">
          <ac:chgData name="Takehara Kazuyo" userId="6c1305eccc517997" providerId="LiveId" clId="{D0A5D11C-6846-4B69-8B6A-78CB84DEAF75}" dt="2022-03-09T08:47:40.982" v="32" actId="207"/>
          <ac:spMkLst>
            <pc:docMk/>
            <pc:sldMk cId="2176768950" sldId="311"/>
            <ac:spMk id="4" creationId="{FF36C615-839D-4049-9B18-6936A127828F}"/>
          </ac:spMkLst>
        </pc:spChg>
        <pc:spChg chg="mod">
          <ac:chgData name="Takehara Kazuyo" userId="6c1305eccc517997" providerId="LiveId" clId="{D0A5D11C-6846-4B69-8B6A-78CB84DEAF75}" dt="2022-03-09T08:47:40.982" v="32" actId="207"/>
          <ac:spMkLst>
            <pc:docMk/>
            <pc:sldMk cId="2176768950" sldId="311"/>
            <ac:spMk id="6" creationId="{8018475E-7E40-40E2-A893-7C38B2C8D223}"/>
          </ac:spMkLst>
        </pc:spChg>
        <pc:spChg chg="mod">
          <ac:chgData name="Takehara Kazuyo" userId="6c1305eccc517997" providerId="LiveId" clId="{D0A5D11C-6846-4B69-8B6A-78CB84DEAF75}" dt="2022-03-09T08:47:40.982" v="32" actId="207"/>
          <ac:spMkLst>
            <pc:docMk/>
            <pc:sldMk cId="2176768950" sldId="311"/>
            <ac:spMk id="7" creationId="{C83AD989-7915-46B5-B659-203BEF9B18BC}"/>
          </ac:spMkLst>
        </pc:spChg>
        <pc:spChg chg="mod">
          <ac:chgData name="Takehara Kazuyo" userId="6c1305eccc517997" providerId="LiveId" clId="{D0A5D11C-6846-4B69-8B6A-78CB84DEAF75}" dt="2022-03-09T08:47:40.982" v="32" actId="207"/>
          <ac:spMkLst>
            <pc:docMk/>
            <pc:sldMk cId="2176768950" sldId="311"/>
            <ac:spMk id="8" creationId="{89D12C87-D2D8-47D3-B5C2-4331558D41B6}"/>
          </ac:spMkLst>
        </pc:spChg>
      </pc:sldChg>
      <pc:sldChg chg="modSp mod">
        <pc:chgData name="Takehara Kazuyo" userId="6c1305eccc517997" providerId="LiveId" clId="{D0A5D11C-6846-4B69-8B6A-78CB84DEAF75}" dt="2022-03-09T09:20:13.008" v="73" actId="14100"/>
        <pc:sldMkLst>
          <pc:docMk/>
          <pc:sldMk cId="56699830" sldId="338"/>
        </pc:sldMkLst>
        <pc:spChg chg="mod">
          <ac:chgData name="Takehara Kazuyo" userId="6c1305eccc517997" providerId="LiveId" clId="{D0A5D11C-6846-4B69-8B6A-78CB84DEAF75}" dt="2022-03-09T09:20:13.008" v="73" actId="14100"/>
          <ac:spMkLst>
            <pc:docMk/>
            <pc:sldMk cId="56699830" sldId="338"/>
            <ac:spMk id="4" creationId="{D3037856-75B5-4514-9AB3-B638C3EC2485}"/>
          </ac:spMkLst>
        </pc:spChg>
      </pc:sldChg>
      <pc:sldChg chg="modSp mod">
        <pc:chgData name="Takehara Kazuyo" userId="6c1305eccc517997" providerId="LiveId" clId="{D0A5D11C-6846-4B69-8B6A-78CB84DEAF75}" dt="2022-03-09T09:20:46.565" v="75" actId="14100"/>
        <pc:sldMkLst>
          <pc:docMk/>
          <pc:sldMk cId="822623198" sldId="345"/>
        </pc:sldMkLst>
        <pc:spChg chg="mod">
          <ac:chgData name="Takehara Kazuyo" userId="6c1305eccc517997" providerId="LiveId" clId="{D0A5D11C-6846-4B69-8B6A-78CB84DEAF75}" dt="2022-03-09T09:20:46.565" v="75" actId="14100"/>
          <ac:spMkLst>
            <pc:docMk/>
            <pc:sldMk cId="822623198" sldId="345"/>
            <ac:spMk id="4" creationId="{D3037856-75B5-4514-9AB3-B638C3EC2485}"/>
          </ac:spMkLst>
        </pc:spChg>
      </pc:sldChg>
      <pc:sldChg chg="delSp modSp mod delAnim">
        <pc:chgData name="Takehara Kazuyo" userId="6c1305eccc517997" providerId="LiveId" clId="{D0A5D11C-6846-4B69-8B6A-78CB84DEAF75}" dt="2022-03-09T08:48:27.681" v="35" actId="478"/>
        <pc:sldMkLst>
          <pc:docMk/>
          <pc:sldMk cId="2967211975" sldId="348"/>
        </pc:sldMkLst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27" creationId="{FE15E60D-A109-4868-A627-B1C17C0D79BA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28" creationId="{2947DDAD-E7B7-419B-A2D9-C30BE01CF746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29" creationId="{23437924-034D-43FC-B4B5-DED9F3E62EAA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0" creationId="{507413AB-3B67-4A50-9540-0582300604CA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1" creationId="{7BF0AA65-297B-4867-A0D3-7998FEC5F793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2" creationId="{827964E9-4062-43DF-A100-F8507ECA5252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3" creationId="{B557248F-23D8-4F1D-8C75-248C4A79AA6C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4" creationId="{AB76B0C3-A038-4759-8EE9-B49944797973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5" creationId="{82EDE44E-7F84-4019-9D90-F0D1C8A4C5DB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6" creationId="{4EB0D9D5-F4B5-4509-A810-31AFBE4AF627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7" creationId="{F71053C5-4FF2-487A-AF3F-8FB8D2AB459E}"/>
          </ac:spMkLst>
        </pc:spChg>
        <pc:spChg chg="del">
          <ac:chgData name="Takehara Kazuyo" userId="6c1305eccc517997" providerId="LiveId" clId="{D0A5D11C-6846-4B69-8B6A-78CB84DEAF75}" dt="2022-03-09T08:48:27.681" v="35" actId="478"/>
          <ac:spMkLst>
            <pc:docMk/>
            <pc:sldMk cId="2967211975" sldId="348"/>
            <ac:spMk id="38" creationId="{BB01AE70-86F4-48EB-8CB5-883E0644190E}"/>
          </ac:spMkLst>
        </pc:spChg>
        <pc:picChg chg="mod">
          <ac:chgData name="Takehara Kazuyo" userId="6c1305eccc517997" providerId="LiveId" clId="{D0A5D11C-6846-4B69-8B6A-78CB84DEAF75}" dt="2022-03-09T08:48:06.737" v="33" actId="1076"/>
          <ac:picMkLst>
            <pc:docMk/>
            <pc:sldMk cId="2967211975" sldId="348"/>
            <ac:picMk id="24" creationId="{D822C822-EA38-48BC-BFC8-B94FD2C9B149}"/>
          </ac:picMkLst>
        </pc:picChg>
      </pc:sldChg>
      <pc:sldChg chg="del">
        <pc:chgData name="Takehara Kazuyo" userId="6c1305eccc517997" providerId="LiveId" clId="{D0A5D11C-6846-4B69-8B6A-78CB84DEAF75}" dt="2022-04-01T03:09:25.713" v="76" actId="2696"/>
        <pc:sldMkLst>
          <pc:docMk/>
          <pc:sldMk cId="1308948484" sldId="364"/>
        </pc:sldMkLst>
      </pc:sldChg>
      <pc:sldChg chg="addSp delSp modSp mod delAnim modAnim">
        <pc:chgData name="Takehara Kazuyo" userId="6c1305eccc517997" providerId="LiveId" clId="{D0A5D11C-6846-4B69-8B6A-78CB84DEAF75}" dt="2022-03-09T08:41:43.648" v="18" actId="1076"/>
        <pc:sldMkLst>
          <pc:docMk/>
          <pc:sldMk cId="158898836" sldId="365"/>
        </pc:sldMkLst>
        <pc:spChg chg="del">
          <ac:chgData name="Takehara Kazuyo" userId="6c1305eccc517997" providerId="LiveId" clId="{D0A5D11C-6846-4B69-8B6A-78CB84DEAF75}" dt="2022-03-09T08:41:02.583" v="9" actId="478"/>
          <ac:spMkLst>
            <pc:docMk/>
            <pc:sldMk cId="158898836" sldId="365"/>
            <ac:spMk id="4" creationId="{2AE9641E-3487-4CC0-841A-1FA35A7D0D97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7" creationId="{F35A4764-C747-4E46-BE42-89F035DD01B0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10" creationId="{DEE2B4A5-447B-4490-8EBA-9D59E4501111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11" creationId="{854E2522-F2C2-420B-ADA5-97855214BE35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12" creationId="{F8DFD4CD-C7C3-410C-B882-C360B0F51644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13" creationId="{3C1472B7-A4EF-49A1-9676-0DB4CF03EE67}"/>
          </ac:spMkLst>
        </pc:spChg>
        <pc:spChg chg="del">
          <ac:chgData name="Takehara Kazuyo" userId="6c1305eccc517997" providerId="LiveId" clId="{D0A5D11C-6846-4B69-8B6A-78CB84DEAF75}" dt="2022-03-09T08:41:07.990" v="13" actId="478"/>
          <ac:spMkLst>
            <pc:docMk/>
            <pc:sldMk cId="158898836" sldId="365"/>
            <ac:spMk id="14" creationId="{8493F185-2697-4AA2-B909-F7475E3116AC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3" creationId="{02DBE513-8EC4-48DB-9540-85822C648806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4" creationId="{64A488D0-AA32-4916-BD2E-A852636EED7D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5" creationId="{5F5E9D6E-FA38-4014-8B34-84D4DF5C22B5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6" creationId="{55275FA2-A426-4260-A772-72591627B58D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7" creationId="{FB2DF904-151B-466C-930B-680C284DCBA3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8" creationId="{8A8CDE72-302E-46DF-9B30-173607465011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29" creationId="{B2575590-C7A4-4AD9-BBAE-5FA770619553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30" creationId="{04A7989F-3532-44EA-BB39-825A5793A44D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31" creationId="{4B4E021F-356F-44AC-8931-4FE6D6D6DA21}"/>
          </ac:spMkLst>
        </pc:spChg>
        <pc:spChg chg="add mod">
          <ac:chgData name="Takehara Kazuyo" userId="6c1305eccc517997" providerId="LiveId" clId="{D0A5D11C-6846-4B69-8B6A-78CB84DEAF75}" dt="2022-03-09T08:41:15.691" v="14"/>
          <ac:spMkLst>
            <pc:docMk/>
            <pc:sldMk cId="158898836" sldId="365"/>
            <ac:spMk id="32" creationId="{320F6260-C456-4553-AE86-A088AC3683F0}"/>
          </ac:spMkLst>
        </pc:spChg>
        <pc:picChg chg="del">
          <ac:chgData name="Takehara Kazuyo" userId="6c1305eccc517997" providerId="LiveId" clId="{D0A5D11C-6846-4B69-8B6A-78CB84DEAF75}" dt="2022-03-09T08:41:04.890" v="11" actId="478"/>
          <ac:picMkLst>
            <pc:docMk/>
            <pc:sldMk cId="158898836" sldId="365"/>
            <ac:picMk id="6" creationId="{BFE8D7EF-F7E8-484B-A4BE-D98181196D2F}"/>
          </ac:picMkLst>
        </pc:picChg>
        <pc:picChg chg="del">
          <ac:chgData name="Takehara Kazuyo" userId="6c1305eccc517997" providerId="LiveId" clId="{D0A5D11C-6846-4B69-8B6A-78CB84DEAF75}" dt="2022-03-09T08:41:03.973" v="10" actId="478"/>
          <ac:picMkLst>
            <pc:docMk/>
            <pc:sldMk cId="158898836" sldId="365"/>
            <ac:picMk id="8" creationId="{7200C96B-DB5B-4314-86EF-74F5D9A4B8C6}"/>
          </ac:picMkLst>
        </pc:picChg>
        <pc:picChg chg="del">
          <ac:chgData name="Takehara Kazuyo" userId="6c1305eccc517997" providerId="LiveId" clId="{D0A5D11C-6846-4B69-8B6A-78CB84DEAF75}" dt="2022-03-09T08:41:05.878" v="12" actId="478"/>
          <ac:picMkLst>
            <pc:docMk/>
            <pc:sldMk cId="158898836" sldId="365"/>
            <ac:picMk id="9" creationId="{034A0A68-3724-4074-8EE0-333839FFCFB2}"/>
          </ac:picMkLst>
        </pc:picChg>
        <pc:picChg chg="add mod">
          <ac:chgData name="Takehara Kazuyo" userId="6c1305eccc517997" providerId="LiveId" clId="{D0A5D11C-6846-4B69-8B6A-78CB84DEAF75}" dt="2022-03-09T08:41:23.917" v="15" actId="1076"/>
          <ac:picMkLst>
            <pc:docMk/>
            <pc:sldMk cId="158898836" sldId="365"/>
            <ac:picMk id="15" creationId="{F4F1515B-E4FD-4DDB-9F4C-9CE6509CF92B}"/>
          </ac:picMkLst>
        </pc:picChg>
        <pc:picChg chg="add mod">
          <ac:chgData name="Takehara Kazuyo" userId="6c1305eccc517997" providerId="LiveId" clId="{D0A5D11C-6846-4B69-8B6A-78CB84DEAF75}" dt="2022-03-09T08:41:28.528" v="16" actId="1076"/>
          <ac:picMkLst>
            <pc:docMk/>
            <pc:sldMk cId="158898836" sldId="365"/>
            <ac:picMk id="16" creationId="{7437431C-E04B-41E2-B052-8D3449C47341}"/>
          </ac:picMkLst>
        </pc:picChg>
        <pc:picChg chg="add mod">
          <ac:chgData name="Takehara Kazuyo" userId="6c1305eccc517997" providerId="LiveId" clId="{D0A5D11C-6846-4B69-8B6A-78CB84DEAF75}" dt="2022-03-09T08:41:15.691" v="14"/>
          <ac:picMkLst>
            <pc:docMk/>
            <pc:sldMk cId="158898836" sldId="365"/>
            <ac:picMk id="17" creationId="{75EB846F-D95B-44EA-8977-DE5DC398C558}"/>
          </ac:picMkLst>
        </pc:picChg>
        <pc:picChg chg="add mod">
          <ac:chgData name="Takehara Kazuyo" userId="6c1305eccc517997" providerId="LiveId" clId="{D0A5D11C-6846-4B69-8B6A-78CB84DEAF75}" dt="2022-03-09T08:41:15.691" v="14"/>
          <ac:picMkLst>
            <pc:docMk/>
            <pc:sldMk cId="158898836" sldId="365"/>
            <ac:picMk id="18" creationId="{70A7ED24-70BA-4F91-8B59-170A2B42C0A7}"/>
          </ac:picMkLst>
        </pc:picChg>
        <pc:picChg chg="add mod">
          <ac:chgData name="Takehara Kazuyo" userId="6c1305eccc517997" providerId="LiveId" clId="{D0A5D11C-6846-4B69-8B6A-78CB84DEAF75}" dt="2022-03-09T08:41:15.691" v="14"/>
          <ac:picMkLst>
            <pc:docMk/>
            <pc:sldMk cId="158898836" sldId="365"/>
            <ac:picMk id="19" creationId="{6ABF676D-8A24-46E2-BAE9-24B6207443E0}"/>
          </ac:picMkLst>
        </pc:picChg>
        <pc:picChg chg="add mod">
          <ac:chgData name="Takehara Kazuyo" userId="6c1305eccc517997" providerId="LiveId" clId="{D0A5D11C-6846-4B69-8B6A-78CB84DEAF75}" dt="2022-03-09T08:41:15.691" v="14"/>
          <ac:picMkLst>
            <pc:docMk/>
            <pc:sldMk cId="158898836" sldId="365"/>
            <ac:picMk id="20" creationId="{78B3CFD5-F733-4979-BBD7-7F2B4194050A}"/>
          </ac:picMkLst>
        </pc:picChg>
        <pc:picChg chg="add mod">
          <ac:chgData name="Takehara Kazuyo" userId="6c1305eccc517997" providerId="LiveId" clId="{D0A5D11C-6846-4B69-8B6A-78CB84DEAF75}" dt="2022-03-09T08:41:43.648" v="18" actId="1076"/>
          <ac:picMkLst>
            <pc:docMk/>
            <pc:sldMk cId="158898836" sldId="365"/>
            <ac:picMk id="21" creationId="{68C68EFA-9070-42D3-9BB0-3D97B47F501B}"/>
          </ac:picMkLst>
        </pc:picChg>
        <pc:picChg chg="add mod">
          <ac:chgData name="Takehara Kazuyo" userId="6c1305eccc517997" providerId="LiveId" clId="{D0A5D11C-6846-4B69-8B6A-78CB84DEAF75}" dt="2022-03-09T08:41:15.691" v="14"/>
          <ac:picMkLst>
            <pc:docMk/>
            <pc:sldMk cId="158898836" sldId="365"/>
            <ac:picMk id="22" creationId="{A52EDA1F-FA9D-4A33-9C59-1EBF39BEE537}"/>
          </ac:picMkLst>
        </pc:picChg>
      </pc:sldChg>
      <pc:sldChg chg="add del">
        <pc:chgData name="Takehara Kazuyo" userId="6c1305eccc517997" providerId="LiveId" clId="{D0A5D11C-6846-4B69-8B6A-78CB84DEAF75}" dt="2022-03-09T08:50:00.177" v="71" actId="2696"/>
        <pc:sldMkLst>
          <pc:docMk/>
          <pc:sldMk cId="1316213743" sldId="366"/>
        </pc:sldMkLst>
      </pc:sldChg>
      <pc:sldChg chg="addSp delSp modSp mod delAnim modAnim">
        <pc:chgData name="Takehara Kazuyo" userId="6c1305eccc517997" providerId="LiveId" clId="{D0A5D11C-6846-4B69-8B6A-78CB84DEAF75}" dt="2022-03-09T08:49:53.270" v="70" actId="1038"/>
        <pc:sldMkLst>
          <pc:docMk/>
          <pc:sldMk cId="4159435404" sldId="367"/>
        </pc:sldMkLst>
        <pc:spChg chg="del">
          <ac:chgData name="Takehara Kazuyo" userId="6c1305eccc517997" providerId="LiveId" clId="{D0A5D11C-6846-4B69-8B6A-78CB84DEAF75}" dt="2022-03-09T08:48:45.030" v="37" actId="478"/>
          <ac:spMkLst>
            <pc:docMk/>
            <pc:sldMk cId="4159435404" sldId="367"/>
            <ac:spMk id="8" creationId="{08D712DC-B27C-4990-B917-51D7E2336B92}"/>
          </ac:spMkLst>
        </pc:spChg>
        <pc:spChg chg="del">
          <ac:chgData name="Takehara Kazuyo" userId="6c1305eccc517997" providerId="LiveId" clId="{D0A5D11C-6846-4B69-8B6A-78CB84DEAF75}" dt="2022-03-09T08:48:45.030" v="37" actId="478"/>
          <ac:spMkLst>
            <pc:docMk/>
            <pc:sldMk cId="4159435404" sldId="367"/>
            <ac:spMk id="10" creationId="{AAB79A66-741A-446A-BD5E-0F27BE839A03}"/>
          </ac:spMkLst>
        </pc:spChg>
        <pc:spChg chg="del">
          <ac:chgData name="Takehara Kazuyo" userId="6c1305eccc517997" providerId="LiveId" clId="{D0A5D11C-6846-4B69-8B6A-78CB84DEAF75}" dt="2022-03-09T08:48:45.030" v="37" actId="478"/>
          <ac:spMkLst>
            <pc:docMk/>
            <pc:sldMk cId="4159435404" sldId="367"/>
            <ac:spMk id="11" creationId="{7A1DDA22-DAB8-465D-A8AC-42B745B15892}"/>
          </ac:spMkLst>
        </pc:spChg>
        <pc:spChg chg="del">
          <ac:chgData name="Takehara Kazuyo" userId="6c1305eccc517997" providerId="LiveId" clId="{D0A5D11C-6846-4B69-8B6A-78CB84DEAF75}" dt="2022-03-09T08:48:45.030" v="37" actId="478"/>
          <ac:spMkLst>
            <pc:docMk/>
            <pc:sldMk cId="4159435404" sldId="367"/>
            <ac:spMk id="12" creationId="{A40B3B68-84D4-46CC-9907-8AA4E6106D65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36" creationId="{7B2ADE10-8480-4FD5-830D-F65FB00AF964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37" creationId="{6AF82210-B6DD-4B80-9419-A6FBF929883A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38" creationId="{E8B20733-3A76-42B3-909D-62B2563C6D55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39" creationId="{9B149A5B-C269-49E5-9BE2-8388BE4D8253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40" creationId="{B2C37B49-3DA7-4860-8932-DA990C9F8B17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41" creationId="{076AA2B1-6894-46CB-95D2-763334641C6E}"/>
          </ac:spMkLst>
        </pc:spChg>
        <pc:spChg chg="add mod">
          <ac:chgData name="Takehara Kazuyo" userId="6c1305eccc517997" providerId="LiveId" clId="{D0A5D11C-6846-4B69-8B6A-78CB84DEAF75}" dt="2022-03-09T08:49:53.270" v="70" actId="1038"/>
          <ac:spMkLst>
            <pc:docMk/>
            <pc:sldMk cId="4159435404" sldId="367"/>
            <ac:spMk id="42" creationId="{9DCC5D83-6577-4766-B538-40C4F237245A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3" creationId="{D7AC9D70-CAEF-47B0-8A44-666B0BB7892B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4" creationId="{4D4D368D-5FAF-4660-9AB1-8673CA7EC69B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5" creationId="{1498466E-974D-4AD4-B5FA-24DC86E81F3C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6" creationId="{A0E1297D-ABE3-41E1-8122-0A72CFE4D046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7" creationId="{D8078294-0E1C-4F9E-8824-42A807CF9FA2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8" creationId="{37438B0E-8782-4BF8-A102-FA041C4BEF23}"/>
          </ac:spMkLst>
        </pc:spChg>
        <pc:spChg chg="add mod">
          <ac:chgData name="Takehara Kazuyo" userId="6c1305eccc517997" providerId="LiveId" clId="{D0A5D11C-6846-4B69-8B6A-78CB84DEAF75}" dt="2022-03-09T08:48:51.032" v="38"/>
          <ac:spMkLst>
            <pc:docMk/>
            <pc:sldMk cId="4159435404" sldId="367"/>
            <ac:spMk id="49" creationId="{DFC1FCD3-730B-4540-B222-C16E004E5C16}"/>
          </ac:spMkLst>
        </pc:spChg>
        <pc:picChg chg="del">
          <ac:chgData name="Takehara Kazuyo" userId="6c1305eccc517997" providerId="LiveId" clId="{D0A5D11C-6846-4B69-8B6A-78CB84DEAF75}" dt="2022-03-09T08:48:42.479" v="36" actId="478"/>
          <ac:picMkLst>
            <pc:docMk/>
            <pc:sldMk cId="4159435404" sldId="367"/>
            <ac:picMk id="3" creationId="{A4295C42-8DC0-41FE-ACD5-A9A075CA0875}"/>
          </ac:picMkLst>
        </pc:picChg>
        <pc:picChg chg="del">
          <ac:chgData name="Takehara Kazuyo" userId="6c1305eccc517997" providerId="LiveId" clId="{D0A5D11C-6846-4B69-8B6A-78CB84DEAF75}" dt="2022-03-09T08:48:45.030" v="37" actId="478"/>
          <ac:picMkLst>
            <pc:docMk/>
            <pc:sldMk cId="4159435404" sldId="367"/>
            <ac:picMk id="5" creationId="{A0CA5B46-2C45-452F-8F35-EC89531B4E5D}"/>
          </ac:picMkLst>
        </pc:picChg>
        <pc:picChg chg="del">
          <ac:chgData name="Takehara Kazuyo" userId="6c1305eccc517997" providerId="LiveId" clId="{D0A5D11C-6846-4B69-8B6A-78CB84DEAF75}" dt="2022-03-09T08:48:45.030" v="37" actId="478"/>
          <ac:picMkLst>
            <pc:docMk/>
            <pc:sldMk cId="4159435404" sldId="367"/>
            <ac:picMk id="6" creationId="{8C59316D-55A9-4E4B-8A9B-42BE47AFC9A3}"/>
          </ac:picMkLst>
        </pc:picChg>
        <pc:picChg chg="del">
          <ac:chgData name="Takehara Kazuyo" userId="6c1305eccc517997" providerId="LiveId" clId="{D0A5D11C-6846-4B69-8B6A-78CB84DEAF75}" dt="2022-03-09T08:48:45.030" v="37" actId="478"/>
          <ac:picMkLst>
            <pc:docMk/>
            <pc:sldMk cId="4159435404" sldId="367"/>
            <ac:picMk id="7" creationId="{3466BA29-55E8-4CE9-80F6-C6B804937D02}"/>
          </ac:picMkLst>
        </pc:picChg>
        <pc:picChg chg="del">
          <ac:chgData name="Takehara Kazuyo" userId="6c1305eccc517997" providerId="LiveId" clId="{D0A5D11C-6846-4B69-8B6A-78CB84DEAF75}" dt="2022-03-09T08:48:45.030" v="37" actId="478"/>
          <ac:picMkLst>
            <pc:docMk/>
            <pc:sldMk cId="4159435404" sldId="367"/>
            <ac:picMk id="9" creationId="{C140635A-6BA2-4DF4-9436-B1F8F52795BC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13" creationId="{0D91574E-895A-4803-A086-B4BE83F6B7F4}"/>
          </ac:picMkLst>
        </pc:picChg>
        <pc:picChg chg="add mod ord">
          <ac:chgData name="Takehara Kazuyo" userId="6c1305eccc517997" providerId="LiveId" clId="{D0A5D11C-6846-4B69-8B6A-78CB84DEAF75}" dt="2022-03-09T08:49:38.473" v="62" actId="1038"/>
          <ac:picMkLst>
            <pc:docMk/>
            <pc:sldMk cId="4159435404" sldId="367"/>
            <ac:picMk id="14" creationId="{B5F41843-7E17-440F-A6E7-0E085A5C7167}"/>
          </ac:picMkLst>
        </pc:picChg>
        <pc:picChg chg="add mod ord">
          <ac:chgData name="Takehara Kazuyo" userId="6c1305eccc517997" providerId="LiveId" clId="{D0A5D11C-6846-4B69-8B6A-78CB84DEAF75}" dt="2022-03-09T08:49:23.880" v="51" actId="167"/>
          <ac:picMkLst>
            <pc:docMk/>
            <pc:sldMk cId="4159435404" sldId="367"/>
            <ac:picMk id="15" creationId="{C376E156-37B3-41CF-81AD-C5358DB1F81E}"/>
          </ac:picMkLst>
        </pc:picChg>
        <pc:picChg chg="add mod">
          <ac:chgData name="Takehara Kazuyo" userId="6c1305eccc517997" providerId="LiveId" clId="{D0A5D11C-6846-4B69-8B6A-78CB84DEAF75}" dt="2022-03-09T08:49:13.062" v="49" actId="1037"/>
          <ac:picMkLst>
            <pc:docMk/>
            <pc:sldMk cId="4159435404" sldId="367"/>
            <ac:picMk id="16" creationId="{4B70DD84-9B7E-438E-8A74-DC7582CEE9BD}"/>
          </ac:picMkLst>
        </pc:picChg>
        <pc:picChg chg="add mod">
          <ac:chgData name="Takehara Kazuyo" userId="6c1305eccc517997" providerId="LiveId" clId="{D0A5D11C-6846-4B69-8B6A-78CB84DEAF75}" dt="2022-03-09T08:49:13.062" v="49" actId="1037"/>
          <ac:picMkLst>
            <pc:docMk/>
            <pc:sldMk cId="4159435404" sldId="367"/>
            <ac:picMk id="17" creationId="{06D8FFFC-9787-4092-88D6-BA32877B0EA1}"/>
          </ac:picMkLst>
        </pc:picChg>
        <pc:picChg chg="add mod">
          <ac:chgData name="Takehara Kazuyo" userId="6c1305eccc517997" providerId="LiveId" clId="{D0A5D11C-6846-4B69-8B6A-78CB84DEAF75}" dt="2022-03-09T08:49:13.062" v="49" actId="1037"/>
          <ac:picMkLst>
            <pc:docMk/>
            <pc:sldMk cId="4159435404" sldId="367"/>
            <ac:picMk id="18" creationId="{C0A83276-2AFB-43E5-A421-9C36CD8AF5B5}"/>
          </ac:picMkLst>
        </pc:picChg>
        <pc:picChg chg="add mod">
          <ac:chgData name="Takehara Kazuyo" userId="6c1305eccc517997" providerId="LiveId" clId="{D0A5D11C-6846-4B69-8B6A-78CB84DEAF75}" dt="2022-03-09T08:49:13.062" v="49" actId="1037"/>
          <ac:picMkLst>
            <pc:docMk/>
            <pc:sldMk cId="4159435404" sldId="367"/>
            <ac:picMk id="19" creationId="{AB4B1082-336A-444D-81AE-E74896DB4A98}"/>
          </ac:picMkLst>
        </pc:picChg>
        <pc:picChg chg="add mod">
          <ac:chgData name="Takehara Kazuyo" userId="6c1305eccc517997" providerId="LiveId" clId="{D0A5D11C-6846-4B69-8B6A-78CB84DEAF75}" dt="2022-03-09T08:49:13.062" v="49" actId="1037"/>
          <ac:picMkLst>
            <pc:docMk/>
            <pc:sldMk cId="4159435404" sldId="367"/>
            <ac:picMk id="20" creationId="{CE404A19-671D-43E1-802A-70C5A769F5B6}"/>
          </ac:picMkLst>
        </pc:picChg>
        <pc:picChg chg="add mod">
          <ac:chgData name="Takehara Kazuyo" userId="6c1305eccc517997" providerId="LiveId" clId="{D0A5D11C-6846-4B69-8B6A-78CB84DEAF75}" dt="2022-03-09T08:49:02.267" v="39" actId="1076"/>
          <ac:picMkLst>
            <pc:docMk/>
            <pc:sldMk cId="4159435404" sldId="367"/>
            <ac:picMk id="21" creationId="{78CFFDB2-CB6F-48C0-AA9B-514464E24B60}"/>
          </ac:picMkLst>
        </pc:picChg>
        <pc:picChg chg="add mod">
          <ac:chgData name="Takehara Kazuyo" userId="6c1305eccc517997" providerId="LiveId" clId="{D0A5D11C-6846-4B69-8B6A-78CB84DEAF75}" dt="2022-03-09T08:49:44.418" v="63" actId="1076"/>
          <ac:picMkLst>
            <pc:docMk/>
            <pc:sldMk cId="4159435404" sldId="367"/>
            <ac:picMk id="22" creationId="{12676A07-B0BF-429A-916D-0E50D7263FD8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3" creationId="{A031DB9A-6B47-4264-92BE-E6358F121623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4" creationId="{A2CEAEEF-5A81-4E46-BC2A-63332ED9B2E7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5" creationId="{09E5C6E7-7F83-41AF-8F4B-F19584D6A7BC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6" creationId="{2B6D399A-1478-4261-8DCC-86767D418698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7" creationId="{D6B83590-E030-462E-A8B5-36E4364F5119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8" creationId="{69651674-7AF8-4373-B00C-3BC171E959B1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29" creationId="{A089FDAF-FFC1-425E-8FC2-B6B74923141E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30" creationId="{DC53E7CB-BA51-4466-8593-5F56FFC3D1C0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31" creationId="{23DA8C44-BA77-420D-9805-EBF8AD5161B3}"/>
          </ac:picMkLst>
        </pc:picChg>
        <pc:picChg chg="add mod">
          <ac:chgData name="Takehara Kazuyo" userId="6c1305eccc517997" providerId="LiveId" clId="{D0A5D11C-6846-4B69-8B6A-78CB84DEAF75}" dt="2022-03-09T08:49:46.158" v="64" actId="1076"/>
          <ac:picMkLst>
            <pc:docMk/>
            <pc:sldMk cId="4159435404" sldId="367"/>
            <ac:picMk id="32" creationId="{457E7723-95FE-44F5-A087-9BC9DF2F4A94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33" creationId="{8598FFC7-D5D9-468D-BE49-E0AA4BB79D22}"/>
          </ac:picMkLst>
        </pc:picChg>
        <pc:picChg chg="add mod">
          <ac:chgData name="Takehara Kazuyo" userId="6c1305eccc517997" providerId="LiveId" clId="{D0A5D11C-6846-4B69-8B6A-78CB84DEAF75}" dt="2022-03-09T08:49:48.323" v="65" actId="1076"/>
          <ac:picMkLst>
            <pc:docMk/>
            <pc:sldMk cId="4159435404" sldId="367"/>
            <ac:picMk id="34" creationId="{6392DB8D-A244-48C5-B962-F5402F1A7891}"/>
          </ac:picMkLst>
        </pc:picChg>
        <pc:picChg chg="add mod">
          <ac:chgData name="Takehara Kazuyo" userId="6c1305eccc517997" providerId="LiveId" clId="{D0A5D11C-6846-4B69-8B6A-78CB84DEAF75}" dt="2022-03-09T08:48:51.032" v="38"/>
          <ac:picMkLst>
            <pc:docMk/>
            <pc:sldMk cId="4159435404" sldId="367"/>
            <ac:picMk id="35" creationId="{67FF6FE5-615C-4B87-8274-C5ECDC6BA7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76C01-83D8-49E3-AA7B-B1EA3F4ECF72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203FC-5EE2-4C7A-B940-6894DC0316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96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9AC3D-70F0-4BAE-8409-119CE52A8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BBFBA-B27E-4B80-A9BC-A6AAE23AA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827AF-479E-49EA-81DC-7C8DE029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EF952-E64E-49F2-A6B7-60EC160E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87C11-4DE4-4DB7-AC77-E9CBEDD3B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1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99200-0665-409D-8D63-4E6E7FAF1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B4918-1400-4708-8756-9817345AA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5A601-DD85-4C56-AA18-5130BFD9C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7C3FE-4986-4F02-90BB-E2F91FE8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97AA2-2B35-4757-ADAA-9F6519C7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9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DEA28-DD7D-42A5-ADFB-582B5865F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8FE7C-6E68-48F6-8225-94B02BA29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4F4E1-FE6E-4795-B02C-F90495A5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84310-0444-4580-9F27-EE551A3E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D2A45-0E1C-4A5B-8CD6-D0358EA5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6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34E3-E223-4E05-8BA2-E4130058D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1D812-344D-423F-B697-96ECE6E28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41B5C-23FE-4AC4-A6DD-7857E7687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B6CC0-74F8-405F-BD73-F361FCE4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28D6F-DF51-4280-AA67-58112D6A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DB4AA-F1BA-4BEF-A610-1A534C5F4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0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A597-12A5-4FD2-8DD6-E98C8599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D7055-B379-4E2B-9FAE-5359BB88D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EE26AF-1988-466A-9BD1-F8C1526F6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E8552-C183-4423-952B-97A964886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8B136D-1DF2-45F6-947C-80852B04C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A464CD-935D-4635-81C7-44B9668C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7EBC2-9602-49FD-9FA5-DD2E261B9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DE7CD-8C13-4811-B1C6-786234D5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0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0087-E763-4083-B101-04927C6FB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F12B85-BFA8-42C1-BB58-C9350491B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2F933-9E53-46BA-A0BB-C7FDCFA3E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3A537F-56ED-4232-BBF8-1112158A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1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4BB509-2AC1-4EA9-83A7-00E041D6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37D1F2-9E2A-434A-BD44-0ED2A9B23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4AAD-BFEC-47D7-A157-A96D2A92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40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179C4-394E-4256-AE22-96BAC05D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5660D-F8EF-41A2-AC56-A24562412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97E5B-6D90-4DAA-B743-6D9A6AC25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19104-1BDF-486D-A7BA-32526E30E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54306-F3CD-4992-B6F5-80AB3BE3E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F5EBD-3E49-4B40-B255-02A9FC01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01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D9FD1-7447-4198-80C0-05DDABA5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F9B1-4C58-4339-8BBC-0D009011B7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78D9A-50B7-4B00-AB4A-E90E1E049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E39FE-D710-428E-8ED1-19E9A0E4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3E420-F9E3-4C32-9D0C-1B265F55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49290-DA16-433A-AB3A-4BF86BD27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9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6534-4D30-4F1C-9C7F-0872CEC0E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9647D-ED59-4EB4-AC27-4BED8DD39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53CE4-44A7-4A45-890F-B38CEEDA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EC1E9-19E0-4C2F-A150-30A7BA6C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8E9CF-4748-4BD4-A8E9-EE1F7D49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9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9D927-AFFD-4190-946A-95E1177BB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9E306-1ECB-40C1-928E-4D97478C1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49748-78B8-403D-9A65-244ED6CCD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22723-E7B6-43F9-930D-8D1416530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C7789-2D62-4D9E-83A1-8EC407499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0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870CEE-181E-4A25-BE2B-1D4AADC8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19258-8F9F-4DF6-9FC6-1CB5493BF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9A698-244E-4D1A-9007-6A22194DD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EF900-D81A-44F8-9598-541B7F99D95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03DEC-34E7-4FB0-A214-D24F9F5C8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F1A22-B18D-4117-8832-48196A0D7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935C2-4E4A-469D-9DA4-98D3D1B5A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8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8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2.png"/><Relationship Id="rId5" Type="http://schemas.microsoft.com/office/2007/relationships/media" Target="../media/media5.mp3"/><Relationship Id="rId10" Type="http://schemas.openxmlformats.org/officeDocument/2006/relationships/image" Target="../media/image18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1.png"/><Relationship Id="rId5" Type="http://schemas.microsoft.com/office/2007/relationships/media" Target="../media/media5.mp3"/><Relationship Id="rId10" Type="http://schemas.openxmlformats.org/officeDocument/2006/relationships/image" Target="../media/image2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23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21.png"/><Relationship Id="rId5" Type="http://schemas.microsoft.com/office/2007/relationships/media" Target="../media/media5.mp3"/><Relationship Id="rId10" Type="http://schemas.openxmlformats.org/officeDocument/2006/relationships/image" Target="../media/image20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.mp3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openxmlformats.org/officeDocument/2006/relationships/image" Target="../media/image1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.mp3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openxmlformats.org/officeDocument/2006/relationships/image" Target="../media/image1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VMkhPnWJcPs" TargetMode="Externa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1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12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56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image" Target="../media/image56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12" Type="http://schemas.openxmlformats.org/officeDocument/2006/relationships/image" Target="../media/image1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11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1.png"/><Relationship Id="rId5" Type="http://schemas.microsoft.com/office/2007/relationships/media" Target="../media/media12.mp3"/><Relationship Id="rId10" Type="http://schemas.openxmlformats.org/officeDocument/2006/relationships/image" Target="../media/image70.png"/><Relationship Id="rId4" Type="http://schemas.openxmlformats.org/officeDocument/2006/relationships/audio" Target="../media/media11.mp3"/><Relationship Id="rId9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11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70.png"/><Relationship Id="rId5" Type="http://schemas.microsoft.com/office/2007/relationships/media" Target="../media/media12.mp3"/><Relationship Id="rId10" Type="http://schemas.openxmlformats.org/officeDocument/2006/relationships/image" Target="../media/image69.png"/><Relationship Id="rId4" Type="http://schemas.openxmlformats.org/officeDocument/2006/relationships/audio" Target="../media/media11.mp3"/><Relationship Id="rId9" Type="http://schemas.openxmlformats.org/officeDocument/2006/relationships/image" Target="../media/image68.png"/><Relationship Id="rId1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11.png"/><Relationship Id="rId2" Type="http://schemas.openxmlformats.org/officeDocument/2006/relationships/audio" Target="../media/media13.mp3"/><Relationship Id="rId16" Type="http://schemas.openxmlformats.org/officeDocument/2006/relationships/image" Target="../media/image89.png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audio" Target="../media/media13.mp3"/><Relationship Id="rId16" Type="http://schemas.openxmlformats.org/officeDocument/2006/relationships/image" Target="../media/image11.png"/><Relationship Id="rId1" Type="http://schemas.microsoft.com/office/2007/relationships/media" Target="../media/media13.mp3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78.png"/><Relationship Id="rId15" Type="http://schemas.openxmlformats.org/officeDocument/2006/relationships/image" Target="../media/image98.png"/><Relationship Id="rId10" Type="http://schemas.openxmlformats.org/officeDocument/2006/relationships/image" Target="../media/image94.png"/><Relationship Id="rId4" Type="http://schemas.openxmlformats.org/officeDocument/2006/relationships/image" Target="../media/image77.png"/><Relationship Id="rId9" Type="http://schemas.openxmlformats.org/officeDocument/2006/relationships/image" Target="../media/image93.png"/><Relationship Id="rId14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105.png"/><Relationship Id="rId2" Type="http://schemas.openxmlformats.org/officeDocument/2006/relationships/audio" Target="../media/media13.mp3"/><Relationship Id="rId16" Type="http://schemas.openxmlformats.org/officeDocument/2006/relationships/image" Target="../media/image11.png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audio" Target="../media/media13.mp3"/><Relationship Id="rId16" Type="http://schemas.openxmlformats.org/officeDocument/2006/relationships/image" Target="../media/image105.png"/><Relationship Id="rId1" Type="http://schemas.microsoft.com/office/2007/relationships/media" Target="../media/media13.mp3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78.png"/><Relationship Id="rId15" Type="http://schemas.openxmlformats.org/officeDocument/2006/relationships/image" Target="../media/image11.png"/><Relationship Id="rId10" Type="http://schemas.openxmlformats.org/officeDocument/2006/relationships/image" Target="../media/image94.png"/><Relationship Id="rId4" Type="http://schemas.openxmlformats.org/officeDocument/2006/relationships/image" Target="../media/image77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87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83.png"/><Relationship Id="rId25" Type="http://schemas.openxmlformats.org/officeDocument/2006/relationships/image" Target="../media/image106.png"/><Relationship Id="rId2" Type="http://schemas.openxmlformats.org/officeDocument/2006/relationships/audio" Target="../media/media14.mp3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microsoft.com/office/2007/relationships/media" Target="../media/media14.mp3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24" Type="http://schemas.openxmlformats.org/officeDocument/2006/relationships/image" Target="../media/image78.png"/><Relationship Id="rId5" Type="http://schemas.openxmlformats.org/officeDocument/2006/relationships/image" Target="../media/image91.png"/><Relationship Id="rId15" Type="http://schemas.openxmlformats.org/officeDocument/2006/relationships/image" Target="../media/image81.png"/><Relationship Id="rId23" Type="http://schemas.openxmlformats.org/officeDocument/2006/relationships/image" Target="../media/image77.png"/><Relationship Id="rId10" Type="http://schemas.openxmlformats.org/officeDocument/2006/relationships/image" Target="../media/image96.png"/><Relationship Id="rId19" Type="http://schemas.openxmlformats.org/officeDocument/2006/relationships/image" Target="../media/image85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1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88.png"/><Relationship Id="rId7" Type="http://schemas.openxmlformats.org/officeDocument/2006/relationships/image" Target="../media/image9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11.png"/><Relationship Id="rId2" Type="http://schemas.openxmlformats.org/officeDocument/2006/relationships/audio" Target="../media/media14.mp3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microsoft.com/office/2007/relationships/media" Target="../media/media14.mp3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106.png"/><Relationship Id="rId5" Type="http://schemas.openxmlformats.org/officeDocument/2006/relationships/image" Target="../media/image92.png"/><Relationship Id="rId15" Type="http://schemas.openxmlformats.org/officeDocument/2006/relationships/image" Target="../media/image82.png"/><Relationship Id="rId23" Type="http://schemas.openxmlformats.org/officeDocument/2006/relationships/image" Target="../media/image78.png"/><Relationship Id="rId10" Type="http://schemas.openxmlformats.org/officeDocument/2006/relationships/image" Target="../media/image97.png"/><Relationship Id="rId19" Type="http://schemas.openxmlformats.org/officeDocument/2006/relationships/image" Target="../media/image86.png"/><Relationship Id="rId4" Type="http://schemas.openxmlformats.org/officeDocument/2006/relationships/image" Target="../media/image90.png"/><Relationship Id="rId9" Type="http://schemas.openxmlformats.org/officeDocument/2006/relationships/image" Target="../media/image96.png"/><Relationship Id="rId14" Type="http://schemas.openxmlformats.org/officeDocument/2006/relationships/image" Target="../media/image81.png"/><Relationship Id="rId22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.png"/><Relationship Id="rId5" Type="http://schemas.microsoft.com/office/2007/relationships/media" Target="../media/media17.mp3"/><Relationship Id="rId10" Type="http://schemas.openxmlformats.org/officeDocument/2006/relationships/image" Target="../media/image109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.png"/><Relationship Id="rId5" Type="http://schemas.microsoft.com/office/2007/relationships/media" Target="../media/media17.mp3"/><Relationship Id="rId10" Type="http://schemas.openxmlformats.org/officeDocument/2006/relationships/image" Target="../media/image109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.png"/><Relationship Id="rId5" Type="http://schemas.microsoft.com/office/2007/relationships/media" Target="../media/media17.mp3"/><Relationship Id="rId10" Type="http://schemas.openxmlformats.org/officeDocument/2006/relationships/image" Target="../media/image110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.png"/><Relationship Id="rId5" Type="http://schemas.microsoft.com/office/2007/relationships/media" Target="../media/media17.mp3"/><Relationship Id="rId10" Type="http://schemas.openxmlformats.org/officeDocument/2006/relationships/image" Target="../media/image110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2.png"/><Relationship Id="rId5" Type="http://schemas.microsoft.com/office/2007/relationships/media" Target="../media/media17.mp3"/><Relationship Id="rId10" Type="http://schemas.openxmlformats.org/officeDocument/2006/relationships/image" Target="../media/image111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1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112.png"/><Relationship Id="rId5" Type="http://schemas.microsoft.com/office/2007/relationships/media" Target="../media/media17.mp3"/><Relationship Id="rId10" Type="http://schemas.openxmlformats.org/officeDocument/2006/relationships/image" Target="../media/image111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1.png"/><Relationship Id="rId4" Type="http://schemas.openxmlformats.org/officeDocument/2006/relationships/image" Target="../media/image1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11.png"/><Relationship Id="rId4" Type="http://schemas.openxmlformats.org/officeDocument/2006/relationships/image" Target="../media/image11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11.png"/><Relationship Id="rId4" Type="http://schemas.openxmlformats.org/officeDocument/2006/relationships/image" Target="../media/image11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11.png"/><Relationship Id="rId4" Type="http://schemas.openxmlformats.org/officeDocument/2006/relationships/image" Target="../media/image1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1.png"/><Relationship Id="rId4" Type="http://schemas.openxmlformats.org/officeDocument/2006/relationships/image" Target="../media/image11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11.png"/><Relationship Id="rId4" Type="http://schemas.openxmlformats.org/officeDocument/2006/relationships/image" Target="../media/image11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11.png"/><Relationship Id="rId4" Type="http://schemas.openxmlformats.org/officeDocument/2006/relationships/image" Target="../media/image11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11.png"/><Relationship Id="rId4" Type="http://schemas.openxmlformats.org/officeDocument/2006/relationships/image" Target="../media/image11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microsoft.com/office/2007/relationships/media" Target="../media/media2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34.png"/><Relationship Id="rId2" Type="http://schemas.openxmlformats.org/officeDocument/2006/relationships/audio" Target="../media/media20.mp3"/><Relationship Id="rId16" Type="http://schemas.openxmlformats.org/officeDocument/2006/relationships/image" Target="../media/image11.png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33.png"/><Relationship Id="rId5" Type="http://schemas.microsoft.com/office/2007/relationships/media" Target="../media/media22.mp3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4" Type="http://schemas.openxmlformats.org/officeDocument/2006/relationships/audio" Target="../media/media21.mp3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34.png"/><Relationship Id="rId3" Type="http://schemas.microsoft.com/office/2007/relationships/media" Target="../media/media2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33.png"/><Relationship Id="rId17" Type="http://schemas.openxmlformats.org/officeDocument/2006/relationships/image" Target="../media/image139.png"/><Relationship Id="rId2" Type="http://schemas.openxmlformats.org/officeDocument/2006/relationships/audio" Target="../media/media20.mp3"/><Relationship Id="rId16" Type="http://schemas.openxmlformats.org/officeDocument/2006/relationships/image" Target="../media/image11.png"/><Relationship Id="rId1" Type="http://schemas.microsoft.com/office/2007/relationships/media" Target="../media/media20.mp3"/><Relationship Id="rId6" Type="http://schemas.openxmlformats.org/officeDocument/2006/relationships/audio" Target="../media/media22.mp3"/><Relationship Id="rId11" Type="http://schemas.openxmlformats.org/officeDocument/2006/relationships/image" Target="../media/image132.png"/><Relationship Id="rId5" Type="http://schemas.microsoft.com/office/2007/relationships/media" Target="../media/media22.mp3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audio" Target="../media/media21.mp3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10" Type="http://schemas.openxmlformats.org/officeDocument/2006/relationships/image" Target="../media/image107.png"/><Relationship Id="rId4" Type="http://schemas.openxmlformats.org/officeDocument/2006/relationships/image" Target="../media/image132.png"/><Relationship Id="rId9" Type="http://schemas.openxmlformats.org/officeDocument/2006/relationships/image" Target="../media/image14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9" Type="http://schemas.openxmlformats.org/officeDocument/2006/relationships/image" Target="../media/image141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6116AE60-A0AF-4885-9628-D864969C1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FFCAF5-107A-4259-BD85-A3A39FB66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6" y="0"/>
            <a:ext cx="9886976" cy="4362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77E7B0-315B-4804-8841-D51810E29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5" y="4362450"/>
            <a:ext cx="9696450" cy="234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6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A4C638-0E56-41A7-9A51-8A86C3029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50" y="247904"/>
            <a:ext cx="2116968" cy="842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A65EE1-10BA-47DF-9DC7-FF4CE2BA0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068" y="2043933"/>
            <a:ext cx="1888248" cy="397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9A32E-CC07-4728-80E7-0FECFEDD2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012" y="368401"/>
            <a:ext cx="5785038" cy="1874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60229F-9151-4938-98D3-9035E00EF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269" y="2381238"/>
            <a:ext cx="1874212" cy="19356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B1BF76-DCD5-4827-8251-A35C80FA2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442" y="2256145"/>
            <a:ext cx="3950330" cy="2185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3081CB-C9E3-4485-BCF9-E54E446F91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189" y="4441994"/>
            <a:ext cx="3862545" cy="20936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BB7A6F-F7B4-4B9D-A77F-C212D82DDE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6" y="1215040"/>
            <a:ext cx="4552444" cy="842425"/>
          </a:xfrm>
          <a:prstGeom prst="rect">
            <a:avLst/>
          </a:prstGeom>
        </p:spPr>
      </p:pic>
      <p:pic>
        <p:nvPicPr>
          <p:cNvPr id="22" name="Z_[05-01]_kotoba1">
            <a:hlinkClick r:id="" action="ppaction://media"/>
            <a:extLst>
              <a:ext uri="{FF2B5EF4-FFF2-40B4-BE49-F238E27FC236}">
                <a16:creationId xmlns:a16="http://schemas.microsoft.com/office/drawing/2014/main" id="{7BB881D8-6013-400A-B322-7ECFF53F17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35393" y="17552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5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9ADFFC-37AF-4AA7-A8F2-D2A553F5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53" y="257757"/>
            <a:ext cx="2116968" cy="8424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DB8AEB-4C9D-4F26-B8DD-48074D941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73" y="1100182"/>
            <a:ext cx="1888248" cy="3973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D0105E-655B-40FA-BB3B-CAA86EB86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73" y="1935773"/>
            <a:ext cx="10371257" cy="2543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3CAF14-A4C7-4F80-B1E4-B6115DAED103}"/>
              </a:ext>
            </a:extLst>
          </p:cNvPr>
          <p:cNvSpPr txBox="1"/>
          <p:nvPr/>
        </p:nvSpPr>
        <p:spPr>
          <a:xfrm>
            <a:off x="967667" y="4917673"/>
            <a:ext cx="2032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ធម្មជាតិសម្បូរបែប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DA4C52-E8E9-4DDE-9BB2-305920674DC8}"/>
              </a:ext>
            </a:extLst>
          </p:cNvPr>
          <p:cNvSpPr txBox="1"/>
          <p:nvPr/>
        </p:nvSpPr>
        <p:spPr>
          <a:xfrm>
            <a:off x="3756736" y="4917673"/>
            <a:ext cx="20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សមុទ្ទស្អាត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B1F4C-BAB0-41C6-9526-CA7D21012E9B}"/>
              </a:ext>
            </a:extLst>
          </p:cNvPr>
          <p:cNvSpPr txBox="1"/>
          <p:nvPr/>
        </p:nvSpPr>
        <p:spPr>
          <a:xfrm>
            <a:off x="6402280" y="4917673"/>
            <a:ext cx="20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អាហារឆ្ងាញ់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E3635A-8362-41EC-BF0A-EC57AFCAB056}"/>
              </a:ext>
            </a:extLst>
          </p:cNvPr>
          <p:cNvSpPr txBox="1"/>
          <p:nvPr/>
        </p:nvSpPr>
        <p:spPr>
          <a:xfrm>
            <a:off x="9047824" y="4917673"/>
            <a:ext cx="20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កក់ក្ដៅ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85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40C945-5FC0-474A-BE7C-C1F029CAF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1" y="1942607"/>
            <a:ext cx="10406477" cy="2800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7E50E2-F717-4CCA-8E1F-02F2F3EE0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53" y="257757"/>
            <a:ext cx="2116968" cy="842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165178-1D67-4D2C-8694-A98CF2B61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73" y="1100182"/>
            <a:ext cx="1888248" cy="397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B5C7B3-84A2-4814-B799-29BA4586A5C4}"/>
              </a:ext>
            </a:extLst>
          </p:cNvPr>
          <p:cNvSpPr txBox="1"/>
          <p:nvPr/>
        </p:nvSpPr>
        <p:spPr>
          <a:xfrm>
            <a:off x="1075679" y="5188516"/>
            <a:ext cx="20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ទីក្រុងចំណាស់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4F4944-A1B7-4D71-BD52-AC1EE4D52E87}"/>
              </a:ext>
            </a:extLst>
          </p:cNvPr>
          <p:cNvSpPr txBox="1"/>
          <p:nvPr/>
        </p:nvSpPr>
        <p:spPr>
          <a:xfrm>
            <a:off x="3255145" y="5193867"/>
            <a:ext cx="275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មនុស្សច្រើន/កកកុញ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28004A-877C-48C2-B0F2-C78E8DE8AAA3}"/>
              </a:ext>
            </a:extLst>
          </p:cNvPr>
          <p:cNvSpPr txBox="1"/>
          <p:nvPr/>
        </p:nvSpPr>
        <p:spPr>
          <a:xfrm>
            <a:off x="6095999" y="5188516"/>
            <a:ext cx="2752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កន្លែងលេងកម្សាន្តច្រើន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2902EB-2DB2-40D8-B00A-2A6B1DF5F334}"/>
              </a:ext>
            </a:extLst>
          </p:cNvPr>
          <p:cNvSpPr txBox="1"/>
          <p:nvPr/>
        </p:nvSpPr>
        <p:spPr>
          <a:xfrm>
            <a:off x="8994556" y="5188516"/>
            <a:ext cx="2383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មានប្រជាប្រិយភាពសម្រាប់ជនបរទេស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855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A4C638-0E56-41A7-9A51-8A86C3029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58" y="368401"/>
            <a:ext cx="2116968" cy="842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A65EE1-10BA-47DF-9DC7-FF4CE2BA0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8506" y="1280482"/>
            <a:ext cx="1888248" cy="397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9A32E-CC07-4728-80E7-0FECFEDD2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012" y="368401"/>
            <a:ext cx="5785038" cy="1874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60229F-9151-4938-98D3-9035E00EF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269" y="2381238"/>
            <a:ext cx="1874212" cy="19356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B1BF76-DCD5-4827-8251-A35C80FA2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442" y="2256145"/>
            <a:ext cx="3950330" cy="2185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3081CB-C9E3-4485-BCF9-E54E446F91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189" y="4441994"/>
            <a:ext cx="3862545" cy="2093675"/>
          </a:xfrm>
          <a:prstGeom prst="rect">
            <a:avLst/>
          </a:prstGeom>
        </p:spPr>
      </p:pic>
      <p:pic>
        <p:nvPicPr>
          <p:cNvPr id="22" name="Z_[05-01]_kotoba1">
            <a:hlinkClick r:id="" action="ppaction://media"/>
            <a:extLst>
              <a:ext uri="{FF2B5EF4-FFF2-40B4-BE49-F238E27FC236}">
                <a16:creationId xmlns:a16="http://schemas.microsoft.com/office/drawing/2014/main" id="{7BB881D8-6013-400A-B322-7ECFF53F17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07861" y="2540553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B1EF37-B6F9-4ACC-BF39-A7D98D26BC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021" y="1714014"/>
            <a:ext cx="3825904" cy="81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7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A4C638-0E56-41A7-9A51-8A86C3029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02" y="71349"/>
            <a:ext cx="2116968" cy="842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A65EE1-10BA-47DF-9DC7-FF4CE2BA0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171" y="908148"/>
            <a:ext cx="1888248" cy="397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9A32E-CC07-4728-80E7-0FECFEDD2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012" y="368401"/>
            <a:ext cx="5785038" cy="1874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60229F-9151-4938-98D3-9035E00EF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269" y="2381238"/>
            <a:ext cx="1874212" cy="19356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B1BF76-DCD5-4827-8251-A35C80FA2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442" y="2256145"/>
            <a:ext cx="3950330" cy="2185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3081CB-C9E3-4485-BCF9-E54E446F91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189" y="4441994"/>
            <a:ext cx="3862545" cy="2093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566696-6144-41AF-A79A-5DDF0D5C04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019" y="1530957"/>
            <a:ext cx="4889119" cy="850281"/>
          </a:xfrm>
          <a:prstGeom prst="rect">
            <a:avLst/>
          </a:prstGeom>
        </p:spPr>
      </p:pic>
      <p:pic>
        <p:nvPicPr>
          <p:cNvPr id="10" name="Z_[05-02]_kotoba2">
            <a:hlinkClick r:id="" action="ppaction://media"/>
            <a:extLst>
              <a:ext uri="{FF2B5EF4-FFF2-40B4-BE49-F238E27FC236}">
                <a16:creationId xmlns:a16="http://schemas.microsoft.com/office/drawing/2014/main" id="{B9F185C4-2507-438A-A735-F1116B3A3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47788" y="2119325"/>
            <a:ext cx="487363" cy="48736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AA209431-B929-71CD-9364-A4DD596FEE97}"/>
              </a:ext>
            </a:extLst>
          </p:cNvPr>
          <p:cNvSpPr txBox="1"/>
          <p:nvPr/>
        </p:nvSpPr>
        <p:spPr>
          <a:xfrm>
            <a:off x="1358915" y="2689934"/>
            <a:ext cx="1478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  )</a:t>
            </a:r>
          </a:p>
          <a:p>
            <a:endParaRPr lang="en-US" sz="2000" dirty="0"/>
          </a:p>
          <a:p>
            <a:r>
              <a:rPr lang="en-US" sz="2000" dirty="0"/>
              <a:t>2. (         )</a:t>
            </a:r>
          </a:p>
          <a:p>
            <a:endParaRPr lang="en-US" sz="2000" dirty="0"/>
          </a:p>
          <a:p>
            <a:r>
              <a:rPr lang="en-US" sz="2000" dirty="0"/>
              <a:t>3. (         )</a:t>
            </a:r>
          </a:p>
          <a:p>
            <a:endParaRPr lang="en-US" sz="2000" dirty="0"/>
          </a:p>
          <a:p>
            <a:r>
              <a:rPr lang="en-US" sz="2000" dirty="0"/>
              <a:t>4. (         )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5933BF6-2C17-4304-475E-E57B87823B5A}"/>
              </a:ext>
            </a:extLst>
          </p:cNvPr>
          <p:cNvSpPr txBox="1"/>
          <p:nvPr/>
        </p:nvSpPr>
        <p:spPr>
          <a:xfrm>
            <a:off x="2907231" y="2689933"/>
            <a:ext cx="1478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 (         )</a:t>
            </a:r>
          </a:p>
          <a:p>
            <a:endParaRPr lang="en-US" sz="2000" dirty="0"/>
          </a:p>
          <a:p>
            <a:r>
              <a:rPr lang="en-US" sz="2000" dirty="0"/>
              <a:t>6. (         )</a:t>
            </a:r>
          </a:p>
          <a:p>
            <a:endParaRPr lang="en-US" sz="2000" dirty="0"/>
          </a:p>
          <a:p>
            <a:r>
              <a:rPr lang="en-US" sz="2000" dirty="0"/>
              <a:t>7. (         )</a:t>
            </a:r>
          </a:p>
          <a:p>
            <a:endParaRPr lang="en-US" sz="2000" dirty="0"/>
          </a:p>
          <a:p>
            <a:r>
              <a:rPr lang="en-US" sz="2000" dirty="0"/>
              <a:t>8. (         )</a:t>
            </a:r>
          </a:p>
        </p:txBody>
      </p:sp>
    </p:spTree>
    <p:extLst>
      <p:ext uri="{BB962C8B-B14F-4D97-AF65-F5344CB8AC3E}">
        <p14:creationId xmlns:p14="http://schemas.microsoft.com/office/powerpoint/2010/main" val="336964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4AC4FE-D681-4BC9-817C-33014A744EF5}"/>
              </a:ext>
            </a:extLst>
          </p:cNvPr>
          <p:cNvSpPr/>
          <p:nvPr/>
        </p:nvSpPr>
        <p:spPr>
          <a:xfrm>
            <a:off x="366204" y="359545"/>
            <a:ext cx="11459592" cy="6138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F4F1515B-E4FD-4DDB-9F4C-9CE6509CF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50" y="417106"/>
            <a:ext cx="2116968" cy="842425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7437431C-E04B-41E2-B052-8D3449C47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10" y="1177930"/>
            <a:ext cx="1888248" cy="397359"/>
          </a:xfrm>
          <a:prstGeom prst="rect">
            <a:avLst/>
          </a:prstGeom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75EB846F-D95B-44EA-8977-DE5DC398C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012" y="368401"/>
            <a:ext cx="5785038" cy="1874212"/>
          </a:xfrm>
          <a:prstGeom prst="rect">
            <a:avLst/>
          </a:prstGeom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70A7ED24-70BA-4F91-8B59-170A2B42C0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269" y="2381238"/>
            <a:ext cx="1874212" cy="1935662"/>
          </a:xfrm>
          <a:prstGeom prst="rect">
            <a:avLst/>
          </a:prstGeom>
        </p:spPr>
      </p:pic>
      <p:pic>
        <p:nvPicPr>
          <p:cNvPr id="19" name="Picture 16">
            <a:extLst>
              <a:ext uri="{FF2B5EF4-FFF2-40B4-BE49-F238E27FC236}">
                <a16:creationId xmlns:a16="http://schemas.microsoft.com/office/drawing/2014/main" id="{6ABF676D-8A24-46E2-BAE9-24B620744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442" y="2256145"/>
            <a:ext cx="3950330" cy="2185849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78B3CFD5-F733-4979-BBD7-7F2B419405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189" y="4441994"/>
            <a:ext cx="3862545" cy="2093675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68C68EFA-9070-42D3-9BB0-3D97B47F50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2693" y="1585867"/>
            <a:ext cx="4889119" cy="850281"/>
          </a:xfrm>
          <a:prstGeom prst="rect">
            <a:avLst/>
          </a:prstGeom>
        </p:spPr>
      </p:pic>
      <p:pic>
        <p:nvPicPr>
          <p:cNvPr id="22" name="Z_[05-02]_kotoba2">
            <a:hlinkClick r:id="" action="ppaction://media"/>
            <a:extLst>
              <a:ext uri="{FF2B5EF4-FFF2-40B4-BE49-F238E27FC236}">
                <a16:creationId xmlns:a16="http://schemas.microsoft.com/office/drawing/2014/main" id="{A52EDA1F-FA9D-4A33-9C59-1EBF39BEE5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39067" y="2048222"/>
            <a:ext cx="487363" cy="487363"/>
          </a:xfrm>
          <a:prstGeom prst="rect">
            <a:avLst/>
          </a:prstGeom>
        </p:spPr>
      </p:pic>
      <p:sp>
        <p:nvSpPr>
          <p:cNvPr id="23" name="TextBox 2">
            <a:extLst>
              <a:ext uri="{FF2B5EF4-FFF2-40B4-BE49-F238E27FC236}">
                <a16:creationId xmlns:a16="http://schemas.microsoft.com/office/drawing/2014/main" id="{02DBE513-8EC4-48DB-9540-85822C648806}"/>
              </a:ext>
            </a:extLst>
          </p:cNvPr>
          <p:cNvSpPr txBox="1"/>
          <p:nvPr/>
        </p:nvSpPr>
        <p:spPr>
          <a:xfrm>
            <a:off x="1358915" y="2689934"/>
            <a:ext cx="1478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  )</a:t>
            </a:r>
          </a:p>
          <a:p>
            <a:endParaRPr lang="en-US" sz="2000" dirty="0"/>
          </a:p>
          <a:p>
            <a:r>
              <a:rPr lang="en-US" sz="2000" dirty="0"/>
              <a:t>2. (         )</a:t>
            </a:r>
          </a:p>
          <a:p>
            <a:endParaRPr lang="en-US" sz="2000" dirty="0"/>
          </a:p>
          <a:p>
            <a:r>
              <a:rPr lang="en-US" sz="2000" dirty="0"/>
              <a:t>3. (         )</a:t>
            </a:r>
          </a:p>
          <a:p>
            <a:endParaRPr lang="en-US" sz="2000" dirty="0"/>
          </a:p>
          <a:p>
            <a:r>
              <a:rPr lang="en-US" sz="2000" dirty="0"/>
              <a:t>4. (         )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64A488D0-AA32-4916-BD2E-A852636EED7D}"/>
              </a:ext>
            </a:extLst>
          </p:cNvPr>
          <p:cNvSpPr txBox="1"/>
          <p:nvPr/>
        </p:nvSpPr>
        <p:spPr>
          <a:xfrm>
            <a:off x="2907231" y="2689933"/>
            <a:ext cx="14783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 (         )</a:t>
            </a:r>
          </a:p>
          <a:p>
            <a:endParaRPr lang="en-US" sz="2000" dirty="0"/>
          </a:p>
          <a:p>
            <a:r>
              <a:rPr lang="en-US" sz="2000" dirty="0"/>
              <a:t>6. (         )</a:t>
            </a:r>
          </a:p>
          <a:p>
            <a:endParaRPr lang="en-US" sz="2000" dirty="0"/>
          </a:p>
          <a:p>
            <a:r>
              <a:rPr lang="en-US" sz="2000" dirty="0"/>
              <a:t>7. (         )</a:t>
            </a:r>
          </a:p>
          <a:p>
            <a:endParaRPr lang="en-US" sz="2000" dirty="0"/>
          </a:p>
          <a:p>
            <a:r>
              <a:rPr lang="en-US" sz="2000" dirty="0"/>
              <a:t>8. (         )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5F5E9D6E-FA38-4014-8B34-84D4DF5C22B5}"/>
              </a:ext>
            </a:extLst>
          </p:cNvPr>
          <p:cNvSpPr txBox="1"/>
          <p:nvPr/>
        </p:nvSpPr>
        <p:spPr>
          <a:xfrm>
            <a:off x="1718759" y="2579661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55275FA2-A426-4260-A772-72591627B58D}"/>
              </a:ext>
            </a:extLst>
          </p:cNvPr>
          <p:cNvSpPr txBox="1"/>
          <p:nvPr/>
        </p:nvSpPr>
        <p:spPr>
          <a:xfrm>
            <a:off x="1723560" y="3231900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FB2DF904-151B-466C-930B-680C284DCBA3}"/>
              </a:ext>
            </a:extLst>
          </p:cNvPr>
          <p:cNvSpPr txBox="1"/>
          <p:nvPr/>
        </p:nvSpPr>
        <p:spPr>
          <a:xfrm>
            <a:off x="1718759" y="3865393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8A8CDE72-302E-46DF-9B30-173607465011}"/>
              </a:ext>
            </a:extLst>
          </p:cNvPr>
          <p:cNvSpPr txBox="1"/>
          <p:nvPr/>
        </p:nvSpPr>
        <p:spPr>
          <a:xfrm>
            <a:off x="1718759" y="4441994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B2575590-C7A4-4AD9-BBAE-5FA770619553}"/>
              </a:ext>
            </a:extLst>
          </p:cNvPr>
          <p:cNvSpPr txBox="1"/>
          <p:nvPr/>
        </p:nvSpPr>
        <p:spPr>
          <a:xfrm>
            <a:off x="3301173" y="2588425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0" name="TextBox 20">
            <a:extLst>
              <a:ext uri="{FF2B5EF4-FFF2-40B4-BE49-F238E27FC236}">
                <a16:creationId xmlns:a16="http://schemas.microsoft.com/office/drawing/2014/main" id="{04A7989F-3532-44EA-BB39-825A5793A44D}"/>
              </a:ext>
            </a:extLst>
          </p:cNvPr>
          <p:cNvSpPr txBox="1"/>
          <p:nvPr/>
        </p:nvSpPr>
        <p:spPr>
          <a:xfrm>
            <a:off x="3301173" y="3231900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4B4E021F-356F-44AC-8931-4FE6D6D6DA21}"/>
              </a:ext>
            </a:extLst>
          </p:cNvPr>
          <p:cNvSpPr txBox="1"/>
          <p:nvPr/>
        </p:nvSpPr>
        <p:spPr>
          <a:xfrm>
            <a:off x="3303207" y="3860349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320F6260-C456-4553-AE86-A088AC3683F0}"/>
              </a:ext>
            </a:extLst>
          </p:cNvPr>
          <p:cNvSpPr txBox="1"/>
          <p:nvPr/>
        </p:nvSpPr>
        <p:spPr>
          <a:xfrm>
            <a:off x="3301173" y="4452584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5889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9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C750BF8-0726-4E8D-AE1B-2F71D80FA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932" y="2729366"/>
            <a:ext cx="5446613" cy="3472215"/>
          </a:xfrm>
          <a:prstGeom prst="rect">
            <a:avLst/>
          </a:prstGeom>
        </p:spPr>
      </p:pic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13E2DA9B-0C0D-4722-9FE2-4F188CA3B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31" y="534895"/>
            <a:ext cx="6919304" cy="17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65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3F25E3-D41C-439D-AC36-F0EBF4753D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38" y="430630"/>
            <a:ext cx="5681709" cy="700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6B1FA8-1238-4A2C-8058-922278CA19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8999" y="1138528"/>
            <a:ext cx="7114002" cy="1744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7421A8-2392-4DFA-908F-01D6BAC064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8999" y="3014086"/>
            <a:ext cx="7138160" cy="1921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ADEE85-ABE9-4507-82C4-2893FE3555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04512" y="5381643"/>
            <a:ext cx="8454501" cy="1114267"/>
          </a:xfrm>
          <a:prstGeom prst="rect">
            <a:avLst/>
          </a:prstGeom>
        </p:spPr>
      </p:pic>
      <p:pic>
        <p:nvPicPr>
          <p:cNvPr id="9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E1862AD3-0293-4F9D-AC7B-C79C654CE8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45093" y="4935280"/>
            <a:ext cx="466862" cy="466862"/>
          </a:xfrm>
          <a:prstGeom prst="rect">
            <a:avLst/>
          </a:prstGeom>
        </p:spPr>
      </p:pic>
      <p:pic>
        <p:nvPicPr>
          <p:cNvPr id="10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8D6C6F49-716C-4416-8FFC-4B55C19966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00424" y="5632054"/>
            <a:ext cx="466863" cy="466863"/>
          </a:xfrm>
          <a:prstGeom prst="rect">
            <a:avLst/>
          </a:prstGeom>
        </p:spPr>
      </p:pic>
      <p:pic>
        <p:nvPicPr>
          <p:cNvPr id="11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D98A908C-FFA1-4F09-8151-4382294AFC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26819" y="4955780"/>
            <a:ext cx="466863" cy="466862"/>
          </a:xfrm>
          <a:prstGeom prst="rect">
            <a:avLst/>
          </a:prstGeom>
        </p:spPr>
      </p:pic>
      <p:pic>
        <p:nvPicPr>
          <p:cNvPr id="12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F01C6AE5-C6A7-4826-B634-D89A20B3C4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53922" y="5705344"/>
            <a:ext cx="466862" cy="4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7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4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5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8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127745-6E7D-43BA-BE1A-3A4E4730E65D}"/>
              </a:ext>
            </a:extLst>
          </p:cNvPr>
          <p:cNvSpPr/>
          <p:nvPr/>
        </p:nvSpPr>
        <p:spPr>
          <a:xfrm>
            <a:off x="312198" y="241916"/>
            <a:ext cx="11567604" cy="6374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F25E3-D41C-439D-AC36-F0EBF4753D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38" y="430630"/>
            <a:ext cx="5681709" cy="700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6B1FA8-1238-4A2C-8058-922278CA19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8999" y="1138528"/>
            <a:ext cx="7114002" cy="1744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7421A8-2392-4DFA-908F-01D6BAC064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8999" y="3014086"/>
            <a:ext cx="7138160" cy="1921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ADEE85-ABE9-4507-82C4-2893FE3555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04512" y="5381643"/>
            <a:ext cx="8454501" cy="1114267"/>
          </a:xfrm>
          <a:prstGeom prst="rect">
            <a:avLst/>
          </a:prstGeom>
        </p:spPr>
      </p:pic>
      <p:pic>
        <p:nvPicPr>
          <p:cNvPr id="9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E1862AD3-0293-4F9D-AC7B-C79C654CE8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45093" y="4935280"/>
            <a:ext cx="466862" cy="466862"/>
          </a:xfrm>
          <a:prstGeom prst="rect">
            <a:avLst/>
          </a:prstGeom>
        </p:spPr>
      </p:pic>
      <p:pic>
        <p:nvPicPr>
          <p:cNvPr id="10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8D6C6F49-716C-4416-8FFC-4B55C19966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33998" y="5655488"/>
            <a:ext cx="466863" cy="466863"/>
          </a:xfrm>
          <a:prstGeom prst="rect">
            <a:avLst/>
          </a:prstGeom>
        </p:spPr>
      </p:pic>
      <p:pic>
        <p:nvPicPr>
          <p:cNvPr id="11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D98A908C-FFA1-4F09-8151-4382294AFC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26819" y="4955780"/>
            <a:ext cx="466863" cy="466862"/>
          </a:xfrm>
          <a:prstGeom prst="rect">
            <a:avLst/>
          </a:prstGeom>
        </p:spPr>
      </p:pic>
      <p:pic>
        <p:nvPicPr>
          <p:cNvPr id="12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F01C6AE5-C6A7-4826-B634-D89A20B3C4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29521" y="5655487"/>
            <a:ext cx="466862" cy="4668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466542F-D0A1-4725-8B54-13994FD535F0}"/>
              </a:ext>
            </a:extLst>
          </p:cNvPr>
          <p:cNvSpPr txBox="1"/>
          <p:nvPr/>
        </p:nvSpPr>
        <p:spPr>
          <a:xfrm>
            <a:off x="3371379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02F0BC-6E09-457B-A840-08C618DEFF38}"/>
              </a:ext>
            </a:extLst>
          </p:cNvPr>
          <p:cNvSpPr txBox="1"/>
          <p:nvPr/>
        </p:nvSpPr>
        <p:spPr>
          <a:xfrm>
            <a:off x="4231773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47779-9CD0-4FC3-A756-20849E72FA19}"/>
              </a:ext>
            </a:extLst>
          </p:cNvPr>
          <p:cNvSpPr txBox="1"/>
          <p:nvPr/>
        </p:nvSpPr>
        <p:spPr>
          <a:xfrm>
            <a:off x="5092167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06545A-CAB3-4543-BC81-47424C3F1BCA}"/>
              </a:ext>
            </a:extLst>
          </p:cNvPr>
          <p:cNvSpPr txBox="1"/>
          <p:nvPr/>
        </p:nvSpPr>
        <p:spPr>
          <a:xfrm>
            <a:off x="5952407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B298D7-45EF-4E26-923D-4D94DCD32359}"/>
              </a:ext>
            </a:extLst>
          </p:cNvPr>
          <p:cNvSpPr txBox="1"/>
          <p:nvPr/>
        </p:nvSpPr>
        <p:spPr>
          <a:xfrm>
            <a:off x="6812647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AC1397-48ED-46F4-AE83-42438CC640A6}"/>
              </a:ext>
            </a:extLst>
          </p:cNvPr>
          <p:cNvSpPr txBox="1"/>
          <p:nvPr/>
        </p:nvSpPr>
        <p:spPr>
          <a:xfrm>
            <a:off x="7631578" y="6012325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ECB1C6-A3FA-4E5E-A8FE-C69E7485D61B}"/>
              </a:ext>
            </a:extLst>
          </p:cNvPr>
          <p:cNvSpPr txBox="1"/>
          <p:nvPr/>
        </p:nvSpPr>
        <p:spPr>
          <a:xfrm>
            <a:off x="8491818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414DAF-26AB-4AF9-9A36-2FBCFE27A3CA}"/>
              </a:ext>
            </a:extLst>
          </p:cNvPr>
          <p:cNvSpPr txBox="1"/>
          <p:nvPr/>
        </p:nvSpPr>
        <p:spPr>
          <a:xfrm>
            <a:off x="9352212" y="6009697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90733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81E93-E973-4E61-913F-E2421260CA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61" y="316501"/>
            <a:ext cx="7590408" cy="765870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C0BE9-3530-45AE-A870-D45B5B8FB5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7342" y="1076769"/>
            <a:ext cx="7359376" cy="1959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2B01C5-E550-4E01-8AD1-74A718C11B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7342" y="3036231"/>
            <a:ext cx="8084459" cy="19594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BBE950-E350-4C49-8FC6-99F2D285C6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7805" y="5377113"/>
            <a:ext cx="8853996" cy="1145123"/>
          </a:xfrm>
          <a:prstGeom prst="rect">
            <a:avLst/>
          </a:prstGeom>
        </p:spPr>
      </p:pic>
      <p:pic>
        <p:nvPicPr>
          <p:cNvPr id="11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1FE2065E-F6A8-49BB-8877-E24721BE4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68145" y="4969591"/>
            <a:ext cx="466862" cy="466862"/>
          </a:xfrm>
          <a:prstGeom prst="rect">
            <a:avLst/>
          </a:prstGeom>
        </p:spPr>
      </p:pic>
      <p:pic>
        <p:nvPicPr>
          <p:cNvPr id="12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AA593342-5591-4B35-9BB2-2614748E59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35630" y="5716242"/>
            <a:ext cx="466863" cy="466863"/>
          </a:xfrm>
          <a:prstGeom prst="rect">
            <a:avLst/>
          </a:prstGeom>
        </p:spPr>
      </p:pic>
      <p:pic>
        <p:nvPicPr>
          <p:cNvPr id="13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203006B1-9C39-4463-8739-67DBDEEAF2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51976" y="4990091"/>
            <a:ext cx="466863" cy="466862"/>
          </a:xfrm>
          <a:prstGeom prst="rect">
            <a:avLst/>
          </a:prstGeom>
        </p:spPr>
      </p:pic>
      <p:pic>
        <p:nvPicPr>
          <p:cNvPr id="14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0DA442A4-5285-449B-8BB0-4291740AB4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67087" y="5716241"/>
            <a:ext cx="466862" cy="4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1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B15035-438C-49AF-B971-A29162B6C676}"/>
              </a:ext>
            </a:extLst>
          </p:cNvPr>
          <p:cNvSpPr/>
          <p:nvPr/>
        </p:nvSpPr>
        <p:spPr>
          <a:xfrm>
            <a:off x="312198" y="241916"/>
            <a:ext cx="11567604" cy="6374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81E93-E973-4E61-913F-E2421260CA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61" y="316501"/>
            <a:ext cx="7590408" cy="765870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C0BE9-3530-45AE-A870-D45B5B8FB5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7342" y="1076769"/>
            <a:ext cx="7359376" cy="1959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2B01C5-E550-4E01-8AD1-74A718C11B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7342" y="3036231"/>
            <a:ext cx="8084459" cy="19594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BBE950-E350-4C49-8FC6-99F2D285C6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7805" y="5377113"/>
            <a:ext cx="8853996" cy="1145123"/>
          </a:xfrm>
          <a:prstGeom prst="rect">
            <a:avLst/>
          </a:prstGeom>
        </p:spPr>
      </p:pic>
      <p:pic>
        <p:nvPicPr>
          <p:cNvPr id="11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1FE2065E-F6A8-49BB-8877-E24721BE4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768145" y="4969591"/>
            <a:ext cx="466862" cy="466862"/>
          </a:xfrm>
          <a:prstGeom prst="rect">
            <a:avLst/>
          </a:prstGeom>
        </p:spPr>
      </p:pic>
      <p:pic>
        <p:nvPicPr>
          <p:cNvPr id="12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AA593342-5591-4B35-9BB2-2614748E59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59571" y="5716242"/>
            <a:ext cx="466863" cy="466863"/>
          </a:xfrm>
          <a:prstGeom prst="rect">
            <a:avLst/>
          </a:prstGeom>
        </p:spPr>
      </p:pic>
      <p:pic>
        <p:nvPicPr>
          <p:cNvPr id="13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203006B1-9C39-4463-8739-67DBDEEAF2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51976" y="4990091"/>
            <a:ext cx="466863" cy="466862"/>
          </a:xfrm>
          <a:prstGeom prst="rect">
            <a:avLst/>
          </a:prstGeom>
        </p:spPr>
      </p:pic>
      <p:pic>
        <p:nvPicPr>
          <p:cNvPr id="14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0DA442A4-5285-449B-8BB0-4291740AB4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97388" y="5698617"/>
            <a:ext cx="466862" cy="4668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7B22129-7544-4D40-A15D-A704F6F220B4}"/>
              </a:ext>
            </a:extLst>
          </p:cNvPr>
          <p:cNvSpPr txBox="1"/>
          <p:nvPr/>
        </p:nvSpPr>
        <p:spPr>
          <a:xfrm>
            <a:off x="3612107" y="6055571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イ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46FD40-5727-499D-92AB-B56C2045D728}"/>
              </a:ext>
            </a:extLst>
          </p:cNvPr>
          <p:cNvSpPr txBox="1"/>
          <p:nvPr/>
        </p:nvSpPr>
        <p:spPr>
          <a:xfrm>
            <a:off x="5502455" y="6054572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ア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AA6C0B-55A5-4E4E-84A9-4F0947C73D16}"/>
              </a:ext>
            </a:extLst>
          </p:cNvPr>
          <p:cNvSpPr txBox="1"/>
          <p:nvPr/>
        </p:nvSpPr>
        <p:spPr>
          <a:xfrm>
            <a:off x="6750884" y="6054572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38176C-0A1A-46AA-B0F5-C889F11EC29D}"/>
              </a:ext>
            </a:extLst>
          </p:cNvPr>
          <p:cNvSpPr txBox="1"/>
          <p:nvPr/>
        </p:nvSpPr>
        <p:spPr>
          <a:xfrm>
            <a:off x="7714492" y="6045940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E708E2-827F-446F-84E5-9044B611E33D}"/>
              </a:ext>
            </a:extLst>
          </p:cNvPr>
          <p:cNvSpPr txBox="1"/>
          <p:nvPr/>
        </p:nvSpPr>
        <p:spPr>
          <a:xfrm>
            <a:off x="8575775" y="6054573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ウ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86A106-877C-4D54-AB67-9AD4D3223684}"/>
              </a:ext>
            </a:extLst>
          </p:cNvPr>
          <p:cNvSpPr txBox="1"/>
          <p:nvPr/>
        </p:nvSpPr>
        <p:spPr>
          <a:xfrm>
            <a:off x="9537347" y="6054572"/>
            <a:ext cx="5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オ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3EABFA6-3537-42E9-9501-67AD948B4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17" y="1408641"/>
            <a:ext cx="10905066" cy="2726266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56232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B79A6-FDF8-464A-8ECC-1D06AC212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8886" y="526445"/>
            <a:ext cx="9173823" cy="2499866"/>
          </a:xfrm>
          <a:prstGeom prst="rect">
            <a:avLst/>
          </a:prstGeom>
        </p:spPr>
      </p:pic>
      <p:pic>
        <p:nvPicPr>
          <p:cNvPr id="4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311614E2-6044-432A-A387-A67022982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54096" y="1180788"/>
            <a:ext cx="487362" cy="487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238916-74A5-4816-91B8-A57558B75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8885" y="3366856"/>
            <a:ext cx="9173823" cy="3142033"/>
          </a:xfrm>
          <a:prstGeom prst="rect">
            <a:avLst/>
          </a:prstGeom>
        </p:spPr>
      </p:pic>
      <p:pic>
        <p:nvPicPr>
          <p:cNvPr id="7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C272CC0B-0DE1-430B-9F10-9CB69C1A0B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55454" y="4172234"/>
            <a:ext cx="487362" cy="4873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B513B3-0CBD-4B11-AB7F-F0C58C24B0CA}"/>
              </a:ext>
            </a:extLst>
          </p:cNvPr>
          <p:cNvCxnSpPr/>
          <p:nvPr/>
        </p:nvCxnSpPr>
        <p:spPr>
          <a:xfrm>
            <a:off x="1251751" y="3213716"/>
            <a:ext cx="991635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05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395CD4-72C1-473E-921A-09F0C0E6A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7566" y="186263"/>
            <a:ext cx="9173823" cy="3142033"/>
          </a:xfrm>
          <a:prstGeom prst="rect">
            <a:avLst/>
          </a:prstGeom>
        </p:spPr>
      </p:pic>
      <p:pic>
        <p:nvPicPr>
          <p:cNvPr id="4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752FEFEC-5BE0-4D72-8597-E226EF2C2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35649" y="1015772"/>
            <a:ext cx="487363" cy="487363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D230170-A9EF-4257-B2F3-B7971D73E4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7566" y="3691728"/>
            <a:ext cx="9173823" cy="3073229"/>
          </a:xfrm>
          <a:prstGeom prst="rect">
            <a:avLst/>
          </a:prstGeom>
        </p:spPr>
      </p:pic>
      <p:pic>
        <p:nvPicPr>
          <p:cNvPr id="7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74CF0D7B-222B-4764-BC80-807C7AF00F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8617" y="4343147"/>
            <a:ext cx="487362" cy="4873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862087-4FCB-4806-8843-78F73D0B7526}"/>
              </a:ext>
            </a:extLst>
          </p:cNvPr>
          <p:cNvCxnSpPr/>
          <p:nvPr/>
        </p:nvCxnSpPr>
        <p:spPr>
          <a:xfrm>
            <a:off x="1242873" y="3446755"/>
            <a:ext cx="991635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4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8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00C96B-DB5B-4314-86EF-74F5D9A4B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698" y="1731146"/>
            <a:ext cx="8131946" cy="4312554"/>
          </a:xfrm>
          <a:prstGeom prst="rect">
            <a:avLst/>
          </a:prstGeom>
        </p:spPr>
      </p:pic>
      <p:pic>
        <p:nvPicPr>
          <p:cNvPr id="9" name="Z_[05-07]_katachi">
            <a:hlinkClick r:id="" action="ppaction://media"/>
            <a:extLst>
              <a:ext uri="{FF2B5EF4-FFF2-40B4-BE49-F238E27FC236}">
                <a16:creationId xmlns:a16="http://schemas.microsoft.com/office/drawing/2014/main" id="{034A0A68-3724-4074-8EE0-333839FFC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0599" y="1731146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4AC4FE-D681-4BC9-817C-33014A744EF5}"/>
              </a:ext>
            </a:extLst>
          </p:cNvPr>
          <p:cNvSpPr/>
          <p:nvPr/>
        </p:nvSpPr>
        <p:spPr>
          <a:xfrm>
            <a:off x="366204" y="359545"/>
            <a:ext cx="11459592" cy="6138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E9641E-3487-4CC0-841A-1FA35A7D0D97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8D7EF-F7E8-484B-A4BE-D98181196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00C96B-DB5B-4314-86EF-74F5D9A4B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698" y="1731146"/>
            <a:ext cx="8131946" cy="4312554"/>
          </a:xfrm>
          <a:prstGeom prst="rect">
            <a:avLst/>
          </a:prstGeom>
        </p:spPr>
      </p:pic>
      <p:pic>
        <p:nvPicPr>
          <p:cNvPr id="9" name="Z_[05-07]_katachi">
            <a:hlinkClick r:id="" action="ppaction://media"/>
            <a:extLst>
              <a:ext uri="{FF2B5EF4-FFF2-40B4-BE49-F238E27FC236}">
                <a16:creationId xmlns:a16="http://schemas.microsoft.com/office/drawing/2014/main" id="{034A0A68-3724-4074-8EE0-333839FFC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0599" y="1731146"/>
            <a:ext cx="487362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5A4764-C747-4E46-BE42-89F035DD01B0}"/>
              </a:ext>
            </a:extLst>
          </p:cNvPr>
          <p:cNvSpPr txBox="1"/>
          <p:nvPr/>
        </p:nvSpPr>
        <p:spPr>
          <a:xfrm>
            <a:off x="5770483" y="2792725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たべられます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E2B4A5-447B-4490-8EBA-9D59E4501111}"/>
              </a:ext>
            </a:extLst>
          </p:cNvPr>
          <p:cNvSpPr txBox="1"/>
          <p:nvPr/>
        </p:nvSpPr>
        <p:spPr>
          <a:xfrm>
            <a:off x="6902009" y="3268295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あそべる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4E2522-F2C2-420B-ADA5-97855214BE35}"/>
              </a:ext>
            </a:extLst>
          </p:cNvPr>
          <p:cNvSpPr txBox="1"/>
          <p:nvPr/>
        </p:nvSpPr>
        <p:spPr>
          <a:xfrm>
            <a:off x="5834106" y="3736285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およげます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DFD4CD-C7C3-410C-B882-C360B0F51644}"/>
              </a:ext>
            </a:extLst>
          </p:cNvPr>
          <p:cNvSpPr txBox="1"/>
          <p:nvPr/>
        </p:nvSpPr>
        <p:spPr>
          <a:xfrm>
            <a:off x="4252400" y="4211855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できます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1472B7-A4EF-49A1-9676-0DB4CF03EE67}"/>
              </a:ext>
            </a:extLst>
          </p:cNvPr>
          <p:cNvSpPr txBox="1"/>
          <p:nvPr/>
        </p:nvSpPr>
        <p:spPr>
          <a:xfrm>
            <a:off x="5974671" y="4687425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みられます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93F185-2697-4AA2-B909-F7475E3116AC}"/>
              </a:ext>
            </a:extLst>
          </p:cNvPr>
          <p:cNvSpPr txBox="1"/>
          <p:nvPr/>
        </p:nvSpPr>
        <p:spPr>
          <a:xfrm>
            <a:off x="5834106" y="5165507"/>
            <a:ext cx="1722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かえる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1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18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3FCB6F-EE27-4452-BC47-1F5D2B846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7" y="89005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03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92C5B-43E6-417D-A40C-A705B25A4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134328-F649-4720-B915-D0E339428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55" y="504311"/>
            <a:ext cx="6291679" cy="898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D2DFC0-7DFB-432E-8291-740665E33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0" y="1605454"/>
            <a:ext cx="9372600" cy="3029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A8920E-7CC9-4F58-A652-598062559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25" y="4634601"/>
            <a:ext cx="9372600" cy="18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48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3229F5-EEBF-4CA7-9DD3-C74FE40D4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959FA3-6383-475C-9AA4-F5C34F763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05" y="769106"/>
            <a:ext cx="10349589" cy="516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21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48EC05-A282-4119-BEEE-03402A8CA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17" y="670813"/>
            <a:ext cx="10905066" cy="15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69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B79A6-FDF8-464A-8ECC-1D06AC212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9087" y="588589"/>
            <a:ext cx="9173823" cy="2499866"/>
          </a:xfrm>
          <a:prstGeom prst="rect">
            <a:avLst/>
          </a:prstGeom>
        </p:spPr>
      </p:pic>
      <p:pic>
        <p:nvPicPr>
          <p:cNvPr id="4" name="Z_[05-03]_kiku1">
            <a:hlinkClick r:id="" action="ppaction://media"/>
            <a:extLst>
              <a:ext uri="{FF2B5EF4-FFF2-40B4-BE49-F238E27FC236}">
                <a16:creationId xmlns:a16="http://schemas.microsoft.com/office/drawing/2014/main" id="{311614E2-6044-432A-A387-A67022982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91952" y="1492882"/>
            <a:ext cx="487362" cy="4873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2B7D3A-9094-49C3-94E5-D3C7A2732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9088" y="3429000"/>
            <a:ext cx="9173823" cy="3142033"/>
          </a:xfrm>
          <a:prstGeom prst="rect">
            <a:avLst/>
          </a:prstGeom>
        </p:spPr>
      </p:pic>
      <p:pic>
        <p:nvPicPr>
          <p:cNvPr id="6" name="Z_[05-04]_kiku2">
            <a:hlinkClick r:id="" action="ppaction://media"/>
            <a:extLst>
              <a:ext uri="{FF2B5EF4-FFF2-40B4-BE49-F238E27FC236}">
                <a16:creationId xmlns:a16="http://schemas.microsoft.com/office/drawing/2014/main" id="{42CBE943-46A4-47EA-9FA7-35469442ECB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08721" y="4110091"/>
            <a:ext cx="487362" cy="48736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8555F5-40AE-4589-B2EF-9DC7E81A6829}"/>
              </a:ext>
            </a:extLst>
          </p:cNvPr>
          <p:cNvCxnSpPr>
            <a:cxnSpLocks/>
          </p:cNvCxnSpPr>
          <p:nvPr/>
        </p:nvCxnSpPr>
        <p:spPr>
          <a:xfrm>
            <a:off x="905522" y="3293616"/>
            <a:ext cx="987196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4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4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395CD4-72C1-473E-921A-09F0C0E6A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9088" y="162969"/>
            <a:ext cx="9173823" cy="3142033"/>
          </a:xfrm>
          <a:prstGeom prst="rect">
            <a:avLst/>
          </a:prstGeom>
        </p:spPr>
      </p:pic>
      <p:pic>
        <p:nvPicPr>
          <p:cNvPr id="4" name="Z_[05-05]_kiku3">
            <a:hlinkClick r:id="" action="ppaction://media"/>
            <a:extLst>
              <a:ext uri="{FF2B5EF4-FFF2-40B4-BE49-F238E27FC236}">
                <a16:creationId xmlns:a16="http://schemas.microsoft.com/office/drawing/2014/main" id="{752FEFEC-5BE0-4D72-8597-E226EF2C2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91121" y="870300"/>
            <a:ext cx="487363" cy="487363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FA68837-D363-47FA-B2D3-AEE8EEA247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9088" y="3632855"/>
            <a:ext cx="9173823" cy="3073229"/>
          </a:xfrm>
          <a:prstGeom prst="rect">
            <a:avLst/>
          </a:prstGeom>
        </p:spPr>
      </p:pic>
      <p:pic>
        <p:nvPicPr>
          <p:cNvPr id="6" name="Z_[05-06]_kiku4">
            <a:hlinkClick r:id="" action="ppaction://media"/>
            <a:extLst>
              <a:ext uri="{FF2B5EF4-FFF2-40B4-BE49-F238E27FC236}">
                <a16:creationId xmlns:a16="http://schemas.microsoft.com/office/drawing/2014/main" id="{962EBC7D-AD02-4BAE-B70B-2E8D85F8ED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91121" y="4288561"/>
            <a:ext cx="487362" cy="48736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B0C887-8C9D-47BD-AAB9-94C07288EA9D}"/>
              </a:ext>
            </a:extLst>
          </p:cNvPr>
          <p:cNvCxnSpPr>
            <a:cxnSpLocks/>
          </p:cNvCxnSpPr>
          <p:nvPr/>
        </p:nvCxnSpPr>
        <p:spPr>
          <a:xfrm>
            <a:off x="1083075" y="3473389"/>
            <a:ext cx="987196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63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8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C986C9-6D1E-411D-99C1-6062E8B3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05" y="666498"/>
            <a:ext cx="10239389" cy="552500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037856-75B5-4514-9AB3-B638C3EC2485}"/>
              </a:ext>
            </a:extLst>
          </p:cNvPr>
          <p:cNvSpPr/>
          <p:nvPr/>
        </p:nvSpPr>
        <p:spPr>
          <a:xfrm>
            <a:off x="976305" y="1464815"/>
            <a:ext cx="10239389" cy="105644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45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BE4DBA1-B808-4956-B216-DF28CC3D5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167" y="667681"/>
            <a:ext cx="10905066" cy="2017437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554382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3AE18-1552-414A-8404-B74BA0BA6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4" y="534554"/>
            <a:ext cx="9993947" cy="2246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DBEA0A-3F82-4B14-AB7E-C31B353A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274" y="3616631"/>
            <a:ext cx="8117731" cy="279254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68E7869-768B-38D0-A5D3-142F1CBF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891" y="189428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4D17F78E-B509-F45E-BAB4-E9826C51B80D}"/>
              </a:ext>
            </a:extLst>
          </p:cNvPr>
          <p:cNvSpPr/>
          <p:nvPr/>
        </p:nvSpPr>
        <p:spPr>
          <a:xfrm>
            <a:off x="9189481" y="36901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1166AC6D-CAF7-74F4-40E5-9BABEE73534C}"/>
              </a:ext>
            </a:extLst>
          </p:cNvPr>
          <p:cNvSpPr txBox="1"/>
          <p:nvPr/>
        </p:nvSpPr>
        <p:spPr>
          <a:xfrm>
            <a:off x="9332537" y="657027"/>
            <a:ext cx="28307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https://youtu.be/VMkhPnWJcPs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8314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F38CE-2FC3-43FE-ACBC-09130726A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9" y="1228725"/>
            <a:ext cx="10184868" cy="2317043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D14095AC-4876-4CA1-90A4-F4FC2B950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25145" y="1318086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3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75B649-31A9-4D97-87E9-592592AD3217}"/>
              </a:ext>
            </a:extLst>
          </p:cNvPr>
          <p:cNvSpPr/>
          <p:nvPr/>
        </p:nvSpPr>
        <p:spPr>
          <a:xfrm>
            <a:off x="356586" y="363984"/>
            <a:ext cx="11478828" cy="6130031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9F38CE-2FC3-43FE-ACBC-09130726A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34" y="1436352"/>
            <a:ext cx="10781131" cy="2452692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D14095AC-4876-4CA1-90A4-F4FC2B950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68045" y="1537161"/>
            <a:ext cx="487363" cy="4873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EB5F5A-E39B-49E5-860E-BEE5A53E48B2}"/>
              </a:ext>
            </a:extLst>
          </p:cNvPr>
          <p:cNvSpPr txBox="1"/>
          <p:nvPr/>
        </p:nvSpPr>
        <p:spPr>
          <a:xfrm>
            <a:off x="3850779" y="3428999"/>
            <a:ext cx="2388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ふじさんのちかく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6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64DA59-8930-4BF1-AA91-B64377A2C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81" y="1052109"/>
            <a:ext cx="11313474" cy="2919816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AEFCFFB4-19D1-49D6-B7F5-13B10CB117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3181" y="16387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1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E918ED-4F87-412F-BBA4-B1BE8F5F969A}"/>
              </a:ext>
            </a:extLst>
          </p:cNvPr>
          <p:cNvSpPr/>
          <p:nvPr/>
        </p:nvSpPr>
        <p:spPr>
          <a:xfrm>
            <a:off x="376468" y="181989"/>
            <a:ext cx="11610513" cy="649401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64DA59-8930-4BF1-AA91-B64377A2C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63" y="1307091"/>
            <a:ext cx="10924634" cy="2819463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AEFCFFB4-19D1-49D6-B7F5-13B10CB117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2702" y="3049530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D66015-5F81-4599-B0B7-630CAFFD49C2}"/>
              </a:ext>
            </a:extLst>
          </p:cNvPr>
          <p:cNvSpPr txBox="1"/>
          <p:nvPr/>
        </p:nvSpPr>
        <p:spPr>
          <a:xfrm>
            <a:off x="5770482" y="2662224"/>
            <a:ext cx="56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F558E9-AC72-4011-9A57-3C7C4DE05910}"/>
              </a:ext>
            </a:extLst>
          </p:cNvPr>
          <p:cNvSpPr txBox="1"/>
          <p:nvPr/>
        </p:nvSpPr>
        <p:spPr>
          <a:xfrm>
            <a:off x="9789386" y="2716823"/>
            <a:ext cx="56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8F717-6FB8-4D59-B02F-C47BA5205DB8}"/>
              </a:ext>
            </a:extLst>
          </p:cNvPr>
          <p:cNvSpPr txBox="1"/>
          <p:nvPr/>
        </p:nvSpPr>
        <p:spPr>
          <a:xfrm>
            <a:off x="5770482" y="3075228"/>
            <a:ext cx="56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44AFB5-D498-4781-9489-A8DC66C171C2}"/>
              </a:ext>
            </a:extLst>
          </p:cNvPr>
          <p:cNvSpPr txBox="1"/>
          <p:nvPr/>
        </p:nvSpPr>
        <p:spPr>
          <a:xfrm>
            <a:off x="9798910" y="3174377"/>
            <a:ext cx="56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19B898-8E14-41A2-A727-DB36DF1C626D}"/>
              </a:ext>
            </a:extLst>
          </p:cNvPr>
          <p:cNvSpPr txBox="1"/>
          <p:nvPr/>
        </p:nvSpPr>
        <p:spPr>
          <a:xfrm>
            <a:off x="5780006" y="3536893"/>
            <a:ext cx="56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F348CD-856D-480A-900B-F3B96CFBA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99" y="1500825"/>
            <a:ext cx="10804401" cy="2258194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63B40A9F-69E5-4742-A453-890D92D944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48705" y="1709214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4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FAB680-CC83-4151-BAD1-141DC471EF87}"/>
              </a:ext>
            </a:extLst>
          </p:cNvPr>
          <p:cNvSpPr/>
          <p:nvPr/>
        </p:nvSpPr>
        <p:spPr>
          <a:xfrm>
            <a:off x="299621" y="226381"/>
            <a:ext cx="11592758" cy="640523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348CD-856D-480A-900B-F3B96CFBA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98" y="1703913"/>
            <a:ext cx="11422681" cy="2387419"/>
          </a:xfrm>
          <a:prstGeom prst="rect">
            <a:avLst/>
          </a:prstGeom>
        </p:spPr>
      </p:pic>
      <p:pic>
        <p:nvPicPr>
          <p:cNvPr id="5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63B40A9F-69E5-4742-A453-890D92D944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82055" y="1928289"/>
            <a:ext cx="487362" cy="4873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ADA151-F682-4158-B568-8FD245CA0CBC}"/>
              </a:ext>
            </a:extLst>
          </p:cNvPr>
          <p:cNvSpPr txBox="1"/>
          <p:nvPr/>
        </p:nvSpPr>
        <p:spPr>
          <a:xfrm>
            <a:off x="3515648" y="2967335"/>
            <a:ext cx="297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バスでいきます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FF3D0-1C8C-4DD3-9158-923A6C6B1227}"/>
              </a:ext>
            </a:extLst>
          </p:cNvPr>
          <p:cNvSpPr txBox="1"/>
          <p:nvPr/>
        </p:nvSpPr>
        <p:spPr>
          <a:xfrm>
            <a:off x="3697639" y="3519808"/>
            <a:ext cx="3497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やすくてべんりだから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1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7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1A4ECE-FEAD-4023-BA0B-99EE9C02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242113"/>
            <a:ext cx="6266430" cy="931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FD08B-E24F-4A50-8C92-DBC86C56B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2564253"/>
            <a:ext cx="10439400" cy="1529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19367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51EBAE-1DCA-4697-81DF-921303F3D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243756"/>
            <a:ext cx="11606074" cy="6370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A3BCE4-CF01-44B6-A254-B13B04795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25" y="355387"/>
            <a:ext cx="4807876" cy="3456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3906CB-0D86-4FEB-9E54-EFCC3C43F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699" y="3761583"/>
            <a:ext cx="4458466" cy="26648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940455-A383-4AB3-B6BD-F2E4AD6D1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79" y="298349"/>
            <a:ext cx="3775145" cy="9634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CA033F-F3D3-47F8-9892-DAFC34D53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127" y="1261760"/>
            <a:ext cx="4752831" cy="9348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16BDDD-C03E-467A-8A13-ED5D9F2CC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288" y="2196626"/>
            <a:ext cx="3140009" cy="2897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814A88-C571-4F7A-A199-781830B48C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3207" y="3923843"/>
            <a:ext cx="1938945" cy="14086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395A14-39EB-46AC-92C0-C46F8E01E4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6317" y="4165511"/>
            <a:ext cx="2325303" cy="2333894"/>
          </a:xfrm>
          <a:prstGeom prst="rect">
            <a:avLst/>
          </a:prstGeom>
        </p:spPr>
      </p:pic>
      <p:pic>
        <p:nvPicPr>
          <p:cNvPr id="19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14EFEE6B-1FCC-4622-98DC-B67D1B0F9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08401" y="298349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010FE9-3F1F-4AFA-B132-BB90D935D824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E3DEF-4765-4993-B681-EA0E483DB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77E5B7-7A8A-442C-BD01-7CF32D749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560" y="1655686"/>
            <a:ext cx="7217254" cy="4318986"/>
          </a:xfrm>
          <a:prstGeom prst="rect">
            <a:avLst/>
          </a:prstGeom>
        </p:spPr>
      </p:pic>
      <p:pic>
        <p:nvPicPr>
          <p:cNvPr id="7" name="Z_[05-09]_katachi">
            <a:hlinkClick r:id="" action="ppaction://media"/>
            <a:extLst>
              <a:ext uri="{FF2B5EF4-FFF2-40B4-BE49-F238E27FC236}">
                <a16:creationId xmlns:a16="http://schemas.microsoft.com/office/drawing/2014/main" id="{6B3FBC93-05BC-4F8D-BFAB-65A77B084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11772" y="1655686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1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123DB5-9808-48A4-AC61-6C0C4AB1BF7F}"/>
              </a:ext>
            </a:extLst>
          </p:cNvPr>
          <p:cNvSpPr/>
          <p:nvPr/>
        </p:nvSpPr>
        <p:spPr>
          <a:xfrm>
            <a:off x="317746" y="237477"/>
            <a:ext cx="11556507" cy="638304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010FE9-3F1F-4AFA-B132-BB90D935D824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E3DEF-4765-4993-B681-EA0E483DB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77E5B7-7A8A-442C-BD01-7CF32D749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560" y="1655686"/>
            <a:ext cx="7217254" cy="4318986"/>
          </a:xfrm>
          <a:prstGeom prst="rect">
            <a:avLst/>
          </a:prstGeom>
        </p:spPr>
      </p:pic>
      <p:pic>
        <p:nvPicPr>
          <p:cNvPr id="7" name="Z_[05-09]_katachi">
            <a:hlinkClick r:id="" action="ppaction://media"/>
            <a:extLst>
              <a:ext uri="{FF2B5EF4-FFF2-40B4-BE49-F238E27FC236}">
                <a16:creationId xmlns:a16="http://schemas.microsoft.com/office/drawing/2014/main" id="{6B3FBC93-05BC-4F8D-BFAB-65A77B084B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11772" y="1655686"/>
            <a:ext cx="487363" cy="4873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B206A3-1882-42A2-BBEB-2FA77AEB4799}"/>
              </a:ext>
            </a:extLst>
          </p:cNvPr>
          <p:cNvSpPr txBox="1"/>
          <p:nvPr/>
        </p:nvSpPr>
        <p:spPr>
          <a:xfrm>
            <a:off x="5381125" y="3109389"/>
            <a:ext cx="123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ところ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A7F24-7D7B-43D8-B5C2-FDB0DB01EE4C}"/>
              </a:ext>
            </a:extLst>
          </p:cNvPr>
          <p:cNvSpPr txBox="1"/>
          <p:nvPr/>
        </p:nvSpPr>
        <p:spPr>
          <a:xfrm>
            <a:off x="3530128" y="3759078"/>
            <a:ext cx="123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ところ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0A6349-31DF-4100-927E-49FE2E496A57}"/>
              </a:ext>
            </a:extLst>
          </p:cNvPr>
          <p:cNvSpPr txBox="1"/>
          <p:nvPr/>
        </p:nvSpPr>
        <p:spPr>
          <a:xfrm>
            <a:off x="7190171" y="4688972"/>
            <a:ext cx="176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そうです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43AD17-8360-44A7-9D42-5D86CE152714}"/>
              </a:ext>
            </a:extLst>
          </p:cNvPr>
          <p:cNvSpPr txBox="1"/>
          <p:nvPr/>
        </p:nvSpPr>
        <p:spPr>
          <a:xfrm>
            <a:off x="4342657" y="5128738"/>
            <a:ext cx="2396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ってききました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3F2893-E83F-4D52-9A69-98057D3D5539}"/>
              </a:ext>
            </a:extLst>
          </p:cNvPr>
          <p:cNvSpPr txBox="1"/>
          <p:nvPr/>
        </p:nvSpPr>
        <p:spPr>
          <a:xfrm>
            <a:off x="4713563" y="5600718"/>
            <a:ext cx="123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って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FF2AE9-85FC-4816-B8CB-2DF469B2A8FE}"/>
              </a:ext>
            </a:extLst>
          </p:cNvPr>
          <p:cNvSpPr txBox="1"/>
          <p:nvPr/>
        </p:nvSpPr>
        <p:spPr>
          <a:xfrm>
            <a:off x="6180077" y="5597419"/>
            <a:ext cx="2020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いってました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6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93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C43C446-1E7F-4469-93DF-5B8735A49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7" y="1214374"/>
            <a:ext cx="10905066" cy="2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69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EFC829-872C-4D39-B8B9-B51F83ED1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8AD9E4-B576-4735-A428-D6D8EAAA0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604" y="532278"/>
            <a:ext cx="2309111" cy="9561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97AEF-A3E1-4C4B-9718-23D4F9FE7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864" y="1683934"/>
            <a:ext cx="9331870" cy="1923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47027C-CAE1-41F5-A6B7-A2AB23FF7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3604" y="3607585"/>
            <a:ext cx="5640438" cy="236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80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934840-D00D-4ABA-BB5E-10A00A566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0" y="160222"/>
            <a:ext cx="12004939" cy="6537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CAE5AA-0037-4EC9-8C71-563716D4A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02" y="332972"/>
            <a:ext cx="5375398" cy="1175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50A980-E2DF-472A-9F78-B4A5D466B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03" y="1507973"/>
            <a:ext cx="8391956" cy="3061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E24BA8-3ABC-45AB-9DF3-7CE0702A2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759" y="4619961"/>
            <a:ext cx="5611382" cy="12193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A397C1-108E-433C-BFAF-BB5220DB44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75" y="4569374"/>
            <a:ext cx="5857256" cy="7489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480ED2-78B4-4FE3-84CC-2A7579501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5003" y="5276547"/>
            <a:ext cx="2924412" cy="3688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E41726-B565-4074-BA5B-BA4C1BA1AF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325" y="5603662"/>
            <a:ext cx="4241389" cy="74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96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E57F1BD-129B-4767-802A-30562C51C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755807"/>
            <a:ext cx="8605307" cy="12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63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51EBAE-1DCA-4697-81DF-921303F3D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243756"/>
            <a:ext cx="11606074" cy="6370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A3BCE4-CF01-44B6-A254-B13B04795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25" y="355387"/>
            <a:ext cx="4807876" cy="3456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3906CB-0D86-4FEB-9E54-EFCC3C43F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699" y="3761583"/>
            <a:ext cx="4458466" cy="26648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940455-A383-4AB3-B6BD-F2E4AD6D1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79" y="298349"/>
            <a:ext cx="3775145" cy="9634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CA033F-F3D3-47F8-9892-DAFC34D53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127" y="1261760"/>
            <a:ext cx="4752831" cy="9348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16BDDD-C03E-467A-8A13-ED5D9F2CC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288" y="2196626"/>
            <a:ext cx="3140009" cy="2897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814A88-C571-4F7A-A199-781830B48C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3207" y="3923843"/>
            <a:ext cx="1938945" cy="14086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395A14-39EB-46AC-92C0-C46F8E01E4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8809" y="4092519"/>
            <a:ext cx="2325303" cy="2333894"/>
          </a:xfrm>
          <a:prstGeom prst="rect">
            <a:avLst/>
          </a:prstGeom>
        </p:spPr>
      </p:pic>
      <p:pic>
        <p:nvPicPr>
          <p:cNvPr id="19" name="Z_[05-08]_kaiwa">
            <a:hlinkClick r:id="" action="ppaction://media"/>
            <a:extLst>
              <a:ext uri="{FF2B5EF4-FFF2-40B4-BE49-F238E27FC236}">
                <a16:creationId xmlns:a16="http://schemas.microsoft.com/office/drawing/2014/main" id="{14EFEE6B-1FCC-4622-98DC-B67D1B0F9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12048" y="66229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7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75C30-EF30-4A07-953C-808CF5F9F0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37" y="87812"/>
            <a:ext cx="3714304" cy="860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300F9-20BB-4DB2-A199-80BB63F10C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606" y="2604532"/>
            <a:ext cx="5734521" cy="3896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6AF66E-58BC-4F39-B184-24CB46F213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3127" y="356633"/>
            <a:ext cx="5805201" cy="2827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28B5C-7E1D-4D0D-821A-C035B7C274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2171" y="3708375"/>
            <a:ext cx="5051279" cy="2667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D5724C-CFBF-4FD0-B88A-C3711DDB09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3052" y="900235"/>
            <a:ext cx="5371169" cy="774130"/>
          </a:xfrm>
          <a:prstGeom prst="rect">
            <a:avLst/>
          </a:prstGeom>
        </p:spPr>
      </p:pic>
      <p:pic>
        <p:nvPicPr>
          <p:cNvPr id="12" name="Z_[05-10]_hanasu1">
            <a:hlinkClick r:id="" action="ppaction://media"/>
            <a:extLst>
              <a:ext uri="{FF2B5EF4-FFF2-40B4-BE49-F238E27FC236}">
                <a16:creationId xmlns:a16="http://schemas.microsoft.com/office/drawing/2014/main" id="{AC086FD8-C83F-4159-A21F-7F605450C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450927" y="2554632"/>
            <a:ext cx="487362" cy="487363"/>
          </a:xfrm>
          <a:prstGeom prst="rect">
            <a:avLst/>
          </a:prstGeom>
        </p:spPr>
      </p:pic>
      <p:pic>
        <p:nvPicPr>
          <p:cNvPr id="13" name="Z_[05-11]_hanasu2">
            <a:hlinkClick r:id="" action="ppaction://media"/>
            <a:extLst>
              <a:ext uri="{FF2B5EF4-FFF2-40B4-BE49-F238E27FC236}">
                <a16:creationId xmlns:a16="http://schemas.microsoft.com/office/drawing/2014/main" id="{F98B850A-16F5-4BD0-81AE-F4DBCA3160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16216" y="238944"/>
            <a:ext cx="487362" cy="487362"/>
          </a:xfrm>
          <a:prstGeom prst="rect">
            <a:avLst/>
          </a:prstGeom>
        </p:spPr>
      </p:pic>
      <p:pic>
        <p:nvPicPr>
          <p:cNvPr id="14" name="Z_[05-12]_hanasu3">
            <a:hlinkClick r:id="" action="ppaction://media"/>
            <a:extLst>
              <a:ext uri="{FF2B5EF4-FFF2-40B4-BE49-F238E27FC236}">
                <a16:creationId xmlns:a16="http://schemas.microsoft.com/office/drawing/2014/main" id="{2DE6AD20-CFBF-4B13-B312-5F52564308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17111" y="367416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10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F5AF9F-C426-4757-9FC8-8534378319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826" y="828675"/>
            <a:ext cx="5563293" cy="6484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E75C30-EF30-4A07-953C-808CF5F9F0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992" y="0"/>
            <a:ext cx="3577328" cy="828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300F9-20BB-4DB2-A199-80BB63F10C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414" y="2766457"/>
            <a:ext cx="5734521" cy="3896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6AF66E-58BC-4F39-B184-24CB46F213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6799" y="396519"/>
            <a:ext cx="5805201" cy="2827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28B5C-7E1D-4D0D-821A-C035B7C274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3759" y="3996292"/>
            <a:ext cx="5051279" cy="2667000"/>
          </a:xfrm>
          <a:prstGeom prst="rect">
            <a:avLst/>
          </a:prstGeom>
        </p:spPr>
      </p:pic>
      <p:pic>
        <p:nvPicPr>
          <p:cNvPr id="12" name="Z_[05-10]_hanasu1">
            <a:hlinkClick r:id="" action="ppaction://media"/>
            <a:extLst>
              <a:ext uri="{FF2B5EF4-FFF2-40B4-BE49-F238E27FC236}">
                <a16:creationId xmlns:a16="http://schemas.microsoft.com/office/drawing/2014/main" id="{AC086FD8-C83F-4159-A21F-7F605450C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37021" y="2736364"/>
            <a:ext cx="487362" cy="487363"/>
          </a:xfrm>
          <a:prstGeom prst="rect">
            <a:avLst/>
          </a:prstGeom>
        </p:spPr>
      </p:pic>
      <p:pic>
        <p:nvPicPr>
          <p:cNvPr id="13" name="Z_[05-11]_hanasu2">
            <a:hlinkClick r:id="" action="ppaction://media"/>
            <a:extLst>
              <a:ext uri="{FF2B5EF4-FFF2-40B4-BE49-F238E27FC236}">
                <a16:creationId xmlns:a16="http://schemas.microsoft.com/office/drawing/2014/main" id="{F98B850A-16F5-4BD0-81AE-F4DBCA3160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54473" y="323056"/>
            <a:ext cx="487362" cy="487362"/>
          </a:xfrm>
          <a:prstGeom prst="rect">
            <a:avLst/>
          </a:prstGeom>
        </p:spPr>
      </p:pic>
      <p:pic>
        <p:nvPicPr>
          <p:cNvPr id="14" name="Z_[05-12]_hanasu3">
            <a:hlinkClick r:id="" action="ppaction://media"/>
            <a:extLst>
              <a:ext uri="{FF2B5EF4-FFF2-40B4-BE49-F238E27FC236}">
                <a16:creationId xmlns:a16="http://schemas.microsoft.com/office/drawing/2014/main" id="{2DE6AD20-CFBF-4B13-B312-5F52564308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13279" y="3929062"/>
            <a:ext cx="487362" cy="48736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6203A76-775D-475F-AC79-D6012070C9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45188" y="1478484"/>
            <a:ext cx="3057632" cy="15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5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10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75C30-EF30-4A07-953C-808CF5F9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70" y="53977"/>
            <a:ext cx="3441413" cy="797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300F9-20BB-4DB2-A199-80BB63F1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78" y="2828925"/>
            <a:ext cx="5488662" cy="3729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6AF66E-58BC-4F39-B184-24CB46F21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662" y="213471"/>
            <a:ext cx="5702338" cy="27771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28B5C-7E1D-4D0D-821A-C035B7C27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3382" y="3838605"/>
            <a:ext cx="5151819" cy="2720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0B753E-3661-4A21-9596-9B9638EE56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470" y="895350"/>
            <a:ext cx="6235820" cy="146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840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C986C9-6D1E-411D-99C1-6062E8B3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05" y="666498"/>
            <a:ext cx="10239389" cy="552500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037856-75B5-4514-9AB3-B638C3EC2485}"/>
              </a:ext>
            </a:extLst>
          </p:cNvPr>
          <p:cNvSpPr/>
          <p:nvPr/>
        </p:nvSpPr>
        <p:spPr>
          <a:xfrm>
            <a:off x="976305" y="2476870"/>
            <a:ext cx="10239389" cy="8877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00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84A000B-5D9E-49B7-BF2C-62B06072C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17" y="675893"/>
            <a:ext cx="10905066" cy="1962913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802555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36C1BA-6F95-480A-A170-B1AEBDEA1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95" y="177342"/>
            <a:ext cx="1770342" cy="617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57A2DA-FF1E-4E81-A44F-404D938A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4" y="1457662"/>
            <a:ext cx="658663" cy="376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C3897A-B840-4F8E-8FB6-71B6FD8E1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95" y="1971374"/>
            <a:ext cx="1717482" cy="4293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E5BFB-B023-480B-9977-ECC1483069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676" y="2485068"/>
            <a:ext cx="1455718" cy="15542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557D8C-33E1-483A-A3E7-7A4012BD3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4477" y="2375361"/>
            <a:ext cx="1993810" cy="15635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D31B4C-EA13-43CC-AF00-3E148C9E8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0051" y="2395317"/>
            <a:ext cx="1860363" cy="15635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DE928E-55AC-47BD-B6A1-6E87FCA06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995" y="4559155"/>
            <a:ext cx="1248430" cy="462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9FE13F-AA49-4E40-9FB9-431D2BF82F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676" y="5087942"/>
            <a:ext cx="1921312" cy="13700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70B188-FB3F-46E5-BE08-422034EBCC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2057" y="5039141"/>
            <a:ext cx="1894794" cy="1443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EE2724-72E3-4362-A503-B8D1F7476B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7470" y="5011979"/>
            <a:ext cx="2241168" cy="17282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AD4EF4-6405-4407-AA7C-0468B57173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9257" y="5053847"/>
            <a:ext cx="1794693" cy="13965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77B83D-9426-44AF-B088-4F09A36492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9844" y="5011979"/>
            <a:ext cx="1959155" cy="14335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8A79A4-DD26-42DC-95BF-A6CB2815A1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6995" y="779302"/>
            <a:ext cx="3738705" cy="657149"/>
          </a:xfrm>
          <a:prstGeom prst="rect">
            <a:avLst/>
          </a:prstGeom>
        </p:spPr>
      </p:pic>
      <p:pic>
        <p:nvPicPr>
          <p:cNvPr id="31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1A96336B-B884-4D4A-A0F5-91B90830B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04419" y="1550451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5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36C1BA-6F95-480A-A170-B1AEBDEA1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95" y="177342"/>
            <a:ext cx="1770342" cy="617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57A2DA-FF1E-4E81-A44F-404D938A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4" y="1457662"/>
            <a:ext cx="658663" cy="3763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64FDA3-5861-425D-ACF3-BEB8D8D16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95" y="2047942"/>
            <a:ext cx="1574188" cy="424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1E9DE5-6A5E-4FF3-AC88-87114286A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410" y="4493706"/>
            <a:ext cx="1406773" cy="4243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85152CB-E0C9-4C35-AC0A-47C65E22E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913" y="2739055"/>
            <a:ext cx="1523699" cy="139927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228DB24-F34B-4E7E-B863-13E32CDB1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8069" y="2792601"/>
            <a:ext cx="1711743" cy="15266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7C0439D-AD60-4C08-AF4F-0D65B33EA6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968" y="2700783"/>
            <a:ext cx="1711742" cy="15242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FB5304A-7D9E-4273-95F3-48A353CA5F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7067" y="2739055"/>
            <a:ext cx="1804117" cy="159500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462E10E-EE0D-4666-9CE2-37A8666F23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25858" y="2773842"/>
            <a:ext cx="1880309" cy="137812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DC44C06-BFE1-402A-AFE6-C512DF96F1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5684" y="2739055"/>
            <a:ext cx="1711743" cy="1542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8A79A4-DD26-42DC-95BF-A6CB2815A1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6995" y="779302"/>
            <a:ext cx="3738705" cy="6571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BBACF1-6E5A-4388-94ED-DF6D73E3A2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9410" y="5023797"/>
            <a:ext cx="7066521" cy="1817333"/>
          </a:xfrm>
          <a:prstGeom prst="rect">
            <a:avLst/>
          </a:prstGeom>
        </p:spPr>
      </p:pic>
      <p:pic>
        <p:nvPicPr>
          <p:cNvPr id="31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1A96336B-B884-4D4A-A0F5-91B90830B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104419" y="1550451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98C3FD-4C1D-455A-AF0C-FF1499998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70" y="278060"/>
            <a:ext cx="1770342" cy="6172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5DD961-5B56-4006-B841-5ED3946A4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538" y="895350"/>
            <a:ext cx="816769" cy="466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738D67-55DC-4F40-96E5-9FB155B52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2017636"/>
            <a:ext cx="10239375" cy="27263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0DD844-CCBE-42C5-8F55-4866BC4CED4B}"/>
              </a:ext>
            </a:extLst>
          </p:cNvPr>
          <p:cNvSpPr txBox="1"/>
          <p:nvPr/>
        </p:nvSpPr>
        <p:spPr>
          <a:xfrm>
            <a:off x="1241964" y="5122415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សណ្ឋាគារ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76C29-897F-4D7F-AFAD-35E73D10C172}"/>
              </a:ext>
            </a:extLst>
          </p:cNvPr>
          <p:cNvSpPr txBox="1"/>
          <p:nvPr/>
        </p:nvSpPr>
        <p:spPr>
          <a:xfrm>
            <a:off x="4745229" y="5122415"/>
            <a:ext cx="2658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សណ្ឋាគារបែបជប៉ុន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6FAD9A-40CD-4DF7-8A05-A5B54B8D0A3E}"/>
              </a:ext>
            </a:extLst>
          </p:cNvPr>
          <p:cNvSpPr txBox="1"/>
          <p:nvPr/>
        </p:nvSpPr>
        <p:spPr>
          <a:xfrm>
            <a:off x="8629665" y="5122415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សណ្ឋាគារ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487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E25878-FF6C-4E0F-8959-9D079A215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325" y="642522"/>
            <a:ext cx="9569286" cy="23571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012065-47F6-41A5-AF72-62C5553A0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713" y="3619500"/>
            <a:ext cx="6758487" cy="22941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6D39DE-ECB2-4B95-A023-0FEE1C712FF2}"/>
              </a:ext>
            </a:extLst>
          </p:cNvPr>
          <p:cNvSpPr txBox="1"/>
          <p:nvPr/>
        </p:nvSpPr>
        <p:spPr>
          <a:xfrm>
            <a:off x="1465934" y="3109526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ឡានក្រុង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A1F55F-FD08-415B-AC57-23FFFDDEE1FB}"/>
              </a:ext>
            </a:extLst>
          </p:cNvPr>
          <p:cNvSpPr txBox="1"/>
          <p:nvPr/>
        </p:nvSpPr>
        <p:spPr>
          <a:xfrm>
            <a:off x="5132078" y="3109526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រថភ្លើង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DB30A4-4569-4B7F-8B7D-F858BE3F425D}"/>
              </a:ext>
            </a:extLst>
          </p:cNvPr>
          <p:cNvSpPr txBox="1"/>
          <p:nvPr/>
        </p:nvSpPr>
        <p:spPr>
          <a:xfrm>
            <a:off x="8432877" y="3109526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កប៉ាល់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69F4E-9DE8-4A91-8D18-B1BC68B90A69}"/>
              </a:ext>
            </a:extLst>
          </p:cNvPr>
          <p:cNvSpPr txBox="1"/>
          <p:nvPr/>
        </p:nvSpPr>
        <p:spPr>
          <a:xfrm>
            <a:off x="3374404" y="5913605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យន្តហោះ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E3613D-8AB3-4964-B90A-DDED44A5BE15}"/>
              </a:ext>
            </a:extLst>
          </p:cNvPr>
          <p:cNvSpPr txBox="1"/>
          <p:nvPr/>
        </p:nvSpPr>
        <p:spPr>
          <a:xfrm>
            <a:off x="7784807" y="5823414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រថយន្ត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13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3B8690-738B-48D6-BD20-3F0138A37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433050"/>
            <a:ext cx="9105900" cy="2454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5CF516-9AE0-4C4A-B4C7-18F2183EC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8" y="3711600"/>
            <a:ext cx="8701088" cy="19894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0ED72-583B-4200-8029-614A0C64A8BC}"/>
              </a:ext>
            </a:extLst>
          </p:cNvPr>
          <p:cNvSpPr txBox="1"/>
          <p:nvPr/>
        </p:nvSpPr>
        <p:spPr>
          <a:xfrm>
            <a:off x="1538288" y="3028890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ក្ដារស្គី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7FC65F-C500-4A5D-BA11-A66C97D38652}"/>
              </a:ext>
            </a:extLst>
          </p:cNvPr>
          <p:cNvSpPr txBox="1"/>
          <p:nvPr/>
        </p:nvSpPr>
        <p:spPr>
          <a:xfrm>
            <a:off x="4625034" y="3028890"/>
            <a:ext cx="2610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សម្លៀកបំពាក់សម្រាប់ជិះស្គី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C85D5E-4015-44AD-85BC-4E9ED47F86CC}"/>
              </a:ext>
            </a:extLst>
          </p:cNvPr>
          <p:cNvSpPr txBox="1"/>
          <p:nvPr/>
        </p:nvSpPr>
        <p:spPr>
          <a:xfrm>
            <a:off x="8457782" y="3028890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ស្រោមដៃ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AC8965-4763-4899-92E3-98A26541BAEA}"/>
              </a:ext>
            </a:extLst>
          </p:cNvPr>
          <p:cNvSpPr txBox="1"/>
          <p:nvPr/>
        </p:nvSpPr>
        <p:spPr>
          <a:xfrm>
            <a:off x="1538287" y="5783577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84AFF8-3815-42A5-9EF5-7F0171C2B5C1}"/>
              </a:ext>
            </a:extLst>
          </p:cNvPr>
          <p:cNvSpPr txBox="1"/>
          <p:nvPr/>
        </p:nvSpPr>
        <p:spPr>
          <a:xfrm>
            <a:off x="4998034" y="5783577"/>
            <a:ext cx="1757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វ៉ែនតាខ្មៅ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C13AE5-B701-4FFC-8326-49B2AD9759B6}"/>
              </a:ext>
            </a:extLst>
          </p:cNvPr>
          <p:cNvSpPr txBox="1"/>
          <p:nvPr/>
        </p:nvSpPr>
        <p:spPr>
          <a:xfrm>
            <a:off x="7832451" y="5783577"/>
            <a:ext cx="3708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សម្លៀកបំពាក់សម្រាប់ហែលទឹក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75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205C87-44F3-4630-B3B8-DF896A68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716301"/>
            <a:ext cx="9696450" cy="28606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36C615-839D-4049-9B18-6936A127828F}"/>
              </a:ext>
            </a:extLst>
          </p:cNvPr>
          <p:cNvSpPr txBox="1"/>
          <p:nvPr/>
        </p:nvSpPr>
        <p:spPr>
          <a:xfrm>
            <a:off x="836720" y="4809022"/>
            <a:ext cx="236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ទែមពឺរ៉ា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18475E-7E40-40E2-A893-7C38B2C8D223}"/>
              </a:ext>
            </a:extLst>
          </p:cNvPr>
          <p:cNvSpPr txBox="1"/>
          <p:nvPr/>
        </p:nvSpPr>
        <p:spPr>
          <a:xfrm>
            <a:off x="3537012" y="4809022"/>
            <a:ext cx="236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18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បីសូបា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3AD989-7915-46B5-B659-203BEF9B18BC}"/>
              </a:ext>
            </a:extLst>
          </p:cNvPr>
          <p:cNvSpPr txBox="1"/>
          <p:nvPr/>
        </p:nvSpPr>
        <p:spPr>
          <a:xfrm>
            <a:off x="6096000" y="4809022"/>
            <a:ext cx="236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18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មីអ៊ូដុន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12C87-D2D8-47D3-B5C2-4331558D41B6}"/>
              </a:ext>
            </a:extLst>
          </p:cNvPr>
          <p:cNvSpPr txBox="1"/>
          <p:nvPr/>
        </p:nvSpPr>
        <p:spPr>
          <a:xfrm>
            <a:off x="8499259" y="4809022"/>
            <a:ext cx="236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18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សូ៊ស៊ី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689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36C1BA-6F95-480A-A170-B1AEBDEA1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95" y="113554"/>
            <a:ext cx="1953280" cy="681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57A2DA-FF1E-4E81-A44F-404D938A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4" y="1457662"/>
            <a:ext cx="658663" cy="376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C3897A-B840-4F8E-8FB6-71B6FD8E1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95" y="1971374"/>
            <a:ext cx="1717482" cy="4293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E5BFB-B023-480B-9977-ECC1483069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676" y="2485068"/>
            <a:ext cx="1455718" cy="15542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557D8C-33E1-483A-A3E7-7A4012BD3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4477" y="2375361"/>
            <a:ext cx="1993810" cy="15635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D31B4C-EA13-43CC-AF00-3E148C9E8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0051" y="2395317"/>
            <a:ext cx="1860363" cy="15635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DE928E-55AC-47BD-B6A1-6E87FCA06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995" y="4559155"/>
            <a:ext cx="1248430" cy="462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9FE13F-AA49-4E40-9FB9-431D2BF82F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676" y="5087942"/>
            <a:ext cx="1921312" cy="13700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70B188-FB3F-46E5-BE08-422034EBCC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2057" y="5039141"/>
            <a:ext cx="1894794" cy="1443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EE2724-72E3-4362-A503-B8D1F7476B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7470" y="5011979"/>
            <a:ext cx="2241168" cy="17282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AD4EF4-6405-4407-AA7C-0468B57173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9257" y="5053847"/>
            <a:ext cx="1794693" cy="13965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77B83D-9426-44AF-B088-4F09A36492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9844" y="5011979"/>
            <a:ext cx="1959155" cy="1433528"/>
          </a:xfrm>
          <a:prstGeom prst="rect">
            <a:avLst/>
          </a:prstGeom>
        </p:spPr>
      </p:pic>
      <p:pic>
        <p:nvPicPr>
          <p:cNvPr id="31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1A96336B-B884-4D4A-A0F5-91B90830B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104419" y="1550451"/>
            <a:ext cx="487363" cy="487362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8CBC48E5-480A-4612-BEB0-A86A67A2319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0703" y="828115"/>
            <a:ext cx="3160322" cy="6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1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36C1BA-6F95-480A-A170-B1AEBDEA1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95" y="120197"/>
            <a:ext cx="1934230" cy="674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57A2DA-FF1E-4E81-A44F-404D938A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4" y="1457662"/>
            <a:ext cx="658663" cy="3763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64FDA3-5861-425D-ACF3-BEB8D8D16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95" y="2047942"/>
            <a:ext cx="1574188" cy="424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1E9DE5-6A5E-4FF3-AC88-87114286A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410" y="4493706"/>
            <a:ext cx="1406773" cy="4243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85152CB-E0C9-4C35-AC0A-47C65E22E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913" y="2739055"/>
            <a:ext cx="1523699" cy="139927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228DB24-F34B-4E7E-B863-13E32CDB1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8069" y="2792601"/>
            <a:ext cx="1711743" cy="15266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7C0439D-AD60-4C08-AF4F-0D65B33EA6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968" y="2700783"/>
            <a:ext cx="1711742" cy="15242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FB5304A-7D9E-4273-95F3-48A353CA5F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7067" y="2739055"/>
            <a:ext cx="1804117" cy="159500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462E10E-EE0D-4666-9CE2-37A8666F23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25858" y="2773842"/>
            <a:ext cx="1880309" cy="137812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DC44C06-BFE1-402A-AFE6-C512DF96F1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5684" y="2739055"/>
            <a:ext cx="1711743" cy="15429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BBACF1-6E5A-4388-94ED-DF6D73E3A2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9410" y="5023797"/>
            <a:ext cx="7066521" cy="1817333"/>
          </a:xfrm>
          <a:prstGeom prst="rect">
            <a:avLst/>
          </a:prstGeom>
        </p:spPr>
      </p:pic>
      <p:pic>
        <p:nvPicPr>
          <p:cNvPr id="31" name="Z_[05-13]_kotoba1">
            <a:hlinkClick r:id="" action="ppaction://media"/>
            <a:extLst>
              <a:ext uri="{FF2B5EF4-FFF2-40B4-BE49-F238E27FC236}">
                <a16:creationId xmlns:a16="http://schemas.microsoft.com/office/drawing/2014/main" id="{1A96336B-B884-4D4A-A0F5-91B90830B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104419" y="1550451"/>
            <a:ext cx="487363" cy="487362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1CBF142C-B514-4F05-B80E-05D4841BC9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0703" y="828115"/>
            <a:ext cx="3160322" cy="6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0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6A6F7C-F13D-4EBD-94A3-FD19E8345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389" y="3351751"/>
            <a:ext cx="1383240" cy="3729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826F64-0C23-41EB-B553-C38D4C92E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877" y="5020452"/>
            <a:ext cx="1164264" cy="3512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D0BF0B-BF05-4818-AB3F-21E99BFA99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0361" y="3837732"/>
            <a:ext cx="1261361" cy="1158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812325-19E4-4D5D-B294-7DE4F2DC26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960" y="3840633"/>
            <a:ext cx="1312017" cy="1170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AD4746-6247-4940-9321-6C14292B88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4977" y="3800107"/>
            <a:ext cx="1310328" cy="116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49307F-74CF-4CB4-BE76-7F55311FAB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4061" y="3756204"/>
            <a:ext cx="1369429" cy="1210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F9223E-B6BF-4140-BDBB-5222935117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4214" y="3793070"/>
            <a:ext cx="1384627" cy="1014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2C487F-2C29-428E-8FB0-571840A91F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64623" y="3690912"/>
            <a:ext cx="1352543" cy="1219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18C11-A0CA-43A9-B90F-C09094BB44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04102" y="5396045"/>
            <a:ext cx="5684668" cy="14619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418A18-8F34-4FAA-B9C0-6E5477454B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0807" y="148975"/>
            <a:ext cx="1413822" cy="353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DD836D-22AA-4502-9EFB-E841E9DC4A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4102" y="591164"/>
            <a:ext cx="978173" cy="10443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6DA9D1-F983-4B56-A7D5-BB50D76F85B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59389" y="502119"/>
            <a:ext cx="1297207" cy="10172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A1BE03-3226-42E2-B23F-0D703033A4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46559" y="502119"/>
            <a:ext cx="1264099" cy="10624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146D7E-66F8-45B4-915A-9A8932AE471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1389" y="1818864"/>
            <a:ext cx="957224" cy="416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060937-6A43-47D3-8063-ADF2BCF92E0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04102" y="2338075"/>
            <a:ext cx="1261361" cy="899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7A36FC-C427-42AB-BFC6-8710867E433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55917" y="2240364"/>
            <a:ext cx="1328548" cy="10121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7DEE52-27F1-47AD-B24A-0B344BDDB2F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65596" y="2202437"/>
            <a:ext cx="1410904" cy="10879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7BEFCF-575A-4224-89D2-311510263A0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86433" y="2171181"/>
            <a:ext cx="1289536" cy="10034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43C94F-881D-42B2-AB87-F23EA1BDAC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56876" y="2199355"/>
            <a:ext cx="1332883" cy="9752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A44900-EE10-482E-A36A-8C75147CC01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6995" y="177342"/>
            <a:ext cx="1770342" cy="6172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2819CA-804D-4DF4-8BF7-88A367A03F6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58191" y="1603767"/>
            <a:ext cx="658663" cy="3763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6800B3-8D80-4289-B835-634A90E43D1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6995" y="809344"/>
            <a:ext cx="3657600" cy="623455"/>
          </a:xfrm>
          <a:prstGeom prst="rect">
            <a:avLst/>
          </a:prstGeom>
        </p:spPr>
      </p:pic>
      <p:pic>
        <p:nvPicPr>
          <p:cNvPr id="24" name="Z_[05-14]_kotoba2">
            <a:hlinkClick r:id="" action="ppaction://media"/>
            <a:extLst>
              <a:ext uri="{FF2B5EF4-FFF2-40B4-BE49-F238E27FC236}">
                <a16:creationId xmlns:a16="http://schemas.microsoft.com/office/drawing/2014/main" id="{D822C822-EA38-48BC-BFC8-B94FD2C9B1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305473" y="1183898"/>
            <a:ext cx="487362" cy="4873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396F2C-86BB-4DD0-9E8D-526A16755E25}"/>
              </a:ext>
            </a:extLst>
          </p:cNvPr>
          <p:cNvSpPr txBox="1"/>
          <p:nvPr/>
        </p:nvSpPr>
        <p:spPr>
          <a:xfrm>
            <a:off x="246995" y="2275351"/>
            <a:ext cx="1340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)</a:t>
            </a:r>
          </a:p>
          <a:p>
            <a:endParaRPr lang="en-US" sz="2000" dirty="0"/>
          </a:p>
          <a:p>
            <a:r>
              <a:rPr lang="en-US" sz="2000" dirty="0"/>
              <a:t>2. (       )</a:t>
            </a:r>
          </a:p>
          <a:p>
            <a:endParaRPr lang="en-US" sz="2000" dirty="0"/>
          </a:p>
          <a:p>
            <a:r>
              <a:rPr lang="en-US" sz="2000" dirty="0"/>
              <a:t>3. (       )</a:t>
            </a:r>
          </a:p>
          <a:p>
            <a:endParaRPr lang="en-US" sz="2000" dirty="0"/>
          </a:p>
          <a:p>
            <a:r>
              <a:rPr lang="en-US" sz="2000" dirty="0"/>
              <a:t>4. (       )</a:t>
            </a:r>
          </a:p>
          <a:p>
            <a:endParaRPr lang="en-US" sz="2000" dirty="0"/>
          </a:p>
          <a:p>
            <a:r>
              <a:rPr lang="en-US" sz="2000" dirty="0"/>
              <a:t>5. (       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719E6F-F37F-40C2-9638-D410DD81B2B9}"/>
              </a:ext>
            </a:extLst>
          </p:cNvPr>
          <p:cNvSpPr txBox="1"/>
          <p:nvPr/>
        </p:nvSpPr>
        <p:spPr>
          <a:xfrm>
            <a:off x="1722704" y="2275351"/>
            <a:ext cx="2070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 (       ) / (       )</a:t>
            </a:r>
          </a:p>
          <a:p>
            <a:endParaRPr lang="en-US" sz="2000" dirty="0"/>
          </a:p>
          <a:p>
            <a:r>
              <a:rPr lang="en-US" sz="2000" dirty="0"/>
              <a:t>7.   (       )</a:t>
            </a:r>
          </a:p>
          <a:p>
            <a:endParaRPr lang="en-US" sz="2000" dirty="0"/>
          </a:p>
          <a:p>
            <a:r>
              <a:rPr lang="en-US" sz="2000" dirty="0"/>
              <a:t>8.   (       ) / (       )</a:t>
            </a:r>
          </a:p>
          <a:p>
            <a:endParaRPr lang="en-US" sz="2000" dirty="0"/>
          </a:p>
          <a:p>
            <a:r>
              <a:rPr lang="en-US" sz="2000" dirty="0"/>
              <a:t>9.   (       )</a:t>
            </a:r>
          </a:p>
          <a:p>
            <a:endParaRPr lang="en-US" sz="2000" dirty="0"/>
          </a:p>
          <a:p>
            <a:r>
              <a:rPr lang="en-US" sz="2000" dirty="0"/>
              <a:t>10. (       )</a:t>
            </a:r>
          </a:p>
        </p:txBody>
      </p:sp>
    </p:spTree>
    <p:extLst>
      <p:ext uri="{BB962C8B-B14F-4D97-AF65-F5344CB8AC3E}">
        <p14:creationId xmlns:p14="http://schemas.microsoft.com/office/powerpoint/2010/main" val="296721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1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5E0BF-68C1-4825-9685-9562315E4DB8}"/>
              </a:ext>
            </a:extLst>
          </p:cNvPr>
          <p:cNvSpPr/>
          <p:nvPr/>
        </p:nvSpPr>
        <p:spPr>
          <a:xfrm>
            <a:off x="325330" y="219718"/>
            <a:ext cx="11567604" cy="641855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0D91574E-895A-4803-A086-B4BE83F6B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389" y="3351751"/>
            <a:ext cx="1383240" cy="372911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C376E156-37B3-41CF-81AD-C5358DB1F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071" y="3837732"/>
            <a:ext cx="1261361" cy="1158358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4B70DD84-9B7E-438E-8A74-DC7582CEE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3670" y="3840633"/>
            <a:ext cx="1312017" cy="1170177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06D8FFFC-9787-4092-88D6-BA32877B0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5687" y="3800107"/>
            <a:ext cx="1310328" cy="1166800"/>
          </a:xfrm>
          <a:prstGeom prst="rect">
            <a:avLst/>
          </a:prstGeom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C0A83276-2AFB-43E5-A421-9C36CD8AF5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4771" y="3756204"/>
            <a:ext cx="1369429" cy="1210703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AB4B1082-336A-444D-81AE-E74896DB4A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4924" y="3793070"/>
            <a:ext cx="1384627" cy="1014830"/>
          </a:xfrm>
          <a:prstGeom prst="rect">
            <a:avLst/>
          </a:prstGeom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CE404A19-671D-43E1-802A-70C5A769F5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5333" y="3690912"/>
            <a:ext cx="1352543" cy="1219146"/>
          </a:xfrm>
          <a:prstGeom prst="rect">
            <a:avLst/>
          </a:prstGeom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78CFFDB2-CB6F-48C0-AA9B-514464E24B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2268" y="5154272"/>
            <a:ext cx="5684668" cy="1461955"/>
          </a:xfrm>
          <a:prstGeom prst="rect">
            <a:avLst/>
          </a:prstGeom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12676A07-B0BF-429A-916D-0E50D7263F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9913" y="219718"/>
            <a:ext cx="1413822" cy="353456"/>
          </a:xfrm>
          <a:prstGeom prst="rect">
            <a:avLst/>
          </a:prstGeom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A031DB9A-6B47-4264-92BE-E6358F1216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04102" y="591164"/>
            <a:ext cx="978173" cy="1044387"/>
          </a:xfrm>
          <a:prstGeom prst="rect">
            <a:avLst/>
          </a:prstGeom>
        </p:spPr>
      </p:pic>
      <p:pic>
        <p:nvPicPr>
          <p:cNvPr id="24" name="Picture 12">
            <a:extLst>
              <a:ext uri="{FF2B5EF4-FFF2-40B4-BE49-F238E27FC236}">
                <a16:creationId xmlns:a16="http://schemas.microsoft.com/office/drawing/2014/main" id="{A2CEAEEF-5A81-4E46-BC2A-63332ED9B2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59389" y="502119"/>
            <a:ext cx="1297207" cy="1017299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09E5C6E7-7F83-41AF-8F4B-F19584D6A7B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46559" y="502119"/>
            <a:ext cx="1264099" cy="1062445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2B6D399A-1478-4261-8DCC-86767D41869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71389" y="1818864"/>
            <a:ext cx="957224" cy="416920"/>
          </a:xfrm>
          <a:prstGeom prst="rect">
            <a:avLst/>
          </a:prstGeom>
        </p:spPr>
      </p:pic>
      <p:pic>
        <p:nvPicPr>
          <p:cNvPr id="27" name="Picture 15">
            <a:extLst>
              <a:ext uri="{FF2B5EF4-FFF2-40B4-BE49-F238E27FC236}">
                <a16:creationId xmlns:a16="http://schemas.microsoft.com/office/drawing/2014/main" id="{D6B83590-E030-462E-A8B5-36E4364F511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04102" y="2338075"/>
            <a:ext cx="1261361" cy="899424"/>
          </a:xfrm>
          <a:prstGeom prst="rect">
            <a:avLst/>
          </a:prstGeom>
        </p:spPr>
      </p:pic>
      <p:pic>
        <p:nvPicPr>
          <p:cNvPr id="28" name="Picture 16">
            <a:extLst>
              <a:ext uri="{FF2B5EF4-FFF2-40B4-BE49-F238E27FC236}">
                <a16:creationId xmlns:a16="http://schemas.microsoft.com/office/drawing/2014/main" id="{69651674-7AF8-4373-B00C-3BC171E959B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55917" y="2240364"/>
            <a:ext cx="1328548" cy="1012124"/>
          </a:xfrm>
          <a:prstGeom prst="rect">
            <a:avLst/>
          </a:prstGeom>
        </p:spPr>
      </p:pic>
      <p:pic>
        <p:nvPicPr>
          <p:cNvPr id="29" name="Picture 17">
            <a:extLst>
              <a:ext uri="{FF2B5EF4-FFF2-40B4-BE49-F238E27FC236}">
                <a16:creationId xmlns:a16="http://schemas.microsoft.com/office/drawing/2014/main" id="{A089FDAF-FFC1-425E-8FC2-B6B7492314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65596" y="2202437"/>
            <a:ext cx="1410904" cy="1087979"/>
          </a:xfrm>
          <a:prstGeom prst="rect">
            <a:avLst/>
          </a:prstGeom>
        </p:spPr>
      </p:pic>
      <p:pic>
        <p:nvPicPr>
          <p:cNvPr id="30" name="Picture 18">
            <a:extLst>
              <a:ext uri="{FF2B5EF4-FFF2-40B4-BE49-F238E27FC236}">
                <a16:creationId xmlns:a16="http://schemas.microsoft.com/office/drawing/2014/main" id="{DC53E7CB-BA51-4466-8593-5F56FFC3D1C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86433" y="2171181"/>
            <a:ext cx="1289536" cy="1003454"/>
          </a:xfrm>
          <a:prstGeom prst="rect">
            <a:avLst/>
          </a:prstGeom>
        </p:spPr>
      </p:pic>
      <p:pic>
        <p:nvPicPr>
          <p:cNvPr id="31" name="Picture 19">
            <a:extLst>
              <a:ext uri="{FF2B5EF4-FFF2-40B4-BE49-F238E27FC236}">
                <a16:creationId xmlns:a16="http://schemas.microsoft.com/office/drawing/2014/main" id="{23DA8C44-BA77-420D-9805-EBF8AD5161B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56876" y="2199355"/>
            <a:ext cx="1332883" cy="975280"/>
          </a:xfrm>
          <a:prstGeom prst="rect">
            <a:avLst/>
          </a:prstGeom>
        </p:spPr>
      </p:pic>
      <p:pic>
        <p:nvPicPr>
          <p:cNvPr id="32" name="Picture 20">
            <a:extLst>
              <a:ext uri="{FF2B5EF4-FFF2-40B4-BE49-F238E27FC236}">
                <a16:creationId xmlns:a16="http://schemas.microsoft.com/office/drawing/2014/main" id="{457E7723-95FE-44F5-A087-9BC9DF2F4A9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1520" y="255357"/>
            <a:ext cx="1770342" cy="617290"/>
          </a:xfrm>
          <a:prstGeom prst="rect">
            <a:avLst/>
          </a:prstGeom>
        </p:spPr>
      </p:pic>
      <p:pic>
        <p:nvPicPr>
          <p:cNvPr id="33" name="Picture 21">
            <a:extLst>
              <a:ext uri="{FF2B5EF4-FFF2-40B4-BE49-F238E27FC236}">
                <a16:creationId xmlns:a16="http://schemas.microsoft.com/office/drawing/2014/main" id="{8598FFC7-D5D9-468D-BE49-E0AA4BB79D2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58191" y="1603767"/>
            <a:ext cx="658663" cy="376379"/>
          </a:xfrm>
          <a:prstGeom prst="rect">
            <a:avLst/>
          </a:prstGeom>
        </p:spPr>
      </p:pic>
      <p:pic>
        <p:nvPicPr>
          <p:cNvPr id="34" name="Picture 22">
            <a:extLst>
              <a:ext uri="{FF2B5EF4-FFF2-40B4-BE49-F238E27FC236}">
                <a16:creationId xmlns:a16="http://schemas.microsoft.com/office/drawing/2014/main" id="{6392DB8D-A244-48C5-B962-F5402F1A789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3451" y="811951"/>
            <a:ext cx="3657600" cy="623455"/>
          </a:xfrm>
          <a:prstGeom prst="rect">
            <a:avLst/>
          </a:prstGeom>
        </p:spPr>
      </p:pic>
      <p:pic>
        <p:nvPicPr>
          <p:cNvPr id="35" name="Z_[05-14]_kotoba2">
            <a:hlinkClick r:id="" action="ppaction://media"/>
            <a:extLst>
              <a:ext uri="{FF2B5EF4-FFF2-40B4-BE49-F238E27FC236}">
                <a16:creationId xmlns:a16="http://schemas.microsoft.com/office/drawing/2014/main" id="{67FF6FE5-615C-4B87-8274-C5ECDC6BA7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05473" y="1183898"/>
            <a:ext cx="487362" cy="487363"/>
          </a:xfrm>
          <a:prstGeom prst="rect">
            <a:avLst/>
          </a:prstGeom>
        </p:spPr>
      </p:pic>
      <p:sp>
        <p:nvSpPr>
          <p:cNvPr id="36" name="TextBox 24">
            <a:extLst>
              <a:ext uri="{FF2B5EF4-FFF2-40B4-BE49-F238E27FC236}">
                <a16:creationId xmlns:a16="http://schemas.microsoft.com/office/drawing/2014/main" id="{7B2ADE10-8480-4FD5-830D-F65FB00AF964}"/>
              </a:ext>
            </a:extLst>
          </p:cNvPr>
          <p:cNvSpPr txBox="1"/>
          <p:nvPr/>
        </p:nvSpPr>
        <p:spPr>
          <a:xfrm>
            <a:off x="336640" y="2275351"/>
            <a:ext cx="1340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(       )</a:t>
            </a:r>
          </a:p>
          <a:p>
            <a:endParaRPr lang="en-US" sz="2000" dirty="0"/>
          </a:p>
          <a:p>
            <a:r>
              <a:rPr lang="en-US" sz="2000" dirty="0"/>
              <a:t>2. (       )</a:t>
            </a:r>
          </a:p>
          <a:p>
            <a:endParaRPr lang="en-US" sz="2000" dirty="0"/>
          </a:p>
          <a:p>
            <a:r>
              <a:rPr lang="en-US" sz="2000" dirty="0"/>
              <a:t>3. (       )</a:t>
            </a:r>
          </a:p>
          <a:p>
            <a:endParaRPr lang="en-US" sz="2000" dirty="0"/>
          </a:p>
          <a:p>
            <a:r>
              <a:rPr lang="en-US" sz="2000" dirty="0"/>
              <a:t>4. (       )</a:t>
            </a:r>
          </a:p>
          <a:p>
            <a:endParaRPr lang="en-US" sz="2000" dirty="0"/>
          </a:p>
          <a:p>
            <a:r>
              <a:rPr lang="en-US" sz="2000" dirty="0"/>
              <a:t>5. (       )</a:t>
            </a:r>
          </a:p>
        </p:txBody>
      </p:sp>
      <p:sp>
        <p:nvSpPr>
          <p:cNvPr id="37" name="TextBox 25">
            <a:extLst>
              <a:ext uri="{FF2B5EF4-FFF2-40B4-BE49-F238E27FC236}">
                <a16:creationId xmlns:a16="http://schemas.microsoft.com/office/drawing/2014/main" id="{6AF82210-B6DD-4B80-9419-A6FBF929883A}"/>
              </a:ext>
            </a:extLst>
          </p:cNvPr>
          <p:cNvSpPr txBox="1"/>
          <p:nvPr/>
        </p:nvSpPr>
        <p:spPr>
          <a:xfrm>
            <a:off x="1722704" y="2275351"/>
            <a:ext cx="2070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 (       ) / (       )</a:t>
            </a:r>
          </a:p>
          <a:p>
            <a:endParaRPr lang="en-US" sz="2000" dirty="0"/>
          </a:p>
          <a:p>
            <a:r>
              <a:rPr lang="en-US" sz="2000" dirty="0"/>
              <a:t>7.   (       )</a:t>
            </a:r>
          </a:p>
          <a:p>
            <a:endParaRPr lang="en-US" sz="2000" dirty="0"/>
          </a:p>
          <a:p>
            <a:r>
              <a:rPr lang="en-US" sz="2000" dirty="0"/>
              <a:t>8.   (       ) / (       )</a:t>
            </a:r>
          </a:p>
          <a:p>
            <a:endParaRPr lang="en-US" sz="2000" dirty="0"/>
          </a:p>
          <a:p>
            <a:r>
              <a:rPr lang="en-US" sz="2000" dirty="0"/>
              <a:t>9.   (       )</a:t>
            </a:r>
          </a:p>
          <a:p>
            <a:endParaRPr lang="en-US" sz="2000" dirty="0"/>
          </a:p>
          <a:p>
            <a:r>
              <a:rPr lang="en-US" sz="2000" dirty="0"/>
              <a:t>10. (       )</a:t>
            </a:r>
          </a:p>
        </p:txBody>
      </p:sp>
      <p:sp>
        <p:nvSpPr>
          <p:cNvPr id="38" name="TextBox 26">
            <a:extLst>
              <a:ext uri="{FF2B5EF4-FFF2-40B4-BE49-F238E27FC236}">
                <a16:creationId xmlns:a16="http://schemas.microsoft.com/office/drawing/2014/main" id="{E8B20733-3A76-42B3-909D-62B2563C6D55}"/>
              </a:ext>
            </a:extLst>
          </p:cNvPr>
          <p:cNvSpPr txBox="1"/>
          <p:nvPr/>
        </p:nvSpPr>
        <p:spPr>
          <a:xfrm>
            <a:off x="663502" y="2164939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9B149A5B-C269-49E5-9BE2-8388BE4D8253}"/>
              </a:ext>
            </a:extLst>
          </p:cNvPr>
          <p:cNvSpPr txBox="1"/>
          <p:nvPr/>
        </p:nvSpPr>
        <p:spPr>
          <a:xfrm>
            <a:off x="663502" y="2778521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B2C37B49-3DA7-4860-8932-DA990C9F8B17}"/>
              </a:ext>
            </a:extLst>
          </p:cNvPr>
          <p:cNvSpPr txBox="1"/>
          <p:nvPr/>
        </p:nvSpPr>
        <p:spPr>
          <a:xfrm>
            <a:off x="663502" y="3393404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1" name="TextBox 29">
            <a:extLst>
              <a:ext uri="{FF2B5EF4-FFF2-40B4-BE49-F238E27FC236}">
                <a16:creationId xmlns:a16="http://schemas.microsoft.com/office/drawing/2014/main" id="{076AA2B1-6894-46CB-95D2-763334641C6E}"/>
              </a:ext>
            </a:extLst>
          </p:cNvPr>
          <p:cNvSpPr txBox="1"/>
          <p:nvPr/>
        </p:nvSpPr>
        <p:spPr>
          <a:xfrm>
            <a:off x="662348" y="4023697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9DCC5D83-6577-4766-B538-40C4F237245A}"/>
              </a:ext>
            </a:extLst>
          </p:cNvPr>
          <p:cNvSpPr txBox="1"/>
          <p:nvPr/>
        </p:nvSpPr>
        <p:spPr>
          <a:xfrm>
            <a:off x="662348" y="4608472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D7AC9D70-CAEF-47B0-8A44-666B0BB7892B}"/>
              </a:ext>
            </a:extLst>
          </p:cNvPr>
          <p:cNvSpPr txBox="1"/>
          <p:nvPr/>
        </p:nvSpPr>
        <p:spPr>
          <a:xfrm>
            <a:off x="2162251" y="2164938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44" name="TextBox 32">
            <a:extLst>
              <a:ext uri="{FF2B5EF4-FFF2-40B4-BE49-F238E27FC236}">
                <a16:creationId xmlns:a16="http://schemas.microsoft.com/office/drawing/2014/main" id="{4D4D368D-5FAF-4660-9AB1-8673CA7EC69B}"/>
              </a:ext>
            </a:extLst>
          </p:cNvPr>
          <p:cNvSpPr txBox="1"/>
          <p:nvPr/>
        </p:nvSpPr>
        <p:spPr>
          <a:xfrm>
            <a:off x="2964165" y="2165859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5" name="TextBox 33">
            <a:extLst>
              <a:ext uri="{FF2B5EF4-FFF2-40B4-BE49-F238E27FC236}">
                <a16:creationId xmlns:a16="http://schemas.microsoft.com/office/drawing/2014/main" id="{1498466E-974D-4AD4-B5FA-24DC86E81F3C}"/>
              </a:ext>
            </a:extLst>
          </p:cNvPr>
          <p:cNvSpPr txBox="1"/>
          <p:nvPr/>
        </p:nvSpPr>
        <p:spPr>
          <a:xfrm>
            <a:off x="2156023" y="2782810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46" name="TextBox 34">
            <a:extLst>
              <a:ext uri="{FF2B5EF4-FFF2-40B4-BE49-F238E27FC236}">
                <a16:creationId xmlns:a16="http://schemas.microsoft.com/office/drawing/2014/main" id="{A0E1297D-ABE3-41E1-8122-0A72CFE4D046}"/>
              </a:ext>
            </a:extLst>
          </p:cNvPr>
          <p:cNvSpPr txBox="1"/>
          <p:nvPr/>
        </p:nvSpPr>
        <p:spPr>
          <a:xfrm>
            <a:off x="2154948" y="3393403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47" name="TextBox 35">
            <a:extLst>
              <a:ext uri="{FF2B5EF4-FFF2-40B4-BE49-F238E27FC236}">
                <a16:creationId xmlns:a16="http://schemas.microsoft.com/office/drawing/2014/main" id="{D8078294-0E1C-4F9E-8824-42A807CF9FA2}"/>
              </a:ext>
            </a:extLst>
          </p:cNvPr>
          <p:cNvSpPr txBox="1"/>
          <p:nvPr/>
        </p:nvSpPr>
        <p:spPr>
          <a:xfrm>
            <a:off x="2955232" y="3389608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48" name="TextBox 36">
            <a:extLst>
              <a:ext uri="{FF2B5EF4-FFF2-40B4-BE49-F238E27FC236}">
                <a16:creationId xmlns:a16="http://schemas.microsoft.com/office/drawing/2014/main" id="{37438B0E-8782-4BF8-A102-FA041C4BEF23}"/>
              </a:ext>
            </a:extLst>
          </p:cNvPr>
          <p:cNvSpPr txBox="1"/>
          <p:nvPr/>
        </p:nvSpPr>
        <p:spPr>
          <a:xfrm>
            <a:off x="2162251" y="4022454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49" name="TextBox 37">
            <a:extLst>
              <a:ext uri="{FF2B5EF4-FFF2-40B4-BE49-F238E27FC236}">
                <a16:creationId xmlns:a16="http://schemas.microsoft.com/office/drawing/2014/main" id="{DFC1FCD3-730B-4540-B222-C16E004E5C16}"/>
              </a:ext>
            </a:extLst>
          </p:cNvPr>
          <p:cNvSpPr txBox="1"/>
          <p:nvPr/>
        </p:nvSpPr>
        <p:spPr>
          <a:xfrm>
            <a:off x="2162251" y="4610182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5F41843-7E17-440F-A6E7-0E085A5C716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99043" y="4778679"/>
            <a:ext cx="1164264" cy="3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3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6341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74217F-6541-49A3-B8EA-F72A19A5D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658" y="2221608"/>
            <a:ext cx="5949899" cy="4194678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B678FDD-EB50-4D50-B867-4974B1814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99" y="441714"/>
            <a:ext cx="5291667" cy="201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864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4295C42-8DC0-41FE-ACD5-A9A075CA08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467" y="828251"/>
            <a:ext cx="10905066" cy="3544147"/>
          </a:xfrm>
          <a:prstGeom prst="rect">
            <a:avLst/>
          </a:prstGeom>
        </p:spPr>
      </p:pic>
      <p:pic>
        <p:nvPicPr>
          <p:cNvPr id="5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A0CA5B46-2C45-452F-8F35-EC89531B4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32822" y="2600324"/>
            <a:ext cx="487363" cy="487363"/>
          </a:xfrm>
          <a:prstGeom prst="rect">
            <a:avLst/>
          </a:prstGeom>
        </p:spPr>
      </p:pic>
      <p:pic>
        <p:nvPicPr>
          <p:cNvPr id="6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8C59316D-55A9-4E4B-8A9B-42BE47AFC9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23037" y="3429000"/>
            <a:ext cx="487363" cy="487363"/>
          </a:xfrm>
          <a:prstGeom prst="rect">
            <a:avLst/>
          </a:prstGeom>
        </p:spPr>
      </p:pic>
      <p:pic>
        <p:nvPicPr>
          <p:cNvPr id="7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3466BA29-55E8-4CE9-80F6-C6B804937D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71040" y="2600323"/>
            <a:ext cx="487362" cy="487363"/>
          </a:xfrm>
          <a:prstGeom prst="rect">
            <a:avLst/>
          </a:prstGeom>
        </p:spPr>
      </p:pic>
      <p:pic>
        <p:nvPicPr>
          <p:cNvPr id="9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C140635A-6BA2-4DF4-9436-B1F8F52795B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56923" y="34290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55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5E0BF-68C1-4825-9685-9562315E4DB8}"/>
              </a:ext>
            </a:extLst>
          </p:cNvPr>
          <p:cNvSpPr/>
          <p:nvPr/>
        </p:nvSpPr>
        <p:spPr>
          <a:xfrm>
            <a:off x="325330" y="219718"/>
            <a:ext cx="11567604" cy="641855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4295C42-8DC0-41FE-ACD5-A9A075CA08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975" y="1325800"/>
            <a:ext cx="10905066" cy="3544147"/>
          </a:xfrm>
          <a:prstGeom prst="rect">
            <a:avLst/>
          </a:prstGeom>
        </p:spPr>
      </p:pic>
      <p:pic>
        <p:nvPicPr>
          <p:cNvPr id="5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A0CA5B46-2C45-452F-8F35-EC89531B4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83465" y="3097879"/>
            <a:ext cx="400051" cy="400051"/>
          </a:xfrm>
          <a:prstGeom prst="rect">
            <a:avLst/>
          </a:prstGeom>
        </p:spPr>
      </p:pic>
      <p:pic>
        <p:nvPicPr>
          <p:cNvPr id="6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8C59316D-55A9-4E4B-8A9B-42BE47AFC9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44307" y="3934191"/>
            <a:ext cx="400051" cy="400051"/>
          </a:xfrm>
          <a:prstGeom prst="rect">
            <a:avLst/>
          </a:prstGeom>
        </p:spPr>
      </p:pic>
      <p:pic>
        <p:nvPicPr>
          <p:cNvPr id="7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3466BA29-55E8-4CE9-80F6-C6B804937D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37344" y="3114674"/>
            <a:ext cx="400050" cy="400051"/>
          </a:xfrm>
          <a:prstGeom prst="rect">
            <a:avLst/>
          </a:prstGeom>
        </p:spPr>
      </p:pic>
      <p:pic>
        <p:nvPicPr>
          <p:cNvPr id="9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C140635A-6BA2-4DF4-9436-B1F8F52795B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01775" y="3926920"/>
            <a:ext cx="400050" cy="400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D712DC-B27C-4990-B917-51D7E2336B92}"/>
              </a:ext>
            </a:extLst>
          </p:cNvPr>
          <p:cNvSpPr txBox="1"/>
          <p:nvPr/>
        </p:nvSpPr>
        <p:spPr>
          <a:xfrm>
            <a:off x="7849121" y="4383312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エ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79A66-741A-446A-BD5E-0F27BE839A03}"/>
              </a:ext>
            </a:extLst>
          </p:cNvPr>
          <p:cNvSpPr txBox="1"/>
          <p:nvPr/>
        </p:nvSpPr>
        <p:spPr>
          <a:xfrm>
            <a:off x="5620858" y="4334242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ア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1DDA22-DAB8-465D-A8AC-42B745B15892}"/>
              </a:ext>
            </a:extLst>
          </p:cNvPr>
          <p:cNvSpPr txBox="1"/>
          <p:nvPr/>
        </p:nvSpPr>
        <p:spPr>
          <a:xfrm>
            <a:off x="3392595" y="4383313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0B3B68-84D4-46CC-9907-8AA4E6106D65}"/>
              </a:ext>
            </a:extLst>
          </p:cNvPr>
          <p:cNvSpPr txBox="1"/>
          <p:nvPr/>
        </p:nvSpPr>
        <p:spPr>
          <a:xfrm>
            <a:off x="10077384" y="4383312"/>
            <a:ext cx="59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ウ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8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13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5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2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55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, timeline&#10;&#10;Description automatically generated">
            <a:extLst>
              <a:ext uri="{FF2B5EF4-FFF2-40B4-BE49-F238E27FC236}">
                <a16:creationId xmlns:a16="http://schemas.microsoft.com/office/drawing/2014/main" id="{B216795F-9F8C-4D54-9321-081E790E58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467" y="1575138"/>
            <a:ext cx="10905066" cy="3707723"/>
          </a:xfrm>
          <a:prstGeom prst="rect">
            <a:avLst/>
          </a:prstGeom>
        </p:spPr>
      </p:pic>
      <p:pic>
        <p:nvPicPr>
          <p:cNvPr id="11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241FE0AC-4A58-46AA-BD06-AFC9B8A21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4625" y="2310413"/>
            <a:ext cx="400051" cy="400051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5D12DCA0-ACEC-48C4-AE80-09D2A47C63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84684" y="3092658"/>
            <a:ext cx="400051" cy="400051"/>
          </a:xfrm>
          <a:prstGeom prst="rect">
            <a:avLst/>
          </a:prstGeom>
        </p:spPr>
      </p:pic>
      <p:pic>
        <p:nvPicPr>
          <p:cNvPr id="15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16F0C0A6-81F3-44B5-BA4E-4B1B69BAC8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22843" y="2310411"/>
            <a:ext cx="400050" cy="400051"/>
          </a:xfrm>
          <a:prstGeom prst="rect">
            <a:avLst/>
          </a:prstGeom>
        </p:spPr>
      </p:pic>
      <p:pic>
        <p:nvPicPr>
          <p:cNvPr id="17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5358786F-F36B-4C08-9AEC-021751C46B4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72283" y="3058722"/>
            <a:ext cx="4000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4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28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5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2A0509-25E9-4724-A9F8-4FAFB399C8D6}"/>
              </a:ext>
            </a:extLst>
          </p:cNvPr>
          <p:cNvSpPr/>
          <p:nvPr/>
        </p:nvSpPr>
        <p:spPr>
          <a:xfrm>
            <a:off x="325330" y="219718"/>
            <a:ext cx="11567604" cy="641855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able, timeline&#10;&#10;Description automatically generated">
            <a:extLst>
              <a:ext uri="{FF2B5EF4-FFF2-40B4-BE49-F238E27FC236}">
                <a16:creationId xmlns:a16="http://schemas.microsoft.com/office/drawing/2014/main" id="{B216795F-9F8C-4D54-9321-081E790E58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467" y="1575138"/>
            <a:ext cx="10905066" cy="3707723"/>
          </a:xfrm>
          <a:prstGeom prst="rect">
            <a:avLst/>
          </a:prstGeom>
        </p:spPr>
      </p:pic>
      <p:pic>
        <p:nvPicPr>
          <p:cNvPr id="11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241FE0AC-4A58-46AA-BD06-AFC9B8A21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4625" y="2310413"/>
            <a:ext cx="400051" cy="400051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5D12DCA0-ACEC-48C4-AE80-09D2A47C63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13259" y="3100987"/>
            <a:ext cx="400051" cy="400051"/>
          </a:xfrm>
          <a:prstGeom prst="rect">
            <a:avLst/>
          </a:prstGeom>
        </p:spPr>
      </p:pic>
      <p:pic>
        <p:nvPicPr>
          <p:cNvPr id="15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16F0C0A6-81F3-44B5-BA4E-4B1B69BAC8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22843" y="2310411"/>
            <a:ext cx="400050" cy="400051"/>
          </a:xfrm>
          <a:prstGeom prst="rect">
            <a:avLst/>
          </a:prstGeom>
        </p:spPr>
      </p:pic>
      <p:pic>
        <p:nvPicPr>
          <p:cNvPr id="17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5358786F-F36B-4C08-9AEC-021751C46B4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05842" y="3095785"/>
            <a:ext cx="400050" cy="400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3BF641-0862-4705-BF2B-B6929DB41544}"/>
              </a:ext>
            </a:extLst>
          </p:cNvPr>
          <p:cNvSpPr txBox="1"/>
          <p:nvPr/>
        </p:nvSpPr>
        <p:spPr>
          <a:xfrm>
            <a:off x="2601907" y="4065884"/>
            <a:ext cx="198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でんしゃ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AFFD44-E26A-4109-B2B3-7396272B61C6}"/>
              </a:ext>
            </a:extLst>
          </p:cNvPr>
          <p:cNvSpPr txBox="1"/>
          <p:nvPr/>
        </p:nvSpPr>
        <p:spPr>
          <a:xfrm>
            <a:off x="4663297" y="4065883"/>
            <a:ext cx="2573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みんしゅく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13CC79-6896-4B34-A367-2C6C3656350B}"/>
              </a:ext>
            </a:extLst>
          </p:cNvPr>
          <p:cNvSpPr txBox="1"/>
          <p:nvPr/>
        </p:nvSpPr>
        <p:spPr>
          <a:xfrm>
            <a:off x="7447206" y="4065883"/>
            <a:ext cx="1415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おすし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AE086-0910-4EF8-B4A7-301A813BF02F}"/>
              </a:ext>
            </a:extLst>
          </p:cNvPr>
          <p:cNvSpPr txBox="1"/>
          <p:nvPr/>
        </p:nvSpPr>
        <p:spPr>
          <a:xfrm>
            <a:off x="9635726" y="3773492"/>
            <a:ext cx="156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ぼうし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F78AEC-E841-4715-8539-0494D575923E}"/>
              </a:ext>
            </a:extLst>
          </p:cNvPr>
          <p:cNvSpPr txBox="1"/>
          <p:nvPr/>
        </p:nvSpPr>
        <p:spPr>
          <a:xfrm>
            <a:off x="9431108" y="4451198"/>
            <a:ext cx="1898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てぶくろ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3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28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55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2" grpId="0"/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B5673B1-7137-40CA-AC71-300709158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047" y="1263042"/>
            <a:ext cx="8557241" cy="1401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6BD6C2-66CD-4995-9666-7CC8660F61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047" y="3228084"/>
            <a:ext cx="10855072" cy="2242586"/>
          </a:xfrm>
          <a:prstGeom prst="rect">
            <a:avLst/>
          </a:prstGeom>
        </p:spPr>
      </p:pic>
      <p:pic>
        <p:nvPicPr>
          <p:cNvPr id="12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4FBE4F26-68A1-4E65-A4F4-D56230255E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87613" y="2705589"/>
            <a:ext cx="487363" cy="487362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EEFF1BE5-6302-4C09-B94A-5D09F0C778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44424" y="3636072"/>
            <a:ext cx="487362" cy="487362"/>
          </a:xfrm>
          <a:prstGeom prst="rect">
            <a:avLst/>
          </a:prstGeom>
        </p:spPr>
      </p:pic>
      <p:pic>
        <p:nvPicPr>
          <p:cNvPr id="1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1640A87F-B177-410E-BFDD-1BAC7148DE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79398" y="2710055"/>
            <a:ext cx="487363" cy="487363"/>
          </a:xfrm>
          <a:prstGeom prst="rect">
            <a:avLst/>
          </a:prstGeom>
        </p:spPr>
      </p:pic>
      <p:pic>
        <p:nvPicPr>
          <p:cNvPr id="15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20A1CCBB-1A55-4C31-90CE-A6804DCB148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93591" y="3651642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32045D-47BC-4153-957E-C213679DDFF1}"/>
              </a:ext>
            </a:extLst>
          </p:cNvPr>
          <p:cNvSpPr/>
          <p:nvPr/>
        </p:nvSpPr>
        <p:spPr>
          <a:xfrm>
            <a:off x="325330" y="219718"/>
            <a:ext cx="11567604" cy="641855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5673B1-7137-40CA-AC71-300709158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047" y="1263042"/>
            <a:ext cx="8557241" cy="1401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6BD6C2-66CD-4995-9666-7CC8660F61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047" y="3228084"/>
            <a:ext cx="10855072" cy="2242586"/>
          </a:xfrm>
          <a:prstGeom prst="rect">
            <a:avLst/>
          </a:prstGeom>
        </p:spPr>
      </p:pic>
      <p:pic>
        <p:nvPicPr>
          <p:cNvPr id="12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4FBE4F26-68A1-4E65-A4F4-D56230255E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87613" y="2705589"/>
            <a:ext cx="487363" cy="487362"/>
          </a:xfrm>
          <a:prstGeom prst="rect">
            <a:avLst/>
          </a:prstGeom>
        </p:spPr>
      </p:pic>
      <p:pic>
        <p:nvPicPr>
          <p:cNvPr id="13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EEFF1BE5-6302-4C09-B94A-5D09F0C778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43965" y="3644574"/>
            <a:ext cx="487362" cy="487362"/>
          </a:xfrm>
          <a:prstGeom prst="rect">
            <a:avLst/>
          </a:prstGeom>
        </p:spPr>
      </p:pic>
      <p:pic>
        <p:nvPicPr>
          <p:cNvPr id="1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1640A87F-B177-410E-BFDD-1BAC7148DE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79398" y="2710055"/>
            <a:ext cx="487363" cy="487363"/>
          </a:xfrm>
          <a:prstGeom prst="rect">
            <a:avLst/>
          </a:prstGeom>
        </p:spPr>
      </p:pic>
      <p:pic>
        <p:nvPicPr>
          <p:cNvPr id="15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20A1CCBB-1A55-4C31-90CE-A6804DCB148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84973" y="3644574"/>
            <a:ext cx="487362" cy="487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51E69A-1F99-4A9F-BA37-DB81FE308BAC}"/>
              </a:ext>
            </a:extLst>
          </p:cNvPr>
          <p:cNvSpPr txBox="1"/>
          <p:nvPr/>
        </p:nvSpPr>
        <p:spPr>
          <a:xfrm>
            <a:off x="2648465" y="4208498"/>
            <a:ext cx="156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うわぎ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113914-7A3E-4490-AF1D-B28254C57D2B}"/>
              </a:ext>
            </a:extLst>
          </p:cNvPr>
          <p:cNvSpPr txBox="1"/>
          <p:nvPr/>
        </p:nvSpPr>
        <p:spPr>
          <a:xfrm>
            <a:off x="4637670" y="4615696"/>
            <a:ext cx="156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よやく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B79FEC-7F19-415B-A676-D8B2C6F88E71}"/>
              </a:ext>
            </a:extLst>
          </p:cNvPr>
          <p:cNvSpPr txBox="1"/>
          <p:nvPr/>
        </p:nvSpPr>
        <p:spPr>
          <a:xfrm>
            <a:off x="6831327" y="4208498"/>
            <a:ext cx="170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にちようび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F10DAD-E5B3-482A-A0CB-864C52B75260}"/>
              </a:ext>
            </a:extLst>
          </p:cNvPr>
          <p:cNvSpPr txBox="1"/>
          <p:nvPr/>
        </p:nvSpPr>
        <p:spPr>
          <a:xfrm>
            <a:off x="9931924" y="4616042"/>
            <a:ext cx="156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かって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1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55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28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1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5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6" grpId="0"/>
      <p:bldP spid="17" grpId="0"/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4228247-4BC1-4D6D-AED3-3439F4D91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43294"/>
            <a:ext cx="10905066" cy="35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516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0187294-C007-41D9-8F5C-C28EDAD06F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6"/>
          <a:stretch/>
        </p:blipFill>
        <p:spPr>
          <a:xfrm>
            <a:off x="884132" y="825086"/>
            <a:ext cx="10515600" cy="5050151"/>
          </a:xfrm>
          <a:prstGeom prst="rect">
            <a:avLst/>
          </a:prstGeom>
        </p:spPr>
      </p:pic>
      <p:pic>
        <p:nvPicPr>
          <p:cNvPr id="4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E6839EAB-4B36-4523-BEA6-C694C0DAB6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250" y="1411966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3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922D624-8075-48F6-9ACA-29753D317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524" y="484396"/>
            <a:ext cx="7985365" cy="5889208"/>
          </a:xfrm>
          <a:prstGeom prst="rect">
            <a:avLst/>
          </a:prstGeom>
        </p:spPr>
      </p:pic>
      <p:pic>
        <p:nvPicPr>
          <p:cNvPr id="4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A265BE3E-73E3-42C2-B25C-153317DF2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69111" y="1279047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4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A63BF70-94AA-4034-B8BF-CCFD7149F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09" y="543299"/>
            <a:ext cx="9346401" cy="5771402"/>
          </a:xfrm>
          <a:prstGeom prst="rect">
            <a:avLst/>
          </a:prstGeom>
        </p:spPr>
      </p:pic>
      <p:pic>
        <p:nvPicPr>
          <p:cNvPr id="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6E9E7E0E-B785-42AA-8D05-17D72DF91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2090" y="129915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8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A671480-4C0E-4D61-82CC-7947F996E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60" y="383678"/>
            <a:ext cx="9082200" cy="6221308"/>
          </a:xfrm>
          <a:prstGeom prst="rect">
            <a:avLst/>
          </a:prstGeom>
        </p:spPr>
      </p:pic>
      <p:pic>
        <p:nvPicPr>
          <p:cNvPr id="4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6FA33CE7-388A-46FE-805C-679EDC058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6112" y="1110249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1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3CA09DD-4CCB-472C-BA6D-3223C8B119AB}"/>
              </a:ext>
            </a:extLst>
          </p:cNvPr>
          <p:cNvSpPr/>
          <p:nvPr/>
        </p:nvSpPr>
        <p:spPr>
          <a:xfrm>
            <a:off x="772358" y="883327"/>
            <a:ext cx="10564427" cy="560625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7EB40-799F-4C84-955A-1336B8F08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172" y="368421"/>
            <a:ext cx="2322363" cy="1118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64C6C1-EB15-42AB-8FE2-5CA46F645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63" y="3998202"/>
            <a:ext cx="5708341" cy="21696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176BAC-1D60-4F43-9F69-3097FCD4FD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999" y="1436003"/>
            <a:ext cx="5708341" cy="7456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6362AA-B471-47C9-8CD5-A4BE7C660E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6163" y="2272057"/>
            <a:ext cx="4018937" cy="1726145"/>
          </a:xfrm>
          <a:prstGeom prst="rect">
            <a:avLst/>
          </a:prstGeom>
        </p:spPr>
      </p:pic>
      <p:pic>
        <p:nvPicPr>
          <p:cNvPr id="15" name="Z_[05-19]_katachi">
            <a:hlinkClick r:id="" action="ppaction://media"/>
            <a:extLst>
              <a:ext uri="{FF2B5EF4-FFF2-40B4-BE49-F238E27FC236}">
                <a16:creationId xmlns:a16="http://schemas.microsoft.com/office/drawing/2014/main" id="{761B652F-22A7-4096-990D-C7B861797B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1340" y="1487010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97A43C-ECEA-4F41-A138-949FEAF35B77}"/>
              </a:ext>
            </a:extLst>
          </p:cNvPr>
          <p:cNvSpPr/>
          <p:nvPr/>
        </p:nvSpPr>
        <p:spPr>
          <a:xfrm>
            <a:off x="366204" y="179772"/>
            <a:ext cx="11459592" cy="649845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A09DD-4CCB-472C-BA6D-3223C8B119AB}"/>
              </a:ext>
            </a:extLst>
          </p:cNvPr>
          <p:cNvSpPr/>
          <p:nvPr/>
        </p:nvSpPr>
        <p:spPr>
          <a:xfrm>
            <a:off x="772358" y="883327"/>
            <a:ext cx="10564427" cy="5606252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7EB40-799F-4C84-955A-1336B8F08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172" y="368421"/>
            <a:ext cx="2322363" cy="1118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64C6C1-EB15-42AB-8FE2-5CA46F645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63" y="3998202"/>
            <a:ext cx="5708341" cy="21696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176BAC-1D60-4F43-9F69-3097FCD4FD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999" y="1436003"/>
            <a:ext cx="5708341" cy="7456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6362AA-B471-47C9-8CD5-A4BE7C660E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6163" y="2272057"/>
            <a:ext cx="4018937" cy="1726145"/>
          </a:xfrm>
          <a:prstGeom prst="rect">
            <a:avLst/>
          </a:prstGeom>
        </p:spPr>
      </p:pic>
      <p:pic>
        <p:nvPicPr>
          <p:cNvPr id="15" name="Z_[05-19]_katachi">
            <a:hlinkClick r:id="" action="ppaction://media"/>
            <a:extLst>
              <a:ext uri="{FF2B5EF4-FFF2-40B4-BE49-F238E27FC236}">
                <a16:creationId xmlns:a16="http://schemas.microsoft.com/office/drawing/2014/main" id="{761B652F-22A7-4096-990D-C7B861797B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11340" y="1487010"/>
            <a:ext cx="487363" cy="4873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D47F82-8BCE-4314-9F23-3936EA1AE171}"/>
              </a:ext>
            </a:extLst>
          </p:cNvPr>
          <p:cNvSpPr txBox="1"/>
          <p:nvPr/>
        </p:nvSpPr>
        <p:spPr>
          <a:xfrm>
            <a:off x="4155203" y="2255469"/>
            <a:ext cx="149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たらいい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7444C-2005-4A07-8672-4CAB93FB0D8A}"/>
              </a:ext>
            </a:extLst>
          </p:cNvPr>
          <p:cNvSpPr txBox="1"/>
          <p:nvPr/>
        </p:nvSpPr>
        <p:spPr>
          <a:xfrm>
            <a:off x="5296306" y="2696593"/>
            <a:ext cx="149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たらいい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531080-FE25-4865-8FE3-6F017B6987BC}"/>
              </a:ext>
            </a:extLst>
          </p:cNvPr>
          <p:cNvSpPr txBox="1"/>
          <p:nvPr/>
        </p:nvSpPr>
        <p:spPr>
          <a:xfrm>
            <a:off x="4155203" y="3151102"/>
            <a:ext cx="149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たらいい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BBA985-B694-470D-A5CA-90C761E03BA0}"/>
              </a:ext>
            </a:extLst>
          </p:cNvPr>
          <p:cNvSpPr txBox="1"/>
          <p:nvPr/>
        </p:nvSpPr>
        <p:spPr>
          <a:xfrm>
            <a:off x="4266629" y="3581109"/>
            <a:ext cx="149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たらいい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13D3F2-30B1-48BC-8548-A6DC21921A81}"/>
              </a:ext>
            </a:extLst>
          </p:cNvPr>
          <p:cNvSpPr txBox="1"/>
          <p:nvPr/>
        </p:nvSpPr>
        <p:spPr>
          <a:xfrm>
            <a:off x="5296306" y="4016015"/>
            <a:ext cx="1713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ほうがいい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815CEE-750D-4D0D-BB2B-F9AE8B8F5519}"/>
              </a:ext>
            </a:extLst>
          </p:cNvPr>
          <p:cNvSpPr txBox="1"/>
          <p:nvPr/>
        </p:nvSpPr>
        <p:spPr>
          <a:xfrm>
            <a:off x="5681496" y="4463005"/>
            <a:ext cx="1713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ほうがいい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1C8546-82BB-412D-9AAF-B66B5B375C5F}"/>
              </a:ext>
            </a:extLst>
          </p:cNvPr>
          <p:cNvSpPr txBox="1"/>
          <p:nvPr/>
        </p:nvSpPr>
        <p:spPr>
          <a:xfrm>
            <a:off x="5645743" y="4896127"/>
            <a:ext cx="1713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ほうがいい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C9D8FE-EEE0-4C0F-8E17-8823F3702734}"/>
              </a:ext>
            </a:extLst>
          </p:cNvPr>
          <p:cNvSpPr txBox="1"/>
          <p:nvPr/>
        </p:nvSpPr>
        <p:spPr>
          <a:xfrm>
            <a:off x="5681496" y="5321653"/>
            <a:ext cx="1713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ほうがいい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0B575B-69B2-41EE-81E9-FACFF989A8D3}"/>
              </a:ext>
            </a:extLst>
          </p:cNvPr>
          <p:cNvSpPr txBox="1"/>
          <p:nvPr/>
        </p:nvSpPr>
        <p:spPr>
          <a:xfrm>
            <a:off x="6611681" y="5754775"/>
            <a:ext cx="1713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ほうがいい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27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16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11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26CBA-B7AD-4F4B-AD0B-3AEC75587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92" y="882310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970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79A143-C29B-4545-82D2-B37CF5F0B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1B4BAD-C6EE-4B8C-A352-3BEC8DCDA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403" y="516584"/>
            <a:ext cx="5981700" cy="875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72FE3-3F35-42B3-A271-FC9A1E10C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082" y="1702424"/>
            <a:ext cx="8859691" cy="2466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18D2C1-C384-47EE-857A-A8E86C778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468" y="4263282"/>
            <a:ext cx="4474532" cy="21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423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79A143-C29B-4545-82D2-B37CF5F0B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207082"/>
            <a:ext cx="11486232" cy="6454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173A41-D6ED-41BD-BD97-B60F9424E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162" y="378431"/>
            <a:ext cx="3570461" cy="1200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12099A-F9A8-4B09-8D83-F4C6868A2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612" y="1636714"/>
            <a:ext cx="7753816" cy="2887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FB934-5DA5-4D3E-ACC6-F353714D0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612" y="4426707"/>
            <a:ext cx="8797894" cy="7965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884B6E-82CC-4DD7-82C6-95CB37F98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6612" y="5246915"/>
            <a:ext cx="6340375" cy="135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72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2A899-E0F4-49BF-8058-C43F8855A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7" y="839639"/>
            <a:ext cx="10905066" cy="144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969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0187294-C007-41D9-8F5C-C28EDAD06F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6"/>
          <a:stretch/>
        </p:blipFill>
        <p:spPr>
          <a:xfrm>
            <a:off x="884132" y="825086"/>
            <a:ext cx="10515600" cy="5050151"/>
          </a:xfrm>
          <a:prstGeom prst="rect">
            <a:avLst/>
          </a:prstGeom>
        </p:spPr>
      </p:pic>
      <p:pic>
        <p:nvPicPr>
          <p:cNvPr id="4" name="Z_[05-15]_kiku1">
            <a:hlinkClick r:id="" action="ppaction://media"/>
            <a:extLst>
              <a:ext uri="{FF2B5EF4-FFF2-40B4-BE49-F238E27FC236}">
                <a16:creationId xmlns:a16="http://schemas.microsoft.com/office/drawing/2014/main" id="{E6839EAB-4B36-4523-BEA6-C694C0DAB6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250" y="1411966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2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922D624-8075-48F6-9ACA-29753D317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274265"/>
            <a:ext cx="8270290" cy="6099340"/>
          </a:xfrm>
          <a:prstGeom prst="rect">
            <a:avLst/>
          </a:prstGeom>
        </p:spPr>
      </p:pic>
      <p:pic>
        <p:nvPicPr>
          <p:cNvPr id="4" name="Z_[05-16]_kiku2">
            <a:hlinkClick r:id="" action="ppaction://media"/>
            <a:extLst>
              <a:ext uri="{FF2B5EF4-FFF2-40B4-BE49-F238E27FC236}">
                <a16:creationId xmlns:a16="http://schemas.microsoft.com/office/drawing/2014/main" id="{A265BE3E-73E3-42C2-B25C-153317DF2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69111" y="1279047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1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A63BF70-94AA-4034-B8BF-CCFD7149F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09" y="543299"/>
            <a:ext cx="9346401" cy="5771402"/>
          </a:xfrm>
          <a:prstGeom prst="rect">
            <a:avLst/>
          </a:prstGeom>
        </p:spPr>
      </p:pic>
      <p:pic>
        <p:nvPicPr>
          <p:cNvPr id="4" name="Z_[05-17]_kiku3">
            <a:hlinkClick r:id="" action="ppaction://media"/>
            <a:extLst>
              <a:ext uri="{FF2B5EF4-FFF2-40B4-BE49-F238E27FC236}">
                <a16:creationId xmlns:a16="http://schemas.microsoft.com/office/drawing/2014/main" id="{6E9E7E0E-B785-42AA-8D05-17D72DF91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2090" y="1299159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A671480-4C0E-4D61-82CC-7947F996E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60" y="383678"/>
            <a:ext cx="9082200" cy="6221308"/>
          </a:xfrm>
          <a:prstGeom prst="rect">
            <a:avLst/>
          </a:prstGeom>
        </p:spPr>
      </p:pic>
      <p:pic>
        <p:nvPicPr>
          <p:cNvPr id="4" name="Z_[05-18]_kiku4">
            <a:hlinkClick r:id="" action="ppaction://media"/>
            <a:extLst>
              <a:ext uri="{FF2B5EF4-FFF2-40B4-BE49-F238E27FC236}">
                <a16:creationId xmlns:a16="http://schemas.microsoft.com/office/drawing/2014/main" id="{6FA33CE7-388A-46FE-805C-679EDC058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6112" y="1110249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3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BD018B-C7C4-4E86-973C-B9F14EAAF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676" y="339905"/>
            <a:ext cx="3893493" cy="821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5E27A-C839-4A2E-8813-485FF0CEC2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068" y="827372"/>
            <a:ext cx="6311497" cy="12389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5B7F1-160E-46F9-8CB4-124C0E2AAC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1957" y="2510190"/>
            <a:ext cx="2806543" cy="14276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C8BA62-D1BE-4026-8EA1-841C59A2A7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6068" y="4132960"/>
            <a:ext cx="3104972" cy="563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5888E-9F96-4CB0-BB40-5005E26846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95315" y="5161069"/>
            <a:ext cx="4285799" cy="1390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4BBBCF-1A63-439F-98CB-1E5B5F5E99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4166" y="2215287"/>
            <a:ext cx="338209" cy="3086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3CFF06-912B-4F42-8A19-1B62321346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56977" y="3714941"/>
            <a:ext cx="316072" cy="2976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3B1F22-2190-4F37-99E7-619CF972D4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5013" y="4713073"/>
            <a:ext cx="338209" cy="3086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8FC087D-5281-440F-A37A-0D5E95A02A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3143" y="1161680"/>
            <a:ext cx="5229805" cy="721926"/>
          </a:xfrm>
          <a:prstGeom prst="rect">
            <a:avLst/>
          </a:prstGeom>
        </p:spPr>
      </p:pic>
      <p:pic>
        <p:nvPicPr>
          <p:cNvPr id="21" name="Z_[05-20]_hanasu1">
            <a:hlinkClick r:id="" action="ppaction://media"/>
            <a:extLst>
              <a:ext uri="{FF2B5EF4-FFF2-40B4-BE49-F238E27FC236}">
                <a16:creationId xmlns:a16="http://schemas.microsoft.com/office/drawing/2014/main" id="{BFD4DAD5-85F5-4031-8DAC-E7E35D1F16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19481" y="630656"/>
            <a:ext cx="487363" cy="487363"/>
          </a:xfrm>
          <a:prstGeom prst="rect">
            <a:avLst/>
          </a:prstGeom>
        </p:spPr>
      </p:pic>
      <p:pic>
        <p:nvPicPr>
          <p:cNvPr id="22" name="Z_[05-21]_hanasu2">
            <a:hlinkClick r:id="" action="ppaction://media"/>
            <a:extLst>
              <a:ext uri="{FF2B5EF4-FFF2-40B4-BE49-F238E27FC236}">
                <a16:creationId xmlns:a16="http://schemas.microsoft.com/office/drawing/2014/main" id="{9376293D-BB98-4EF5-BF70-E9B8D2E382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19482" y="1250997"/>
            <a:ext cx="487363" cy="487363"/>
          </a:xfrm>
          <a:prstGeom prst="rect">
            <a:avLst/>
          </a:prstGeom>
        </p:spPr>
      </p:pic>
      <p:pic>
        <p:nvPicPr>
          <p:cNvPr id="23" name="Z_[05-22]_hanasu3">
            <a:hlinkClick r:id="" action="ppaction://media"/>
            <a:extLst>
              <a:ext uri="{FF2B5EF4-FFF2-40B4-BE49-F238E27FC236}">
                <a16:creationId xmlns:a16="http://schemas.microsoft.com/office/drawing/2014/main" id="{A3D0C730-3DD1-49DF-9C48-EFB854AA728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19482" y="18768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0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4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1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AC5FD8-E554-4400-BF03-75DA210F2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465" y="1319595"/>
            <a:ext cx="5283292" cy="558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BD018B-C7C4-4E86-973C-B9F14EAAF1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715" y="243840"/>
            <a:ext cx="3572027" cy="753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5E27A-C839-4A2E-8813-485FF0C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123" y="997765"/>
            <a:ext cx="5915412" cy="1161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5B7F1-160E-46F9-8CB4-124C0E2AA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1957" y="2510190"/>
            <a:ext cx="2330559" cy="1185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C8BA62-D1BE-4026-8EA1-841C59A2A7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58652" y="4045396"/>
            <a:ext cx="2496449" cy="453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5888E-9F96-4CB0-BB40-5005E26846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1957" y="4867421"/>
            <a:ext cx="3641498" cy="11814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4BBBCF-1A63-439F-98CB-1E5B5F5E99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74166" y="2215287"/>
            <a:ext cx="338209" cy="3086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3CFF06-912B-4F42-8A19-1B62321346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92579" y="3695700"/>
            <a:ext cx="316072" cy="2976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3B1F22-2190-4F37-99E7-619CF972D4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49088" y="4558728"/>
            <a:ext cx="338209" cy="308693"/>
          </a:xfrm>
          <a:prstGeom prst="rect">
            <a:avLst/>
          </a:prstGeom>
        </p:spPr>
      </p:pic>
      <p:pic>
        <p:nvPicPr>
          <p:cNvPr id="21" name="Z_[05-20]_hanasu1">
            <a:hlinkClick r:id="" action="ppaction://media"/>
            <a:extLst>
              <a:ext uri="{FF2B5EF4-FFF2-40B4-BE49-F238E27FC236}">
                <a16:creationId xmlns:a16="http://schemas.microsoft.com/office/drawing/2014/main" id="{BFD4DAD5-85F5-4031-8DAC-E7E35D1F16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45924" y="741128"/>
            <a:ext cx="487363" cy="487363"/>
          </a:xfrm>
          <a:prstGeom prst="rect">
            <a:avLst/>
          </a:prstGeom>
        </p:spPr>
      </p:pic>
      <p:pic>
        <p:nvPicPr>
          <p:cNvPr id="22" name="Z_[05-21]_hanasu2">
            <a:hlinkClick r:id="" action="ppaction://media"/>
            <a:extLst>
              <a:ext uri="{FF2B5EF4-FFF2-40B4-BE49-F238E27FC236}">
                <a16:creationId xmlns:a16="http://schemas.microsoft.com/office/drawing/2014/main" id="{9376293D-BB98-4EF5-BF70-E9B8D2E382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44353" y="1280563"/>
            <a:ext cx="487363" cy="487363"/>
          </a:xfrm>
          <a:prstGeom prst="rect">
            <a:avLst/>
          </a:prstGeom>
        </p:spPr>
      </p:pic>
      <p:pic>
        <p:nvPicPr>
          <p:cNvPr id="23" name="Z_[05-22]_hanasu3">
            <a:hlinkClick r:id="" action="ppaction://media"/>
            <a:extLst>
              <a:ext uri="{FF2B5EF4-FFF2-40B4-BE49-F238E27FC236}">
                <a16:creationId xmlns:a16="http://schemas.microsoft.com/office/drawing/2014/main" id="{A3D0C730-3DD1-49DF-9C48-EFB854AA728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45923" y="1704514"/>
            <a:ext cx="487363" cy="487363"/>
          </a:xfrm>
          <a:prstGeom prst="rect">
            <a:avLst/>
          </a:prstGeom>
        </p:spPr>
      </p:pic>
      <p:pic>
        <p:nvPicPr>
          <p:cNvPr id="8" name="Picture 7" descr="A picture containing letter&#10;&#10;Description automatically generated">
            <a:extLst>
              <a:ext uri="{FF2B5EF4-FFF2-40B4-BE49-F238E27FC236}">
                <a16:creationId xmlns:a16="http://schemas.microsoft.com/office/drawing/2014/main" id="{9672A5A7-46B3-4EF9-9DBB-6D2177B7D1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92" y="3695700"/>
            <a:ext cx="4510220" cy="22128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3758C-1875-474C-9029-000A1C9A3F80}"/>
              </a:ext>
            </a:extLst>
          </p:cNvPr>
          <p:cNvSpPr/>
          <p:nvPr/>
        </p:nvSpPr>
        <p:spPr>
          <a:xfrm>
            <a:off x="361715" y="3615002"/>
            <a:ext cx="4688487" cy="2298445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4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1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BD018B-C7C4-4E86-973C-B9F14EAAF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9" y="419100"/>
            <a:ext cx="4268432" cy="900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5E27A-C839-4A2E-8813-485FF0CEC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150" y="848519"/>
            <a:ext cx="6578294" cy="1291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5B7F1-160E-46F9-8CB4-124C0E2AA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956" y="2389379"/>
            <a:ext cx="2917447" cy="14840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C8BA62-D1BE-4026-8EA1-841C59A2A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695" y="3966155"/>
            <a:ext cx="3223595" cy="585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5888E-9F96-4CB0-BB40-5005E2684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8092" y="4987768"/>
            <a:ext cx="4408498" cy="14303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4BBBCF-1A63-439F-98CB-1E5B5F5E9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166" y="2215287"/>
            <a:ext cx="338209" cy="3086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3CFF06-912B-4F42-8A19-1B62321346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2948" y="3630700"/>
            <a:ext cx="316072" cy="2976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3B1F22-2190-4F37-99E7-619CF972D4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9088" y="4558728"/>
            <a:ext cx="338209" cy="3086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4244F6-7E04-422B-A69D-78B3DA6DF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171" y="1495341"/>
            <a:ext cx="4042967" cy="719946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6729FDC5-F1DB-4809-A92C-C84379115F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439" y="3030177"/>
            <a:ext cx="4800224" cy="338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280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BD018B-C7C4-4E86-973C-B9F14EAAF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48" y="189236"/>
            <a:ext cx="3477012" cy="7338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5E27A-C839-4A2E-8813-485FF0CEC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304" y="2125704"/>
            <a:ext cx="6014000" cy="1180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5B7F1-160E-46F9-8CB4-124C0E2AA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564" y="3517855"/>
            <a:ext cx="2290193" cy="1164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C8BA62-D1BE-4026-8EA1-841C59A2A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997" y="4868851"/>
            <a:ext cx="2169502" cy="393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5888E-9F96-4CB0-BB40-5005E2684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7626" y="5567392"/>
            <a:ext cx="3590678" cy="11649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4BBBCF-1A63-439F-98CB-1E5B5F5E9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226" y="3341975"/>
            <a:ext cx="275400" cy="2513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3CFF06-912B-4F42-8A19-1B62321346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190" y="4561655"/>
            <a:ext cx="257374" cy="2423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3B1F22-2190-4F37-99E7-619CF972D4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9926" y="5298349"/>
            <a:ext cx="275400" cy="251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1C5C66-2113-4A4E-99E7-1C8BB8EE63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487" y="964066"/>
            <a:ext cx="7712170" cy="119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818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C986C9-6D1E-411D-99C1-6062E8B3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05" y="666498"/>
            <a:ext cx="10239389" cy="552500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037856-75B5-4514-9AB3-B638C3EC2485}"/>
              </a:ext>
            </a:extLst>
          </p:cNvPr>
          <p:cNvSpPr/>
          <p:nvPr/>
        </p:nvSpPr>
        <p:spPr>
          <a:xfrm>
            <a:off x="976305" y="3355759"/>
            <a:ext cx="10239389" cy="9143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98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ECC1C6-5B0B-40C5-BBE1-15675AA60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92" y="575225"/>
            <a:ext cx="10905066" cy="1935649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7106141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69F1E58-10D3-4ABF-B17D-484D1031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92" y="1916599"/>
            <a:ext cx="10905066" cy="2262801"/>
          </a:xfrm>
          <a:prstGeom prst="rect">
            <a:avLst/>
          </a:prstGeom>
          <a:solidFill>
            <a:srgbClr val="FFFFFF">
              <a:shade val="85000"/>
            </a:srgbClr>
          </a:solidFill>
          <a:effectLst/>
        </p:spPr>
      </p:pic>
    </p:spTree>
    <p:extLst>
      <p:ext uri="{BB962C8B-B14F-4D97-AF65-F5344CB8AC3E}">
        <p14:creationId xmlns:p14="http://schemas.microsoft.com/office/powerpoint/2010/main" val="39413943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96202-1664-4A78-AE17-B74CB045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93" y="327493"/>
            <a:ext cx="6579768" cy="1910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43C9A-1929-4FA1-9E62-F855347A3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360" y="327493"/>
            <a:ext cx="4949262" cy="6094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2BD77E-4731-4700-93E1-1B27C05DD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502" y="1135880"/>
            <a:ext cx="4531105" cy="33791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EA1797-E76B-4036-A944-48A93849D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3032" y="4570638"/>
            <a:ext cx="4719950" cy="192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002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E43067-2682-4C7E-A2EE-C9A3CB1D1496}"/>
              </a:ext>
            </a:extLst>
          </p:cNvPr>
          <p:cNvSpPr/>
          <p:nvPr/>
        </p:nvSpPr>
        <p:spPr>
          <a:xfrm>
            <a:off x="177302" y="168185"/>
            <a:ext cx="11837396" cy="6521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A96202-1664-4A78-AE17-B74CB045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93" y="327493"/>
            <a:ext cx="6579768" cy="1910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43C9A-1929-4FA1-9E62-F855347A3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360" y="327493"/>
            <a:ext cx="4949262" cy="6094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2BD77E-4731-4700-93E1-1B27C05DD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502" y="1135880"/>
            <a:ext cx="4531105" cy="33791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EA1797-E76B-4036-A944-48A93849D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3032" y="4570638"/>
            <a:ext cx="4719950" cy="19278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CCE2D8-FD71-4717-AA2B-3A154785E30B}"/>
              </a:ext>
            </a:extLst>
          </p:cNvPr>
          <p:cNvSpPr txBox="1"/>
          <p:nvPr/>
        </p:nvSpPr>
        <p:spPr>
          <a:xfrm>
            <a:off x="507599" y="2766769"/>
            <a:ext cx="6579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あやのさん：「きれいなふじさんにまんぞく」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6F162-5D25-481C-8007-65CF1D73DFFE}"/>
              </a:ext>
            </a:extLst>
          </p:cNvPr>
          <p:cNvSpPr txBox="1"/>
          <p:nvPr/>
        </p:nvSpPr>
        <p:spPr>
          <a:xfrm>
            <a:off x="507599" y="3252540"/>
            <a:ext cx="5807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・ふじさんがきれいだった。よかった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F9494-B179-48FC-9276-DB4B372A61C8}"/>
              </a:ext>
            </a:extLst>
          </p:cNvPr>
          <p:cNvSpPr txBox="1"/>
          <p:nvPr/>
        </p:nvSpPr>
        <p:spPr>
          <a:xfrm>
            <a:off x="538393" y="4515010"/>
            <a:ext cx="5369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err="1">
                <a:solidFill>
                  <a:srgbClr val="FF0000"/>
                </a:solidFill>
              </a:rPr>
              <a:t>Saji</a:t>
            </a:r>
            <a:r>
              <a:rPr lang="ja-JP" altLang="en-US" sz="2000" b="1" dirty="0">
                <a:solidFill>
                  <a:srgbClr val="FF0000"/>
                </a:solidFill>
              </a:rPr>
              <a:t>さん：「ろてんぶろでゆっくり」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72B511-91FF-40B8-A9BB-A9495F60A4E8}"/>
              </a:ext>
            </a:extLst>
          </p:cNvPr>
          <p:cNvSpPr txBox="1"/>
          <p:nvPr/>
        </p:nvSpPr>
        <p:spPr>
          <a:xfrm>
            <a:off x="499930" y="4971177"/>
            <a:ext cx="6121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・ろてんぶろに入った。ゆっくりできた。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1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112B7D-A1DF-48E8-A472-B4C99BAF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167" y="318614"/>
            <a:ext cx="4949262" cy="6094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2C56B0-9BF5-4443-9CD3-E09CFF8A0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309" y="1127001"/>
            <a:ext cx="4531105" cy="33791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27C731-0AB2-42DF-A16A-B467D8A28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39" y="4561759"/>
            <a:ext cx="4719950" cy="1927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D03E8-942F-481F-BCE6-8ACDA48D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55" y="1044419"/>
            <a:ext cx="6227548" cy="10623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0C5C2D-BF1E-4655-A85D-E03BA9FDA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47" y="2115693"/>
            <a:ext cx="1537453" cy="332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8D53DD-458C-4FA2-B436-99F9EC1C0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880" y="2584693"/>
            <a:ext cx="6790888" cy="300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231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608AE4-5003-41D1-936E-11FEC771BBCB}"/>
              </a:ext>
            </a:extLst>
          </p:cNvPr>
          <p:cNvSpPr/>
          <p:nvPr/>
        </p:nvSpPr>
        <p:spPr>
          <a:xfrm>
            <a:off x="161279" y="142876"/>
            <a:ext cx="11869442" cy="6572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12B7D-A1DF-48E8-A472-B4C99BAF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167" y="318614"/>
            <a:ext cx="4949262" cy="6094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2C56B0-9BF5-4443-9CD3-E09CFF8A0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309" y="1127001"/>
            <a:ext cx="4531105" cy="33791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27C731-0AB2-42DF-A16A-B467D8A28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39" y="4561759"/>
            <a:ext cx="4719950" cy="1927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D03E8-942F-481F-BCE6-8ACDA48D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55" y="1044419"/>
            <a:ext cx="6227548" cy="10623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0C5C2D-BF1E-4655-A85D-E03BA9FDA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47" y="2115693"/>
            <a:ext cx="1537453" cy="332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8D53DD-458C-4FA2-B436-99F9EC1C0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880" y="2584693"/>
            <a:ext cx="6790888" cy="30025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65757D-BC96-45D7-A0FD-B3DB59A80FAF}"/>
              </a:ext>
            </a:extLst>
          </p:cNvPr>
          <p:cNvSpPr txBox="1"/>
          <p:nvPr/>
        </p:nvSpPr>
        <p:spPr>
          <a:xfrm>
            <a:off x="1957526" y="4714311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3AE812-BCED-4453-84BB-3BCB094001F5}"/>
              </a:ext>
            </a:extLst>
          </p:cNvPr>
          <p:cNvSpPr txBox="1"/>
          <p:nvPr/>
        </p:nvSpPr>
        <p:spPr>
          <a:xfrm>
            <a:off x="2850228" y="4714311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F3EC9C-64DD-4454-8FF3-FD916CCAF6CD}"/>
              </a:ext>
            </a:extLst>
          </p:cNvPr>
          <p:cNvSpPr txBox="1"/>
          <p:nvPr/>
        </p:nvSpPr>
        <p:spPr>
          <a:xfrm>
            <a:off x="3663518" y="4714311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FE8B76-C5E4-4D0A-83C1-7E81083660FF}"/>
              </a:ext>
            </a:extLst>
          </p:cNvPr>
          <p:cNvSpPr txBox="1"/>
          <p:nvPr/>
        </p:nvSpPr>
        <p:spPr>
          <a:xfrm>
            <a:off x="5385491" y="4714311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C7A31E-F7A6-4F00-BACB-8DEC420654C1}"/>
              </a:ext>
            </a:extLst>
          </p:cNvPr>
          <p:cNvSpPr txBox="1"/>
          <p:nvPr/>
        </p:nvSpPr>
        <p:spPr>
          <a:xfrm>
            <a:off x="2406914" y="5093040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F56051-EDC2-4D6D-B0F8-44D31E8C6195}"/>
              </a:ext>
            </a:extLst>
          </p:cNvPr>
          <p:cNvSpPr txBox="1"/>
          <p:nvPr/>
        </p:nvSpPr>
        <p:spPr>
          <a:xfrm>
            <a:off x="3414404" y="5093040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A19954-CA46-46D4-8735-B9C63E706C3D}"/>
              </a:ext>
            </a:extLst>
          </p:cNvPr>
          <p:cNvSpPr txBox="1"/>
          <p:nvPr/>
        </p:nvSpPr>
        <p:spPr>
          <a:xfrm>
            <a:off x="5385491" y="5093040"/>
            <a:ext cx="54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69867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C986C9-6D1E-411D-99C1-6062E8B3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05" y="666498"/>
            <a:ext cx="10239389" cy="552500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037856-75B5-4514-9AB3-B638C3EC2485}"/>
              </a:ext>
            </a:extLst>
          </p:cNvPr>
          <p:cNvSpPr/>
          <p:nvPr/>
        </p:nvSpPr>
        <p:spPr>
          <a:xfrm>
            <a:off x="976305" y="4216893"/>
            <a:ext cx="10104071" cy="9055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231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384</Words>
  <Application>Microsoft Office PowerPoint</Application>
  <PresentationFormat>ワイド画面</PresentationFormat>
  <Paragraphs>179</Paragraphs>
  <Slides>91</Slides>
  <Notes>1</Notes>
  <HiddenSlides>0</HiddenSlides>
  <MMClips>92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91</vt:i4>
      </vt:variant>
    </vt:vector>
  </HeadingPairs>
  <TitlesOfParts>
    <vt:vector size="98" baseType="lpstr">
      <vt:lpstr>游ゴシック</vt:lpstr>
      <vt:lpstr>Arial</vt:lpstr>
      <vt:lpstr>Calibri</vt:lpstr>
      <vt:lpstr>Calibri Light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Takehara Kazuyo</cp:lastModifiedBy>
  <cp:revision>17</cp:revision>
  <dcterms:created xsi:type="dcterms:W3CDTF">2021-07-15T01:34:53Z</dcterms:created>
  <dcterms:modified xsi:type="dcterms:W3CDTF">2023-04-26T08:50:09Z</dcterms:modified>
</cp:coreProperties>
</file>