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sldIdLst>
    <p:sldId id="257" r:id="rId3"/>
    <p:sldId id="264" r:id="rId4"/>
    <p:sldId id="352" r:id="rId5"/>
    <p:sldId id="265" r:id="rId6"/>
    <p:sldId id="266" r:id="rId7"/>
    <p:sldId id="328" r:id="rId8"/>
    <p:sldId id="267" r:id="rId9"/>
    <p:sldId id="268" r:id="rId10"/>
    <p:sldId id="329" r:id="rId11"/>
    <p:sldId id="269" r:id="rId12"/>
    <p:sldId id="330" r:id="rId13"/>
    <p:sldId id="331" r:id="rId14"/>
    <p:sldId id="332" r:id="rId15"/>
    <p:sldId id="333" r:id="rId16"/>
    <p:sldId id="335" r:id="rId17"/>
    <p:sldId id="336" r:id="rId18"/>
    <p:sldId id="334" r:id="rId19"/>
    <p:sldId id="337" r:id="rId20"/>
    <p:sldId id="338" r:id="rId21"/>
    <p:sldId id="340" r:id="rId22"/>
    <p:sldId id="341" r:id="rId23"/>
    <p:sldId id="342" r:id="rId24"/>
    <p:sldId id="343" r:id="rId25"/>
    <p:sldId id="344" r:id="rId26"/>
    <p:sldId id="270" r:id="rId27"/>
    <p:sldId id="271" r:id="rId28"/>
    <p:sldId id="273" r:id="rId29"/>
    <p:sldId id="272" r:id="rId30"/>
    <p:sldId id="275" r:id="rId31"/>
    <p:sldId id="276" r:id="rId32"/>
    <p:sldId id="274" r:id="rId33"/>
    <p:sldId id="345" r:id="rId34"/>
    <p:sldId id="346" r:id="rId35"/>
    <p:sldId id="347" r:id="rId36"/>
    <p:sldId id="348" r:id="rId37"/>
    <p:sldId id="280" r:id="rId38"/>
    <p:sldId id="281" r:id="rId39"/>
    <p:sldId id="349" r:id="rId40"/>
    <p:sldId id="279" r:id="rId41"/>
    <p:sldId id="324" r:id="rId42"/>
    <p:sldId id="350" r:id="rId43"/>
    <p:sldId id="32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873F91EA-6983-44EA-94DD-54377F9440FE}"/>
    <pc:docChg chg="modSld">
      <pc:chgData name="Takehara Kazuyo" userId="6c1305eccc517997" providerId="LiveId" clId="{873F91EA-6983-44EA-94DD-54377F9440FE}" dt="2023-04-26T10:25:23.120" v="20" actId="1076"/>
      <pc:docMkLst>
        <pc:docMk/>
      </pc:docMkLst>
      <pc:sldChg chg="modSp mod">
        <pc:chgData name="Takehara Kazuyo" userId="6c1305eccc517997" providerId="LiveId" clId="{873F91EA-6983-44EA-94DD-54377F9440FE}" dt="2023-04-26T10:22:43.029" v="5" actId="1076"/>
        <pc:sldMkLst>
          <pc:docMk/>
          <pc:sldMk cId="3139811172" sldId="265"/>
        </pc:sldMkLst>
        <pc:picChg chg="mod">
          <ac:chgData name="Takehara Kazuyo" userId="6c1305eccc517997" providerId="LiveId" clId="{873F91EA-6983-44EA-94DD-54377F9440FE}" dt="2023-04-26T10:22:40.710" v="4" actId="1076"/>
          <ac:picMkLst>
            <pc:docMk/>
            <pc:sldMk cId="3139811172" sldId="265"/>
            <ac:picMk id="17" creationId="{B80275E2-86B8-457F-B1DE-53C1F84C1D92}"/>
          </ac:picMkLst>
        </pc:picChg>
        <pc:picChg chg="mod">
          <ac:chgData name="Takehara Kazuyo" userId="6c1305eccc517997" providerId="LiveId" clId="{873F91EA-6983-44EA-94DD-54377F9440FE}" dt="2023-04-26T10:22:43.029" v="5" actId="1076"/>
          <ac:picMkLst>
            <pc:docMk/>
            <pc:sldMk cId="3139811172" sldId="265"/>
            <ac:picMk id="19" creationId="{FB29DF8D-F0A3-4E60-8807-1328BF2A11A8}"/>
          </ac:picMkLst>
        </pc:picChg>
      </pc:sldChg>
      <pc:sldChg chg="modSp mod">
        <pc:chgData name="Takehara Kazuyo" userId="6c1305eccc517997" providerId="LiveId" clId="{873F91EA-6983-44EA-94DD-54377F9440FE}" dt="2023-04-26T10:22:49.609" v="7" actId="1076"/>
        <pc:sldMkLst>
          <pc:docMk/>
          <pc:sldMk cId="775333675" sldId="266"/>
        </pc:sldMkLst>
        <pc:picChg chg="mod">
          <ac:chgData name="Takehara Kazuyo" userId="6c1305eccc517997" providerId="LiveId" clId="{873F91EA-6983-44EA-94DD-54377F9440FE}" dt="2023-04-26T10:22:47.360" v="6" actId="1076"/>
          <ac:picMkLst>
            <pc:docMk/>
            <pc:sldMk cId="775333675" sldId="266"/>
            <ac:picMk id="10" creationId="{3593BF53-2119-4C07-9104-FC1D565E9AF5}"/>
          </ac:picMkLst>
        </pc:picChg>
        <pc:picChg chg="mod">
          <ac:chgData name="Takehara Kazuyo" userId="6c1305eccc517997" providerId="LiveId" clId="{873F91EA-6983-44EA-94DD-54377F9440FE}" dt="2023-04-26T10:22:49.609" v="7" actId="1076"/>
          <ac:picMkLst>
            <pc:docMk/>
            <pc:sldMk cId="775333675" sldId="266"/>
            <ac:picMk id="12" creationId="{BC63E14A-7F9E-40BD-B02C-467540CE7EDB}"/>
          </ac:picMkLst>
        </pc:picChg>
      </pc:sldChg>
      <pc:sldChg chg="modSp mod">
        <pc:chgData name="Takehara Kazuyo" userId="6c1305eccc517997" providerId="LiveId" clId="{873F91EA-6983-44EA-94DD-54377F9440FE}" dt="2023-04-26T10:22:56.471" v="9" actId="1076"/>
        <pc:sldMkLst>
          <pc:docMk/>
          <pc:sldMk cId="3335841695" sldId="328"/>
        </pc:sldMkLst>
        <pc:picChg chg="mod">
          <ac:chgData name="Takehara Kazuyo" userId="6c1305eccc517997" providerId="LiveId" clId="{873F91EA-6983-44EA-94DD-54377F9440FE}" dt="2023-04-26T10:22:54.275" v="8" actId="1076"/>
          <ac:picMkLst>
            <pc:docMk/>
            <pc:sldMk cId="3335841695" sldId="328"/>
            <ac:picMk id="22" creationId="{F381BBD7-C69A-4A68-823D-49E4C8903369}"/>
          </ac:picMkLst>
        </pc:picChg>
        <pc:picChg chg="mod">
          <ac:chgData name="Takehara Kazuyo" userId="6c1305eccc517997" providerId="LiveId" clId="{873F91EA-6983-44EA-94DD-54377F9440FE}" dt="2023-04-26T10:22:56.471" v="9" actId="1076"/>
          <ac:picMkLst>
            <pc:docMk/>
            <pc:sldMk cId="3335841695" sldId="328"/>
            <ac:picMk id="24" creationId="{B1099601-DA6B-4C96-BD8B-D765170DF876}"/>
          </ac:picMkLst>
        </pc:picChg>
      </pc:sldChg>
      <pc:sldChg chg="modSp mod">
        <pc:chgData name="Takehara Kazuyo" userId="6c1305eccc517997" providerId="LiveId" clId="{873F91EA-6983-44EA-94DD-54377F9440FE}" dt="2023-04-26T10:24:01.125" v="13" actId="1076"/>
        <pc:sldMkLst>
          <pc:docMk/>
          <pc:sldMk cId="254998017" sldId="341"/>
        </pc:sldMkLst>
        <pc:picChg chg="mod">
          <ac:chgData name="Takehara Kazuyo" userId="6c1305eccc517997" providerId="LiveId" clId="{873F91EA-6983-44EA-94DD-54377F9440FE}" dt="2023-04-26T10:23:53.682" v="11" actId="1076"/>
          <ac:picMkLst>
            <pc:docMk/>
            <pc:sldMk cId="254998017" sldId="341"/>
            <ac:picMk id="6" creationId="{51DEE9A2-A0C4-4961-84A2-68BDA02FAE5F}"/>
          </ac:picMkLst>
        </pc:picChg>
        <pc:picChg chg="mod">
          <ac:chgData name="Takehara Kazuyo" userId="6c1305eccc517997" providerId="LiveId" clId="{873F91EA-6983-44EA-94DD-54377F9440FE}" dt="2023-04-26T10:23:57.073" v="12" actId="1076"/>
          <ac:picMkLst>
            <pc:docMk/>
            <pc:sldMk cId="254998017" sldId="341"/>
            <ac:picMk id="7" creationId="{F17A0E31-8D8C-42D5-AA30-F29924068ED6}"/>
          </ac:picMkLst>
        </pc:picChg>
        <pc:picChg chg="mod">
          <ac:chgData name="Takehara Kazuyo" userId="6c1305eccc517997" providerId="LiveId" clId="{873F91EA-6983-44EA-94DD-54377F9440FE}" dt="2023-04-26T10:24:01.125" v="13" actId="1076"/>
          <ac:picMkLst>
            <pc:docMk/>
            <pc:sldMk cId="254998017" sldId="341"/>
            <ac:picMk id="8" creationId="{28A5D2F6-C3CB-41AB-A1B4-41850DC7ADD2}"/>
          </ac:picMkLst>
        </pc:picChg>
      </pc:sldChg>
      <pc:sldChg chg="modSp mod">
        <pc:chgData name="Takehara Kazuyo" userId="6c1305eccc517997" providerId="LiveId" clId="{873F91EA-6983-44EA-94DD-54377F9440FE}" dt="2023-04-26T10:24:18.983" v="16" actId="1076"/>
        <pc:sldMkLst>
          <pc:docMk/>
          <pc:sldMk cId="1026713666" sldId="342"/>
        </pc:sldMkLst>
        <pc:picChg chg="mod">
          <ac:chgData name="Takehara Kazuyo" userId="6c1305eccc517997" providerId="LiveId" clId="{873F91EA-6983-44EA-94DD-54377F9440FE}" dt="2023-04-26T10:24:13.419" v="14" actId="1076"/>
          <ac:picMkLst>
            <pc:docMk/>
            <pc:sldMk cId="1026713666" sldId="342"/>
            <ac:picMk id="11" creationId="{E183CBAC-BA93-4040-8F0C-B75CC64F8EFA}"/>
          </ac:picMkLst>
        </pc:picChg>
        <pc:picChg chg="mod">
          <ac:chgData name="Takehara Kazuyo" userId="6c1305eccc517997" providerId="LiveId" clId="{873F91EA-6983-44EA-94DD-54377F9440FE}" dt="2023-04-26T10:24:17.321" v="15" actId="1076"/>
          <ac:picMkLst>
            <pc:docMk/>
            <pc:sldMk cId="1026713666" sldId="342"/>
            <ac:picMk id="12" creationId="{339A72DA-EA41-40A6-A931-B206B0E38512}"/>
          </ac:picMkLst>
        </pc:picChg>
        <pc:picChg chg="mod">
          <ac:chgData name="Takehara Kazuyo" userId="6c1305eccc517997" providerId="LiveId" clId="{873F91EA-6983-44EA-94DD-54377F9440FE}" dt="2023-04-26T10:24:18.983" v="16" actId="1076"/>
          <ac:picMkLst>
            <pc:docMk/>
            <pc:sldMk cId="1026713666" sldId="342"/>
            <ac:picMk id="13" creationId="{C686386D-08B8-468F-90D1-11C060D2F5A0}"/>
          </ac:picMkLst>
        </pc:picChg>
      </pc:sldChg>
      <pc:sldChg chg="modSp mod">
        <pc:chgData name="Takehara Kazuyo" userId="6c1305eccc517997" providerId="LiveId" clId="{873F91EA-6983-44EA-94DD-54377F9440FE}" dt="2023-04-26T10:25:16.584" v="18" actId="1076"/>
        <pc:sldMkLst>
          <pc:docMk/>
          <pc:sldMk cId="4124027975" sldId="345"/>
        </pc:sldMkLst>
        <pc:picChg chg="mod">
          <ac:chgData name="Takehara Kazuyo" userId="6c1305eccc517997" providerId="LiveId" clId="{873F91EA-6983-44EA-94DD-54377F9440FE}" dt="2023-04-26T10:25:12.940" v="17" actId="1076"/>
          <ac:picMkLst>
            <pc:docMk/>
            <pc:sldMk cId="4124027975" sldId="345"/>
            <ac:picMk id="7" creationId="{08A4DBD1-6008-4918-90E6-C7D657818397}"/>
          </ac:picMkLst>
        </pc:picChg>
        <pc:picChg chg="mod">
          <ac:chgData name="Takehara Kazuyo" userId="6c1305eccc517997" providerId="LiveId" clId="{873F91EA-6983-44EA-94DD-54377F9440FE}" dt="2023-04-26T10:25:16.584" v="18" actId="1076"/>
          <ac:picMkLst>
            <pc:docMk/>
            <pc:sldMk cId="4124027975" sldId="345"/>
            <ac:picMk id="8" creationId="{AC6AC040-EA20-4955-A605-241D6C92F492}"/>
          </ac:picMkLst>
        </pc:picChg>
      </pc:sldChg>
      <pc:sldChg chg="modSp mod">
        <pc:chgData name="Takehara Kazuyo" userId="6c1305eccc517997" providerId="LiveId" clId="{873F91EA-6983-44EA-94DD-54377F9440FE}" dt="2023-04-26T10:25:23.120" v="20" actId="1076"/>
        <pc:sldMkLst>
          <pc:docMk/>
          <pc:sldMk cId="1001442393" sldId="346"/>
        </pc:sldMkLst>
        <pc:picChg chg="mod">
          <ac:chgData name="Takehara Kazuyo" userId="6c1305eccc517997" providerId="LiveId" clId="{873F91EA-6983-44EA-94DD-54377F9440FE}" dt="2023-04-26T10:25:20.745" v="19" actId="1076"/>
          <ac:picMkLst>
            <pc:docMk/>
            <pc:sldMk cId="1001442393" sldId="346"/>
            <ac:picMk id="10" creationId="{F4111EE9-10DA-4794-BBF9-6CCEDF7FCDD5}"/>
          </ac:picMkLst>
        </pc:picChg>
        <pc:picChg chg="mod">
          <ac:chgData name="Takehara Kazuyo" userId="6c1305eccc517997" providerId="LiveId" clId="{873F91EA-6983-44EA-94DD-54377F9440FE}" dt="2023-04-26T10:25:23.120" v="20" actId="1076"/>
          <ac:picMkLst>
            <pc:docMk/>
            <pc:sldMk cId="1001442393" sldId="346"/>
            <ac:picMk id="11" creationId="{C8B46FEC-358B-401D-880D-7D33C0BC9E42}"/>
          </ac:picMkLst>
        </pc:picChg>
      </pc:sldChg>
      <pc:sldChg chg="modSp mod">
        <pc:chgData name="Takehara Kazuyo" userId="6c1305eccc517997" providerId="LiveId" clId="{873F91EA-6983-44EA-94DD-54377F9440FE}" dt="2023-04-26T10:22:26.383" v="3" actId="1076"/>
        <pc:sldMkLst>
          <pc:docMk/>
          <pc:sldMk cId="1525871272" sldId="352"/>
        </pc:sldMkLst>
        <pc:picChg chg="mod">
          <ac:chgData name="Takehara Kazuyo" userId="6c1305eccc517997" providerId="LiveId" clId="{873F91EA-6983-44EA-94DD-54377F9440FE}" dt="2023-04-26T10:22:26.383" v="3" actId="1076"/>
          <ac:picMkLst>
            <pc:docMk/>
            <pc:sldMk cId="1525871272" sldId="352"/>
            <ac:picMk id="6" creationId="{B847E97C-0B53-4CC9-9DB7-CA13BFEAD372}"/>
          </ac:picMkLst>
        </pc:picChg>
        <pc:picChg chg="mod">
          <ac:chgData name="Takehara Kazuyo" userId="6c1305eccc517997" providerId="LiveId" clId="{873F91EA-6983-44EA-94DD-54377F9440FE}" dt="2023-04-26T10:22:10.703" v="0" actId="1076"/>
          <ac:picMkLst>
            <pc:docMk/>
            <pc:sldMk cId="1525871272" sldId="352"/>
            <ac:picMk id="7" creationId="{4DAFE20E-2950-4C83-ACF4-01D8B9D289AB}"/>
          </ac:picMkLst>
        </pc:picChg>
        <pc:picChg chg="mod">
          <ac:chgData name="Takehara Kazuyo" userId="6c1305eccc517997" providerId="LiveId" clId="{873F91EA-6983-44EA-94DD-54377F9440FE}" dt="2023-04-26T10:22:24.127" v="2" actId="1076"/>
          <ac:picMkLst>
            <pc:docMk/>
            <pc:sldMk cId="1525871272" sldId="352"/>
            <ac:picMk id="8" creationId="{28931BBF-45BC-4A82-8BC5-0468F2B20D74}"/>
          </ac:picMkLst>
        </pc:picChg>
        <pc:picChg chg="mod">
          <ac:chgData name="Takehara Kazuyo" userId="6c1305eccc517997" providerId="LiveId" clId="{873F91EA-6983-44EA-94DD-54377F9440FE}" dt="2023-04-26T10:22:12.875" v="1" actId="1076"/>
          <ac:picMkLst>
            <pc:docMk/>
            <pc:sldMk cId="1525871272" sldId="352"/>
            <ac:picMk id="9" creationId="{60E1AFF5-CD49-4D2C-BAFD-8F51D03323FC}"/>
          </ac:picMkLst>
        </pc:picChg>
      </pc:sldChg>
    </pc:docChg>
  </pc:docChgLst>
  <pc:docChgLst>
    <pc:chgData name="Takehara Kazuyo" userId="6c1305eccc517997" providerId="LiveId" clId="{B9A21948-7E5A-4769-A451-E0888ABD2174}"/>
    <pc:docChg chg="delSld modSld">
      <pc:chgData name="Takehara Kazuyo" userId="6c1305eccc517997" providerId="LiveId" clId="{B9A21948-7E5A-4769-A451-E0888ABD2174}" dt="2022-04-04T04:22:48.174" v="6" actId="20577"/>
      <pc:docMkLst>
        <pc:docMk/>
      </pc:docMkLst>
      <pc:sldChg chg="addSp modSp mod">
        <pc:chgData name="Takehara Kazuyo" userId="6c1305eccc517997" providerId="LiveId" clId="{B9A21948-7E5A-4769-A451-E0888ABD2174}" dt="2022-04-04T04:22:48.174" v="6" actId="20577"/>
        <pc:sldMkLst>
          <pc:docMk/>
          <pc:sldMk cId="3879991768" sldId="271"/>
        </pc:sldMkLst>
        <pc:spChg chg="add mod">
          <ac:chgData name="Takehara Kazuyo" userId="6c1305eccc517997" providerId="LiveId" clId="{B9A21948-7E5A-4769-A451-E0888ABD2174}" dt="2022-04-04T04:22:36.043" v="4" actId="1076"/>
          <ac:spMkLst>
            <pc:docMk/>
            <pc:sldMk cId="3879991768" sldId="271"/>
            <ac:spMk id="5" creationId="{FB5D0CCC-BCBC-4054-A688-9E9B290820E6}"/>
          </ac:spMkLst>
        </pc:spChg>
        <pc:spChg chg="add mod">
          <ac:chgData name="Takehara Kazuyo" userId="6c1305eccc517997" providerId="LiveId" clId="{B9A21948-7E5A-4769-A451-E0888ABD2174}" dt="2022-04-04T04:22:48.174" v="6" actId="20577"/>
          <ac:spMkLst>
            <pc:docMk/>
            <pc:sldMk cId="3879991768" sldId="271"/>
            <ac:spMk id="6" creationId="{0109D846-A52D-490C-ACF2-17C0C6094737}"/>
          </ac:spMkLst>
        </pc:spChg>
        <pc:picChg chg="add mod">
          <ac:chgData name="Takehara Kazuyo" userId="6c1305eccc517997" providerId="LiveId" clId="{B9A21948-7E5A-4769-A451-E0888ABD2174}" dt="2022-04-04T04:22:36.043" v="4" actId="1076"/>
          <ac:picMkLst>
            <pc:docMk/>
            <pc:sldMk cId="3879991768" sldId="271"/>
            <ac:picMk id="3" creationId="{0ED7ACAD-5877-4FE1-AD38-8015D84F2284}"/>
          </ac:picMkLst>
        </pc:picChg>
        <pc:picChg chg="mod">
          <ac:chgData name="Takehara Kazuyo" userId="6c1305eccc517997" providerId="LiveId" clId="{B9A21948-7E5A-4769-A451-E0888ABD2174}" dt="2022-04-04T04:22:28.276" v="1" actId="1076"/>
          <ac:picMkLst>
            <pc:docMk/>
            <pc:sldMk cId="3879991768" sldId="271"/>
            <ac:picMk id="4" creationId="{DB614BB2-2352-4C05-95C9-8DE1B47DAE1C}"/>
          </ac:picMkLst>
        </pc:picChg>
      </pc:sldChg>
      <pc:sldChg chg="del">
        <pc:chgData name="Takehara Kazuyo" userId="6c1305eccc517997" providerId="LiveId" clId="{B9A21948-7E5A-4769-A451-E0888ABD2174}" dt="2022-04-01T03:17:30.484" v="0" actId="2696"/>
        <pc:sldMkLst>
          <pc:docMk/>
          <pc:sldMk cId="402691011" sldId="351"/>
        </pc:sldMkLst>
      </pc:sldChg>
    </pc:docChg>
  </pc:docChgLst>
  <pc:docChgLst>
    <pc:chgData name="Takehara Kazuyo" userId="6c1305eccc517997" providerId="LiveId" clId="{E19301F3-98D6-44BA-9B8F-10A0D5FAAD83}"/>
    <pc:docChg chg="undo redo custSel addSld delSld modSld sldOrd">
      <pc:chgData name="Takehara Kazuyo" userId="6c1305eccc517997" providerId="LiveId" clId="{E19301F3-98D6-44BA-9B8F-10A0D5FAAD83}" dt="2021-07-20T06:12:59.815" v="1557"/>
      <pc:docMkLst>
        <pc:docMk/>
      </pc:docMkLst>
      <pc:sldChg chg="addSp delSp modSp mod">
        <pc:chgData name="Takehara Kazuyo" userId="6c1305eccc517997" providerId="LiveId" clId="{E19301F3-98D6-44BA-9B8F-10A0D5FAAD83}" dt="2021-07-14T06:28:24.978" v="7" actId="14100"/>
        <pc:sldMkLst>
          <pc:docMk/>
          <pc:sldMk cId="364372233" sldId="257"/>
        </pc:sldMkLst>
        <pc:picChg chg="add mod modCrop">
          <ac:chgData name="Takehara Kazuyo" userId="6c1305eccc517997" providerId="LiveId" clId="{E19301F3-98D6-44BA-9B8F-10A0D5FAAD83}" dt="2021-07-14T06:28:24.978" v="7" actId="14100"/>
          <ac:picMkLst>
            <pc:docMk/>
            <pc:sldMk cId="364372233" sldId="257"/>
            <ac:picMk id="3" creationId="{8F500592-85A8-445F-A0E4-B9A36F21F774}"/>
          </ac:picMkLst>
        </pc:picChg>
        <pc:picChg chg="del">
          <ac:chgData name="Takehara Kazuyo" userId="6c1305eccc517997" providerId="LiveId" clId="{E19301F3-98D6-44BA-9B8F-10A0D5FAAD83}" dt="2021-07-14T06:27:53.070" v="0" actId="478"/>
          <ac:picMkLst>
            <pc:docMk/>
            <pc:sldMk cId="364372233" sldId="257"/>
            <ac:picMk id="15" creationId="{249C4FFA-8BD3-4598-8019-05A3C1525FF8}"/>
          </ac:picMkLst>
        </pc:picChg>
        <pc:picChg chg="del">
          <ac:chgData name="Takehara Kazuyo" userId="6c1305eccc517997" providerId="LiveId" clId="{E19301F3-98D6-44BA-9B8F-10A0D5FAAD83}" dt="2021-07-14T06:28:16.650" v="5" actId="478"/>
          <ac:picMkLst>
            <pc:docMk/>
            <pc:sldMk cId="364372233" sldId="257"/>
            <ac:picMk id="19" creationId="{C60B611D-F7CD-409A-818A-A05FAF8A68ED}"/>
          </ac:picMkLst>
        </pc:picChg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670796331" sldId="263"/>
        </pc:sldMkLst>
      </pc:sldChg>
      <pc:sldChg chg="addSp delSp modSp mod modAnim">
        <pc:chgData name="Takehara Kazuyo" userId="6c1305eccc517997" providerId="LiveId" clId="{E19301F3-98D6-44BA-9B8F-10A0D5FAAD83}" dt="2021-07-20T06:05:17.020" v="1479"/>
        <pc:sldMkLst>
          <pc:docMk/>
          <pc:sldMk cId="3927246694" sldId="264"/>
        </pc:sldMkLst>
        <pc:picChg chg="del">
          <ac:chgData name="Takehara Kazuyo" userId="6c1305eccc517997" providerId="LiveId" clId="{E19301F3-98D6-44BA-9B8F-10A0D5FAAD83}" dt="2021-07-14T06:29:00.675" v="8" actId="478"/>
          <ac:picMkLst>
            <pc:docMk/>
            <pc:sldMk cId="3927246694" sldId="264"/>
            <ac:picMk id="3" creationId="{5685FC9D-50F7-48EB-AEF8-E5D04B48E183}"/>
          </ac:picMkLst>
        </pc:picChg>
        <pc:picChg chg="add mod modCrop">
          <ac:chgData name="Takehara Kazuyo" userId="6c1305eccc517997" providerId="LiveId" clId="{E19301F3-98D6-44BA-9B8F-10A0D5FAAD83}" dt="2021-07-14T06:29:29.970" v="15" actId="12788"/>
          <ac:picMkLst>
            <pc:docMk/>
            <pc:sldMk cId="3927246694" sldId="264"/>
            <ac:picMk id="4" creationId="{F19C3F7A-BB9A-47B6-85F9-22BD0AF7040A}"/>
          </ac:picMkLst>
        </pc:picChg>
        <pc:picChg chg="del">
          <ac:chgData name="Takehara Kazuyo" userId="6c1305eccc517997" providerId="LiveId" clId="{E19301F3-98D6-44BA-9B8F-10A0D5FAAD83}" dt="2021-07-14T06:29:01.554" v="9" actId="478"/>
          <ac:picMkLst>
            <pc:docMk/>
            <pc:sldMk cId="3927246694" sldId="264"/>
            <ac:picMk id="5" creationId="{A51A084C-553D-4580-A5C2-12D78AA47B1E}"/>
          </ac:picMkLst>
        </pc:picChg>
        <pc:picChg chg="add mod">
          <ac:chgData name="Takehara Kazuyo" userId="6c1305eccc517997" providerId="LiveId" clId="{E19301F3-98D6-44BA-9B8F-10A0D5FAAD83}" dt="2021-07-14T06:32:29.638" v="47" actId="1076"/>
          <ac:picMkLst>
            <pc:docMk/>
            <pc:sldMk cId="3927246694" sldId="264"/>
            <ac:picMk id="6" creationId="{B847E97C-0B53-4CC9-9DB7-CA13BFEAD372}"/>
          </ac:picMkLst>
        </pc:picChg>
        <pc:picChg chg="add mod">
          <ac:chgData name="Takehara Kazuyo" userId="6c1305eccc517997" providerId="LiveId" clId="{E19301F3-98D6-44BA-9B8F-10A0D5FAAD83}" dt="2021-07-14T06:30:52.649" v="19" actId="1076"/>
          <ac:picMkLst>
            <pc:docMk/>
            <pc:sldMk cId="3927246694" sldId="264"/>
            <ac:picMk id="7" creationId="{4DAFE20E-2950-4C83-ACF4-01D8B9D289AB}"/>
          </ac:picMkLst>
        </pc:picChg>
        <pc:picChg chg="add mod">
          <ac:chgData name="Takehara Kazuyo" userId="6c1305eccc517997" providerId="LiveId" clId="{E19301F3-98D6-44BA-9B8F-10A0D5FAAD83}" dt="2021-07-14T06:31:07.246" v="21" actId="1076"/>
          <ac:picMkLst>
            <pc:docMk/>
            <pc:sldMk cId="3927246694" sldId="264"/>
            <ac:picMk id="8" creationId="{28931BBF-45BC-4A82-8BC5-0468F2B20D74}"/>
          </ac:picMkLst>
        </pc:picChg>
        <pc:picChg chg="add mod">
          <ac:chgData name="Takehara Kazuyo" userId="6c1305eccc517997" providerId="LiveId" clId="{E19301F3-98D6-44BA-9B8F-10A0D5FAAD83}" dt="2021-07-14T06:31:22.804" v="23" actId="1076"/>
          <ac:picMkLst>
            <pc:docMk/>
            <pc:sldMk cId="3927246694" sldId="264"/>
            <ac:picMk id="9" creationId="{60E1AFF5-CD49-4D2C-BAFD-8F51D03323FC}"/>
          </ac:picMkLst>
        </pc:picChg>
      </pc:sldChg>
      <pc:sldChg chg="addSp delSp modSp mod ord delAnim modAnim">
        <pc:chgData name="Takehara Kazuyo" userId="6c1305eccc517997" providerId="LiveId" clId="{E19301F3-98D6-44BA-9B8F-10A0D5FAAD83}" dt="2021-07-20T06:06:00.923" v="1498"/>
        <pc:sldMkLst>
          <pc:docMk/>
          <pc:sldMk cId="3139811172" sldId="265"/>
        </pc:sldMkLst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3" creationId="{62564A44-5CFC-4D95-8A47-D099C637D0F4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4" creationId="{611564C9-C912-4BFA-919B-E0723D0F1C39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5" creationId="{82186D05-BCC1-43E2-8A7D-3ABA5020DFF4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6" creationId="{EF4C33E3-87FD-4ECB-B346-C462146C7E24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7" creationId="{13E6EEB1-0F94-47EB-959D-0BDAB8FECF1B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8" creationId="{09A3EE89-0114-4012-B432-B70C5D873A85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19" creationId="{773EC5EB-5DC5-40AD-8377-DFED734243AC}"/>
          </ac:spMkLst>
        </pc:spChg>
        <pc:spChg chg="del">
          <ac:chgData name="Takehara Kazuyo" userId="6c1305eccc517997" providerId="LiveId" clId="{E19301F3-98D6-44BA-9B8F-10A0D5FAAD83}" dt="2021-07-14T06:31:52.354" v="26" actId="478"/>
          <ac:spMkLst>
            <pc:docMk/>
            <pc:sldMk cId="3139811172" sldId="265"/>
            <ac:spMk id="20" creationId="{59B06E6E-F9B0-4ED9-8280-62E759E3821F}"/>
          </ac:spMkLst>
        </pc:spChg>
        <pc:spChg chg="add mod">
          <ac:chgData name="Takehara Kazuyo" userId="6c1305eccc517997" providerId="LiveId" clId="{E19301F3-98D6-44BA-9B8F-10A0D5FAAD83}" dt="2021-07-14T06:42:58.941" v="107" actId="465"/>
          <ac:spMkLst>
            <pc:docMk/>
            <pc:sldMk cId="3139811172" sldId="265"/>
            <ac:spMk id="26" creationId="{49FE4CB8-141C-4C53-817A-661BEEF59983}"/>
          </ac:spMkLst>
        </pc:spChg>
        <pc:spChg chg="add mod">
          <ac:chgData name="Takehara Kazuyo" userId="6c1305eccc517997" providerId="LiveId" clId="{E19301F3-98D6-44BA-9B8F-10A0D5FAAD83}" dt="2021-07-14T06:42:06.315" v="106" actId="1076"/>
          <ac:spMkLst>
            <pc:docMk/>
            <pc:sldMk cId="3139811172" sldId="265"/>
            <ac:spMk id="27" creationId="{9244555C-0B09-4D86-A7BB-DF99F92BF65A}"/>
          </ac:spMkLst>
        </pc:spChg>
        <pc:spChg chg="add mod">
          <ac:chgData name="Takehara Kazuyo" userId="6c1305eccc517997" providerId="LiveId" clId="{E19301F3-98D6-44BA-9B8F-10A0D5FAAD83}" dt="2021-07-14T06:42:58.941" v="107" actId="465"/>
          <ac:spMkLst>
            <pc:docMk/>
            <pc:sldMk cId="3139811172" sldId="265"/>
            <ac:spMk id="28" creationId="{3B06E62F-10E1-4350-98A5-C86AC6979EA4}"/>
          </ac:spMkLst>
        </pc:spChg>
        <pc:spChg chg="add mod">
          <ac:chgData name="Takehara Kazuyo" userId="6c1305eccc517997" providerId="LiveId" clId="{E19301F3-98D6-44BA-9B8F-10A0D5FAAD83}" dt="2021-07-14T06:42:06.315" v="106" actId="1076"/>
          <ac:spMkLst>
            <pc:docMk/>
            <pc:sldMk cId="3139811172" sldId="265"/>
            <ac:spMk id="29" creationId="{8A6F09AF-4F94-48F1-9A66-D54BF58A01EB}"/>
          </ac:spMkLst>
        </pc:spChg>
        <pc:spChg chg="add mod">
          <ac:chgData name="Takehara Kazuyo" userId="6c1305eccc517997" providerId="LiveId" clId="{E19301F3-98D6-44BA-9B8F-10A0D5FAAD83}" dt="2021-07-14T06:39:51.208" v="101" actId="1076"/>
          <ac:spMkLst>
            <pc:docMk/>
            <pc:sldMk cId="3139811172" sldId="265"/>
            <ac:spMk id="30" creationId="{4FF2C65C-D72A-43CA-AAD7-5C70C95E0AA7}"/>
          </ac:spMkLst>
        </pc:spChg>
        <pc:spChg chg="add mod">
          <ac:chgData name="Takehara Kazuyo" userId="6c1305eccc517997" providerId="LiveId" clId="{E19301F3-98D6-44BA-9B8F-10A0D5FAAD83}" dt="2021-07-14T06:39:54.017" v="102" actId="1076"/>
          <ac:spMkLst>
            <pc:docMk/>
            <pc:sldMk cId="3139811172" sldId="265"/>
            <ac:spMk id="31" creationId="{7B714744-09E2-4B63-8BF7-161C38B4C11B}"/>
          </ac:spMkLst>
        </pc:spChg>
        <pc:spChg chg="add mod">
          <ac:chgData name="Takehara Kazuyo" userId="6c1305eccc517997" providerId="LiveId" clId="{E19301F3-98D6-44BA-9B8F-10A0D5FAAD83}" dt="2021-07-14T06:43:12.897" v="108" actId="465"/>
          <ac:spMkLst>
            <pc:docMk/>
            <pc:sldMk cId="3139811172" sldId="265"/>
            <ac:spMk id="32" creationId="{3190A02C-C6EC-4ED2-B0FC-58AA9C4130D6}"/>
          </ac:spMkLst>
        </pc:spChg>
        <pc:spChg chg="add mod">
          <ac:chgData name="Takehara Kazuyo" userId="6c1305eccc517997" providerId="LiveId" clId="{E19301F3-98D6-44BA-9B8F-10A0D5FAAD83}" dt="2021-07-14T06:43:12.897" v="108" actId="465"/>
          <ac:spMkLst>
            <pc:docMk/>
            <pc:sldMk cId="3139811172" sldId="265"/>
            <ac:spMk id="33" creationId="{86200088-2CF0-490D-95C6-4A8D4C003BBF}"/>
          </ac:spMkLst>
        </pc:sp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3" creationId="{F39D6A4D-02BC-453D-8A45-25DD0CAE7177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5" creationId="{F04DDE42-EFA9-4B47-825A-66E6A294D2CF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7" creationId="{EEC942BA-B007-4D21-AF73-3ABFA125B3DD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9" creationId="{284B4301-1829-4928-817D-C17ED0EED923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10" creationId="{8437B015-E318-4098-B07C-769782E246F9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11" creationId="{5DA2A5F6-B02A-4946-8839-310BFF4F6A76}"/>
          </ac:picMkLst>
        </pc:picChg>
        <pc:picChg chg="del">
          <ac:chgData name="Takehara Kazuyo" userId="6c1305eccc517997" providerId="LiveId" clId="{E19301F3-98D6-44BA-9B8F-10A0D5FAAD83}" dt="2021-07-14T06:31:52.354" v="26" actId="478"/>
          <ac:picMkLst>
            <pc:docMk/>
            <pc:sldMk cId="3139811172" sldId="265"/>
            <ac:picMk id="12" creationId="{52D08359-6C7A-44FC-AE05-DF8FFD37B33C}"/>
          </ac:picMkLst>
        </pc:picChg>
        <pc:picChg chg="add mod">
          <ac:chgData name="Takehara Kazuyo" userId="6c1305eccc517997" providerId="LiveId" clId="{E19301F3-98D6-44BA-9B8F-10A0D5FAAD83}" dt="2021-07-20T06:05:38.826" v="1495" actId="1035"/>
          <ac:picMkLst>
            <pc:docMk/>
            <pc:sldMk cId="3139811172" sldId="265"/>
            <ac:picMk id="16" creationId="{63437094-C6A3-47F3-9648-0D2F70340BBF}"/>
          </ac:picMkLst>
        </pc:picChg>
        <pc:picChg chg="add mod">
          <ac:chgData name="Takehara Kazuyo" userId="6c1305eccc517997" providerId="LiveId" clId="{E19301F3-98D6-44BA-9B8F-10A0D5FAAD83}" dt="2021-07-20T06:05:38.826" v="1495" actId="1035"/>
          <ac:picMkLst>
            <pc:docMk/>
            <pc:sldMk cId="3139811172" sldId="265"/>
            <ac:picMk id="17" creationId="{B80275E2-86B8-457F-B1DE-53C1F84C1D92}"/>
          </ac:picMkLst>
        </pc:picChg>
        <pc:picChg chg="add mod">
          <ac:chgData name="Takehara Kazuyo" userId="6c1305eccc517997" providerId="LiveId" clId="{E19301F3-98D6-44BA-9B8F-10A0D5FAAD83}" dt="2021-07-20T06:05:38.826" v="1495" actId="1035"/>
          <ac:picMkLst>
            <pc:docMk/>
            <pc:sldMk cId="3139811172" sldId="265"/>
            <ac:picMk id="18" creationId="{420011E0-1149-436F-8E9C-D21BEA04B394}"/>
          </ac:picMkLst>
        </pc:picChg>
        <pc:picChg chg="add mod">
          <ac:chgData name="Takehara Kazuyo" userId="6c1305eccc517997" providerId="LiveId" clId="{E19301F3-98D6-44BA-9B8F-10A0D5FAAD83}" dt="2021-07-20T06:05:38.826" v="1495" actId="1035"/>
          <ac:picMkLst>
            <pc:docMk/>
            <pc:sldMk cId="3139811172" sldId="265"/>
            <ac:picMk id="19" creationId="{FB29DF8D-F0A3-4E60-8807-1328BF2A11A8}"/>
          </ac:picMkLst>
        </pc:picChg>
        <pc:picChg chg="add mod">
          <ac:chgData name="Takehara Kazuyo" userId="6c1305eccc517997" providerId="LiveId" clId="{E19301F3-98D6-44BA-9B8F-10A0D5FAAD83}" dt="2021-07-14T06:39:02.937" v="92" actId="1076"/>
          <ac:picMkLst>
            <pc:docMk/>
            <pc:sldMk cId="3139811172" sldId="265"/>
            <ac:picMk id="21" creationId="{7D7199B9-1539-4809-8A62-D17280D329EA}"/>
          </ac:picMkLst>
        </pc:picChg>
        <pc:picChg chg="add del mod">
          <ac:chgData name="Takehara Kazuyo" userId="6c1305eccc517997" providerId="LiveId" clId="{E19301F3-98D6-44BA-9B8F-10A0D5FAAD83}" dt="2021-07-20T06:05:33.396" v="1480" actId="478"/>
          <ac:picMkLst>
            <pc:docMk/>
            <pc:sldMk cId="3139811172" sldId="265"/>
            <ac:picMk id="22" creationId="{9D6848D5-457A-4CA4-A318-C513EEACFBB6}"/>
          </ac:picMkLst>
        </pc:picChg>
        <pc:picChg chg="add del mod">
          <ac:chgData name="Takehara Kazuyo" userId="6c1305eccc517997" providerId="LiveId" clId="{E19301F3-98D6-44BA-9B8F-10A0D5FAAD83}" dt="2021-07-20T06:05:33.396" v="1480" actId="478"/>
          <ac:picMkLst>
            <pc:docMk/>
            <pc:sldMk cId="3139811172" sldId="265"/>
            <ac:picMk id="23" creationId="{3475DF6D-D08D-418E-80FE-230D6BE7C42C}"/>
          </ac:picMkLst>
        </pc:picChg>
        <pc:picChg chg="add del mod">
          <ac:chgData name="Takehara Kazuyo" userId="6c1305eccc517997" providerId="LiveId" clId="{E19301F3-98D6-44BA-9B8F-10A0D5FAAD83}" dt="2021-07-20T06:05:33.396" v="1480" actId="478"/>
          <ac:picMkLst>
            <pc:docMk/>
            <pc:sldMk cId="3139811172" sldId="265"/>
            <ac:picMk id="24" creationId="{3F94D4F2-B6C2-401C-9255-025A2AB2597B}"/>
          </ac:picMkLst>
        </pc:picChg>
        <pc:picChg chg="add del mod">
          <ac:chgData name="Takehara Kazuyo" userId="6c1305eccc517997" providerId="LiveId" clId="{E19301F3-98D6-44BA-9B8F-10A0D5FAAD83}" dt="2021-07-20T06:05:33.396" v="1480" actId="478"/>
          <ac:picMkLst>
            <pc:docMk/>
            <pc:sldMk cId="3139811172" sldId="265"/>
            <ac:picMk id="25" creationId="{644587E7-5176-4044-BECF-5EB359E736E4}"/>
          </ac:picMkLst>
        </pc:picChg>
      </pc:sldChg>
      <pc:sldChg chg="addSp delSp modSp mod delAnim modAnim">
        <pc:chgData name="Takehara Kazuyo" userId="6c1305eccc517997" providerId="LiveId" clId="{E19301F3-98D6-44BA-9B8F-10A0D5FAAD83}" dt="2021-07-20T06:06:27.250" v="1504" actId="1076"/>
        <pc:sldMkLst>
          <pc:docMk/>
          <pc:sldMk cId="775333675" sldId="266"/>
        </pc:sldMkLst>
        <pc:spChg chg="del">
          <ac:chgData name="Takehara Kazuyo" userId="6c1305eccc517997" providerId="LiveId" clId="{E19301F3-98D6-44BA-9B8F-10A0D5FAAD83}" dt="2021-07-14T06:45:05.695" v="120" actId="478"/>
          <ac:spMkLst>
            <pc:docMk/>
            <pc:sldMk cId="775333675" sldId="266"/>
            <ac:spMk id="8" creationId="{36C343BB-F669-4592-927E-B4EFAA211501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3" creationId="{A1475FBB-7182-41D2-881D-6D584C694A1D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4" creationId="{45F5461A-15C3-45EE-BB56-7BC6004310FE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5" creationId="{A7606333-3269-414B-A3A5-EE79CEE28EDC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6" creationId="{2518D5C5-6295-4B83-9AA1-602B32B349D6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7" creationId="{0AA08D23-BF42-4900-94FD-D6A297DEA220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8" creationId="{DDE91E24-497F-4BF0-9BD4-5A002E8CD6D5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19" creationId="{0518346E-C3E9-4E26-8F8A-0B83F2D90FAE}"/>
          </ac:spMkLst>
        </pc:spChg>
        <pc:spChg chg="add del mod">
          <ac:chgData name="Takehara Kazuyo" userId="6c1305eccc517997" providerId="LiveId" clId="{E19301F3-98D6-44BA-9B8F-10A0D5FAAD83}" dt="2021-07-14T06:38:33.015" v="85" actId="21"/>
          <ac:spMkLst>
            <pc:docMk/>
            <pc:sldMk cId="775333675" sldId="266"/>
            <ac:spMk id="20" creationId="{B9D8E6E3-A386-4AAE-A412-7D74C96908B4}"/>
          </ac:spMkLst>
        </pc:sp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3" creationId="{F39D6A4D-02BC-453D-8A45-25DD0CAE7177}"/>
          </ac:picMkLst>
        </pc:picChg>
        <pc:picChg chg="add mod modCrop">
          <ac:chgData name="Takehara Kazuyo" userId="6c1305eccc517997" providerId="LiveId" clId="{E19301F3-98D6-44BA-9B8F-10A0D5FAAD83}" dt="2021-07-14T09:32:13.028" v="1304" actId="1076"/>
          <ac:picMkLst>
            <pc:docMk/>
            <pc:sldMk cId="775333675" sldId="266"/>
            <ac:picMk id="4" creationId="{01913226-146F-479A-88E9-FDB21BC7A156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5" creationId="{F04DDE42-EFA9-4B47-825A-66E6A294D2CF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7" creationId="{EEC942BA-B007-4D21-AF73-3ABFA125B3DD}"/>
          </ac:picMkLst>
        </pc:picChg>
        <pc:picChg chg="add mod">
          <ac:chgData name="Takehara Kazuyo" userId="6c1305eccc517997" providerId="LiveId" clId="{E19301F3-98D6-44BA-9B8F-10A0D5FAAD83}" dt="2021-07-20T06:06:20.997" v="1501" actId="1076"/>
          <ac:picMkLst>
            <pc:docMk/>
            <pc:sldMk cId="775333675" sldId="266"/>
            <ac:picMk id="9" creationId="{07A04936-B556-4806-B89D-33D19333BD60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9" creationId="{284B4301-1829-4928-817D-C17ED0EED923}"/>
          </ac:picMkLst>
        </pc:picChg>
        <pc:picChg chg="add mod">
          <ac:chgData name="Takehara Kazuyo" userId="6c1305eccc517997" providerId="LiveId" clId="{E19301F3-98D6-44BA-9B8F-10A0D5FAAD83}" dt="2021-07-20T06:06:27.250" v="1504" actId="1076"/>
          <ac:picMkLst>
            <pc:docMk/>
            <pc:sldMk cId="775333675" sldId="266"/>
            <ac:picMk id="10" creationId="{3593BF53-2119-4C07-9104-FC1D565E9AF5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10" creationId="{8437B015-E318-4098-B07C-769782E246F9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11" creationId="{5DA2A5F6-B02A-4946-8839-310BFF4F6A76}"/>
          </ac:picMkLst>
        </pc:picChg>
        <pc:picChg chg="add mod">
          <ac:chgData name="Takehara Kazuyo" userId="6c1305eccc517997" providerId="LiveId" clId="{E19301F3-98D6-44BA-9B8F-10A0D5FAAD83}" dt="2021-07-20T06:06:25.788" v="1503" actId="1076"/>
          <ac:picMkLst>
            <pc:docMk/>
            <pc:sldMk cId="775333675" sldId="266"/>
            <ac:picMk id="11" creationId="{91F08ABA-9F38-48C9-B93E-22DB8C687098}"/>
          </ac:picMkLst>
        </pc:picChg>
        <pc:picChg chg="del">
          <ac:chgData name="Takehara Kazuyo" userId="6c1305eccc517997" providerId="LiveId" clId="{E19301F3-98D6-44BA-9B8F-10A0D5FAAD83}" dt="2021-07-14T06:43:52.798" v="109" actId="478"/>
          <ac:picMkLst>
            <pc:docMk/>
            <pc:sldMk cId="775333675" sldId="266"/>
            <ac:picMk id="12" creationId="{52D08359-6C7A-44FC-AE05-DF8FFD37B33C}"/>
          </ac:picMkLst>
        </pc:picChg>
        <pc:picChg chg="add mod">
          <ac:chgData name="Takehara Kazuyo" userId="6c1305eccc517997" providerId="LiveId" clId="{E19301F3-98D6-44BA-9B8F-10A0D5FAAD83}" dt="2021-07-20T06:06:23.561" v="1502" actId="1076"/>
          <ac:picMkLst>
            <pc:docMk/>
            <pc:sldMk cId="775333675" sldId="266"/>
            <ac:picMk id="12" creationId="{BC63E14A-7F9E-40BD-B02C-467540CE7EDB}"/>
          </ac:picMkLst>
        </pc:picChg>
        <pc:picChg chg="add mod modCrop">
          <ac:chgData name="Takehara Kazuyo" userId="6c1305eccc517997" providerId="LiveId" clId="{E19301F3-98D6-44BA-9B8F-10A0D5FAAD83}" dt="2021-07-14T06:45:37.106" v="128" actId="1076"/>
          <ac:picMkLst>
            <pc:docMk/>
            <pc:sldMk cId="775333675" sldId="266"/>
            <ac:picMk id="21" creationId="{54BF4B4B-D019-4070-9F28-937DA941E813}"/>
          </ac:picMkLst>
        </pc:picChg>
        <pc:picChg chg="add mod modCrop">
          <ac:chgData name="Takehara Kazuyo" userId="6c1305eccc517997" providerId="LiveId" clId="{E19301F3-98D6-44BA-9B8F-10A0D5FAAD83}" dt="2021-07-14T06:45:40.246" v="129" actId="1076"/>
          <ac:picMkLst>
            <pc:docMk/>
            <pc:sldMk cId="775333675" sldId="266"/>
            <ac:picMk id="22" creationId="{1EC4D3D5-E915-4562-B7FE-600C6FEA222C}"/>
          </ac:picMkLst>
        </pc:picChg>
        <pc:picChg chg="add del mod">
          <ac:chgData name="Takehara Kazuyo" userId="6c1305eccc517997" providerId="LiveId" clId="{E19301F3-98D6-44BA-9B8F-10A0D5FAAD83}" dt="2021-07-20T06:06:16.560" v="1499" actId="478"/>
          <ac:picMkLst>
            <pc:docMk/>
            <pc:sldMk cId="775333675" sldId="266"/>
            <ac:picMk id="23" creationId="{7D783114-C265-453A-99BF-D0AEF5B4537C}"/>
          </ac:picMkLst>
        </pc:picChg>
        <pc:picChg chg="add del mod">
          <ac:chgData name="Takehara Kazuyo" userId="6c1305eccc517997" providerId="LiveId" clId="{E19301F3-98D6-44BA-9B8F-10A0D5FAAD83}" dt="2021-07-20T06:06:16.560" v="1499" actId="478"/>
          <ac:picMkLst>
            <pc:docMk/>
            <pc:sldMk cId="775333675" sldId="266"/>
            <ac:picMk id="24" creationId="{E63E92C3-CCB4-4113-9A1E-757FB6AC579F}"/>
          </ac:picMkLst>
        </pc:picChg>
        <pc:picChg chg="add del mod">
          <ac:chgData name="Takehara Kazuyo" userId="6c1305eccc517997" providerId="LiveId" clId="{E19301F3-98D6-44BA-9B8F-10A0D5FAAD83}" dt="2021-07-20T06:06:16.560" v="1499" actId="478"/>
          <ac:picMkLst>
            <pc:docMk/>
            <pc:sldMk cId="775333675" sldId="266"/>
            <ac:picMk id="25" creationId="{F9320440-484F-4B8F-8BB6-95098BAFDD94}"/>
          </ac:picMkLst>
        </pc:picChg>
        <pc:picChg chg="add del mod">
          <ac:chgData name="Takehara Kazuyo" userId="6c1305eccc517997" providerId="LiveId" clId="{E19301F3-98D6-44BA-9B8F-10A0D5FAAD83}" dt="2021-07-20T06:06:16.560" v="1499" actId="478"/>
          <ac:picMkLst>
            <pc:docMk/>
            <pc:sldMk cId="775333675" sldId="266"/>
            <ac:picMk id="26" creationId="{B03F5D94-CA80-4F5B-9A24-381677990A33}"/>
          </ac:picMkLst>
        </pc:picChg>
      </pc:sldChg>
      <pc:sldChg chg="addSp delSp modSp mod">
        <pc:chgData name="Takehara Kazuyo" userId="6c1305eccc517997" providerId="LiveId" clId="{E19301F3-98D6-44BA-9B8F-10A0D5FAAD83}" dt="2021-07-14T06:53:09.483" v="452" actId="1076"/>
        <pc:sldMkLst>
          <pc:docMk/>
          <pc:sldMk cId="3118077567" sldId="267"/>
        </pc:sldMkLst>
        <pc:picChg chg="del">
          <ac:chgData name="Takehara Kazuyo" userId="6c1305eccc517997" providerId="LiveId" clId="{E19301F3-98D6-44BA-9B8F-10A0D5FAAD83}" dt="2021-07-14T06:52:38.944" v="444" actId="478"/>
          <ac:picMkLst>
            <pc:docMk/>
            <pc:sldMk cId="3118077567" sldId="267"/>
            <ac:picMk id="3" creationId="{A7425A11-4E83-460B-AEDB-582DDAD7330A}"/>
          </ac:picMkLst>
        </pc:picChg>
        <pc:picChg chg="add mod modCrop">
          <ac:chgData name="Takehara Kazuyo" userId="6c1305eccc517997" providerId="LiveId" clId="{E19301F3-98D6-44BA-9B8F-10A0D5FAAD83}" dt="2021-07-14T06:53:09.483" v="452" actId="1076"/>
          <ac:picMkLst>
            <pc:docMk/>
            <pc:sldMk cId="3118077567" sldId="267"/>
            <ac:picMk id="4" creationId="{2371A61B-B494-4A47-95F8-48B9C7D7677F}"/>
          </ac:picMkLst>
        </pc:picChg>
      </pc:sldChg>
      <pc:sldChg chg="addSp delSp modSp mod addAnim delAnim modAnim">
        <pc:chgData name="Takehara Kazuyo" userId="6c1305eccc517997" providerId="LiveId" clId="{E19301F3-98D6-44BA-9B8F-10A0D5FAAD83}" dt="2021-07-20T06:07:13.369" v="1510" actId="21"/>
        <pc:sldMkLst>
          <pc:docMk/>
          <pc:sldMk cId="3918229829" sldId="268"/>
        </pc:sldMkLst>
        <pc:picChg chg="del">
          <ac:chgData name="Takehara Kazuyo" userId="6c1305eccc517997" providerId="LiveId" clId="{E19301F3-98D6-44BA-9B8F-10A0D5FAAD83}" dt="2021-07-14T06:53:16.898" v="453" actId="478"/>
          <ac:picMkLst>
            <pc:docMk/>
            <pc:sldMk cId="3918229829" sldId="268"/>
            <ac:picMk id="3" creationId="{6A556BB1-DF20-4179-A077-00BCDAB35E33}"/>
          </ac:picMkLst>
        </pc:picChg>
        <pc:picChg chg="del">
          <ac:chgData name="Takehara Kazuyo" userId="6c1305eccc517997" providerId="LiveId" clId="{E19301F3-98D6-44BA-9B8F-10A0D5FAAD83}" dt="2021-07-14T06:53:16.898" v="453" actId="478"/>
          <ac:picMkLst>
            <pc:docMk/>
            <pc:sldMk cId="3918229829" sldId="268"/>
            <ac:picMk id="4" creationId="{9DC749D5-854B-42C2-AD57-4644469FE989}"/>
          </ac:picMkLst>
        </pc:picChg>
        <pc:picChg chg="add mod">
          <ac:chgData name="Takehara Kazuyo" userId="6c1305eccc517997" providerId="LiveId" clId="{E19301F3-98D6-44BA-9B8F-10A0D5FAAD83}" dt="2021-07-20T06:07:07.200" v="1509" actId="1076"/>
          <ac:picMkLst>
            <pc:docMk/>
            <pc:sldMk cId="3918229829" sldId="268"/>
            <ac:picMk id="4" creationId="{9FE37877-C444-4240-97AF-97AFA1CC8868}"/>
          </ac:picMkLst>
        </pc:picChg>
        <pc:picChg chg="add del mod">
          <ac:chgData name="Takehara Kazuyo" userId="6c1305eccc517997" providerId="LiveId" clId="{E19301F3-98D6-44BA-9B8F-10A0D5FAAD83}" dt="2021-07-20T06:07:13.369" v="1510" actId="21"/>
          <ac:picMkLst>
            <pc:docMk/>
            <pc:sldMk cId="3918229829" sldId="268"/>
            <ac:picMk id="5" creationId="{3180EB9C-CDE3-4CB5-87DF-3A3D54E0280C}"/>
          </ac:picMkLst>
        </pc:picChg>
        <pc:picChg chg="del">
          <ac:chgData name="Takehara Kazuyo" userId="6c1305eccc517997" providerId="LiveId" clId="{E19301F3-98D6-44BA-9B8F-10A0D5FAAD83}" dt="2021-07-14T06:53:16.898" v="453" actId="478"/>
          <ac:picMkLst>
            <pc:docMk/>
            <pc:sldMk cId="3918229829" sldId="268"/>
            <ac:picMk id="5" creationId="{46A51C0E-95C0-4D77-9634-6FC58C669DD5}"/>
          </ac:picMkLst>
        </pc:picChg>
        <pc:picChg chg="add mod modCrop">
          <ac:chgData name="Takehara Kazuyo" userId="6c1305eccc517997" providerId="LiveId" clId="{E19301F3-98D6-44BA-9B8F-10A0D5FAAD83}" dt="2021-07-14T06:54:23.841" v="464" actId="1076"/>
          <ac:picMkLst>
            <pc:docMk/>
            <pc:sldMk cId="3918229829" sldId="268"/>
            <ac:picMk id="6" creationId="{5BF23139-5AA1-49A6-9D6D-2782C2027827}"/>
          </ac:picMkLst>
        </pc:picChg>
        <pc:picChg chg="add del mod">
          <ac:chgData name="Takehara Kazuyo" userId="6c1305eccc517997" providerId="LiveId" clId="{E19301F3-98D6-44BA-9B8F-10A0D5FAAD83}" dt="2021-07-20T06:07:02.010" v="1507" actId="478"/>
          <ac:picMkLst>
            <pc:docMk/>
            <pc:sldMk cId="3918229829" sldId="268"/>
            <ac:picMk id="7" creationId="{57C73200-5F46-4599-ABD1-4CE27A897E8F}"/>
          </ac:picMkLst>
        </pc:picChg>
        <pc:picChg chg="add del mod">
          <ac:chgData name="Takehara Kazuyo" userId="6c1305eccc517997" providerId="LiveId" clId="{E19301F3-98D6-44BA-9B8F-10A0D5FAAD83}" dt="2021-07-14T06:56:23.915" v="488" actId="21"/>
          <ac:picMkLst>
            <pc:docMk/>
            <pc:sldMk cId="3918229829" sldId="268"/>
            <ac:picMk id="8" creationId="{CCC1E927-735F-43C0-8C73-2CC819C86F5D}"/>
          </ac:picMkLst>
        </pc:picChg>
        <pc:picChg chg="add del mod">
          <ac:chgData name="Takehara Kazuyo" userId="6c1305eccc517997" providerId="LiveId" clId="{E19301F3-98D6-44BA-9B8F-10A0D5FAAD83}" dt="2021-07-20T06:07:13.369" v="1510" actId="21"/>
          <ac:picMkLst>
            <pc:docMk/>
            <pc:sldMk cId="3918229829" sldId="268"/>
            <ac:picMk id="8" creationId="{D68B148A-3B95-4F0E-BD09-8812E97AC086}"/>
          </ac:picMkLst>
        </pc:picChg>
        <pc:picChg chg="add del mod">
          <ac:chgData name="Takehara Kazuyo" userId="6c1305eccc517997" providerId="LiveId" clId="{E19301F3-98D6-44BA-9B8F-10A0D5FAAD83}" dt="2021-07-20T06:07:13.369" v="1510" actId="21"/>
          <ac:picMkLst>
            <pc:docMk/>
            <pc:sldMk cId="3918229829" sldId="268"/>
            <ac:picMk id="9" creationId="{5BA315A8-C7AE-4DF6-B1EF-F44FC94DDD5B}"/>
          </ac:picMkLst>
        </pc:picChg>
        <pc:picChg chg="add del mod">
          <ac:chgData name="Takehara Kazuyo" userId="6c1305eccc517997" providerId="LiveId" clId="{E19301F3-98D6-44BA-9B8F-10A0D5FAAD83}" dt="2021-07-14T06:56:23.915" v="488" actId="21"/>
          <ac:picMkLst>
            <pc:docMk/>
            <pc:sldMk cId="3918229829" sldId="268"/>
            <ac:picMk id="9" creationId="{F99072BE-1DF1-4312-BCE9-71F3241CD02E}"/>
          </ac:picMkLst>
        </pc:picChg>
        <pc:picChg chg="add del mod">
          <ac:chgData name="Takehara Kazuyo" userId="6c1305eccc517997" providerId="LiveId" clId="{E19301F3-98D6-44BA-9B8F-10A0D5FAAD83}" dt="2021-07-14T06:56:23.915" v="488" actId="21"/>
          <ac:picMkLst>
            <pc:docMk/>
            <pc:sldMk cId="3918229829" sldId="268"/>
            <ac:picMk id="10" creationId="{64B4E314-1496-4210-A481-B29F30A59D46}"/>
          </ac:picMkLst>
        </pc:picChg>
      </pc:sldChg>
      <pc:sldChg chg="addSp delSp modSp mod addAnim delAnim modAnim">
        <pc:chgData name="Takehara Kazuyo" userId="6c1305eccc517997" providerId="LiveId" clId="{E19301F3-98D6-44BA-9B8F-10A0D5FAAD83}" dt="2021-07-20T06:07:37.550" v="1518" actId="21"/>
        <pc:sldMkLst>
          <pc:docMk/>
          <pc:sldMk cId="3230093656" sldId="269"/>
        </pc:sldMkLst>
        <pc:picChg chg="del">
          <ac:chgData name="Takehara Kazuyo" userId="6c1305eccc517997" providerId="LiveId" clId="{E19301F3-98D6-44BA-9B8F-10A0D5FAAD83}" dt="2021-07-14T06:53:20.864" v="454" actId="478"/>
          <ac:picMkLst>
            <pc:docMk/>
            <pc:sldMk cId="3230093656" sldId="269"/>
            <ac:picMk id="3" creationId="{4FA0DFC2-F5D2-4390-B311-143E2FD748D6}"/>
          </ac:picMkLst>
        </pc:picChg>
        <pc:picChg chg="add mod">
          <ac:chgData name="Takehara Kazuyo" userId="6c1305eccc517997" providerId="LiveId" clId="{E19301F3-98D6-44BA-9B8F-10A0D5FAAD83}" dt="2021-07-20T06:07:34.700" v="1517" actId="1076"/>
          <ac:picMkLst>
            <pc:docMk/>
            <pc:sldMk cId="3230093656" sldId="269"/>
            <ac:picMk id="4" creationId="{D1574B0B-302D-483B-842C-3E9F966ADD08}"/>
          </ac:picMkLst>
        </pc:picChg>
        <pc:picChg chg="del">
          <ac:chgData name="Takehara Kazuyo" userId="6c1305eccc517997" providerId="LiveId" clId="{E19301F3-98D6-44BA-9B8F-10A0D5FAAD83}" dt="2021-07-14T06:53:20.864" v="454" actId="478"/>
          <ac:picMkLst>
            <pc:docMk/>
            <pc:sldMk cId="3230093656" sldId="269"/>
            <ac:picMk id="4" creationId="{F98558D4-D292-43FB-A298-250722D0A3C7}"/>
          </ac:picMkLst>
        </pc:picChg>
        <pc:picChg chg="del">
          <ac:chgData name="Takehara Kazuyo" userId="6c1305eccc517997" providerId="LiveId" clId="{E19301F3-98D6-44BA-9B8F-10A0D5FAAD83}" dt="2021-07-14T06:53:20.864" v="454" actId="478"/>
          <ac:picMkLst>
            <pc:docMk/>
            <pc:sldMk cId="3230093656" sldId="269"/>
            <ac:picMk id="5" creationId="{6F15C57A-5C1F-400E-BCA9-CC5DC775C056}"/>
          </ac:picMkLst>
        </pc:picChg>
        <pc:picChg chg="add del mod">
          <ac:chgData name="Takehara Kazuyo" userId="6c1305eccc517997" providerId="LiveId" clId="{E19301F3-98D6-44BA-9B8F-10A0D5FAAD83}" dt="2021-07-20T06:07:37.550" v="1518" actId="21"/>
          <ac:picMkLst>
            <pc:docMk/>
            <pc:sldMk cId="3230093656" sldId="269"/>
            <ac:picMk id="5" creationId="{79077A43-1FBC-4628-BB62-0A6FA4B006C7}"/>
          </ac:picMkLst>
        </pc:picChg>
        <pc:picChg chg="add mod modCrop">
          <ac:chgData name="Takehara Kazuyo" userId="6c1305eccc517997" providerId="LiveId" clId="{E19301F3-98D6-44BA-9B8F-10A0D5FAAD83}" dt="2021-07-14T06:55:24.407" v="475" actId="1076"/>
          <ac:picMkLst>
            <pc:docMk/>
            <pc:sldMk cId="3230093656" sldId="269"/>
            <ac:picMk id="6" creationId="{B7AEA429-C5ED-4622-BAD9-A55E468C0162}"/>
          </ac:picMkLst>
        </pc:picChg>
        <pc:picChg chg="add del mod">
          <ac:chgData name="Takehara Kazuyo" userId="6c1305eccc517997" providerId="LiveId" clId="{E19301F3-98D6-44BA-9B8F-10A0D5FAAD83}" dt="2021-07-20T06:07:31.551" v="1515" actId="478"/>
          <ac:picMkLst>
            <pc:docMk/>
            <pc:sldMk cId="3230093656" sldId="269"/>
            <ac:picMk id="7" creationId="{96C83754-1627-43B7-9D05-126067BFA381}"/>
          </ac:picMkLst>
        </pc:picChg>
        <pc:picChg chg="add del mod">
          <ac:chgData name="Takehara Kazuyo" userId="6c1305eccc517997" providerId="LiveId" clId="{E19301F3-98D6-44BA-9B8F-10A0D5FAAD83}" dt="2021-07-14T06:56:59.174" v="500" actId="21"/>
          <ac:picMkLst>
            <pc:docMk/>
            <pc:sldMk cId="3230093656" sldId="269"/>
            <ac:picMk id="8" creationId="{D8A3F3FC-133E-4BAB-82D5-ED0BD14BE496}"/>
          </ac:picMkLst>
        </pc:picChg>
      </pc:sldChg>
      <pc:sldChg chg="addSp delSp modSp mod">
        <pc:chgData name="Takehara Kazuyo" userId="6c1305eccc517997" providerId="LiveId" clId="{E19301F3-98D6-44BA-9B8F-10A0D5FAAD83}" dt="2021-07-14T07:11:03.038" v="653" actId="12788"/>
        <pc:sldMkLst>
          <pc:docMk/>
          <pc:sldMk cId="158537105" sldId="270"/>
        </pc:sldMkLst>
        <pc:picChg chg="del">
          <ac:chgData name="Takehara Kazuyo" userId="6c1305eccc517997" providerId="LiveId" clId="{E19301F3-98D6-44BA-9B8F-10A0D5FAAD83}" dt="2021-07-14T07:10:35.035" v="646" actId="478"/>
          <ac:picMkLst>
            <pc:docMk/>
            <pc:sldMk cId="158537105" sldId="270"/>
            <ac:picMk id="3" creationId="{4A7B0615-6EFF-4199-9124-91AA6D2603C0}"/>
          </ac:picMkLst>
        </pc:picChg>
        <pc:picChg chg="add mod modCrop">
          <ac:chgData name="Takehara Kazuyo" userId="6c1305eccc517997" providerId="LiveId" clId="{E19301F3-98D6-44BA-9B8F-10A0D5FAAD83}" dt="2021-07-14T07:11:03.038" v="653" actId="12788"/>
          <ac:picMkLst>
            <pc:docMk/>
            <pc:sldMk cId="158537105" sldId="270"/>
            <ac:picMk id="4" creationId="{D607FA6F-B4F1-4903-B759-A11A8830F8C3}"/>
          </ac:picMkLst>
        </pc:picChg>
      </pc:sldChg>
      <pc:sldChg chg="addSp delSp modSp mod">
        <pc:chgData name="Takehara Kazuyo" userId="6c1305eccc517997" providerId="LiveId" clId="{E19301F3-98D6-44BA-9B8F-10A0D5FAAD83}" dt="2021-07-14T07:13:40.683" v="673" actId="1076"/>
        <pc:sldMkLst>
          <pc:docMk/>
          <pc:sldMk cId="3879991768" sldId="271"/>
        </pc:sldMkLst>
        <pc:picChg chg="del">
          <ac:chgData name="Takehara Kazuyo" userId="6c1305eccc517997" providerId="LiveId" clId="{E19301F3-98D6-44BA-9B8F-10A0D5FAAD83}" dt="2021-07-14T07:13:04.585" v="666" actId="478"/>
          <ac:picMkLst>
            <pc:docMk/>
            <pc:sldMk cId="3879991768" sldId="271"/>
            <ac:picMk id="3" creationId="{9270CD02-AD49-41C6-86AD-BFAEA8668D11}"/>
          </ac:picMkLst>
        </pc:picChg>
        <pc:picChg chg="add mod modCrop">
          <ac:chgData name="Takehara Kazuyo" userId="6c1305eccc517997" providerId="LiveId" clId="{E19301F3-98D6-44BA-9B8F-10A0D5FAAD83}" dt="2021-07-14T07:13:40.683" v="673" actId="1076"/>
          <ac:picMkLst>
            <pc:docMk/>
            <pc:sldMk cId="3879991768" sldId="271"/>
            <ac:picMk id="4" creationId="{DB614BB2-2352-4C05-95C9-8DE1B47DAE1C}"/>
          </ac:picMkLst>
        </pc:picChg>
        <pc:picChg chg="del">
          <ac:chgData name="Takehara Kazuyo" userId="6c1305eccc517997" providerId="LiveId" clId="{E19301F3-98D6-44BA-9B8F-10A0D5FAAD83}" dt="2021-07-14T07:13:04.585" v="666" actId="478"/>
          <ac:picMkLst>
            <pc:docMk/>
            <pc:sldMk cId="3879991768" sldId="271"/>
            <ac:picMk id="5" creationId="{785780E4-FDFA-4413-B48D-FAD66E44205D}"/>
          </ac:picMkLst>
        </pc:picChg>
      </pc:sldChg>
      <pc:sldChg chg="addSp delSp modSp mod delAnim modAnim">
        <pc:chgData name="Takehara Kazuyo" userId="6c1305eccc517997" providerId="LiveId" clId="{E19301F3-98D6-44BA-9B8F-10A0D5FAAD83}" dt="2021-07-20T06:11:20.507" v="1544" actId="1076"/>
        <pc:sldMkLst>
          <pc:docMk/>
          <pc:sldMk cId="3173897385" sldId="272"/>
        </pc:sldMkLst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7" creationId="{1A10F78E-5F4C-4814-AC18-C7FBFF62548D}"/>
          </ac:spMkLst>
        </pc:spChg>
        <pc:spChg chg="add mod">
          <ac:chgData name="Takehara Kazuyo" userId="6c1305eccc517997" providerId="LiveId" clId="{E19301F3-98D6-44BA-9B8F-10A0D5FAAD83}" dt="2021-07-20T06:11:20.507" v="1544" actId="1076"/>
          <ac:spMkLst>
            <pc:docMk/>
            <pc:sldMk cId="3173897385" sldId="272"/>
            <ac:spMk id="7" creationId="{22E918DB-BD56-4C9C-998F-490B9F44702F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0" creationId="{1C4F3004-B5D7-42EE-A62A-B00FDC27C413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1" creationId="{12C91DAC-6BAD-4DA4-90A7-51D5C203D137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2" creationId="{9D9C2518-B015-49C5-9BA4-501500777C28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3" creationId="{4FBE5715-A43D-4DE2-B233-8D1C668258B0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4" creationId="{C370DC32-402D-45E7-8FEF-9E28E6B7D6ED}"/>
          </ac:spMkLst>
        </pc:spChg>
        <pc:spChg chg="del">
          <ac:chgData name="Takehara Kazuyo" userId="6c1305eccc517997" providerId="LiveId" clId="{E19301F3-98D6-44BA-9B8F-10A0D5FAAD83}" dt="2021-07-14T07:15:48.473" v="683" actId="478"/>
          <ac:spMkLst>
            <pc:docMk/>
            <pc:sldMk cId="3173897385" sldId="272"/>
            <ac:spMk id="15" creationId="{3A09BB25-A568-4729-A545-A9467D64EA3A}"/>
          </ac:spMkLst>
        </pc:spChg>
        <pc:spChg chg="add mod ord">
          <ac:chgData name="Takehara Kazuyo" userId="6c1305eccc517997" providerId="LiveId" clId="{E19301F3-98D6-44BA-9B8F-10A0D5FAAD83}" dt="2021-07-20T06:11:05.052" v="1540" actId="20577"/>
          <ac:spMkLst>
            <pc:docMk/>
            <pc:sldMk cId="3173897385" sldId="272"/>
            <ac:spMk id="16" creationId="{A7BC1EF4-04F2-4CF1-BE53-4773212D4A19}"/>
          </ac:spMkLst>
        </pc:spChg>
        <pc:picChg chg="del">
          <ac:chgData name="Takehara Kazuyo" userId="6c1305eccc517997" providerId="LiveId" clId="{E19301F3-98D6-44BA-9B8F-10A0D5FAAD83}" dt="2021-07-14T07:15:48.473" v="683" actId="478"/>
          <ac:picMkLst>
            <pc:docMk/>
            <pc:sldMk cId="3173897385" sldId="272"/>
            <ac:picMk id="4" creationId="{BE61BD27-E4F5-4CFD-91A2-3FFD29F4C735}"/>
          </ac:picMkLst>
        </pc:picChg>
        <pc:picChg chg="add mod">
          <ac:chgData name="Takehara Kazuyo" userId="6c1305eccc517997" providerId="LiveId" clId="{E19301F3-98D6-44BA-9B8F-10A0D5FAAD83}" dt="2021-07-20T06:10:28.204" v="1538"/>
          <ac:picMkLst>
            <pc:docMk/>
            <pc:sldMk cId="3173897385" sldId="272"/>
            <ac:picMk id="6" creationId="{5C2E1060-CF35-4265-9168-F3504EE8CF18}"/>
          </ac:picMkLst>
        </pc:picChg>
        <pc:picChg chg="del">
          <ac:chgData name="Takehara Kazuyo" userId="6c1305eccc517997" providerId="LiveId" clId="{E19301F3-98D6-44BA-9B8F-10A0D5FAAD83}" dt="2021-07-14T07:15:48.473" v="683" actId="478"/>
          <ac:picMkLst>
            <pc:docMk/>
            <pc:sldMk cId="3173897385" sldId="272"/>
            <ac:picMk id="6" creationId="{63EA812C-F92E-455D-95FB-E91CB64DB415}"/>
          </ac:picMkLst>
        </pc:picChg>
        <pc:picChg chg="del">
          <ac:chgData name="Takehara Kazuyo" userId="6c1305eccc517997" providerId="LiveId" clId="{E19301F3-98D6-44BA-9B8F-10A0D5FAAD83}" dt="2021-07-14T07:15:48.473" v="683" actId="478"/>
          <ac:picMkLst>
            <pc:docMk/>
            <pc:sldMk cId="3173897385" sldId="272"/>
            <ac:picMk id="8" creationId="{2ACE87B3-45A1-4950-99C9-0F292755BBB5}"/>
          </ac:picMkLst>
        </pc:picChg>
        <pc:picChg chg="del">
          <ac:chgData name="Takehara Kazuyo" userId="6c1305eccc517997" providerId="LiveId" clId="{E19301F3-98D6-44BA-9B8F-10A0D5FAAD83}" dt="2021-07-14T07:15:48.473" v="683" actId="478"/>
          <ac:picMkLst>
            <pc:docMk/>
            <pc:sldMk cId="3173897385" sldId="272"/>
            <ac:picMk id="9" creationId="{DC34AF9A-7C83-441F-9C86-ADA98CB60542}"/>
          </ac:picMkLst>
        </pc:picChg>
        <pc:picChg chg="add mod ord">
          <ac:chgData name="Takehara Kazuyo" userId="6c1305eccc517997" providerId="LiveId" clId="{E19301F3-98D6-44BA-9B8F-10A0D5FAAD83}" dt="2021-07-14T07:16:18.006" v="690" actId="167"/>
          <ac:picMkLst>
            <pc:docMk/>
            <pc:sldMk cId="3173897385" sldId="272"/>
            <ac:picMk id="17" creationId="{03F98A8A-16A3-4B4A-8169-EC5656DDF4D7}"/>
          </ac:picMkLst>
        </pc:picChg>
        <pc:picChg chg="add del mod ord">
          <ac:chgData name="Takehara Kazuyo" userId="6c1305eccc517997" providerId="LiveId" clId="{E19301F3-98D6-44BA-9B8F-10A0D5FAAD83}" dt="2021-07-20T06:10:27.890" v="1537" actId="478"/>
          <ac:picMkLst>
            <pc:docMk/>
            <pc:sldMk cId="3173897385" sldId="272"/>
            <ac:picMk id="18" creationId="{F5D165BF-1913-4C0E-B79B-94F6C29D89BA}"/>
          </ac:picMkLst>
        </pc:picChg>
      </pc:sldChg>
      <pc:sldChg chg="addSp delSp modSp mod delAnim modAnim">
        <pc:chgData name="Takehara Kazuyo" userId="6c1305eccc517997" providerId="LiveId" clId="{E19301F3-98D6-44BA-9B8F-10A0D5FAAD83}" dt="2021-07-20T06:10:16.792" v="1536"/>
        <pc:sldMkLst>
          <pc:docMk/>
          <pc:sldMk cId="816794583" sldId="273"/>
        </pc:sldMkLst>
        <pc:picChg chg="del">
          <ac:chgData name="Takehara Kazuyo" userId="6c1305eccc517997" providerId="LiveId" clId="{E19301F3-98D6-44BA-9B8F-10A0D5FAAD83}" dt="2021-07-14T07:14:26.001" v="674" actId="478"/>
          <ac:picMkLst>
            <pc:docMk/>
            <pc:sldMk cId="816794583" sldId="273"/>
            <ac:picMk id="4" creationId="{BE61BD27-E4F5-4CFD-91A2-3FFD29F4C735}"/>
          </ac:picMkLst>
        </pc:picChg>
        <pc:picChg chg="add mod modCrop">
          <ac:chgData name="Takehara Kazuyo" userId="6c1305eccc517997" providerId="LiveId" clId="{E19301F3-98D6-44BA-9B8F-10A0D5FAAD83}" dt="2021-07-14T07:14:51.292" v="680" actId="1076"/>
          <ac:picMkLst>
            <pc:docMk/>
            <pc:sldMk cId="816794583" sldId="273"/>
            <ac:picMk id="5" creationId="{92165961-4EFA-4E4D-9FFD-23C83E34A542}"/>
          </ac:picMkLst>
        </pc:picChg>
        <pc:picChg chg="del">
          <ac:chgData name="Takehara Kazuyo" userId="6c1305eccc517997" providerId="LiveId" clId="{E19301F3-98D6-44BA-9B8F-10A0D5FAAD83}" dt="2021-07-14T07:14:26.001" v="674" actId="478"/>
          <ac:picMkLst>
            <pc:docMk/>
            <pc:sldMk cId="816794583" sldId="273"/>
            <ac:picMk id="6" creationId="{63EA812C-F92E-455D-95FB-E91CB64DB415}"/>
          </ac:picMkLst>
        </pc:picChg>
        <pc:picChg chg="add mod">
          <ac:chgData name="Takehara Kazuyo" userId="6c1305eccc517997" providerId="LiveId" clId="{E19301F3-98D6-44BA-9B8F-10A0D5FAAD83}" dt="2021-07-14T07:15:09.294" v="682" actId="1076"/>
          <ac:picMkLst>
            <pc:docMk/>
            <pc:sldMk cId="816794583" sldId="273"/>
            <ac:picMk id="7" creationId="{18F346BF-F58F-4F24-9717-75CAF5F3C1A6}"/>
          </ac:picMkLst>
        </pc:picChg>
        <pc:picChg chg="del">
          <ac:chgData name="Takehara Kazuyo" userId="6c1305eccc517997" providerId="LiveId" clId="{E19301F3-98D6-44BA-9B8F-10A0D5FAAD83}" dt="2021-07-14T07:14:26.001" v="674" actId="478"/>
          <ac:picMkLst>
            <pc:docMk/>
            <pc:sldMk cId="816794583" sldId="273"/>
            <ac:picMk id="8" creationId="{2ACE87B3-45A1-4950-99C9-0F292755BBB5}"/>
          </ac:picMkLst>
        </pc:picChg>
        <pc:picChg chg="del">
          <ac:chgData name="Takehara Kazuyo" userId="6c1305eccc517997" providerId="LiveId" clId="{E19301F3-98D6-44BA-9B8F-10A0D5FAAD83}" dt="2021-07-14T07:14:26.001" v="674" actId="478"/>
          <ac:picMkLst>
            <pc:docMk/>
            <pc:sldMk cId="816794583" sldId="273"/>
            <ac:picMk id="9" creationId="{DC34AF9A-7C83-441F-9C86-ADA98CB60542}"/>
          </ac:picMkLst>
        </pc:picChg>
      </pc:sldChg>
      <pc:sldChg chg="addSp delSp modSp mod delAnim modAnim">
        <pc:chgData name="Takehara Kazuyo" userId="6c1305eccc517997" providerId="LiveId" clId="{E19301F3-98D6-44BA-9B8F-10A0D5FAAD83}" dt="2021-07-20T06:12:04.181" v="1549"/>
        <pc:sldMkLst>
          <pc:docMk/>
          <pc:sldMk cId="498783032" sldId="274"/>
        </pc:sldMkLst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0" creationId="{97C2AA55-74A7-4FFF-B14D-25271789A4B9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2" creationId="{F7042B31-8A9D-4218-BEB6-3564A017D54E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6" creationId="{7DC0D28B-8F57-4090-BA16-793BDB587E20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7" creationId="{D9AFB10A-A9FB-4C76-9EB6-0FF850A6C858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8" creationId="{CDA77161-4483-427A-9FAD-7C118DAEA6AC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19" creationId="{E925E900-5716-4E61-89CB-37B057F720CE}"/>
          </ac:spMkLst>
        </pc:spChg>
        <pc:spChg chg="del">
          <ac:chgData name="Takehara Kazuyo" userId="6c1305eccc517997" providerId="LiveId" clId="{E19301F3-98D6-44BA-9B8F-10A0D5FAAD83}" dt="2021-07-14T07:27:37.005" v="972" actId="478"/>
          <ac:spMkLst>
            <pc:docMk/>
            <pc:sldMk cId="498783032" sldId="274"/>
            <ac:spMk id="20" creationId="{C0E3F845-2517-4534-AD74-8F24CEB6ACAB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3" creationId="{0094C2B2-29E0-462D-9CD5-7999F4D1A518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4" creationId="{9CBB99EF-5182-4A86-8250-9700899EE903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6" creationId="{28187700-74B9-4F4C-8471-28830F0B7974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7" creationId="{D36C29D3-B922-42B6-A614-252AB087E1A5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8" creationId="{DBF3C99A-C3B2-4D5F-900B-A60122B997B8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29" creationId="{E526FDAA-0C14-4B8A-89B8-A38336C17CCD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30" creationId="{3DD1B962-A689-4E6B-A924-71C23E712689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31" creationId="{67707839-530F-47E6-A4D1-D454FF3DB216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32" creationId="{B5FA2214-A8A4-40AD-B7CA-8F821CFAE9BB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33" creationId="{364F0D21-5147-489E-B82D-E58D4FBEFB54}"/>
          </ac:spMkLst>
        </pc:spChg>
        <pc:spChg chg="add mod">
          <ac:chgData name="Takehara Kazuyo" userId="6c1305eccc517997" providerId="LiveId" clId="{E19301F3-98D6-44BA-9B8F-10A0D5FAAD83}" dt="2021-07-14T09:45:47.190" v="1439" actId="1036"/>
          <ac:spMkLst>
            <pc:docMk/>
            <pc:sldMk cId="498783032" sldId="274"/>
            <ac:spMk id="34" creationId="{F7726194-919C-4752-AC0E-9B36913845F4}"/>
          </ac:spMkLst>
        </pc:sp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3" creationId="{C61BE49B-4171-4EBF-9EA8-D3AE6F8058E3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5" creationId="{53ED7241-99B2-49D1-80B7-1CEBE661266D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7" creationId="{500082E8-856E-4150-9EE0-E13C7FF770AE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9" creationId="{1DFDCC8A-82DB-400B-82D3-E71C8914CC9E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11" creationId="{DE2C34E4-D124-46F3-BBA7-74880AA57E91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13" creationId="{0B79AD5F-EBBB-4EFE-A56F-75FD9B11C5F3}"/>
          </ac:picMkLst>
        </pc:picChg>
        <pc:picChg chg="del">
          <ac:chgData name="Takehara Kazuyo" userId="6c1305eccc517997" providerId="LiveId" clId="{E19301F3-98D6-44BA-9B8F-10A0D5FAAD83}" dt="2021-07-14T07:27:37.005" v="972" actId="478"/>
          <ac:picMkLst>
            <pc:docMk/>
            <pc:sldMk cId="498783032" sldId="274"/>
            <ac:picMk id="15" creationId="{151D1ABB-C4DD-4C99-9572-28DBD22012EA}"/>
          </ac:picMkLst>
        </pc:picChg>
        <pc:picChg chg="add mod">
          <ac:chgData name="Takehara Kazuyo" userId="6c1305eccc517997" providerId="LiveId" clId="{E19301F3-98D6-44BA-9B8F-10A0D5FAAD83}" dt="2021-07-20T06:11:48.168" v="1547"/>
          <ac:picMkLst>
            <pc:docMk/>
            <pc:sldMk cId="498783032" sldId="274"/>
            <ac:picMk id="17" creationId="{54982166-8B95-4437-8C9F-1EA927986C15}"/>
          </ac:picMkLst>
        </pc:picChg>
        <pc:picChg chg="add mod">
          <ac:chgData name="Takehara Kazuyo" userId="6c1305eccc517997" providerId="LiveId" clId="{E19301F3-98D6-44BA-9B8F-10A0D5FAAD83}" dt="2021-07-14T07:28:22.510" v="978" actId="14100"/>
          <ac:picMkLst>
            <pc:docMk/>
            <pc:sldMk cId="498783032" sldId="274"/>
            <ac:picMk id="21" creationId="{1FF90DBE-DB8E-4D72-8E11-4F01C4D93693}"/>
          </ac:picMkLst>
        </pc:picChg>
        <pc:picChg chg="add mod">
          <ac:chgData name="Takehara Kazuyo" userId="6c1305eccc517997" providerId="LiveId" clId="{E19301F3-98D6-44BA-9B8F-10A0D5FAAD83}" dt="2021-07-14T07:28:26.602" v="979" actId="1076"/>
          <ac:picMkLst>
            <pc:docMk/>
            <pc:sldMk cId="498783032" sldId="274"/>
            <ac:picMk id="22" creationId="{E02CFC82-B4CF-4E49-9B93-2174D82BF73B}"/>
          </ac:picMkLst>
        </pc:picChg>
        <pc:picChg chg="add del mod">
          <ac:chgData name="Takehara Kazuyo" userId="6c1305eccc517997" providerId="LiveId" clId="{E19301F3-98D6-44BA-9B8F-10A0D5FAAD83}" dt="2021-07-20T06:11:47.647" v="1546" actId="478"/>
          <ac:picMkLst>
            <pc:docMk/>
            <pc:sldMk cId="498783032" sldId="274"/>
            <ac:picMk id="25" creationId="{AE6C8162-A045-4B0E-9A44-2A5A0448325A}"/>
          </ac:picMkLst>
        </pc:picChg>
      </pc:sldChg>
      <pc:sldChg chg="addSp delSp modSp mod">
        <pc:chgData name="Takehara Kazuyo" userId="6c1305eccc517997" providerId="LiveId" clId="{E19301F3-98D6-44BA-9B8F-10A0D5FAAD83}" dt="2021-07-14T07:22:59.088" v="900" actId="1076"/>
        <pc:sldMkLst>
          <pc:docMk/>
          <pc:sldMk cId="3864463466" sldId="275"/>
        </pc:sldMkLst>
        <pc:picChg chg="del">
          <ac:chgData name="Takehara Kazuyo" userId="6c1305eccc517997" providerId="LiveId" clId="{E19301F3-98D6-44BA-9B8F-10A0D5FAAD83}" dt="2021-07-14T07:22:02.155" v="888" actId="478"/>
          <ac:picMkLst>
            <pc:docMk/>
            <pc:sldMk cId="3864463466" sldId="275"/>
            <ac:picMk id="2" creationId="{FDE987B1-7289-471F-A094-39E7322BE0CD}"/>
          </ac:picMkLst>
        </pc:picChg>
        <pc:picChg chg="del">
          <ac:chgData name="Takehara Kazuyo" userId="6c1305eccc517997" providerId="LiveId" clId="{E19301F3-98D6-44BA-9B8F-10A0D5FAAD83}" dt="2021-07-14T07:22:02.155" v="888" actId="478"/>
          <ac:picMkLst>
            <pc:docMk/>
            <pc:sldMk cId="3864463466" sldId="275"/>
            <ac:picMk id="4" creationId="{B7FD2A0B-669F-4843-BF4A-932F459DE422}"/>
          </ac:picMkLst>
        </pc:picChg>
        <pc:picChg chg="add mod modCrop">
          <ac:chgData name="Takehara Kazuyo" userId="6c1305eccc517997" providerId="LiveId" clId="{E19301F3-98D6-44BA-9B8F-10A0D5FAAD83}" dt="2021-07-14T07:22:23.832" v="894" actId="1076"/>
          <ac:picMkLst>
            <pc:docMk/>
            <pc:sldMk cId="3864463466" sldId="275"/>
            <ac:picMk id="5" creationId="{EFB6ECB5-79D9-4FFD-93E9-F066E404AB3C}"/>
          </ac:picMkLst>
        </pc:picChg>
        <pc:picChg chg="add mod modCrop">
          <ac:chgData name="Takehara Kazuyo" userId="6c1305eccc517997" providerId="LiveId" clId="{E19301F3-98D6-44BA-9B8F-10A0D5FAAD83}" dt="2021-07-14T07:22:59.088" v="900" actId="1076"/>
          <ac:picMkLst>
            <pc:docMk/>
            <pc:sldMk cId="3864463466" sldId="275"/>
            <ac:picMk id="7" creationId="{514D6EEC-673B-43C6-B30E-063D3BCE9EF4}"/>
          </ac:picMkLst>
        </pc:picChg>
      </pc:sldChg>
      <pc:sldChg chg="addSp delSp modSp mod delAnim modAnim">
        <pc:chgData name="Takehara Kazuyo" userId="6c1305eccc517997" providerId="LiveId" clId="{E19301F3-98D6-44BA-9B8F-10A0D5FAAD83}" dt="2021-07-20T06:11:39.947" v="1545"/>
        <pc:sldMkLst>
          <pc:docMk/>
          <pc:sldMk cId="1493399352" sldId="276"/>
        </pc:sldMkLst>
        <pc:spChg chg="add mod">
          <ac:chgData name="Takehara Kazuyo" userId="6c1305eccc517997" providerId="LiveId" clId="{E19301F3-98D6-44BA-9B8F-10A0D5FAAD83}" dt="2021-07-14T09:45:37.891" v="1429" actId="1036"/>
          <ac:spMkLst>
            <pc:docMk/>
            <pc:sldMk cId="1493399352" sldId="276"/>
            <ac:spMk id="6" creationId="{36F8E5F6-D70E-495E-A460-5445737A1DFD}"/>
          </ac:spMkLst>
        </pc:spChg>
        <pc:spChg chg="del">
          <ac:chgData name="Takehara Kazuyo" userId="6c1305eccc517997" providerId="LiveId" clId="{E19301F3-98D6-44BA-9B8F-10A0D5FAAD83}" dt="2021-07-14T07:23:14.832" v="901" actId="478"/>
          <ac:spMkLst>
            <pc:docMk/>
            <pc:sldMk cId="1493399352" sldId="276"/>
            <ac:spMk id="14" creationId="{78658230-5F41-461B-AB38-CFC9FA9C5AD4}"/>
          </ac:spMkLst>
        </pc:spChg>
        <pc:spChg chg="add mod">
          <ac:chgData name="Takehara Kazuyo" userId="6c1305eccc517997" providerId="LiveId" clId="{E19301F3-98D6-44BA-9B8F-10A0D5FAAD83}" dt="2021-07-14T09:45:37.891" v="1429" actId="1036"/>
          <ac:spMkLst>
            <pc:docMk/>
            <pc:sldMk cId="1493399352" sldId="276"/>
            <ac:spMk id="16" creationId="{B4804162-2BCA-42E8-88CC-4B8DF5AB119A}"/>
          </ac:spMkLst>
        </pc:sp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3" creationId="{C61BE49B-4171-4EBF-9EA8-D3AE6F8058E3}"/>
          </ac:picMkLst>
        </pc:picChg>
        <pc:picChg chg="add mod modCrop">
          <ac:chgData name="Takehara Kazuyo" userId="6c1305eccc517997" providerId="LiveId" clId="{E19301F3-98D6-44BA-9B8F-10A0D5FAAD83}" dt="2021-07-14T09:45:11.681" v="1417" actId="1076"/>
          <ac:picMkLst>
            <pc:docMk/>
            <pc:sldMk cId="1493399352" sldId="276"/>
            <ac:picMk id="4" creationId="{A4A40849-B3C6-4506-9847-FD03DA0E1E9B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5" creationId="{53ED7241-99B2-49D1-80B7-1CEBE661266D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7" creationId="{500082E8-856E-4150-9EE0-E13C7FF770AE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9" creationId="{1DFDCC8A-82DB-400B-82D3-E71C8914CC9E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11" creationId="{DE2C34E4-D124-46F3-BBA7-74880AA57E91}"/>
          </ac:picMkLst>
        </pc:picChg>
        <pc:picChg chg="add mod">
          <ac:chgData name="Takehara Kazuyo" userId="6c1305eccc517997" providerId="LiveId" clId="{E19301F3-98D6-44BA-9B8F-10A0D5FAAD83}" dt="2021-07-14T09:45:22.409" v="1418" actId="14100"/>
          <ac:picMkLst>
            <pc:docMk/>
            <pc:sldMk cId="1493399352" sldId="276"/>
            <ac:picMk id="12" creationId="{E570EBCA-AA41-48A9-8B3B-97EF37D065C6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13" creationId="{0B79AD5F-EBBB-4EFE-A56F-75FD9B11C5F3}"/>
          </ac:picMkLst>
        </pc:picChg>
        <pc:picChg chg="del">
          <ac:chgData name="Takehara Kazuyo" userId="6c1305eccc517997" providerId="LiveId" clId="{E19301F3-98D6-44BA-9B8F-10A0D5FAAD83}" dt="2021-07-14T07:23:14.832" v="901" actId="478"/>
          <ac:picMkLst>
            <pc:docMk/>
            <pc:sldMk cId="1493399352" sldId="276"/>
            <ac:picMk id="15" creationId="{151D1ABB-C4DD-4C99-9572-28DBD22012EA}"/>
          </ac:picMkLst>
        </pc:picChg>
        <pc:picChg chg="add mod">
          <ac:chgData name="Takehara Kazuyo" userId="6c1305eccc517997" providerId="LiveId" clId="{E19301F3-98D6-44BA-9B8F-10A0D5FAAD83}" dt="2021-07-14T09:45:26.549" v="1419" actId="1076"/>
          <ac:picMkLst>
            <pc:docMk/>
            <pc:sldMk cId="1493399352" sldId="276"/>
            <ac:picMk id="17" creationId="{20E74DDE-0273-4F49-B8F0-311371DA24D7}"/>
          </ac:picMkLst>
        </pc:picChg>
      </pc:sldChg>
      <pc:sldChg chg="delSp del mod delAnim">
        <pc:chgData name="Takehara Kazuyo" userId="6c1305eccc517997" providerId="LiveId" clId="{E19301F3-98D6-44BA-9B8F-10A0D5FAAD83}" dt="2021-07-14T09:01:58.429" v="1096" actId="2696"/>
        <pc:sldMkLst>
          <pc:docMk/>
          <pc:sldMk cId="2084668556" sldId="277"/>
        </pc:sldMkLst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2" creationId="{2D67A427-DDB6-46A3-8716-3F2AF63AF4AB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3" creationId="{3D674901-413E-412D-860D-212ED8616BC4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9" creationId="{DD61B60C-0EFE-4847-90DD-FAC2DDA18A83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11" creationId="{D24A4296-037C-4DA4-8DE4-B11878D7191E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12" creationId="{1779141B-9588-4977-8767-298C05BC5BD4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14" creationId="{514E610A-0F87-4C15-B2BF-9B1B5C2D5A13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15" creationId="{2930B843-A72E-4686-BD80-AEE6E2C08A9A}"/>
          </ac:spMkLst>
        </pc:spChg>
        <pc:spChg chg="del">
          <ac:chgData name="Takehara Kazuyo" userId="6c1305eccc517997" providerId="LiveId" clId="{E19301F3-98D6-44BA-9B8F-10A0D5FAAD83}" dt="2021-07-14T09:01:49.046" v="1095" actId="478"/>
          <ac:spMkLst>
            <pc:docMk/>
            <pc:sldMk cId="2084668556" sldId="277"/>
            <ac:spMk id="16" creationId="{1E575248-B0BD-44AB-8C0F-343AE4E02094}"/>
          </ac:spMkLst>
        </pc:spChg>
        <pc:picChg chg="del">
          <ac:chgData name="Takehara Kazuyo" userId="6c1305eccc517997" providerId="LiveId" clId="{E19301F3-98D6-44BA-9B8F-10A0D5FAAD83}" dt="2021-07-14T09:01:49.046" v="1095" actId="478"/>
          <ac:picMkLst>
            <pc:docMk/>
            <pc:sldMk cId="2084668556" sldId="277"/>
            <ac:picMk id="5" creationId="{D493ED02-05D5-46D8-B75C-25212482BA50}"/>
          </ac:picMkLst>
        </pc:picChg>
        <pc:picChg chg="del">
          <ac:chgData name="Takehara Kazuyo" userId="6c1305eccc517997" providerId="LiveId" clId="{E19301F3-98D6-44BA-9B8F-10A0D5FAAD83}" dt="2021-07-14T09:01:49.046" v="1095" actId="478"/>
          <ac:picMkLst>
            <pc:docMk/>
            <pc:sldMk cId="2084668556" sldId="277"/>
            <ac:picMk id="8" creationId="{3E38D4B6-8D2E-44E5-99F4-92849FB0943A}"/>
          </ac:picMkLst>
        </pc:picChg>
        <pc:picChg chg="del">
          <ac:chgData name="Takehara Kazuyo" userId="6c1305eccc517997" providerId="LiveId" clId="{E19301F3-98D6-44BA-9B8F-10A0D5FAAD83}" dt="2021-07-14T09:01:49.046" v="1095" actId="478"/>
          <ac:picMkLst>
            <pc:docMk/>
            <pc:sldMk cId="2084668556" sldId="277"/>
            <ac:picMk id="10" creationId="{0FE129BC-A91C-426A-A3C5-D91122A75F74}"/>
          </ac:picMkLst>
        </pc:picChg>
        <pc:picChg chg="del">
          <ac:chgData name="Takehara Kazuyo" userId="6c1305eccc517997" providerId="LiveId" clId="{E19301F3-98D6-44BA-9B8F-10A0D5FAAD83}" dt="2021-07-14T09:01:49.046" v="1095" actId="478"/>
          <ac:picMkLst>
            <pc:docMk/>
            <pc:sldMk cId="2084668556" sldId="277"/>
            <ac:picMk id="13" creationId="{A1DE4127-5EBE-431B-B7F3-0B51B75AD81C}"/>
          </ac:picMkLst>
        </pc:picChg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349558372" sldId="278"/>
        </pc:sldMkLst>
      </pc:sldChg>
      <pc:sldChg chg="addSp delSp modSp mod delAnim modAnim">
        <pc:chgData name="Takehara Kazuyo" userId="6c1305eccc517997" providerId="LiveId" clId="{E19301F3-98D6-44BA-9B8F-10A0D5FAAD83}" dt="2021-07-20T06:12:59.815" v="1557"/>
        <pc:sldMkLst>
          <pc:docMk/>
          <pc:sldMk cId="3122138469" sldId="279"/>
        </pc:sldMkLst>
        <pc:spChg chg="add mod">
          <ac:chgData name="Takehara Kazuyo" userId="6c1305eccc517997" providerId="LiveId" clId="{E19301F3-98D6-44BA-9B8F-10A0D5FAAD83}" dt="2021-07-14T09:11:34.185" v="1229" actId="403"/>
          <ac:spMkLst>
            <pc:docMk/>
            <pc:sldMk cId="3122138469" sldId="279"/>
            <ac:spMk id="2" creationId="{A9F2730E-DCE2-448C-BFD0-7FAA1CDFA7D8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8" creationId="{C7E2A5B8-74F1-4B07-A72E-C5C9D1873525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9" creationId="{6F1F66CC-B208-4BD9-BC52-2DFCF9E0AA7A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0" creationId="{4BA898FC-B09D-4D25-9B8D-F4DD04FA5B76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2" creationId="{9A54B5FC-BFEE-4C0C-83E1-CAFD07D64AF2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4" creationId="{E0386539-9F19-49B4-8CC8-36043CC7D42E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5" creationId="{F8D047E5-E7DB-44E5-879D-A13D8535ABED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6" creationId="{E3F8CBC1-DE87-4576-873B-90B9529AC06C}"/>
          </ac:spMkLst>
        </pc:spChg>
        <pc:spChg chg="mod">
          <ac:chgData name="Takehara Kazuyo" userId="6c1305eccc517997" providerId="LiveId" clId="{E19301F3-98D6-44BA-9B8F-10A0D5FAAD83}" dt="2021-07-14T09:10:07.533" v="1176"/>
          <ac:spMkLst>
            <pc:docMk/>
            <pc:sldMk cId="3122138469" sldId="279"/>
            <ac:spMk id="18" creationId="{58D2C00F-A501-4427-8514-47F7D60FC4FE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19" creationId="{D31A49F8-7994-4210-8C20-C72A9CBE2D7F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20" creationId="{80D8EED5-1C34-4204-BC3C-B9F4A45F242F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21" creationId="{C38E9979-CD22-4811-B5B1-D15A964E6C98}"/>
          </ac:spMkLst>
        </pc:spChg>
        <pc:spChg chg="del">
          <ac:chgData name="Takehara Kazuyo" userId="6c1305eccc517997" providerId="LiveId" clId="{E19301F3-98D6-44BA-9B8F-10A0D5FAAD83}" dt="2021-07-14T09:06:06.816" v="1127" actId="478"/>
          <ac:spMkLst>
            <pc:docMk/>
            <pc:sldMk cId="3122138469" sldId="279"/>
            <ac:spMk id="22" creationId="{D60EE474-508C-4B8A-B752-379D965C992D}"/>
          </ac:spMkLst>
        </pc:spChg>
        <pc:spChg chg="add mod">
          <ac:chgData name="Takehara Kazuyo" userId="6c1305eccc517997" providerId="LiveId" clId="{E19301F3-98D6-44BA-9B8F-10A0D5FAAD83}" dt="2021-07-14T09:12:44.715" v="1253" actId="20577"/>
          <ac:spMkLst>
            <pc:docMk/>
            <pc:sldMk cId="3122138469" sldId="279"/>
            <ac:spMk id="28" creationId="{830D6C6D-1F21-4EC3-8883-7B0596F3F306}"/>
          </ac:spMkLst>
        </pc:spChg>
        <pc:picChg chg="del">
          <ac:chgData name="Takehara Kazuyo" userId="6c1305eccc517997" providerId="LiveId" clId="{E19301F3-98D6-44BA-9B8F-10A0D5FAAD83}" dt="2021-07-14T09:06:06.816" v="1127" actId="478"/>
          <ac:picMkLst>
            <pc:docMk/>
            <pc:sldMk cId="3122138469" sldId="279"/>
            <ac:picMk id="3" creationId="{6E7D0741-3692-427B-BDB8-EF0190D4F56F}"/>
          </ac:picMkLst>
        </pc:picChg>
        <pc:picChg chg="del">
          <ac:chgData name="Takehara Kazuyo" userId="6c1305eccc517997" providerId="LiveId" clId="{E19301F3-98D6-44BA-9B8F-10A0D5FAAD83}" dt="2021-07-14T09:06:06.816" v="1127" actId="478"/>
          <ac:picMkLst>
            <pc:docMk/>
            <pc:sldMk cId="3122138469" sldId="279"/>
            <ac:picMk id="7" creationId="{3F3354F7-8EAD-49BC-8DFB-EB5D823BE995}"/>
          </ac:picMkLst>
        </pc:picChg>
        <pc:picChg chg="del">
          <ac:chgData name="Takehara Kazuyo" userId="6c1305eccc517997" providerId="LiveId" clId="{E19301F3-98D6-44BA-9B8F-10A0D5FAAD83}" dt="2021-07-14T09:06:06.816" v="1127" actId="478"/>
          <ac:picMkLst>
            <pc:docMk/>
            <pc:sldMk cId="3122138469" sldId="279"/>
            <ac:picMk id="11" creationId="{FAA9F9C8-4456-4B9C-8434-67093D03C050}"/>
          </ac:picMkLst>
        </pc:picChg>
        <pc:picChg chg="del">
          <ac:chgData name="Takehara Kazuyo" userId="6c1305eccc517997" providerId="LiveId" clId="{E19301F3-98D6-44BA-9B8F-10A0D5FAAD83}" dt="2021-07-14T09:06:06.816" v="1127" actId="478"/>
          <ac:picMkLst>
            <pc:docMk/>
            <pc:sldMk cId="3122138469" sldId="279"/>
            <ac:picMk id="13" creationId="{35BE7370-F892-4B81-822D-9713A5CC9C0B}"/>
          </ac:picMkLst>
        </pc:picChg>
        <pc:picChg chg="del">
          <ac:chgData name="Takehara Kazuyo" userId="6c1305eccc517997" providerId="LiveId" clId="{E19301F3-98D6-44BA-9B8F-10A0D5FAAD83}" dt="2021-07-14T09:06:06.816" v="1127" actId="478"/>
          <ac:picMkLst>
            <pc:docMk/>
            <pc:sldMk cId="3122138469" sldId="279"/>
            <ac:picMk id="17" creationId="{51EEA8BA-1BCE-4A55-98D3-A86479A0163B}"/>
          </ac:picMkLst>
        </pc:picChg>
        <pc:picChg chg="add mod">
          <ac:chgData name="Takehara Kazuyo" userId="6c1305eccc517997" providerId="LiveId" clId="{E19301F3-98D6-44BA-9B8F-10A0D5FAAD83}" dt="2021-07-14T09:09:23.092" v="1166" actId="1038"/>
          <ac:picMkLst>
            <pc:docMk/>
            <pc:sldMk cId="3122138469" sldId="279"/>
            <ac:picMk id="23" creationId="{2F5864D4-0711-4A58-96A0-DE77BB537E62}"/>
          </ac:picMkLst>
        </pc:picChg>
        <pc:picChg chg="add mod">
          <ac:chgData name="Takehara Kazuyo" userId="6c1305eccc517997" providerId="LiveId" clId="{E19301F3-98D6-44BA-9B8F-10A0D5FAAD83}" dt="2021-07-14T09:09:23.092" v="1166" actId="1038"/>
          <ac:picMkLst>
            <pc:docMk/>
            <pc:sldMk cId="3122138469" sldId="279"/>
            <ac:picMk id="24" creationId="{29EB584E-E9C3-4C67-BD78-EDD830B2AC04}"/>
          </ac:picMkLst>
        </pc:picChg>
        <pc:picChg chg="add mod">
          <ac:chgData name="Takehara Kazuyo" userId="6c1305eccc517997" providerId="LiveId" clId="{E19301F3-98D6-44BA-9B8F-10A0D5FAAD83}" dt="2021-07-14T09:09:23.092" v="1166" actId="1038"/>
          <ac:picMkLst>
            <pc:docMk/>
            <pc:sldMk cId="3122138469" sldId="279"/>
            <ac:picMk id="25" creationId="{B15A4675-BA8F-4034-85A7-A771975E9E34}"/>
          </ac:picMkLst>
        </pc:picChg>
        <pc:picChg chg="add mod">
          <ac:chgData name="Takehara Kazuyo" userId="6c1305eccc517997" providerId="LiveId" clId="{E19301F3-98D6-44BA-9B8F-10A0D5FAAD83}" dt="2021-07-14T09:09:23.092" v="1166" actId="1038"/>
          <ac:picMkLst>
            <pc:docMk/>
            <pc:sldMk cId="3122138469" sldId="279"/>
            <ac:picMk id="26" creationId="{BEAD46B7-43EE-4C5E-A05F-15E32FC51A8F}"/>
          </ac:picMkLst>
        </pc:picChg>
        <pc:picChg chg="add mod">
          <ac:chgData name="Takehara Kazuyo" userId="6c1305eccc517997" providerId="LiveId" clId="{E19301F3-98D6-44BA-9B8F-10A0D5FAAD83}" dt="2021-07-14T09:11:40.581" v="1230" actId="1076"/>
          <ac:picMkLst>
            <pc:docMk/>
            <pc:sldMk cId="3122138469" sldId="279"/>
            <ac:picMk id="27" creationId="{4AE2270C-BFAA-45B5-9869-292BDAAFFC4C}"/>
          </ac:picMkLst>
        </pc:picChg>
      </pc:sldChg>
      <pc:sldChg chg="addSp delSp modSp mod delAnim">
        <pc:chgData name="Takehara Kazuyo" userId="6c1305eccc517997" providerId="LiveId" clId="{E19301F3-98D6-44BA-9B8F-10A0D5FAAD83}" dt="2021-07-14T09:01:23.171" v="1091" actId="1076"/>
        <pc:sldMkLst>
          <pc:docMk/>
          <pc:sldMk cId="2555045600" sldId="280"/>
        </pc:sldMkLst>
        <pc:spChg chg="del">
          <ac:chgData name="Takehara Kazuyo" userId="6c1305eccc517997" providerId="LiveId" clId="{E19301F3-98D6-44BA-9B8F-10A0D5FAAD83}" dt="2021-07-14T09:00:59.076" v="1085" actId="478"/>
          <ac:spMkLst>
            <pc:docMk/>
            <pc:sldMk cId="2555045600" sldId="280"/>
            <ac:spMk id="2" creationId="{2D67A427-DDB6-46A3-8716-3F2AF63AF4AB}"/>
          </ac:spMkLst>
        </pc:spChg>
        <pc:spChg chg="del">
          <ac:chgData name="Takehara Kazuyo" userId="6c1305eccc517997" providerId="LiveId" clId="{E19301F3-98D6-44BA-9B8F-10A0D5FAAD83}" dt="2021-07-14T09:00:59.076" v="1085" actId="478"/>
          <ac:spMkLst>
            <pc:docMk/>
            <pc:sldMk cId="2555045600" sldId="280"/>
            <ac:spMk id="3" creationId="{3D674901-413E-412D-860D-212ED8616BC4}"/>
          </ac:spMkLst>
        </pc:spChg>
        <pc:picChg chg="del">
          <ac:chgData name="Takehara Kazuyo" userId="6c1305eccc517997" providerId="LiveId" clId="{E19301F3-98D6-44BA-9B8F-10A0D5FAAD83}" dt="2021-07-14T09:00:59.076" v="1085" actId="478"/>
          <ac:picMkLst>
            <pc:docMk/>
            <pc:sldMk cId="2555045600" sldId="280"/>
            <ac:picMk id="5" creationId="{D493ED02-05D5-46D8-B75C-25212482BA50}"/>
          </ac:picMkLst>
        </pc:picChg>
        <pc:picChg chg="add mod modCrop">
          <ac:chgData name="Takehara Kazuyo" userId="6c1305eccc517997" providerId="LiveId" clId="{E19301F3-98D6-44BA-9B8F-10A0D5FAAD83}" dt="2021-07-14T09:01:23.171" v="1091" actId="1076"/>
          <ac:picMkLst>
            <pc:docMk/>
            <pc:sldMk cId="2555045600" sldId="280"/>
            <ac:picMk id="6" creationId="{D23386F2-80AE-4B8D-9A84-8EC7D7A85258}"/>
          </ac:picMkLst>
        </pc:picChg>
        <pc:picChg chg="del">
          <ac:chgData name="Takehara Kazuyo" userId="6c1305eccc517997" providerId="LiveId" clId="{E19301F3-98D6-44BA-9B8F-10A0D5FAAD83}" dt="2021-07-14T09:00:59.076" v="1085" actId="478"/>
          <ac:picMkLst>
            <pc:docMk/>
            <pc:sldMk cId="2555045600" sldId="280"/>
            <ac:picMk id="8" creationId="{3E38D4B6-8D2E-44E5-99F4-92849FB0943A}"/>
          </ac:picMkLst>
        </pc:picChg>
        <pc:picChg chg="del">
          <ac:chgData name="Takehara Kazuyo" userId="6c1305eccc517997" providerId="LiveId" clId="{E19301F3-98D6-44BA-9B8F-10A0D5FAAD83}" dt="2021-07-14T09:00:59.076" v="1085" actId="478"/>
          <ac:picMkLst>
            <pc:docMk/>
            <pc:sldMk cId="2555045600" sldId="280"/>
            <ac:picMk id="10" creationId="{0FE129BC-A91C-426A-A3C5-D91122A75F74}"/>
          </ac:picMkLst>
        </pc:picChg>
        <pc:picChg chg="del">
          <ac:chgData name="Takehara Kazuyo" userId="6c1305eccc517997" providerId="LiveId" clId="{E19301F3-98D6-44BA-9B8F-10A0D5FAAD83}" dt="2021-07-14T09:00:59.076" v="1085" actId="478"/>
          <ac:picMkLst>
            <pc:docMk/>
            <pc:sldMk cId="2555045600" sldId="280"/>
            <ac:picMk id="13" creationId="{A1DE4127-5EBE-431B-B7F3-0B51B75AD81C}"/>
          </ac:picMkLst>
        </pc:picChg>
      </pc:sldChg>
      <pc:sldChg chg="addSp delSp modSp mod">
        <pc:chgData name="Takehara Kazuyo" userId="6c1305eccc517997" providerId="LiveId" clId="{E19301F3-98D6-44BA-9B8F-10A0D5FAAD83}" dt="2021-07-14T09:04:14.970" v="1112" actId="14100"/>
        <pc:sldMkLst>
          <pc:docMk/>
          <pc:sldMk cId="2002668726" sldId="281"/>
        </pc:sldMkLst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8" creationId="{7FBF877B-6C95-4A40-85E8-01919395EC83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9" creationId="{843401B8-1E97-4A34-96ED-108152D8D3F6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10" creationId="{928BD717-CB25-4EE4-B718-CB29CEAACFC8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12" creationId="{0C194CC6-4655-40ED-B568-457925B0973F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14" creationId="{89B479D0-8DE2-4F61-9930-03B299977649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15" creationId="{44E1F1F0-5907-482A-A4F8-20540313ED0A}"/>
          </ac:spMkLst>
        </pc:spChg>
        <pc:spChg chg="del">
          <ac:chgData name="Takehara Kazuyo" userId="6c1305eccc517997" providerId="LiveId" clId="{E19301F3-98D6-44BA-9B8F-10A0D5FAAD83}" dt="2021-07-14T09:02:03.133" v="1097" actId="478"/>
          <ac:spMkLst>
            <pc:docMk/>
            <pc:sldMk cId="2002668726" sldId="281"/>
            <ac:spMk id="18" creationId="{58D2C00F-A501-4427-8514-47F7D60FC4FE}"/>
          </ac:spMkLst>
        </pc:spChg>
        <pc:picChg chg="del">
          <ac:chgData name="Takehara Kazuyo" userId="6c1305eccc517997" providerId="LiveId" clId="{E19301F3-98D6-44BA-9B8F-10A0D5FAAD83}" dt="2021-07-14T09:02:03.133" v="1097" actId="478"/>
          <ac:picMkLst>
            <pc:docMk/>
            <pc:sldMk cId="2002668726" sldId="281"/>
            <ac:picMk id="3" creationId="{6E7D0741-3692-427B-BDB8-EF0190D4F56F}"/>
          </ac:picMkLst>
        </pc:picChg>
        <pc:picChg chg="add mod modCrop">
          <ac:chgData name="Takehara Kazuyo" userId="6c1305eccc517997" providerId="LiveId" clId="{E19301F3-98D6-44BA-9B8F-10A0D5FAAD83}" dt="2021-07-14T09:04:08.765" v="1110" actId="1076"/>
          <ac:picMkLst>
            <pc:docMk/>
            <pc:sldMk cId="2002668726" sldId="281"/>
            <ac:picMk id="4" creationId="{362B3439-DFC1-445D-A7A5-B9F33ECAEA3F}"/>
          </ac:picMkLst>
        </pc:picChg>
        <pc:picChg chg="add mod modCrop">
          <ac:chgData name="Takehara Kazuyo" userId="6c1305eccc517997" providerId="LiveId" clId="{E19301F3-98D6-44BA-9B8F-10A0D5FAAD83}" dt="2021-07-14T09:04:14.970" v="1112" actId="14100"/>
          <ac:picMkLst>
            <pc:docMk/>
            <pc:sldMk cId="2002668726" sldId="281"/>
            <ac:picMk id="6" creationId="{1F9B3C98-EAA9-47CE-A8B6-1DDF463D7F13}"/>
          </ac:picMkLst>
        </pc:picChg>
        <pc:picChg chg="del">
          <ac:chgData name="Takehara Kazuyo" userId="6c1305eccc517997" providerId="LiveId" clId="{E19301F3-98D6-44BA-9B8F-10A0D5FAAD83}" dt="2021-07-14T09:02:03.133" v="1097" actId="478"/>
          <ac:picMkLst>
            <pc:docMk/>
            <pc:sldMk cId="2002668726" sldId="281"/>
            <ac:picMk id="7" creationId="{3F3354F7-8EAD-49BC-8DFB-EB5D823BE995}"/>
          </ac:picMkLst>
        </pc:picChg>
        <pc:picChg chg="del">
          <ac:chgData name="Takehara Kazuyo" userId="6c1305eccc517997" providerId="LiveId" clId="{E19301F3-98D6-44BA-9B8F-10A0D5FAAD83}" dt="2021-07-14T09:02:03.133" v="1097" actId="478"/>
          <ac:picMkLst>
            <pc:docMk/>
            <pc:sldMk cId="2002668726" sldId="281"/>
            <ac:picMk id="11" creationId="{FAA9F9C8-4456-4B9C-8434-67093D03C050}"/>
          </ac:picMkLst>
        </pc:picChg>
        <pc:picChg chg="del">
          <ac:chgData name="Takehara Kazuyo" userId="6c1305eccc517997" providerId="LiveId" clId="{E19301F3-98D6-44BA-9B8F-10A0D5FAAD83}" dt="2021-07-14T09:02:03.133" v="1097" actId="478"/>
          <ac:picMkLst>
            <pc:docMk/>
            <pc:sldMk cId="2002668726" sldId="281"/>
            <ac:picMk id="13" creationId="{35BE7370-F892-4B81-822D-9713A5CC9C0B}"/>
          </ac:picMkLst>
        </pc:picChg>
        <pc:picChg chg="del">
          <ac:chgData name="Takehara Kazuyo" userId="6c1305eccc517997" providerId="LiveId" clId="{E19301F3-98D6-44BA-9B8F-10A0D5FAAD83}" dt="2021-07-14T09:02:03.133" v="1097" actId="478"/>
          <ac:picMkLst>
            <pc:docMk/>
            <pc:sldMk cId="2002668726" sldId="281"/>
            <ac:picMk id="17" creationId="{51EEA8BA-1BCE-4A55-98D3-A86479A0163B}"/>
          </ac:picMkLst>
        </pc:picChg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004232403" sldId="282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90765443" sldId="283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466318975" sldId="284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882864639" sldId="285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350629563" sldId="286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904397142" sldId="287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993244037" sldId="288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759805166" sldId="289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496699639" sldId="290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628355677" sldId="291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200389723" sldId="292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743825074" sldId="293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479464932" sldId="294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915502656" sldId="295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306835379" sldId="296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984148856" sldId="297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636788695" sldId="298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458697163" sldId="299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065169083" sldId="300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435026969" sldId="301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07575389" sldId="302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068476842" sldId="303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337230830" sldId="304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797315794" sldId="305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89435620" sldId="306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463071254" sldId="307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4226861012" sldId="308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976773436" sldId="309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606245485" sldId="310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972375166" sldId="311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978514472" sldId="312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36563075" sldId="313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125465350" sldId="314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041131526" sldId="315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803235651" sldId="316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07643470" sldId="317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45146144" sldId="318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871250036" sldId="319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1250606338" sldId="320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472163586" sldId="321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2306067029" sldId="322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875652433" sldId="323"/>
        </pc:sldMkLst>
      </pc:sldChg>
      <pc:sldChg chg="addSp delSp modSp mod">
        <pc:chgData name="Takehara Kazuyo" userId="6c1305eccc517997" providerId="LiveId" clId="{E19301F3-98D6-44BA-9B8F-10A0D5FAAD83}" dt="2021-07-14T09:13:57.186" v="1262" actId="12788"/>
        <pc:sldMkLst>
          <pc:docMk/>
          <pc:sldMk cId="3299593483" sldId="324"/>
        </pc:sldMkLst>
        <pc:picChg chg="del">
          <ac:chgData name="Takehara Kazuyo" userId="6c1305eccc517997" providerId="LiveId" clId="{E19301F3-98D6-44BA-9B8F-10A0D5FAAD83}" dt="2021-07-14T09:13:28.856" v="1255" actId="478"/>
          <ac:picMkLst>
            <pc:docMk/>
            <pc:sldMk cId="3299593483" sldId="324"/>
            <ac:picMk id="3" creationId="{CA6AE117-2BBB-4E88-8081-F5215B87BB8D}"/>
          </ac:picMkLst>
        </pc:picChg>
        <pc:picChg chg="add mod modCrop">
          <ac:chgData name="Takehara Kazuyo" userId="6c1305eccc517997" providerId="LiveId" clId="{E19301F3-98D6-44BA-9B8F-10A0D5FAAD83}" dt="2021-07-14T09:13:57.186" v="1262" actId="12788"/>
          <ac:picMkLst>
            <pc:docMk/>
            <pc:sldMk cId="3299593483" sldId="324"/>
            <ac:picMk id="4" creationId="{5D357159-F912-4BEF-BF37-0494651784FA}"/>
          </ac:picMkLst>
        </pc:picChg>
      </pc:sldChg>
      <pc:sldChg chg="del">
        <pc:chgData name="Takehara Kazuyo" userId="6c1305eccc517997" providerId="LiveId" clId="{E19301F3-98D6-44BA-9B8F-10A0D5FAAD83}" dt="2021-07-14T09:13:32.401" v="1256" actId="2696"/>
        <pc:sldMkLst>
          <pc:docMk/>
          <pc:sldMk cId="3600710606" sldId="325"/>
        </pc:sldMkLst>
      </pc:sldChg>
      <pc:sldChg chg="del">
        <pc:chgData name="Takehara Kazuyo" userId="6c1305eccc517997" providerId="LiveId" clId="{E19301F3-98D6-44BA-9B8F-10A0D5FAAD83}" dt="2021-07-14T09:13:25.940" v="1254" actId="2696"/>
        <pc:sldMkLst>
          <pc:docMk/>
          <pc:sldMk cId="3564216078" sldId="327"/>
        </pc:sldMkLst>
      </pc:sldChg>
      <pc:sldChg chg="add del setBg">
        <pc:chgData name="Takehara Kazuyo" userId="6c1305eccc517997" providerId="LiveId" clId="{E19301F3-98D6-44BA-9B8F-10A0D5FAAD83}" dt="2021-07-14T06:46:16.130" v="134"/>
        <pc:sldMkLst>
          <pc:docMk/>
          <pc:sldMk cId="2286181293" sldId="328"/>
        </pc:sldMkLst>
      </pc:sldChg>
      <pc:sldChg chg="addSp delSp modSp add mod delAnim modAnim">
        <pc:chgData name="Takehara Kazuyo" userId="6c1305eccc517997" providerId="LiveId" clId="{E19301F3-98D6-44BA-9B8F-10A0D5FAAD83}" dt="2021-07-20T06:06:41.864" v="1506"/>
        <pc:sldMkLst>
          <pc:docMk/>
          <pc:sldMk cId="3335841695" sldId="328"/>
        </pc:sldMkLst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26" creationId="{49FE4CB8-141C-4C53-817A-661BEEF59983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27" creationId="{9244555C-0B09-4D86-A7BB-DF99F92BF65A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28" creationId="{3B06E62F-10E1-4350-98A5-C86AC6979EA4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29" creationId="{8A6F09AF-4F94-48F1-9A66-D54BF58A01EB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30" creationId="{4FF2C65C-D72A-43CA-AAD7-5C70C95E0AA7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31" creationId="{7B714744-09E2-4B63-8BF7-161C38B4C11B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32" creationId="{3190A02C-C6EC-4ED2-B0FC-58AA9C4130D6}"/>
          </ac:spMkLst>
        </pc:spChg>
        <pc:spChg chg="del">
          <ac:chgData name="Takehara Kazuyo" userId="6c1305eccc517997" providerId="LiveId" clId="{E19301F3-98D6-44BA-9B8F-10A0D5FAAD83}" dt="2021-07-14T06:46:29.086" v="137" actId="478"/>
          <ac:spMkLst>
            <pc:docMk/>
            <pc:sldMk cId="3335841695" sldId="328"/>
            <ac:spMk id="33" creationId="{86200088-2CF0-490D-95C6-4A8D4C003BBF}"/>
          </ac:spMkLst>
        </pc:spChg>
        <pc:spChg chg="add mod">
          <ac:chgData name="Takehara Kazuyo" userId="6c1305eccc517997" providerId="LiveId" clId="{E19301F3-98D6-44BA-9B8F-10A0D5FAAD83}" dt="2021-07-14T09:32:40.993" v="1310" actId="1076"/>
          <ac:spMkLst>
            <pc:docMk/>
            <pc:sldMk cId="3335841695" sldId="328"/>
            <ac:spMk id="36" creationId="{C79EFE6B-9E6F-4220-ABC8-57FDB1DD1D58}"/>
          </ac:spMkLst>
        </pc:spChg>
        <pc:spChg chg="add mod">
          <ac:chgData name="Takehara Kazuyo" userId="6c1305eccc517997" providerId="LiveId" clId="{E19301F3-98D6-44BA-9B8F-10A0D5FAAD83}" dt="2021-07-14T09:32:44.628" v="1311" actId="1076"/>
          <ac:spMkLst>
            <pc:docMk/>
            <pc:sldMk cId="3335841695" sldId="328"/>
            <ac:spMk id="37" creationId="{5626DECA-9BF4-41E1-8B5A-D7C2A4CD76C2}"/>
          </ac:spMkLst>
        </pc:spChg>
        <pc:spChg chg="add mod">
          <ac:chgData name="Takehara Kazuyo" userId="6c1305eccc517997" providerId="LiveId" clId="{E19301F3-98D6-44BA-9B8F-10A0D5FAAD83}" dt="2021-07-14T09:33:39.582" v="1336" actId="1038"/>
          <ac:spMkLst>
            <pc:docMk/>
            <pc:sldMk cId="3335841695" sldId="328"/>
            <ac:spMk id="38" creationId="{C6D5AC2D-0DCA-4DBA-BC90-91AB410D16A5}"/>
          </ac:spMkLst>
        </pc:spChg>
        <pc:spChg chg="add mod">
          <ac:chgData name="Takehara Kazuyo" userId="6c1305eccc517997" providerId="LiveId" clId="{E19301F3-98D6-44BA-9B8F-10A0D5FAAD83}" dt="2021-07-14T09:32:46.682" v="1312" actId="1076"/>
          <ac:spMkLst>
            <pc:docMk/>
            <pc:sldMk cId="3335841695" sldId="328"/>
            <ac:spMk id="39" creationId="{595FD186-B984-4072-A9E0-9122D6725A0D}"/>
          </ac:spMkLst>
        </pc:spChg>
        <pc:spChg chg="add mod">
          <ac:chgData name="Takehara Kazuyo" userId="6c1305eccc517997" providerId="LiveId" clId="{E19301F3-98D6-44BA-9B8F-10A0D5FAAD83}" dt="2021-07-14T09:33:23.360" v="1324" actId="403"/>
          <ac:spMkLst>
            <pc:docMk/>
            <pc:sldMk cId="3335841695" sldId="328"/>
            <ac:spMk id="40" creationId="{E0E31A85-3DC0-4090-8892-F7227607E86E}"/>
          </ac:spMkLst>
        </pc:spChg>
        <pc:spChg chg="add mod">
          <ac:chgData name="Takehara Kazuyo" userId="6c1305eccc517997" providerId="LiveId" clId="{E19301F3-98D6-44BA-9B8F-10A0D5FAAD83}" dt="2021-07-14T09:34:01.759" v="1338" actId="20577"/>
          <ac:spMkLst>
            <pc:docMk/>
            <pc:sldMk cId="3335841695" sldId="328"/>
            <ac:spMk id="41" creationId="{4C718A33-2763-45AD-9A77-5BAF745E839B}"/>
          </ac:spMkLst>
        </pc:spChg>
        <pc:spChg chg="add mod">
          <ac:chgData name="Takehara Kazuyo" userId="6c1305eccc517997" providerId="LiveId" clId="{E19301F3-98D6-44BA-9B8F-10A0D5FAAD83}" dt="2021-07-14T09:33:50.691" v="1337" actId="120"/>
          <ac:spMkLst>
            <pc:docMk/>
            <pc:sldMk cId="3335841695" sldId="328"/>
            <ac:spMk id="42" creationId="{1B67EE43-C4D6-4677-AA4B-20CB941C38B1}"/>
          </ac:spMkLst>
        </pc:spChg>
        <pc:spChg chg="add mod">
          <ac:chgData name="Takehara Kazuyo" userId="6c1305eccc517997" providerId="LiveId" clId="{E19301F3-98D6-44BA-9B8F-10A0D5FAAD83}" dt="2021-07-14T09:32:53.196" v="1314" actId="1076"/>
          <ac:spMkLst>
            <pc:docMk/>
            <pc:sldMk cId="3335841695" sldId="328"/>
            <ac:spMk id="43" creationId="{01DAB0BA-5962-4380-8AB3-010C202C002F}"/>
          </ac:spMkLst>
        </pc:spChg>
        <pc:picChg chg="add mod">
          <ac:chgData name="Takehara Kazuyo" userId="6c1305eccc517997" providerId="LiveId" clId="{E19301F3-98D6-44BA-9B8F-10A0D5FAAD83}" dt="2021-07-14T09:32:38.316" v="1309" actId="14100"/>
          <ac:picMkLst>
            <pc:docMk/>
            <pc:sldMk cId="3335841695" sldId="328"/>
            <ac:picMk id="16" creationId="{D0D88681-5DB1-4C7F-A991-1D779F9C869B}"/>
          </ac:picMkLst>
        </pc:picChg>
        <pc:picChg chg="add mod">
          <ac:chgData name="Takehara Kazuyo" userId="6c1305eccc517997" providerId="LiveId" clId="{E19301F3-98D6-44BA-9B8F-10A0D5FAAD83}" dt="2021-07-14T06:46:35.045" v="138"/>
          <ac:picMkLst>
            <pc:docMk/>
            <pc:sldMk cId="3335841695" sldId="328"/>
            <ac:picMk id="17" creationId="{0A02A828-0622-4621-A698-DE67F0E2EE1F}"/>
          </ac:picMkLst>
        </pc:picChg>
        <pc:picChg chg="add mod">
          <ac:chgData name="Takehara Kazuyo" userId="6c1305eccc517997" providerId="LiveId" clId="{E19301F3-98D6-44BA-9B8F-10A0D5FAAD83}" dt="2021-07-14T06:46:35.045" v="138"/>
          <ac:picMkLst>
            <pc:docMk/>
            <pc:sldMk cId="3335841695" sldId="328"/>
            <ac:picMk id="18" creationId="{4F63BEF8-6DF4-4088-88F7-257AB31D9200}"/>
          </ac:picMkLst>
        </pc:picChg>
        <pc:picChg chg="add del mod">
          <ac:chgData name="Takehara Kazuyo" userId="6c1305eccc517997" providerId="LiveId" clId="{E19301F3-98D6-44BA-9B8F-10A0D5FAAD83}" dt="2021-07-20T06:06:40.389" v="1505" actId="478"/>
          <ac:picMkLst>
            <pc:docMk/>
            <pc:sldMk cId="3335841695" sldId="328"/>
            <ac:picMk id="19" creationId="{51320208-0461-4D7F-BEB3-C98F6A5C59AD}"/>
          </ac:picMkLst>
        </pc:picChg>
        <pc:picChg chg="add del mod">
          <ac:chgData name="Takehara Kazuyo" userId="6c1305eccc517997" providerId="LiveId" clId="{E19301F3-98D6-44BA-9B8F-10A0D5FAAD83}" dt="2021-07-20T06:06:40.389" v="1505" actId="478"/>
          <ac:picMkLst>
            <pc:docMk/>
            <pc:sldMk cId="3335841695" sldId="328"/>
            <ac:picMk id="20" creationId="{5FF1F653-8E07-4797-9D64-8257E4EDF313}"/>
          </ac:picMkLst>
        </pc:picChg>
        <pc:picChg chg="add mod">
          <ac:chgData name="Takehara Kazuyo" userId="6c1305eccc517997" providerId="LiveId" clId="{E19301F3-98D6-44BA-9B8F-10A0D5FAAD83}" dt="2021-07-20T06:06:41.864" v="1506"/>
          <ac:picMkLst>
            <pc:docMk/>
            <pc:sldMk cId="3335841695" sldId="328"/>
            <ac:picMk id="21" creationId="{0E7ECF3E-6332-4FAE-AFB5-923350DC4BEB}"/>
          </ac:picMkLst>
        </pc:picChg>
        <pc:picChg chg="del">
          <ac:chgData name="Takehara Kazuyo" userId="6c1305eccc517997" providerId="LiveId" clId="{E19301F3-98D6-44BA-9B8F-10A0D5FAAD83}" dt="2021-07-14T06:46:24.804" v="136" actId="478"/>
          <ac:picMkLst>
            <pc:docMk/>
            <pc:sldMk cId="3335841695" sldId="328"/>
            <ac:picMk id="21" creationId="{7D7199B9-1539-4809-8A62-D17280D329EA}"/>
          </ac:picMkLst>
        </pc:picChg>
        <pc:picChg chg="del">
          <ac:chgData name="Takehara Kazuyo" userId="6c1305eccc517997" providerId="LiveId" clId="{E19301F3-98D6-44BA-9B8F-10A0D5FAAD83}" dt="2021-07-14T06:46:29.086" v="137" actId="478"/>
          <ac:picMkLst>
            <pc:docMk/>
            <pc:sldMk cId="3335841695" sldId="328"/>
            <ac:picMk id="22" creationId="{9D6848D5-457A-4CA4-A318-C513EEACFBB6}"/>
          </ac:picMkLst>
        </pc:picChg>
        <pc:picChg chg="add mod">
          <ac:chgData name="Takehara Kazuyo" userId="6c1305eccc517997" providerId="LiveId" clId="{E19301F3-98D6-44BA-9B8F-10A0D5FAAD83}" dt="2021-07-20T06:06:41.864" v="1506"/>
          <ac:picMkLst>
            <pc:docMk/>
            <pc:sldMk cId="3335841695" sldId="328"/>
            <ac:picMk id="22" creationId="{F381BBD7-C69A-4A68-823D-49E4C8903369}"/>
          </ac:picMkLst>
        </pc:picChg>
        <pc:picChg chg="add mod">
          <ac:chgData name="Takehara Kazuyo" userId="6c1305eccc517997" providerId="LiveId" clId="{E19301F3-98D6-44BA-9B8F-10A0D5FAAD83}" dt="2021-07-20T06:06:41.864" v="1506"/>
          <ac:picMkLst>
            <pc:docMk/>
            <pc:sldMk cId="3335841695" sldId="328"/>
            <ac:picMk id="23" creationId="{048F9298-32CB-4BC1-ACEE-1789CE372716}"/>
          </ac:picMkLst>
        </pc:picChg>
        <pc:picChg chg="del">
          <ac:chgData name="Takehara Kazuyo" userId="6c1305eccc517997" providerId="LiveId" clId="{E19301F3-98D6-44BA-9B8F-10A0D5FAAD83}" dt="2021-07-14T06:46:29.086" v="137" actId="478"/>
          <ac:picMkLst>
            <pc:docMk/>
            <pc:sldMk cId="3335841695" sldId="328"/>
            <ac:picMk id="23" creationId="{3475DF6D-D08D-418E-80FE-230D6BE7C42C}"/>
          </ac:picMkLst>
        </pc:picChg>
        <pc:picChg chg="del">
          <ac:chgData name="Takehara Kazuyo" userId="6c1305eccc517997" providerId="LiveId" clId="{E19301F3-98D6-44BA-9B8F-10A0D5FAAD83}" dt="2021-07-14T06:46:29.086" v="137" actId="478"/>
          <ac:picMkLst>
            <pc:docMk/>
            <pc:sldMk cId="3335841695" sldId="328"/>
            <ac:picMk id="24" creationId="{3F94D4F2-B6C2-401C-9255-025A2AB2597B}"/>
          </ac:picMkLst>
        </pc:picChg>
        <pc:picChg chg="add mod">
          <ac:chgData name="Takehara Kazuyo" userId="6c1305eccc517997" providerId="LiveId" clId="{E19301F3-98D6-44BA-9B8F-10A0D5FAAD83}" dt="2021-07-20T06:06:41.864" v="1506"/>
          <ac:picMkLst>
            <pc:docMk/>
            <pc:sldMk cId="3335841695" sldId="328"/>
            <ac:picMk id="24" creationId="{B1099601-DA6B-4C96-BD8B-D765170DF876}"/>
          </ac:picMkLst>
        </pc:picChg>
        <pc:picChg chg="del">
          <ac:chgData name="Takehara Kazuyo" userId="6c1305eccc517997" providerId="LiveId" clId="{E19301F3-98D6-44BA-9B8F-10A0D5FAAD83}" dt="2021-07-14T06:46:29.086" v="137" actId="478"/>
          <ac:picMkLst>
            <pc:docMk/>
            <pc:sldMk cId="3335841695" sldId="328"/>
            <ac:picMk id="25" creationId="{644587E7-5176-4044-BECF-5EB359E736E4}"/>
          </ac:picMkLst>
        </pc:picChg>
        <pc:picChg chg="add del mod">
          <ac:chgData name="Takehara Kazuyo" userId="6c1305eccc517997" providerId="LiveId" clId="{E19301F3-98D6-44BA-9B8F-10A0D5FAAD83}" dt="2021-07-20T06:06:40.389" v="1505" actId="478"/>
          <ac:picMkLst>
            <pc:docMk/>
            <pc:sldMk cId="3335841695" sldId="328"/>
            <ac:picMk id="34" creationId="{56A16874-3DAE-4461-925C-CB8D247C8345}"/>
          </ac:picMkLst>
        </pc:picChg>
        <pc:picChg chg="add del mod">
          <ac:chgData name="Takehara Kazuyo" userId="6c1305eccc517997" providerId="LiveId" clId="{E19301F3-98D6-44BA-9B8F-10A0D5FAAD83}" dt="2021-07-20T06:06:40.389" v="1505" actId="478"/>
          <ac:picMkLst>
            <pc:docMk/>
            <pc:sldMk cId="3335841695" sldId="328"/>
            <ac:picMk id="35" creationId="{C629849C-B62C-4871-9700-212835C36655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07:28.207" v="1514" actId="21"/>
        <pc:sldMkLst>
          <pc:docMk/>
          <pc:sldMk cId="1448643801" sldId="329"/>
        </pc:sldMkLst>
        <pc:picChg chg="add del mod">
          <ac:chgData name="Takehara Kazuyo" userId="6c1305eccc517997" providerId="LiveId" clId="{E19301F3-98D6-44BA-9B8F-10A0D5FAAD83}" dt="2021-07-20T06:07:17.630" v="1511" actId="478"/>
          <ac:picMkLst>
            <pc:docMk/>
            <pc:sldMk cId="1448643801" sldId="329"/>
            <ac:picMk id="3" creationId="{B53783C0-1540-4416-8777-8A1194EFA237}"/>
          </ac:picMkLst>
        </pc:picChg>
        <pc:picChg chg="add mod">
          <ac:chgData name="Takehara Kazuyo" userId="6c1305eccc517997" providerId="LiveId" clId="{E19301F3-98D6-44BA-9B8F-10A0D5FAAD83}" dt="2021-07-20T06:07:22.197" v="1513" actId="1076"/>
          <ac:picMkLst>
            <pc:docMk/>
            <pc:sldMk cId="1448643801" sldId="329"/>
            <ac:picMk id="4" creationId="{06CA2F0B-8FDE-4080-A200-6DD362C1C406}"/>
          </ac:picMkLst>
        </pc:picChg>
        <pc:picChg chg="add del mod">
          <ac:chgData name="Takehara Kazuyo" userId="6c1305eccc517997" providerId="LiveId" clId="{E19301F3-98D6-44BA-9B8F-10A0D5FAAD83}" dt="2021-07-14T06:56:34.620" v="491" actId="21"/>
          <ac:picMkLst>
            <pc:docMk/>
            <pc:sldMk cId="1448643801" sldId="329"/>
            <ac:picMk id="4" creationId="{CAA30A12-E832-4C2D-9BCC-A38CE0D450BC}"/>
          </ac:picMkLst>
        </pc:picChg>
        <pc:picChg chg="add del mod">
          <ac:chgData name="Takehara Kazuyo" userId="6c1305eccc517997" providerId="LiveId" clId="{E19301F3-98D6-44BA-9B8F-10A0D5FAAD83}" dt="2021-07-20T06:07:28.207" v="1514" actId="21"/>
          <ac:picMkLst>
            <pc:docMk/>
            <pc:sldMk cId="1448643801" sldId="329"/>
            <ac:picMk id="5" creationId="{3ED1BA5A-C6EF-4D39-BCB8-160AB6CAB2DD}"/>
          </ac:picMkLst>
        </pc:picChg>
        <pc:picChg chg="add del mod">
          <ac:chgData name="Takehara Kazuyo" userId="6c1305eccc517997" providerId="LiveId" clId="{E19301F3-98D6-44BA-9B8F-10A0D5FAAD83}" dt="2021-07-14T06:56:34.620" v="491" actId="21"/>
          <ac:picMkLst>
            <pc:docMk/>
            <pc:sldMk cId="1448643801" sldId="329"/>
            <ac:picMk id="5" creationId="{7FD5881C-9477-4C81-A186-54721ADE14E8}"/>
          </ac:picMkLst>
        </pc:picChg>
        <pc:picChg chg="mod modCrop">
          <ac:chgData name="Takehara Kazuyo" userId="6c1305eccc517997" providerId="LiveId" clId="{E19301F3-98D6-44BA-9B8F-10A0D5FAAD83}" dt="2021-07-14T06:54:39.977" v="468" actId="1076"/>
          <ac:picMkLst>
            <pc:docMk/>
            <pc:sldMk cId="1448643801" sldId="329"/>
            <ac:picMk id="6" creationId="{5BF23139-5AA1-49A6-9D6D-2782C2027827}"/>
          </ac:picMkLst>
        </pc:picChg>
        <pc:picChg chg="add del mod">
          <ac:chgData name="Takehara Kazuyo" userId="6c1305eccc517997" providerId="LiveId" clId="{E19301F3-98D6-44BA-9B8F-10A0D5FAAD83}" dt="2021-07-20T06:07:28.207" v="1514" actId="21"/>
          <ac:picMkLst>
            <pc:docMk/>
            <pc:sldMk cId="1448643801" sldId="329"/>
            <ac:picMk id="7" creationId="{32B013A6-1F1E-4DCC-9CB8-F51130C707BD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07:45.138" v="1521" actId="1076"/>
        <pc:sldMkLst>
          <pc:docMk/>
          <pc:sldMk cId="952500837" sldId="330"/>
        </pc:sldMkLst>
        <pc:picChg chg="add mod modCrop">
          <ac:chgData name="Takehara Kazuyo" userId="6c1305eccc517997" providerId="LiveId" clId="{E19301F3-98D6-44BA-9B8F-10A0D5FAAD83}" dt="2021-07-14T06:55:52.970" v="481" actId="1076"/>
          <ac:picMkLst>
            <pc:docMk/>
            <pc:sldMk cId="952500837" sldId="330"/>
            <ac:picMk id="3" creationId="{680CB164-8558-4C6A-B05B-D760DBD7B558}"/>
          </ac:picMkLst>
        </pc:picChg>
        <pc:picChg chg="add del mod">
          <ac:chgData name="Takehara Kazuyo" userId="6c1305eccc517997" providerId="LiveId" clId="{E19301F3-98D6-44BA-9B8F-10A0D5FAAD83}" dt="2021-07-20T06:07:41.234" v="1519" actId="478"/>
          <ac:picMkLst>
            <pc:docMk/>
            <pc:sldMk cId="952500837" sldId="330"/>
            <ac:picMk id="4" creationId="{7B9F23EB-F05C-4844-AE32-35CFE8993B51}"/>
          </ac:picMkLst>
        </pc:picChg>
        <pc:picChg chg="add mod">
          <ac:chgData name="Takehara Kazuyo" userId="6c1305eccc517997" providerId="LiveId" clId="{E19301F3-98D6-44BA-9B8F-10A0D5FAAD83}" dt="2021-07-20T06:07:45.138" v="1521" actId="1076"/>
          <ac:picMkLst>
            <pc:docMk/>
            <pc:sldMk cId="952500837" sldId="330"/>
            <ac:picMk id="5" creationId="{85D0A982-6659-4137-85D5-0D35FB9908E1}"/>
          </ac:picMkLst>
        </pc:picChg>
      </pc:sldChg>
      <pc:sldChg chg="addSp modSp new mod modAnim">
        <pc:chgData name="Takehara Kazuyo" userId="6c1305eccc517997" providerId="LiveId" clId="{E19301F3-98D6-44BA-9B8F-10A0D5FAAD83}" dt="2021-07-20T06:07:58.209" v="1522"/>
        <pc:sldMkLst>
          <pc:docMk/>
          <pc:sldMk cId="349121964" sldId="331"/>
        </pc:sldMkLst>
        <pc:picChg chg="add mod modCrop">
          <ac:chgData name="Takehara Kazuyo" userId="6c1305eccc517997" providerId="LiveId" clId="{E19301F3-98D6-44BA-9B8F-10A0D5FAAD83}" dt="2021-07-14T06:58:11.254" v="510" actId="1076"/>
          <ac:picMkLst>
            <pc:docMk/>
            <pc:sldMk cId="349121964" sldId="331"/>
            <ac:picMk id="3" creationId="{9DEBADDA-8720-4408-AD28-B8FC0C9430F1}"/>
          </ac:picMkLst>
        </pc:picChg>
        <pc:picChg chg="add mod">
          <ac:chgData name="Takehara Kazuyo" userId="6c1305eccc517997" providerId="LiveId" clId="{E19301F3-98D6-44BA-9B8F-10A0D5FAAD83}" dt="2021-07-14T06:58:28.931" v="512" actId="1076"/>
          <ac:picMkLst>
            <pc:docMk/>
            <pc:sldMk cId="349121964" sldId="331"/>
            <ac:picMk id="4" creationId="{7E218F0E-F6D2-4D1A-B811-17DB5FC8FFDC}"/>
          </ac:picMkLst>
        </pc:picChg>
      </pc:sldChg>
      <pc:sldChg chg="add del">
        <pc:chgData name="Takehara Kazuyo" userId="6c1305eccc517997" providerId="LiveId" clId="{E19301F3-98D6-44BA-9B8F-10A0D5FAAD83}" dt="2021-07-14T06:56:54.432" v="498"/>
        <pc:sldMkLst>
          <pc:docMk/>
          <pc:sldMk cId="2761246542" sldId="331"/>
        </pc:sldMkLst>
      </pc:sldChg>
      <pc:sldChg chg="add del">
        <pc:chgData name="Takehara Kazuyo" userId="6c1305eccc517997" providerId="LiveId" clId="{E19301F3-98D6-44BA-9B8F-10A0D5FAAD83}" dt="2021-07-14T06:56:20.296" v="486"/>
        <pc:sldMkLst>
          <pc:docMk/>
          <pc:sldMk cId="3163791936" sldId="331"/>
        </pc:sldMkLst>
      </pc:sldChg>
      <pc:sldChg chg="addSp delSp modSp mod delAnim modAnim">
        <pc:chgData name="Takehara Kazuyo" userId="6c1305eccc517997" providerId="LiveId" clId="{E19301F3-98D6-44BA-9B8F-10A0D5FAAD83}" dt="2021-07-20T06:08:07.244" v="1524"/>
        <pc:sldMkLst>
          <pc:docMk/>
          <pc:sldMk cId="3663558042" sldId="332"/>
        </pc:sldMkLst>
        <pc:spChg chg="add mod">
          <ac:chgData name="Takehara Kazuyo" userId="6c1305eccc517997" providerId="LiveId" clId="{E19301F3-98D6-44BA-9B8F-10A0D5FAAD83}" dt="2021-07-14T06:59:59.635" v="542" actId="1076"/>
          <ac:spMkLst>
            <pc:docMk/>
            <pc:sldMk cId="3663558042" sldId="332"/>
            <ac:spMk id="5" creationId="{70CA6209-C5C1-476C-973C-CFCC88D61887}"/>
          </ac:spMkLst>
        </pc:spChg>
        <pc:spChg chg="add mod">
          <ac:chgData name="Takehara Kazuyo" userId="6c1305eccc517997" providerId="LiveId" clId="{E19301F3-98D6-44BA-9B8F-10A0D5FAAD83}" dt="2021-07-14T07:00:06.897" v="544" actId="1076"/>
          <ac:spMkLst>
            <pc:docMk/>
            <pc:sldMk cId="3663558042" sldId="332"/>
            <ac:spMk id="6" creationId="{8CAFCC22-33C9-4647-BF45-DCD1EEE170C5}"/>
          </ac:spMkLst>
        </pc:spChg>
        <pc:spChg chg="add mod">
          <ac:chgData name="Takehara Kazuyo" userId="6c1305eccc517997" providerId="LiveId" clId="{E19301F3-98D6-44BA-9B8F-10A0D5FAAD83}" dt="2021-07-14T07:00:13.204" v="551" actId="1036"/>
          <ac:spMkLst>
            <pc:docMk/>
            <pc:sldMk cId="3663558042" sldId="332"/>
            <ac:spMk id="7" creationId="{97BCDF95-9CB8-49B4-BF38-6165204B36B3}"/>
          </ac:spMkLst>
        </pc:spChg>
        <pc:picChg chg="add mod">
          <ac:chgData name="Takehara Kazuyo" userId="6c1305eccc517997" providerId="LiveId" clId="{E19301F3-98D6-44BA-9B8F-10A0D5FAAD83}" dt="2021-07-14T06:59:04.942" v="513"/>
          <ac:picMkLst>
            <pc:docMk/>
            <pc:sldMk cId="3663558042" sldId="332"/>
            <ac:picMk id="3" creationId="{B46D26EF-ADDE-4B50-B05C-ECC619AA452D}"/>
          </ac:picMkLst>
        </pc:picChg>
        <pc:picChg chg="add del mod">
          <ac:chgData name="Takehara Kazuyo" userId="6c1305eccc517997" providerId="LiveId" clId="{E19301F3-98D6-44BA-9B8F-10A0D5FAAD83}" dt="2021-07-20T06:08:06.733" v="1523" actId="478"/>
          <ac:picMkLst>
            <pc:docMk/>
            <pc:sldMk cId="3663558042" sldId="332"/>
            <ac:picMk id="4" creationId="{05DAF6BE-F7B9-413D-A39A-4CB7103E5C7D}"/>
          </ac:picMkLst>
        </pc:picChg>
        <pc:picChg chg="add mod">
          <ac:chgData name="Takehara Kazuyo" userId="6c1305eccc517997" providerId="LiveId" clId="{E19301F3-98D6-44BA-9B8F-10A0D5FAAD83}" dt="2021-07-20T06:08:07.244" v="1524"/>
          <ac:picMkLst>
            <pc:docMk/>
            <pc:sldMk cId="3663558042" sldId="332"/>
            <ac:picMk id="8" creationId="{97900A80-2E37-4FB9-9C12-B75C8AFA0D34}"/>
          </ac:picMkLst>
        </pc:picChg>
      </pc:sldChg>
      <pc:sldChg chg="addSp modSp new mod">
        <pc:chgData name="Takehara Kazuyo" userId="6c1305eccc517997" providerId="LiveId" clId="{E19301F3-98D6-44BA-9B8F-10A0D5FAAD83}" dt="2021-07-14T07:01:02.235" v="560" actId="1076"/>
        <pc:sldMkLst>
          <pc:docMk/>
          <pc:sldMk cId="3038396171" sldId="333"/>
        </pc:sldMkLst>
        <pc:picChg chg="add mod modCrop">
          <ac:chgData name="Takehara Kazuyo" userId="6c1305eccc517997" providerId="LiveId" clId="{E19301F3-98D6-44BA-9B8F-10A0D5FAAD83}" dt="2021-07-14T07:01:02.235" v="560" actId="1076"/>
          <ac:picMkLst>
            <pc:docMk/>
            <pc:sldMk cId="3038396171" sldId="333"/>
            <ac:picMk id="3" creationId="{3D16CFF1-95BE-409F-B7A7-5A3CC94D5C78}"/>
          </ac:picMkLst>
        </pc:picChg>
      </pc:sldChg>
      <pc:sldChg chg="modSp add mod">
        <pc:chgData name="Takehara Kazuyo" userId="6c1305eccc517997" providerId="LiveId" clId="{E19301F3-98D6-44BA-9B8F-10A0D5FAAD83}" dt="2021-07-14T07:04:00.953" v="582" actId="1076"/>
        <pc:sldMkLst>
          <pc:docMk/>
          <pc:sldMk cId="3313069091" sldId="334"/>
        </pc:sldMkLst>
        <pc:picChg chg="mod modCrop">
          <ac:chgData name="Takehara Kazuyo" userId="6c1305eccc517997" providerId="LiveId" clId="{E19301F3-98D6-44BA-9B8F-10A0D5FAAD83}" dt="2021-07-14T07:04:00.953" v="582" actId="1076"/>
          <ac:picMkLst>
            <pc:docMk/>
            <pc:sldMk cId="3313069091" sldId="334"/>
            <ac:picMk id="3" creationId="{3D16CFF1-95BE-409F-B7A7-5A3CC94D5C78}"/>
          </ac:picMkLst>
        </pc:picChg>
      </pc:sldChg>
      <pc:sldChg chg="addSp delSp modSp add mod">
        <pc:chgData name="Takehara Kazuyo" userId="6c1305eccc517997" providerId="LiveId" clId="{E19301F3-98D6-44BA-9B8F-10A0D5FAAD83}" dt="2021-07-14T07:02:10.088" v="569" actId="12788"/>
        <pc:sldMkLst>
          <pc:docMk/>
          <pc:sldMk cId="2037091224" sldId="335"/>
        </pc:sldMkLst>
        <pc:picChg chg="del">
          <ac:chgData name="Takehara Kazuyo" userId="6c1305eccc517997" providerId="LiveId" clId="{E19301F3-98D6-44BA-9B8F-10A0D5FAAD83}" dt="2021-07-14T07:01:09.138" v="562" actId="478"/>
          <ac:picMkLst>
            <pc:docMk/>
            <pc:sldMk cId="2037091224" sldId="335"/>
            <ac:picMk id="3" creationId="{3D16CFF1-95BE-409F-B7A7-5A3CC94D5C78}"/>
          </ac:picMkLst>
        </pc:picChg>
        <pc:picChg chg="add mod modCrop">
          <ac:chgData name="Takehara Kazuyo" userId="6c1305eccc517997" providerId="LiveId" clId="{E19301F3-98D6-44BA-9B8F-10A0D5FAAD83}" dt="2021-07-14T07:02:10.088" v="569" actId="12788"/>
          <ac:picMkLst>
            <pc:docMk/>
            <pc:sldMk cId="2037091224" sldId="335"/>
            <ac:picMk id="4" creationId="{15B324BB-707B-4D1E-BDF3-2FE6F1A5CDE4}"/>
          </ac:picMkLst>
        </pc:picChg>
      </pc:sldChg>
      <pc:sldChg chg="addSp modSp add mod">
        <pc:chgData name="Takehara Kazuyo" userId="6c1305eccc517997" providerId="LiveId" clId="{E19301F3-98D6-44BA-9B8F-10A0D5FAAD83}" dt="2021-07-14T09:36:53.054" v="1347" actId="14100"/>
        <pc:sldMkLst>
          <pc:docMk/>
          <pc:sldMk cId="3521708481" sldId="336"/>
        </pc:sldMkLst>
        <pc:picChg chg="add mod modCrop">
          <ac:chgData name="Takehara Kazuyo" userId="6c1305eccc517997" providerId="LiveId" clId="{E19301F3-98D6-44BA-9B8F-10A0D5FAAD83}" dt="2021-07-14T09:36:16.344" v="1341" actId="14100"/>
          <ac:picMkLst>
            <pc:docMk/>
            <pc:sldMk cId="3521708481" sldId="336"/>
            <ac:picMk id="3" creationId="{F2E2BF4F-144F-40E4-9B95-72AE6EC0B712}"/>
          </ac:picMkLst>
        </pc:picChg>
        <pc:picChg chg="add mod modCrop">
          <ac:chgData name="Takehara Kazuyo" userId="6c1305eccc517997" providerId="LiveId" clId="{E19301F3-98D6-44BA-9B8F-10A0D5FAAD83}" dt="2021-07-14T09:36:53.054" v="1347" actId="14100"/>
          <ac:picMkLst>
            <pc:docMk/>
            <pc:sldMk cId="3521708481" sldId="336"/>
            <ac:picMk id="4" creationId="{3A777790-9E8C-4C81-BBAD-77F674BD90E9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08:44.939" v="1526"/>
        <pc:sldMkLst>
          <pc:docMk/>
          <pc:sldMk cId="3282706487" sldId="337"/>
        </pc:sldMkLst>
        <pc:picChg chg="add mod">
          <ac:chgData name="Takehara Kazuyo" userId="6c1305eccc517997" providerId="LiveId" clId="{E19301F3-98D6-44BA-9B8F-10A0D5FAAD83}" dt="2021-07-20T06:08:44.939" v="1526"/>
          <ac:picMkLst>
            <pc:docMk/>
            <pc:sldMk cId="3282706487" sldId="337"/>
            <ac:picMk id="4" creationId="{CC592C50-CE6B-4580-9AD8-509A86BB3D56}"/>
          </ac:picMkLst>
        </pc:picChg>
        <pc:picChg chg="del">
          <ac:chgData name="Takehara Kazuyo" userId="6c1305eccc517997" providerId="LiveId" clId="{E19301F3-98D6-44BA-9B8F-10A0D5FAAD83}" dt="2021-07-20T06:08:44.172" v="1525" actId="478"/>
          <ac:picMkLst>
            <pc:docMk/>
            <pc:sldMk cId="3282706487" sldId="337"/>
            <ac:picMk id="7" creationId="{57C73200-5F46-4599-ABD1-4CE27A897E8F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08:58.232" v="1528"/>
        <pc:sldMkLst>
          <pc:docMk/>
          <pc:sldMk cId="1000705582" sldId="338"/>
        </pc:sldMkLst>
        <pc:picChg chg="del">
          <ac:chgData name="Takehara Kazuyo" userId="6c1305eccc517997" providerId="LiveId" clId="{E19301F3-98D6-44BA-9B8F-10A0D5FAAD83}" dt="2021-07-20T06:08:57.941" v="1527" actId="478"/>
          <ac:picMkLst>
            <pc:docMk/>
            <pc:sldMk cId="1000705582" sldId="338"/>
            <ac:picMk id="3" creationId="{B53783C0-1540-4416-8777-8A1194EFA237}"/>
          </ac:picMkLst>
        </pc:picChg>
        <pc:picChg chg="add mod">
          <ac:chgData name="Takehara Kazuyo" userId="6c1305eccc517997" providerId="LiveId" clId="{E19301F3-98D6-44BA-9B8F-10A0D5FAAD83}" dt="2021-07-20T06:08:58.232" v="1528"/>
          <ac:picMkLst>
            <pc:docMk/>
            <pc:sldMk cId="1000705582" sldId="338"/>
            <ac:picMk id="4" creationId="{63D70A13-371C-453B-962C-68B1259425B8}"/>
          </ac:picMkLst>
        </pc:picChg>
      </pc:sldChg>
      <pc:sldChg chg="add del">
        <pc:chgData name="Takehara Kazuyo" userId="6c1305eccc517997" providerId="LiveId" clId="{E19301F3-98D6-44BA-9B8F-10A0D5FAAD83}" dt="2021-07-14T07:04:24.691" v="584" actId="2696"/>
        <pc:sldMkLst>
          <pc:docMk/>
          <pc:sldMk cId="2749760546" sldId="339"/>
        </pc:sldMkLst>
      </pc:sldChg>
      <pc:sldChg chg="addSp delSp modSp add mod delAnim modAnim">
        <pc:chgData name="Takehara Kazuyo" userId="6c1305eccc517997" providerId="LiveId" clId="{E19301F3-98D6-44BA-9B8F-10A0D5FAAD83}" dt="2021-07-20T06:09:12.970" v="1530"/>
        <pc:sldMkLst>
          <pc:docMk/>
          <pc:sldMk cId="1844675570" sldId="340"/>
        </pc:sldMkLst>
        <pc:picChg chg="del">
          <ac:chgData name="Takehara Kazuyo" userId="6c1305eccc517997" providerId="LiveId" clId="{E19301F3-98D6-44BA-9B8F-10A0D5FAAD83}" dt="2021-07-20T06:09:03.551" v="1529" actId="478"/>
          <ac:picMkLst>
            <pc:docMk/>
            <pc:sldMk cId="1844675570" sldId="340"/>
            <ac:picMk id="4" creationId="{7B9F23EB-F05C-4844-AE32-35CFE8993B51}"/>
          </ac:picMkLst>
        </pc:picChg>
        <pc:picChg chg="add mod">
          <ac:chgData name="Takehara Kazuyo" userId="6c1305eccc517997" providerId="LiveId" clId="{E19301F3-98D6-44BA-9B8F-10A0D5FAAD83}" dt="2021-07-20T06:09:12.970" v="1530"/>
          <ac:picMkLst>
            <pc:docMk/>
            <pc:sldMk cId="1844675570" sldId="340"/>
            <ac:picMk id="5" creationId="{5C7048DA-98C2-4496-9BED-81A17207BEBC}"/>
          </ac:picMkLst>
        </pc:picChg>
      </pc:sldChg>
      <pc:sldChg chg="addSp modSp new mod modAnim">
        <pc:chgData name="Takehara Kazuyo" userId="6c1305eccc517997" providerId="LiveId" clId="{E19301F3-98D6-44BA-9B8F-10A0D5FAAD83}" dt="2021-07-20T06:09:47.804" v="1533"/>
        <pc:sldMkLst>
          <pc:docMk/>
          <pc:sldMk cId="254998017" sldId="341"/>
        </pc:sldMkLst>
        <pc:picChg chg="add mod modCrop">
          <ac:chgData name="Takehara Kazuyo" userId="6c1305eccc517997" providerId="LiveId" clId="{E19301F3-98D6-44BA-9B8F-10A0D5FAAD83}" dt="2021-07-14T09:38:46.790" v="1356" actId="1076"/>
          <ac:picMkLst>
            <pc:docMk/>
            <pc:sldMk cId="254998017" sldId="341"/>
            <ac:picMk id="3" creationId="{0FF8C409-BE94-4BF7-8A34-B7721258ACC3}"/>
          </ac:picMkLst>
        </pc:picChg>
        <pc:picChg chg="add mod modCrop">
          <ac:chgData name="Takehara Kazuyo" userId="6c1305eccc517997" providerId="LiveId" clId="{E19301F3-98D6-44BA-9B8F-10A0D5FAAD83}" dt="2021-07-14T09:38:11.014" v="1350" actId="1076"/>
          <ac:picMkLst>
            <pc:docMk/>
            <pc:sldMk cId="254998017" sldId="341"/>
            <ac:picMk id="5" creationId="{7646628F-214E-464C-A047-147FA69BB543}"/>
          </ac:picMkLst>
        </pc:picChg>
        <pc:picChg chg="add mod">
          <ac:chgData name="Takehara Kazuyo" userId="6c1305eccc517997" providerId="LiveId" clId="{E19301F3-98D6-44BA-9B8F-10A0D5FAAD83}" dt="2021-07-14T09:38:11.014" v="1350" actId="1076"/>
          <ac:picMkLst>
            <pc:docMk/>
            <pc:sldMk cId="254998017" sldId="341"/>
            <ac:picMk id="6" creationId="{51DEE9A2-A0C4-4961-84A2-68BDA02FAE5F}"/>
          </ac:picMkLst>
        </pc:picChg>
        <pc:picChg chg="add mod">
          <ac:chgData name="Takehara Kazuyo" userId="6c1305eccc517997" providerId="LiveId" clId="{E19301F3-98D6-44BA-9B8F-10A0D5FAAD83}" dt="2021-07-14T09:38:11.014" v="1350" actId="1076"/>
          <ac:picMkLst>
            <pc:docMk/>
            <pc:sldMk cId="254998017" sldId="341"/>
            <ac:picMk id="7" creationId="{F17A0E31-8D8C-42D5-AA30-F29924068ED6}"/>
          </ac:picMkLst>
        </pc:picChg>
        <pc:picChg chg="add mod">
          <ac:chgData name="Takehara Kazuyo" userId="6c1305eccc517997" providerId="LiveId" clId="{E19301F3-98D6-44BA-9B8F-10A0D5FAAD83}" dt="2021-07-14T09:38:11.014" v="1350" actId="1076"/>
          <ac:picMkLst>
            <pc:docMk/>
            <pc:sldMk cId="254998017" sldId="341"/>
            <ac:picMk id="8" creationId="{28A5D2F6-C3CB-41AB-A1B4-41850DC7ADD2}"/>
          </ac:picMkLst>
        </pc:picChg>
        <pc:picChg chg="add mod modCrop">
          <ac:chgData name="Takehara Kazuyo" userId="6c1305eccc517997" providerId="LiveId" clId="{E19301F3-98D6-44BA-9B8F-10A0D5FAAD83}" dt="2021-07-14T09:38:27.266" v="1354" actId="14100"/>
          <ac:picMkLst>
            <pc:docMk/>
            <pc:sldMk cId="254998017" sldId="341"/>
            <ac:picMk id="9" creationId="{2653B54C-38AE-431E-844A-E7CB13ED91E7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10:00.410" v="1535"/>
        <pc:sldMkLst>
          <pc:docMk/>
          <pc:sldMk cId="1026713666" sldId="342"/>
        </pc:sldMkLst>
        <pc:spChg chg="add mod ord">
          <ac:chgData name="Takehara Kazuyo" userId="6c1305eccc517997" providerId="LiveId" clId="{E19301F3-98D6-44BA-9B8F-10A0D5FAAD83}" dt="2021-07-14T09:40:45.893" v="1367" actId="1076"/>
          <ac:spMkLst>
            <pc:docMk/>
            <pc:sldMk cId="1026713666" sldId="342"/>
            <ac:spMk id="9" creationId="{169CFE52-1CB7-4C7C-9424-8F2204529727}"/>
          </ac:spMkLst>
        </pc:spChg>
        <pc:picChg chg="mod modCrop">
          <ac:chgData name="Takehara Kazuyo" userId="6c1305eccc517997" providerId="LiveId" clId="{E19301F3-98D6-44BA-9B8F-10A0D5FAAD83}" dt="2021-07-14T09:39:59.280" v="1361" actId="14100"/>
          <ac:picMkLst>
            <pc:docMk/>
            <pc:sldMk cId="1026713666" sldId="342"/>
            <ac:picMk id="3" creationId="{0FF8C409-BE94-4BF7-8A34-B7721258ACC3}"/>
          </ac:picMkLst>
        </pc:picChg>
        <pc:picChg chg="add del mod ord">
          <ac:chgData name="Takehara Kazuyo" userId="6c1305eccc517997" providerId="LiveId" clId="{E19301F3-98D6-44BA-9B8F-10A0D5FAAD83}" dt="2021-07-20T06:10:00.031" v="1534" actId="478"/>
          <ac:picMkLst>
            <pc:docMk/>
            <pc:sldMk cId="1026713666" sldId="342"/>
            <ac:picMk id="4" creationId="{2C835D0E-61EA-421A-875E-EB2606D2C5AC}"/>
          </ac:picMkLst>
        </pc:picChg>
        <pc:picChg chg="mod ord modCrop">
          <ac:chgData name="Takehara Kazuyo" userId="6c1305eccc517997" providerId="LiveId" clId="{E19301F3-98D6-44BA-9B8F-10A0D5FAAD83}" dt="2021-07-14T09:40:31.024" v="1365" actId="166"/>
          <ac:picMkLst>
            <pc:docMk/>
            <pc:sldMk cId="1026713666" sldId="342"/>
            <ac:picMk id="5" creationId="{7646628F-214E-464C-A047-147FA69BB543}"/>
          </ac:picMkLst>
        </pc:picChg>
        <pc:picChg chg="add del mod ord">
          <ac:chgData name="Takehara Kazuyo" userId="6c1305eccc517997" providerId="LiveId" clId="{E19301F3-98D6-44BA-9B8F-10A0D5FAAD83}" dt="2021-07-20T06:10:00.031" v="1534" actId="478"/>
          <ac:picMkLst>
            <pc:docMk/>
            <pc:sldMk cId="1026713666" sldId="342"/>
            <ac:picMk id="6" creationId="{21D65E20-F39D-4047-BE63-1CD4BFE9CE8A}"/>
          </ac:picMkLst>
        </pc:picChg>
        <pc:picChg chg="add del mod ord">
          <ac:chgData name="Takehara Kazuyo" userId="6c1305eccc517997" providerId="LiveId" clId="{E19301F3-98D6-44BA-9B8F-10A0D5FAAD83}" dt="2021-07-20T06:10:00.031" v="1534" actId="478"/>
          <ac:picMkLst>
            <pc:docMk/>
            <pc:sldMk cId="1026713666" sldId="342"/>
            <ac:picMk id="7" creationId="{F11E15AA-1ADF-4721-8C9B-1D6416DB638F}"/>
          </ac:picMkLst>
        </pc:picChg>
        <pc:picChg chg="add mod ord">
          <ac:chgData name="Takehara Kazuyo" userId="6c1305eccc517997" providerId="LiveId" clId="{E19301F3-98D6-44BA-9B8F-10A0D5FAAD83}" dt="2021-07-14T09:40:45.893" v="1367" actId="1076"/>
          <ac:picMkLst>
            <pc:docMk/>
            <pc:sldMk cId="1026713666" sldId="342"/>
            <ac:picMk id="8" creationId="{F1AF9FBD-B625-4F42-B6B0-09FCC16D6AF9}"/>
          </ac:picMkLst>
        </pc:picChg>
        <pc:picChg chg="add mod">
          <ac:chgData name="Takehara Kazuyo" userId="6c1305eccc517997" providerId="LiveId" clId="{E19301F3-98D6-44BA-9B8F-10A0D5FAAD83}" dt="2021-07-14T09:40:04.173" v="1362"/>
          <ac:picMkLst>
            <pc:docMk/>
            <pc:sldMk cId="1026713666" sldId="342"/>
            <ac:picMk id="10" creationId="{ADFE5300-97CF-472F-A620-D800D8FB4348}"/>
          </ac:picMkLst>
        </pc:picChg>
        <pc:picChg chg="add mod">
          <ac:chgData name="Takehara Kazuyo" userId="6c1305eccc517997" providerId="LiveId" clId="{E19301F3-98D6-44BA-9B8F-10A0D5FAAD83}" dt="2021-07-20T06:10:00.410" v="1535"/>
          <ac:picMkLst>
            <pc:docMk/>
            <pc:sldMk cId="1026713666" sldId="342"/>
            <ac:picMk id="11" creationId="{E183CBAC-BA93-4040-8F0C-B75CC64F8EFA}"/>
          </ac:picMkLst>
        </pc:picChg>
        <pc:picChg chg="add mod">
          <ac:chgData name="Takehara Kazuyo" userId="6c1305eccc517997" providerId="LiveId" clId="{E19301F3-98D6-44BA-9B8F-10A0D5FAAD83}" dt="2021-07-20T06:10:00.410" v="1535"/>
          <ac:picMkLst>
            <pc:docMk/>
            <pc:sldMk cId="1026713666" sldId="342"/>
            <ac:picMk id="12" creationId="{339A72DA-EA41-40A6-A931-B206B0E38512}"/>
          </ac:picMkLst>
        </pc:picChg>
        <pc:picChg chg="add mod">
          <ac:chgData name="Takehara Kazuyo" userId="6c1305eccc517997" providerId="LiveId" clId="{E19301F3-98D6-44BA-9B8F-10A0D5FAAD83}" dt="2021-07-20T06:10:00.410" v="1535"/>
          <ac:picMkLst>
            <pc:docMk/>
            <pc:sldMk cId="1026713666" sldId="342"/>
            <ac:picMk id="13" creationId="{C686386D-08B8-468F-90D1-11C060D2F5A0}"/>
          </ac:picMkLst>
        </pc:picChg>
      </pc:sldChg>
      <pc:sldChg chg="addSp modSp add mod">
        <pc:chgData name="Takehara Kazuyo" userId="6c1305eccc517997" providerId="LiveId" clId="{E19301F3-98D6-44BA-9B8F-10A0D5FAAD83}" dt="2021-07-14T09:42:05.667" v="1379" actId="14100"/>
        <pc:sldMkLst>
          <pc:docMk/>
          <pc:sldMk cId="2619644234" sldId="343"/>
        </pc:sldMkLst>
        <pc:picChg chg="mod ord modCrop">
          <ac:chgData name="Takehara Kazuyo" userId="6c1305eccc517997" providerId="LiveId" clId="{E19301F3-98D6-44BA-9B8F-10A0D5FAAD83}" dt="2021-07-14T09:41:27.988" v="1374" actId="166"/>
          <ac:picMkLst>
            <pc:docMk/>
            <pc:sldMk cId="2619644234" sldId="343"/>
            <ac:picMk id="3" creationId="{0FF8C409-BE94-4BF7-8A34-B7721258ACC3}"/>
          </ac:picMkLst>
        </pc:picChg>
        <pc:picChg chg="add mod">
          <ac:chgData name="Takehara Kazuyo" userId="6c1305eccc517997" providerId="LiveId" clId="{E19301F3-98D6-44BA-9B8F-10A0D5FAAD83}" dt="2021-07-14T09:41:21.244" v="1373" actId="1076"/>
          <ac:picMkLst>
            <pc:docMk/>
            <pc:sldMk cId="2619644234" sldId="343"/>
            <ac:picMk id="4" creationId="{8D6DFD9B-2CBD-456A-A85F-247F357A1528}"/>
          </ac:picMkLst>
        </pc:picChg>
        <pc:picChg chg="mod ord modCrop">
          <ac:chgData name="Takehara Kazuyo" userId="6c1305eccc517997" providerId="LiveId" clId="{E19301F3-98D6-44BA-9B8F-10A0D5FAAD83}" dt="2021-07-14T09:42:05.667" v="1379" actId="14100"/>
          <ac:picMkLst>
            <pc:docMk/>
            <pc:sldMk cId="2619644234" sldId="343"/>
            <ac:picMk id="5" creationId="{7646628F-214E-464C-A047-147FA69BB543}"/>
          </ac:picMkLst>
        </pc:picChg>
      </pc:sldChg>
      <pc:sldChg chg="addSp modSp new mod">
        <pc:chgData name="Takehara Kazuyo" userId="6c1305eccc517997" providerId="LiveId" clId="{E19301F3-98D6-44BA-9B8F-10A0D5FAAD83}" dt="2021-07-14T07:12:54.489" v="665" actId="1076"/>
        <pc:sldMkLst>
          <pc:docMk/>
          <pc:sldMk cId="3646035858" sldId="344"/>
        </pc:sldMkLst>
        <pc:spChg chg="add mod">
          <ac:chgData name="Takehara Kazuyo" userId="6c1305eccc517997" providerId="LiveId" clId="{E19301F3-98D6-44BA-9B8F-10A0D5FAAD83}" dt="2021-07-14T07:12:54.489" v="665" actId="1076"/>
          <ac:spMkLst>
            <pc:docMk/>
            <pc:sldMk cId="3646035858" sldId="344"/>
            <ac:spMk id="4" creationId="{F5D54A40-EA57-44F8-87E4-34905E796E52}"/>
          </ac:spMkLst>
        </pc:spChg>
        <pc:picChg chg="add mod modCrop">
          <ac:chgData name="Takehara Kazuyo" userId="6c1305eccc517997" providerId="LiveId" clId="{E19301F3-98D6-44BA-9B8F-10A0D5FAAD83}" dt="2021-07-14T07:12:20.044" v="660" actId="1076"/>
          <ac:picMkLst>
            <pc:docMk/>
            <pc:sldMk cId="3646035858" sldId="344"/>
            <ac:picMk id="3" creationId="{792D9B69-0C86-412B-B340-84FB755FEEE1}"/>
          </ac:picMkLst>
        </pc:picChg>
      </pc:sldChg>
      <pc:sldChg chg="addSp modSp new mod modAnim">
        <pc:chgData name="Takehara Kazuyo" userId="6c1305eccc517997" providerId="LiveId" clId="{E19301F3-98D6-44BA-9B8F-10A0D5FAAD83}" dt="2021-07-20T06:12:26.720" v="1551"/>
        <pc:sldMkLst>
          <pc:docMk/>
          <pc:sldMk cId="4124027975" sldId="345"/>
        </pc:sldMkLst>
        <pc:picChg chg="add mod modCrop">
          <ac:chgData name="Takehara Kazuyo" userId="6c1305eccc517997" providerId="LiveId" clId="{E19301F3-98D6-44BA-9B8F-10A0D5FAAD83}" dt="2021-07-14T08:57:01.641" v="1050" actId="14100"/>
          <ac:picMkLst>
            <pc:docMk/>
            <pc:sldMk cId="4124027975" sldId="345"/>
            <ac:picMk id="3" creationId="{168EE6E2-A4BF-4A0F-A64A-C440A4A43C4A}"/>
          </ac:picMkLst>
        </pc:picChg>
        <pc:picChg chg="add mod modCrop">
          <ac:chgData name="Takehara Kazuyo" userId="6c1305eccc517997" providerId="LiveId" clId="{E19301F3-98D6-44BA-9B8F-10A0D5FAAD83}" dt="2021-07-14T08:57:26.962" v="1052" actId="14100"/>
          <ac:picMkLst>
            <pc:docMk/>
            <pc:sldMk cId="4124027975" sldId="345"/>
            <ac:picMk id="4" creationId="{282BD3D5-3748-4A4A-8200-F47C5BC97E5B}"/>
          </ac:picMkLst>
        </pc:picChg>
        <pc:picChg chg="add mod modCrop">
          <ac:chgData name="Takehara Kazuyo" userId="6c1305eccc517997" providerId="LiveId" clId="{E19301F3-98D6-44BA-9B8F-10A0D5FAAD83}" dt="2021-07-14T08:58:01.498" v="1060" actId="14100"/>
          <ac:picMkLst>
            <pc:docMk/>
            <pc:sldMk cId="4124027975" sldId="345"/>
            <ac:picMk id="6" creationId="{9572426D-B9A0-46E2-96DD-019F7B1853A8}"/>
          </ac:picMkLst>
        </pc:picChg>
        <pc:picChg chg="add mod">
          <ac:chgData name="Takehara Kazuyo" userId="6c1305eccc517997" providerId="LiveId" clId="{E19301F3-98D6-44BA-9B8F-10A0D5FAAD83}" dt="2021-07-14T08:58:30.927" v="1062" actId="1076"/>
          <ac:picMkLst>
            <pc:docMk/>
            <pc:sldMk cId="4124027975" sldId="345"/>
            <ac:picMk id="7" creationId="{08A4DBD1-6008-4918-90E6-C7D657818397}"/>
          </ac:picMkLst>
        </pc:picChg>
        <pc:picChg chg="add mod">
          <ac:chgData name="Takehara Kazuyo" userId="6c1305eccc517997" providerId="LiveId" clId="{E19301F3-98D6-44BA-9B8F-10A0D5FAAD83}" dt="2021-07-14T08:58:46.516" v="1064" actId="1076"/>
          <ac:picMkLst>
            <pc:docMk/>
            <pc:sldMk cId="4124027975" sldId="345"/>
            <ac:picMk id="8" creationId="{AC6AC040-EA20-4955-A605-241D6C92F492}"/>
          </ac:picMkLst>
        </pc:picChg>
      </pc:sldChg>
      <pc:sldChg chg="addSp delSp modSp add mod delAnim modAnim">
        <pc:chgData name="Takehara Kazuyo" userId="6c1305eccc517997" providerId="LiveId" clId="{E19301F3-98D6-44BA-9B8F-10A0D5FAAD83}" dt="2021-07-20T06:12:43.004" v="1555" actId="1076"/>
        <pc:sldMkLst>
          <pc:docMk/>
          <pc:sldMk cId="1001442393" sldId="346"/>
        </pc:sldMkLst>
        <pc:spChg chg="add mod">
          <ac:chgData name="Takehara Kazuyo" userId="6c1305eccc517997" providerId="LiveId" clId="{E19301F3-98D6-44BA-9B8F-10A0D5FAAD83}" dt="2021-07-14T08:59:48.407" v="1074" actId="1076"/>
          <ac:spMkLst>
            <pc:docMk/>
            <pc:sldMk cId="1001442393" sldId="346"/>
            <ac:spMk id="9" creationId="{7E13755E-1966-4C8C-954E-D4F31F2FEA2A}"/>
          </ac:spMkLst>
        </pc:spChg>
        <pc:picChg chg="add del mod">
          <ac:chgData name="Takehara Kazuyo" userId="6c1305eccc517997" providerId="LiveId" clId="{E19301F3-98D6-44BA-9B8F-10A0D5FAAD83}" dt="2021-07-20T06:12:37.238" v="1552" actId="478"/>
          <ac:picMkLst>
            <pc:docMk/>
            <pc:sldMk cId="1001442393" sldId="346"/>
            <ac:picMk id="5" creationId="{CA3F984E-5599-47E1-8D87-C776E175136B}"/>
          </ac:picMkLst>
        </pc:picChg>
        <pc:picChg chg="mod modCrop">
          <ac:chgData name="Takehara Kazuyo" userId="6c1305eccc517997" providerId="LiveId" clId="{E19301F3-98D6-44BA-9B8F-10A0D5FAAD83}" dt="2021-07-14T08:59:15.532" v="1070" actId="1076"/>
          <ac:picMkLst>
            <pc:docMk/>
            <pc:sldMk cId="1001442393" sldId="346"/>
            <ac:picMk id="6" creationId="{9572426D-B9A0-46E2-96DD-019F7B1853A8}"/>
          </ac:picMkLst>
        </pc:picChg>
        <pc:picChg chg="add del mod">
          <ac:chgData name="Takehara Kazuyo" userId="6c1305eccc517997" providerId="LiveId" clId="{E19301F3-98D6-44BA-9B8F-10A0D5FAAD83}" dt="2021-07-20T06:12:38.285" v="1553" actId="478"/>
          <ac:picMkLst>
            <pc:docMk/>
            <pc:sldMk cId="1001442393" sldId="346"/>
            <ac:picMk id="7" creationId="{05469351-FEA1-4691-8291-A7336B2D12C2}"/>
          </ac:picMkLst>
        </pc:picChg>
        <pc:picChg chg="add mod">
          <ac:chgData name="Takehara Kazuyo" userId="6c1305eccc517997" providerId="LiveId" clId="{E19301F3-98D6-44BA-9B8F-10A0D5FAAD83}" dt="2021-07-14T08:59:48.407" v="1074" actId="1076"/>
          <ac:picMkLst>
            <pc:docMk/>
            <pc:sldMk cId="1001442393" sldId="346"/>
            <ac:picMk id="8" creationId="{D6533E61-AF20-4BC3-A198-4A8C0C489180}"/>
          </ac:picMkLst>
        </pc:picChg>
        <pc:picChg chg="add mod">
          <ac:chgData name="Takehara Kazuyo" userId="6c1305eccc517997" providerId="LiveId" clId="{E19301F3-98D6-44BA-9B8F-10A0D5FAAD83}" dt="2021-07-20T06:12:43.004" v="1555" actId="1076"/>
          <ac:picMkLst>
            <pc:docMk/>
            <pc:sldMk cId="1001442393" sldId="346"/>
            <ac:picMk id="10" creationId="{F4111EE9-10DA-4794-BBF9-6CCEDF7FCDD5}"/>
          </ac:picMkLst>
        </pc:picChg>
        <pc:picChg chg="add mod">
          <ac:chgData name="Takehara Kazuyo" userId="6c1305eccc517997" providerId="LiveId" clId="{E19301F3-98D6-44BA-9B8F-10A0D5FAAD83}" dt="2021-07-20T06:12:43.004" v="1555" actId="1076"/>
          <ac:picMkLst>
            <pc:docMk/>
            <pc:sldMk cId="1001442393" sldId="346"/>
            <ac:picMk id="11" creationId="{C8B46FEC-358B-401D-880D-7D33C0BC9E42}"/>
          </ac:picMkLst>
        </pc:picChg>
      </pc:sldChg>
      <pc:sldChg chg="modSp add mod">
        <pc:chgData name="Takehara Kazuyo" userId="6c1305eccc517997" providerId="LiveId" clId="{E19301F3-98D6-44BA-9B8F-10A0D5FAAD83}" dt="2021-07-14T09:00:35.804" v="1084" actId="1076"/>
        <pc:sldMkLst>
          <pc:docMk/>
          <pc:sldMk cId="3308765633" sldId="347"/>
        </pc:sldMkLst>
        <pc:picChg chg="mod">
          <ac:chgData name="Takehara Kazuyo" userId="6c1305eccc517997" providerId="LiveId" clId="{E19301F3-98D6-44BA-9B8F-10A0D5FAAD83}" dt="2021-07-14T09:00:18.342" v="1081" actId="1076"/>
          <ac:picMkLst>
            <pc:docMk/>
            <pc:sldMk cId="3308765633" sldId="347"/>
            <ac:picMk id="3" creationId="{168EE6E2-A4BF-4A0F-A64A-C440A4A43C4A}"/>
          </ac:picMkLst>
        </pc:picChg>
        <pc:picChg chg="mod modCrop">
          <ac:chgData name="Takehara Kazuyo" userId="6c1305eccc517997" providerId="LiveId" clId="{E19301F3-98D6-44BA-9B8F-10A0D5FAAD83}" dt="2021-07-14T09:00:35.804" v="1084" actId="1076"/>
          <ac:picMkLst>
            <pc:docMk/>
            <pc:sldMk cId="3308765633" sldId="347"/>
            <ac:picMk id="6" creationId="{9572426D-B9A0-46E2-96DD-019F7B1853A8}"/>
          </ac:picMkLst>
        </pc:picChg>
      </pc:sldChg>
      <pc:sldChg chg="modSp add mod">
        <pc:chgData name="Takehara Kazuyo" userId="6c1305eccc517997" providerId="LiveId" clId="{E19301F3-98D6-44BA-9B8F-10A0D5FAAD83}" dt="2021-07-14T09:01:43.345" v="1094" actId="14100"/>
        <pc:sldMkLst>
          <pc:docMk/>
          <pc:sldMk cId="2955369614" sldId="348"/>
        </pc:sldMkLst>
        <pc:spChg chg="mod">
          <ac:chgData name="Takehara Kazuyo" userId="6c1305eccc517997" providerId="LiveId" clId="{E19301F3-98D6-44BA-9B8F-10A0D5FAAD83}" dt="2021-07-14T09:01:43.345" v="1094" actId="14100"/>
          <ac:spMkLst>
            <pc:docMk/>
            <pc:sldMk cId="2955369614" sldId="348"/>
            <ac:spMk id="4" creationId="{F5D54A40-EA57-44F8-87E4-34905E796E52}"/>
          </ac:spMkLst>
        </pc:spChg>
      </pc:sldChg>
      <pc:sldChg chg="addSp delSp modSp add mod">
        <pc:chgData name="Takehara Kazuyo" userId="6c1305eccc517997" providerId="LiveId" clId="{E19301F3-98D6-44BA-9B8F-10A0D5FAAD83}" dt="2021-07-14T09:47:53.176" v="1475" actId="14100"/>
        <pc:sldMkLst>
          <pc:docMk/>
          <pc:sldMk cId="977651456" sldId="349"/>
        </pc:sldMkLst>
        <pc:picChg chg="add mod ord modCrop">
          <ac:chgData name="Takehara Kazuyo" userId="6c1305eccc517997" providerId="LiveId" clId="{E19301F3-98D6-44BA-9B8F-10A0D5FAAD83}" dt="2021-07-14T09:47:28.725" v="1456" actId="1038"/>
          <ac:picMkLst>
            <pc:docMk/>
            <pc:sldMk cId="977651456" sldId="349"/>
            <ac:picMk id="3" creationId="{A94CF092-1345-4502-9CB1-8359C569EA25}"/>
          </ac:picMkLst>
        </pc:picChg>
        <pc:picChg chg="mod modCrop">
          <ac:chgData name="Takehara Kazuyo" userId="6c1305eccc517997" providerId="LiveId" clId="{E19301F3-98D6-44BA-9B8F-10A0D5FAAD83}" dt="2021-07-14T09:47:53.176" v="1475" actId="14100"/>
          <ac:picMkLst>
            <pc:docMk/>
            <pc:sldMk cId="977651456" sldId="349"/>
            <ac:picMk id="4" creationId="{362B3439-DFC1-445D-A7A5-B9F33ECAEA3F}"/>
          </ac:picMkLst>
        </pc:picChg>
        <pc:picChg chg="del">
          <ac:chgData name="Takehara Kazuyo" userId="6c1305eccc517997" providerId="LiveId" clId="{E19301F3-98D6-44BA-9B8F-10A0D5FAAD83}" dt="2021-07-14T09:04:22.907" v="1113" actId="478"/>
          <ac:picMkLst>
            <pc:docMk/>
            <pc:sldMk cId="977651456" sldId="349"/>
            <ac:picMk id="6" creationId="{1F9B3C98-EAA9-47CE-A8B6-1DDF463D7F13}"/>
          </ac:picMkLst>
        </pc:picChg>
        <pc:picChg chg="add mod modCrop">
          <ac:chgData name="Takehara Kazuyo" userId="6c1305eccc517997" providerId="LiveId" clId="{E19301F3-98D6-44BA-9B8F-10A0D5FAAD83}" dt="2021-07-14T09:47:34.101" v="1471" actId="1038"/>
          <ac:picMkLst>
            <pc:docMk/>
            <pc:sldMk cId="977651456" sldId="349"/>
            <ac:picMk id="7" creationId="{E4F5C681-80AE-4204-8F00-9AE54FAEF5C4}"/>
          </ac:picMkLst>
        </pc:picChg>
        <pc:picChg chg="add mod modCrop">
          <ac:chgData name="Takehara Kazuyo" userId="6c1305eccc517997" providerId="LiveId" clId="{E19301F3-98D6-44BA-9B8F-10A0D5FAAD83}" dt="2021-07-14T09:10:12.979" v="1178" actId="1038"/>
          <ac:picMkLst>
            <pc:docMk/>
            <pc:sldMk cId="977651456" sldId="349"/>
            <ac:picMk id="8" creationId="{FABD3F5A-1432-4D06-9D24-00C2704094EF}"/>
          </ac:picMkLst>
        </pc:picChg>
        <pc:picChg chg="add mod modCrop">
          <ac:chgData name="Takehara Kazuyo" userId="6c1305eccc517997" providerId="LiveId" clId="{E19301F3-98D6-44BA-9B8F-10A0D5FAAD83}" dt="2021-07-14T09:11:44.115" v="1231" actId="1076"/>
          <ac:picMkLst>
            <pc:docMk/>
            <pc:sldMk cId="977651456" sldId="349"/>
            <ac:picMk id="9" creationId="{0DBB964D-054B-4792-A2FF-2ED2023B1DA7}"/>
          </ac:picMkLst>
        </pc:picChg>
      </pc:sldChg>
      <pc:sldChg chg="modSp mod">
        <pc:chgData name="Takehara Kazuyo" userId="6c1305eccc517997" providerId="LiveId" clId="{E19301F3-98D6-44BA-9B8F-10A0D5FAAD83}" dt="2021-07-14T09:14:24.337" v="1266" actId="14100"/>
        <pc:sldMkLst>
          <pc:docMk/>
          <pc:sldMk cId="3583812241" sldId="350"/>
        </pc:sldMkLst>
        <pc:spChg chg="mod">
          <ac:chgData name="Takehara Kazuyo" userId="6c1305eccc517997" providerId="LiveId" clId="{E19301F3-98D6-44BA-9B8F-10A0D5FAAD83}" dt="2021-07-14T09:14:24.337" v="1266" actId="14100"/>
          <ac:spMkLst>
            <pc:docMk/>
            <pc:sldMk cId="3583812241" sldId="350"/>
            <ac:spMk id="4" creationId="{F5D54A40-EA57-44F8-87E4-34905E796E52}"/>
          </ac:spMkLst>
        </pc:spChg>
        <pc:picChg chg="mod">
          <ac:chgData name="Takehara Kazuyo" userId="6c1305eccc517997" providerId="LiveId" clId="{E19301F3-98D6-44BA-9B8F-10A0D5FAAD83}" dt="2021-07-14T09:14:13.418" v="1264" actId="1076"/>
          <ac:picMkLst>
            <pc:docMk/>
            <pc:sldMk cId="3583812241" sldId="350"/>
            <ac:picMk id="3" creationId="{792D9B69-0C86-412B-B340-84FB755FEE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3E14C-D7A2-4718-93A2-01DF30C4A96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C7CD6-0DD3-42F3-BA6D-33C541F3E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69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83A0C-1B41-4286-93A9-65CB6ABE9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3CFF9C-DD5E-4230-B236-558BD5E3D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03CF9-0C3A-49D3-AC94-651D152F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C55B9-121A-448D-8A41-AD2E6E0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A4013-DE66-42A6-9A95-4D3A7607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37E42-96F4-4C8B-9FD5-819129CA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B76E1-D9B5-43DE-958A-E313F30FC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A8AB6-2AFD-4ED0-BC99-79F88303B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45363-61D8-4A0A-93F1-4292989F2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DACBB-2401-48A0-9882-F73CCE45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1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6CA9-CFFF-4890-B8DF-8936EC80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5F03B-EF74-4B1D-A76B-A810DDD8E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FA4CD-8AB5-4208-8E3A-53A5317A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6B9AA-A61C-47A9-934C-10117E5E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77680-B4A9-4B4A-8748-7A2F3373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1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B8EBB-C636-4E4F-9FC2-20623752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779C2-7191-4342-AEC3-5BE067317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3FDC4-BFEF-44C6-933B-767446A02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97422-EDC9-4E7D-A2BE-37F49B65E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A5F13-219F-4727-B72C-BF7FCD07C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9D60D-EEF3-4C38-B1D3-A60B427F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1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24EE2-8BB0-4BA3-B4BD-E9B55F25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43C5E-F5CC-42C9-8B0D-037CDCD7A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CB73D-AE31-4BDD-9009-C3C2C9ECC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D5458-0BC5-4193-80C0-1A575A8F84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40D3E-FE94-4623-9418-BE40FE348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9790E-2D53-43D8-8600-8DC1849F1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2036E7-678F-4FA7-A28D-40659B9C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60A10-2BE8-4156-A099-C22786838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8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BE932-DEBF-4F4D-BCF8-16A08F443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026925-7A3E-4606-8A20-C05B890A8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17EF90-5067-4DEE-8927-1C740D4B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C7CB92-8658-4320-B0A2-D5F6AE24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1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28441-7F04-459E-9925-9A30BA397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4BE350-EA9B-4585-A9C8-37C9816FE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4E9C7-3C79-4EBC-834D-5E565C81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3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32EA0-76F5-463C-B0E3-0D2AA4E0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65E97-E3AA-490F-8A08-7CEDF2663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CF537-74AB-493C-9F31-077D24C35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A7C29-E817-4BFF-BC66-FCA5025A9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BEBCD-E637-45FC-83AB-EAB20A43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EC5C9-7D2C-46A8-9E8C-B1F1C83D9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1C32-DD72-42AD-AEFE-901EE461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A3127-0148-4E10-925F-AD2ED1363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74A15-3F1F-4BE3-BF09-7E1B8F2BF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CD6F4-22A8-4679-B039-2183F397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DA071-508D-47B2-B931-7D19E93E6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FCD72-2703-49F5-9FA8-AA2EDC233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5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34B96-72A1-4229-9AD7-261F83B7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74F47-4EF4-4E6C-AC10-3FA857ECA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B43E1-21C6-4B7A-89E4-39783820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71D3D-9B36-430C-B804-65026EE71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BE95B-218B-4CBC-9BEE-E6064F14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8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7642D5-A5D9-492C-AB57-A1907E3C6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0C3B6-E1F2-4E24-AD82-E5E95DCBF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2948E-DE0E-47BD-B917-80E880B96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2A444-F40E-4137-A326-B87CEBD6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24DC8-7299-44C0-BF3D-960AC79A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24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5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6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3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24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76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78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63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73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22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32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99349-3276-4018-8C23-23909BD0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77790-E95B-4DF8-A528-75539A768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C4659-469B-4297-B80E-E4C27B9860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20F98-76B3-4EC5-B5F3-36C4CCF15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E4B36-3400-4295-B61E-615C85BF7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5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7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7.mp3"/><Relationship Id="rId7" Type="http://schemas.openxmlformats.org/officeDocument/2006/relationships/slideLayout" Target="../slideLayouts/slideLayout1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3.png"/><Relationship Id="rId5" Type="http://schemas.microsoft.com/office/2007/relationships/media" Target="../media/media8.mp3"/><Relationship Id="rId10" Type="http://schemas.openxmlformats.org/officeDocument/2006/relationships/image" Target="../media/image4.png"/><Relationship Id="rId4" Type="http://schemas.openxmlformats.org/officeDocument/2006/relationships/audio" Target="../media/media7.mp3"/><Relationship Id="rId9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7.mp3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6.png"/><Relationship Id="rId5" Type="http://schemas.microsoft.com/office/2007/relationships/media" Target="../media/media8.mp3"/><Relationship Id="rId10" Type="http://schemas.openxmlformats.org/officeDocument/2006/relationships/image" Target="../media/image25.png"/><Relationship Id="rId4" Type="http://schemas.openxmlformats.org/officeDocument/2006/relationships/audio" Target="../media/media7.mp3"/><Relationship Id="rId9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MKb1LBKoqi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11.mp3"/><Relationship Id="rId7" Type="http://schemas.openxmlformats.org/officeDocument/2006/relationships/image" Target="../media/image3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Relationship Id="rId9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11.mp3"/><Relationship Id="rId7" Type="http://schemas.openxmlformats.org/officeDocument/2006/relationships/image" Target="../media/image3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audio" Target="../media/media11.mp3"/><Relationship Id="rId9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4DA9F085-5809-4973-8939-B8A23BEAB9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F500592-85A8-445F-A0E4-B9A36F21F7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4282" y="-1"/>
            <a:ext cx="9314330" cy="625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19C3F7A-BB9A-47B6-85F9-22BD0AF704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0" b="81841"/>
          <a:stretch/>
        </p:blipFill>
        <p:spPr>
          <a:xfrm>
            <a:off x="751723" y="766353"/>
            <a:ext cx="10682936" cy="189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4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19C3F7A-BB9A-47B6-85F9-22BD0AF704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1"/>
          <a:stretch/>
        </p:blipFill>
        <p:spPr>
          <a:xfrm>
            <a:off x="1753209" y="670559"/>
            <a:ext cx="8197902" cy="5560423"/>
          </a:xfrm>
          <a:prstGeom prst="rect">
            <a:avLst/>
          </a:prstGeom>
        </p:spPr>
      </p:pic>
      <p:pic>
        <p:nvPicPr>
          <p:cNvPr id="6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B847E97C-0B53-4CC9-9DB7-CA13BFEAD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14161" y="4744893"/>
            <a:ext cx="487363" cy="487363"/>
          </a:xfrm>
          <a:prstGeom prst="rect">
            <a:avLst/>
          </a:prstGeom>
        </p:spPr>
      </p:pic>
      <p:pic>
        <p:nvPicPr>
          <p:cNvPr id="7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4DAFE20E-2950-4C83-ACF4-01D8B9D289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65203" y="4988575"/>
            <a:ext cx="487363" cy="487363"/>
          </a:xfrm>
          <a:prstGeom prst="rect">
            <a:avLst/>
          </a:prstGeom>
        </p:spPr>
      </p:pic>
      <p:pic>
        <p:nvPicPr>
          <p:cNvPr id="8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28931BBF-45BC-4A82-8BC5-0468F2B20D7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56388" y="4685219"/>
            <a:ext cx="487363" cy="487363"/>
          </a:xfrm>
          <a:prstGeom prst="rect">
            <a:avLst/>
          </a:prstGeom>
        </p:spPr>
      </p:pic>
      <p:pic>
        <p:nvPicPr>
          <p:cNvPr id="9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60E1AFF5-CD49-4D2C-BAFD-8F51D03323F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37123" y="49885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712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8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41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42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52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C343BB-F669-4592-927E-B4EFAA211501}"/>
              </a:ext>
            </a:extLst>
          </p:cNvPr>
          <p:cNvSpPr/>
          <p:nvPr/>
        </p:nvSpPr>
        <p:spPr>
          <a:xfrm>
            <a:off x="274653" y="221942"/>
            <a:ext cx="11642694" cy="6414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D7199B9-1539-4809-8A62-D17280D329E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8"/>
          <a:stretch/>
        </p:blipFill>
        <p:spPr>
          <a:xfrm>
            <a:off x="2204156" y="896982"/>
            <a:ext cx="7667293" cy="5190435"/>
          </a:xfrm>
          <a:prstGeom prst="rect">
            <a:avLst/>
          </a:prstGeom>
        </p:spPr>
      </p:pic>
      <p:sp>
        <p:nvSpPr>
          <p:cNvPr id="26" name="TextBox 6">
            <a:extLst>
              <a:ext uri="{FF2B5EF4-FFF2-40B4-BE49-F238E27FC236}">
                <a16:creationId xmlns:a16="http://schemas.microsoft.com/office/drawing/2014/main" id="{49FE4CB8-141C-4C53-817A-661BEEF59983}"/>
              </a:ext>
            </a:extLst>
          </p:cNvPr>
          <p:cNvSpPr txBox="1"/>
          <p:nvPr/>
        </p:nvSpPr>
        <p:spPr>
          <a:xfrm>
            <a:off x="4153195" y="5338558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9244555C-0B09-4D86-A7BB-DF99F92BF65A}"/>
              </a:ext>
            </a:extLst>
          </p:cNvPr>
          <p:cNvSpPr txBox="1"/>
          <p:nvPr/>
        </p:nvSpPr>
        <p:spPr>
          <a:xfrm>
            <a:off x="5695552" y="5352243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3B06E62F-10E1-4350-98A5-C86AC6979EA4}"/>
              </a:ext>
            </a:extLst>
          </p:cNvPr>
          <p:cNvSpPr txBox="1"/>
          <p:nvPr/>
        </p:nvSpPr>
        <p:spPr>
          <a:xfrm>
            <a:off x="7212976" y="5324872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8A6F09AF-4F94-48F1-9A66-D54BF58A01EB}"/>
              </a:ext>
            </a:extLst>
          </p:cNvPr>
          <p:cNvSpPr txBox="1"/>
          <p:nvPr/>
        </p:nvSpPr>
        <p:spPr>
          <a:xfrm>
            <a:off x="8743476" y="5311186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4FF2C65C-D72A-43CA-AAD7-5C70C95E0AA7}"/>
              </a:ext>
            </a:extLst>
          </p:cNvPr>
          <p:cNvSpPr txBox="1"/>
          <p:nvPr/>
        </p:nvSpPr>
        <p:spPr>
          <a:xfrm>
            <a:off x="4153195" y="5639393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ウ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7B714744-09E2-4B63-8BF7-161C38B4C11B}"/>
              </a:ext>
            </a:extLst>
          </p:cNvPr>
          <p:cNvSpPr txBox="1"/>
          <p:nvPr/>
        </p:nvSpPr>
        <p:spPr>
          <a:xfrm>
            <a:off x="5695551" y="5670171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3190A02C-C6EC-4ED2-B0FC-58AA9C4130D6}"/>
              </a:ext>
            </a:extLst>
          </p:cNvPr>
          <p:cNvSpPr txBox="1"/>
          <p:nvPr/>
        </p:nvSpPr>
        <p:spPr>
          <a:xfrm>
            <a:off x="7201119" y="5649652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86200088-2CF0-490D-95C6-4A8D4C003BBF}"/>
              </a:ext>
            </a:extLst>
          </p:cNvPr>
          <p:cNvSpPr txBox="1"/>
          <p:nvPr/>
        </p:nvSpPr>
        <p:spPr>
          <a:xfrm>
            <a:off x="8755332" y="5659911"/>
            <a:ext cx="68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ア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6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63437094-C6A3-47F3-9648-0D2F70340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31524" y="4691293"/>
            <a:ext cx="487363" cy="487363"/>
          </a:xfrm>
          <a:prstGeom prst="rect">
            <a:avLst/>
          </a:prstGeom>
        </p:spPr>
      </p:pic>
      <p:pic>
        <p:nvPicPr>
          <p:cNvPr id="17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B80275E2-86B8-457F-B1DE-53C1F84C1D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21850" y="5054655"/>
            <a:ext cx="487363" cy="487363"/>
          </a:xfrm>
          <a:prstGeom prst="rect">
            <a:avLst/>
          </a:prstGeom>
        </p:spPr>
      </p:pic>
      <p:pic>
        <p:nvPicPr>
          <p:cNvPr id="18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420011E0-1149-436F-8E9C-D21BEA04B39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03444" y="4691294"/>
            <a:ext cx="487363" cy="487363"/>
          </a:xfrm>
          <a:prstGeom prst="rect">
            <a:avLst/>
          </a:prstGeom>
        </p:spPr>
      </p:pic>
      <p:pic>
        <p:nvPicPr>
          <p:cNvPr id="19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FB29DF8D-F0A3-4E60-8807-1328BF2A11A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00481" y="50675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188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412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542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527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1913226-146F-479A-88E9-FDB21BC7A15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8461" y="4014798"/>
            <a:ext cx="10030466" cy="248121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4BF4B4B-D019-4070-9F28-937DA941E81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7049" y="1299882"/>
            <a:ext cx="8197902" cy="226807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1EC4D3D5-E915-4562-B7FE-600C6FEA222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7049" y="361983"/>
            <a:ext cx="7787293" cy="677923"/>
          </a:xfrm>
          <a:prstGeom prst="rect">
            <a:avLst/>
          </a:prstGeom>
        </p:spPr>
      </p:pic>
      <p:pic>
        <p:nvPicPr>
          <p:cNvPr id="9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07A04936-B556-4806-B89D-33D19333BD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68134" y="3684513"/>
            <a:ext cx="487363" cy="487363"/>
          </a:xfrm>
          <a:prstGeom prst="rect">
            <a:avLst/>
          </a:prstGeom>
        </p:spPr>
      </p:pic>
      <p:pic>
        <p:nvPicPr>
          <p:cNvPr id="10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3593BF53-2119-4C07-9104-FC1D565E9A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08909" y="4171876"/>
            <a:ext cx="487363" cy="487363"/>
          </a:xfrm>
          <a:prstGeom prst="rect">
            <a:avLst/>
          </a:prstGeom>
        </p:spPr>
      </p:pic>
      <p:pic>
        <p:nvPicPr>
          <p:cNvPr id="11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91F08ABA-9F38-48C9-B93E-22DB8C6870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24298" y="3684513"/>
            <a:ext cx="487363" cy="487363"/>
          </a:xfrm>
          <a:prstGeom prst="rect">
            <a:avLst/>
          </a:prstGeom>
        </p:spPr>
      </p:pic>
      <p:pic>
        <p:nvPicPr>
          <p:cNvPr id="12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BC63E14A-7F9E-40BD-B02C-467540CE7ED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42208" y="41567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3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1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42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2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C343BB-F669-4592-927E-B4EFAA211501}"/>
              </a:ext>
            </a:extLst>
          </p:cNvPr>
          <p:cNvSpPr/>
          <p:nvPr/>
        </p:nvSpPr>
        <p:spPr>
          <a:xfrm>
            <a:off x="274653" y="221942"/>
            <a:ext cx="11642694" cy="6414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D0D88681-5DB1-4C7F-A991-1D779F9C869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009" y="3905250"/>
            <a:ext cx="10528743" cy="260447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A02A828-0622-4621-A698-DE67F0E2EE1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1940" y="1218018"/>
            <a:ext cx="7819654" cy="216342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F63BEF8-6DF4-4088-88F7-257AB31D920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758" y="253227"/>
            <a:ext cx="9036585" cy="786680"/>
          </a:xfrm>
          <a:prstGeom prst="rect">
            <a:avLst/>
          </a:prstGeom>
        </p:spPr>
      </p:pic>
      <p:sp>
        <p:nvSpPr>
          <p:cNvPr id="36" name="TextBox 6">
            <a:extLst>
              <a:ext uri="{FF2B5EF4-FFF2-40B4-BE49-F238E27FC236}">
                <a16:creationId xmlns:a16="http://schemas.microsoft.com/office/drawing/2014/main" id="{C79EFE6B-9E6F-4220-ABC8-57FDB1DD1D58}"/>
              </a:ext>
            </a:extLst>
          </p:cNvPr>
          <p:cNvSpPr txBox="1"/>
          <p:nvPr/>
        </p:nvSpPr>
        <p:spPr>
          <a:xfrm>
            <a:off x="3004658" y="4723215"/>
            <a:ext cx="1701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仕事だけ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5626DECA-9BF4-41E1-8B5A-D7C2A4CD76C2}"/>
              </a:ext>
            </a:extLst>
          </p:cNvPr>
          <p:cNvSpPr txBox="1"/>
          <p:nvPr/>
        </p:nvSpPr>
        <p:spPr>
          <a:xfrm>
            <a:off x="2884027" y="5767156"/>
            <a:ext cx="2038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しゅみが楽しい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C6D5AC2D-0DCA-4DBA-BC90-91AB410D16A5}"/>
              </a:ext>
            </a:extLst>
          </p:cNvPr>
          <p:cNvSpPr txBox="1"/>
          <p:nvPr/>
        </p:nvSpPr>
        <p:spPr>
          <a:xfrm>
            <a:off x="4764891" y="4521911"/>
            <a:ext cx="2407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どこで何を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買えばいいか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わかりませんでした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595FD186-B984-4072-A9E0-9122D6725A0D}"/>
              </a:ext>
            </a:extLst>
          </p:cNvPr>
          <p:cNvSpPr txBox="1"/>
          <p:nvPr/>
        </p:nvSpPr>
        <p:spPr>
          <a:xfrm>
            <a:off x="4935217" y="5736452"/>
            <a:ext cx="2150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お店にくわしい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0" name="TextBox 6">
            <a:extLst>
              <a:ext uri="{FF2B5EF4-FFF2-40B4-BE49-F238E27FC236}">
                <a16:creationId xmlns:a16="http://schemas.microsoft.com/office/drawing/2014/main" id="{E0E31A85-3DC0-4090-8892-F7227607E86E}"/>
              </a:ext>
            </a:extLst>
          </p:cNvPr>
          <p:cNvSpPr txBox="1"/>
          <p:nvPr/>
        </p:nvSpPr>
        <p:spPr>
          <a:xfrm>
            <a:off x="6875879" y="4636970"/>
            <a:ext cx="225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友だちがあまり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いませんでした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1" name="TextBox 6">
            <a:extLst>
              <a:ext uri="{FF2B5EF4-FFF2-40B4-BE49-F238E27FC236}">
                <a16:creationId xmlns:a16="http://schemas.microsoft.com/office/drawing/2014/main" id="{4C718A33-2763-45AD-9A77-5BAF745E839B}"/>
              </a:ext>
            </a:extLst>
          </p:cNvPr>
          <p:cNvSpPr txBox="1"/>
          <p:nvPr/>
        </p:nvSpPr>
        <p:spPr>
          <a:xfrm>
            <a:off x="6927321" y="5610055"/>
            <a:ext cx="2150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友だちが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ふえました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1B67EE43-C4D6-4677-AA4B-20CB941C38B1}"/>
              </a:ext>
            </a:extLst>
          </p:cNvPr>
          <p:cNvSpPr txBox="1"/>
          <p:nvPr/>
        </p:nvSpPr>
        <p:spPr>
          <a:xfrm>
            <a:off x="9037172" y="4615113"/>
            <a:ext cx="2548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</a:rPr>
              <a:t>言っていることが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わかりませんでした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3" name="TextBox 6">
            <a:extLst>
              <a:ext uri="{FF2B5EF4-FFF2-40B4-BE49-F238E27FC236}">
                <a16:creationId xmlns:a16="http://schemas.microsoft.com/office/drawing/2014/main" id="{01DAB0BA-5962-4380-8AB3-010C202C002F}"/>
              </a:ext>
            </a:extLst>
          </p:cNvPr>
          <p:cNvSpPr txBox="1"/>
          <p:nvPr/>
        </p:nvSpPr>
        <p:spPr>
          <a:xfrm>
            <a:off x="9231759" y="5767229"/>
            <a:ext cx="1795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少しわかる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1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0E7ECF3E-6332-4FAE-AFB5-923350DC4B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07016" y="3535460"/>
            <a:ext cx="487363" cy="487363"/>
          </a:xfrm>
          <a:prstGeom prst="rect">
            <a:avLst/>
          </a:prstGeom>
        </p:spPr>
      </p:pic>
      <p:pic>
        <p:nvPicPr>
          <p:cNvPr id="22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F381BBD7-C69A-4A68-823D-49E4C89033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93032" y="3981392"/>
            <a:ext cx="487363" cy="487363"/>
          </a:xfrm>
          <a:prstGeom prst="rect">
            <a:avLst/>
          </a:prstGeom>
        </p:spPr>
      </p:pic>
      <p:pic>
        <p:nvPicPr>
          <p:cNvPr id="23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048F9298-32CB-4BC1-ACEE-1789CE37271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897622" y="3555932"/>
            <a:ext cx="487363" cy="487363"/>
          </a:xfrm>
          <a:prstGeom prst="rect">
            <a:avLst/>
          </a:prstGeom>
        </p:spPr>
      </p:pic>
      <p:pic>
        <p:nvPicPr>
          <p:cNvPr id="24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B1099601-DA6B-4C96-BD8B-D765170DF87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22484" y="39813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4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188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412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5423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527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71A61B-B494-4A47-95F8-48B9C7D76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88" y="789896"/>
            <a:ext cx="11211423" cy="33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7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BF23139-5AA1-49A6-9D6D-2782C2027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19" y="587188"/>
            <a:ext cx="11144362" cy="5683624"/>
          </a:xfrm>
          <a:prstGeom prst="rect">
            <a:avLst/>
          </a:prstGeom>
        </p:spPr>
      </p:pic>
      <p:pic>
        <p:nvPicPr>
          <p:cNvPr id="4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9FE37877-C444-4240-97AF-97AFA1CC8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9718" y="12335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2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BF23139-5AA1-49A6-9D6D-2782C2027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403" y="829235"/>
            <a:ext cx="11501194" cy="5199529"/>
          </a:xfrm>
          <a:prstGeom prst="rect">
            <a:avLst/>
          </a:prstGeom>
        </p:spPr>
      </p:pic>
      <p:pic>
        <p:nvPicPr>
          <p:cNvPr id="4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06CA2F0B-8FDE-4080-A200-6DD362C1C4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7500" y="14409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4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7AEA429-C5ED-4622-BAD9-A55E468C01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474" y="614082"/>
            <a:ext cx="10667052" cy="5629835"/>
          </a:xfrm>
          <a:prstGeom prst="rect">
            <a:avLst/>
          </a:prstGeom>
        </p:spPr>
      </p:pic>
      <p:pic>
        <p:nvPicPr>
          <p:cNvPr id="4" name="Z_[17-03]_kiku3">
            <a:hlinkClick r:id="" action="ppaction://media"/>
            <a:extLst>
              <a:ext uri="{FF2B5EF4-FFF2-40B4-BE49-F238E27FC236}">
                <a16:creationId xmlns:a16="http://schemas.microsoft.com/office/drawing/2014/main" id="{D1574B0B-302D-483B-842C-3E9F966AD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1522" y="11958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9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0CB164-8558-4C6A-B05B-D760DBD7B5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408006"/>
            <a:ext cx="9744075" cy="6131897"/>
          </a:xfrm>
          <a:prstGeom prst="rect">
            <a:avLst/>
          </a:prstGeom>
        </p:spPr>
      </p:pic>
      <p:pic>
        <p:nvPicPr>
          <p:cNvPr id="5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85D0A982-6659-4137-85D5-0D35FB9908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1348" y="10452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0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7B58B32-17F1-406A-A7A6-733871AD14B3}"/>
              </a:ext>
            </a:extLst>
          </p:cNvPr>
          <p:cNvSpPr/>
          <p:nvPr/>
        </p:nvSpPr>
        <p:spPr>
          <a:xfrm>
            <a:off x="772358" y="883327"/>
            <a:ext cx="10564427" cy="560625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EBADDA-8720-4408-AD28-B8FC0C9430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4" t="33765" r="8854" b="754"/>
          <a:stretch/>
        </p:blipFill>
        <p:spPr>
          <a:xfrm>
            <a:off x="1075879" y="1847850"/>
            <a:ext cx="9839771" cy="3705225"/>
          </a:xfrm>
          <a:prstGeom prst="rect">
            <a:avLst/>
          </a:prstGeom>
        </p:spPr>
      </p:pic>
      <p:pic>
        <p:nvPicPr>
          <p:cNvPr id="4" name="Z_[17-05]_katachi">
            <a:hlinkClick r:id="" action="ppaction://media"/>
            <a:extLst>
              <a:ext uri="{FF2B5EF4-FFF2-40B4-BE49-F238E27FC236}">
                <a16:creationId xmlns:a16="http://schemas.microsoft.com/office/drawing/2014/main" id="{7E218F0E-F6D2-4D1A-B811-17DB5FC8FF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0123" y="2055718"/>
            <a:ext cx="487363" cy="487363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A532462-0422-462F-AB0D-C3F40E67DE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172" y="368421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196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6D26EF-ADDE-4B50-B05C-ECC619AA45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7" t="34306" r="7073"/>
          <a:stretch/>
        </p:blipFill>
        <p:spPr>
          <a:xfrm>
            <a:off x="991295" y="2001916"/>
            <a:ext cx="10209409" cy="3706906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70CA6209-C5C1-476C-973C-CFCC88D61887}"/>
              </a:ext>
            </a:extLst>
          </p:cNvPr>
          <p:cNvSpPr txBox="1"/>
          <p:nvPr/>
        </p:nvSpPr>
        <p:spPr>
          <a:xfrm>
            <a:off x="8196597" y="3356378"/>
            <a:ext cx="251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ようになりました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CAFCC22-33C9-4647-BF45-DCD1EEE170C5}"/>
              </a:ext>
            </a:extLst>
          </p:cNvPr>
          <p:cNvSpPr txBox="1"/>
          <p:nvPr/>
        </p:nvSpPr>
        <p:spPr>
          <a:xfrm>
            <a:off x="5361884" y="3926189"/>
            <a:ext cx="251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ようになりました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CDF95-9CB8-49B4-BF38-6165204B36B3}"/>
              </a:ext>
            </a:extLst>
          </p:cNvPr>
          <p:cNvSpPr txBox="1"/>
          <p:nvPr/>
        </p:nvSpPr>
        <p:spPr>
          <a:xfrm>
            <a:off x="4178543" y="5044778"/>
            <a:ext cx="251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ようになりました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Z_[17-05]_katachi">
            <a:hlinkClick r:id="" action="ppaction://media"/>
            <a:extLst>
              <a:ext uri="{FF2B5EF4-FFF2-40B4-BE49-F238E27FC236}">
                <a16:creationId xmlns:a16="http://schemas.microsoft.com/office/drawing/2014/main" id="{97900A80-2E37-4FB9-9C12-B75C8AFA0D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63448" y="2191784"/>
            <a:ext cx="487363" cy="48736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9ED96DC2-B867-4F00-A56D-F3A524915747}"/>
              </a:ext>
            </a:extLst>
          </p:cNvPr>
          <p:cNvSpPr/>
          <p:nvPr/>
        </p:nvSpPr>
        <p:spPr>
          <a:xfrm>
            <a:off x="772358" y="883327"/>
            <a:ext cx="10564427" cy="560625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5A967F9E-C81D-4A11-8C8C-42B4A4205F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172" y="368421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5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16CFF1-95BE-409F-B7A7-5A3CC94D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438" y="835958"/>
            <a:ext cx="11909124" cy="175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96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C59A3088-B1CC-4609-BE7A-640978333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6" y="103541"/>
            <a:ext cx="11835867" cy="6650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B324BB-707B-4D1E-BDF3-2FE6F1A5CD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243" y="185382"/>
            <a:ext cx="9696707" cy="64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91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5D6080E9-8E3C-44B0-A5A8-8BC567604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6" y="103541"/>
            <a:ext cx="11835867" cy="6650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2E2BF4F-144F-40E4-9B95-72AE6EC0B7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4" b="46874"/>
          <a:stretch/>
        </p:blipFill>
        <p:spPr>
          <a:xfrm>
            <a:off x="178066" y="742950"/>
            <a:ext cx="6117958" cy="26610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A777790-9E8C-4C81-BBAD-77F674BD90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51" y="3860166"/>
            <a:ext cx="7899424" cy="182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D11C7D0-5B62-45A4-AB5F-6DE8385FFF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" t="53281" r="1230"/>
          <a:stretch/>
        </p:blipFill>
        <p:spPr>
          <a:xfrm>
            <a:off x="6189920" y="843848"/>
            <a:ext cx="5824013" cy="25601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52DD51-AC3B-4634-9AA3-84B81C8E97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1" r="36898" b="93499"/>
          <a:stretch/>
        </p:blipFill>
        <p:spPr>
          <a:xfrm>
            <a:off x="178065" y="254006"/>
            <a:ext cx="4898760" cy="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0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16CFF1-95BE-409F-B7A7-5A3CC94D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656" y="697566"/>
            <a:ext cx="11144037" cy="125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69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BF23139-5AA1-49A6-9D6D-2782C2027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19" y="587188"/>
            <a:ext cx="11144362" cy="5683624"/>
          </a:xfrm>
          <a:prstGeom prst="rect">
            <a:avLst/>
          </a:prstGeom>
        </p:spPr>
      </p:pic>
      <p:pic>
        <p:nvPicPr>
          <p:cNvPr id="4" name="Z_[17-01]_kiku1">
            <a:hlinkClick r:id="" action="ppaction://media"/>
            <a:extLst>
              <a:ext uri="{FF2B5EF4-FFF2-40B4-BE49-F238E27FC236}">
                <a16:creationId xmlns:a16="http://schemas.microsoft.com/office/drawing/2014/main" id="{CC592C50-CE6B-4580-9AD8-509A86BB3D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9718" y="12335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BF23139-5AA1-49A6-9D6D-2782C2027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403" y="829235"/>
            <a:ext cx="11501194" cy="5199529"/>
          </a:xfrm>
          <a:prstGeom prst="rect">
            <a:avLst/>
          </a:prstGeom>
        </p:spPr>
      </p:pic>
      <p:pic>
        <p:nvPicPr>
          <p:cNvPr id="4" name="Z_[17-02]_kiku2">
            <a:hlinkClick r:id="" action="ppaction://media"/>
            <a:extLst>
              <a:ext uri="{FF2B5EF4-FFF2-40B4-BE49-F238E27FC236}">
                <a16:creationId xmlns:a16="http://schemas.microsoft.com/office/drawing/2014/main" id="{63D70A13-371C-453B-962C-68B125942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7500" y="14409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0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0CB164-8558-4C6A-B05B-D760DBD7B5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800" y="264150"/>
            <a:ext cx="10096500" cy="6353676"/>
          </a:xfrm>
          <a:prstGeom prst="rect">
            <a:avLst/>
          </a:prstGeom>
        </p:spPr>
      </p:pic>
      <p:pic>
        <p:nvPicPr>
          <p:cNvPr id="5" name="Z_[17-04]_kiku4">
            <a:hlinkClick r:id="" action="ppaction://media"/>
            <a:extLst>
              <a:ext uri="{FF2B5EF4-FFF2-40B4-BE49-F238E27FC236}">
                <a16:creationId xmlns:a16="http://schemas.microsoft.com/office/drawing/2014/main" id="{5C7048DA-98C2-4496-9BED-81A17207B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25598" y="10071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7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F8C409-BE94-4BF7-8A34-B7721258ACC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0760" y="137437"/>
            <a:ext cx="7126920" cy="65831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46628F-214E-464C-A047-147FA69BB5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0" y="1251992"/>
            <a:ext cx="5050760" cy="717177"/>
          </a:xfrm>
          <a:prstGeom prst="rect">
            <a:avLst/>
          </a:prstGeom>
        </p:spPr>
      </p:pic>
      <p:pic>
        <p:nvPicPr>
          <p:cNvPr id="6" name="Z_[17-06]_hanasu1">
            <a:hlinkClick r:id="" action="ppaction://media"/>
            <a:extLst>
              <a:ext uri="{FF2B5EF4-FFF2-40B4-BE49-F238E27FC236}">
                <a16:creationId xmlns:a16="http://schemas.microsoft.com/office/drawing/2014/main" id="{51DEE9A2-A0C4-4961-84A2-68BDA02FA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50620" y="1366898"/>
            <a:ext cx="487363" cy="487363"/>
          </a:xfrm>
          <a:prstGeom prst="rect">
            <a:avLst/>
          </a:prstGeom>
        </p:spPr>
      </p:pic>
      <p:pic>
        <p:nvPicPr>
          <p:cNvPr id="7" name="Z_[17-07]_hanasu2">
            <a:hlinkClick r:id="" action="ppaction://media"/>
            <a:extLst>
              <a:ext uri="{FF2B5EF4-FFF2-40B4-BE49-F238E27FC236}">
                <a16:creationId xmlns:a16="http://schemas.microsoft.com/office/drawing/2014/main" id="{F17A0E31-8D8C-42D5-AA30-F29924068E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59528" y="1854261"/>
            <a:ext cx="487363" cy="487363"/>
          </a:xfrm>
          <a:prstGeom prst="rect">
            <a:avLst/>
          </a:prstGeom>
        </p:spPr>
      </p:pic>
      <p:pic>
        <p:nvPicPr>
          <p:cNvPr id="8" name="Z_[17-08]_hanasu3">
            <a:hlinkClick r:id="" action="ppaction://media"/>
            <a:extLst>
              <a:ext uri="{FF2B5EF4-FFF2-40B4-BE49-F238E27FC236}">
                <a16:creationId xmlns:a16="http://schemas.microsoft.com/office/drawing/2014/main" id="{28A5D2F6-C3CB-41AB-A1B4-41850DC7AD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50619" y="2341624"/>
            <a:ext cx="487363" cy="4873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653B54C-38AE-431E-844A-E7CB13ED91E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0" y="280344"/>
            <a:ext cx="4643718" cy="7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801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5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3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F8C409-BE94-4BF7-8A34-B7721258ACC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7984"/>
            <a:ext cx="4828749" cy="7836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DFE5300-97CF-472F-A620-D800D8FB43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1642" y="43479"/>
            <a:ext cx="7330358" cy="677104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46628F-214E-464C-A047-147FA69BB54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7" y="950259"/>
            <a:ext cx="5063662" cy="6364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F9FBD-B625-4F42-B6B0-09FCC16D6AF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2" y="3798316"/>
            <a:ext cx="4614072" cy="226899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169CFE52-1CB7-4C7C-9424-8F2204529727}"/>
              </a:ext>
            </a:extLst>
          </p:cNvPr>
          <p:cNvSpPr/>
          <p:nvPr/>
        </p:nvSpPr>
        <p:spPr>
          <a:xfrm>
            <a:off x="253318" y="3675498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Z_[17-06]_hanasu1">
            <a:hlinkClick r:id="" action="ppaction://media"/>
            <a:extLst>
              <a:ext uri="{FF2B5EF4-FFF2-40B4-BE49-F238E27FC236}">
                <a16:creationId xmlns:a16="http://schemas.microsoft.com/office/drawing/2014/main" id="{E183CBAC-BA93-4040-8F0C-B75CC64F8E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23508" y="1343071"/>
            <a:ext cx="487363" cy="487363"/>
          </a:xfrm>
          <a:prstGeom prst="rect">
            <a:avLst/>
          </a:prstGeom>
        </p:spPr>
      </p:pic>
      <p:pic>
        <p:nvPicPr>
          <p:cNvPr id="12" name="Z_[17-07]_hanasu2">
            <a:hlinkClick r:id="" action="ppaction://media"/>
            <a:extLst>
              <a:ext uri="{FF2B5EF4-FFF2-40B4-BE49-F238E27FC236}">
                <a16:creationId xmlns:a16="http://schemas.microsoft.com/office/drawing/2014/main" id="{339A72DA-EA41-40A6-A931-B206B0E385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12561" y="1809477"/>
            <a:ext cx="487363" cy="487363"/>
          </a:xfrm>
          <a:prstGeom prst="rect">
            <a:avLst/>
          </a:prstGeom>
        </p:spPr>
      </p:pic>
      <p:pic>
        <p:nvPicPr>
          <p:cNvPr id="13" name="Z_[17-08]_hanasu3">
            <a:hlinkClick r:id="" action="ppaction://media"/>
            <a:extLst>
              <a:ext uri="{FF2B5EF4-FFF2-40B4-BE49-F238E27FC236}">
                <a16:creationId xmlns:a16="http://schemas.microsoft.com/office/drawing/2014/main" id="{C686386D-08B8-468F-90D1-11C060D2F5A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17875" y="23079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6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D6DFD9B-2CBD-456A-A85F-247F357A1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3"/>
          <a:stretch/>
        </p:blipFill>
        <p:spPr>
          <a:xfrm>
            <a:off x="5702591" y="2565585"/>
            <a:ext cx="6489409" cy="31707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FF8C409-BE94-4BF7-8A34-B7721258AC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5" y="215770"/>
            <a:ext cx="4802513" cy="8247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46628F-214E-464C-A047-147FA69BB5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850" y="1040523"/>
            <a:ext cx="7776766" cy="10941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B93EE5-3F23-4084-B88A-4B040D965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02" b="50647"/>
          <a:stretch/>
        </p:blipFill>
        <p:spPr>
          <a:xfrm>
            <a:off x="85725" y="2649013"/>
            <a:ext cx="4896290" cy="3277778"/>
          </a:xfrm>
          <a:prstGeom prst="rect">
            <a:avLst/>
          </a:prstGeom>
        </p:spPr>
      </p:pic>
      <p:cxnSp>
        <p:nvCxnSpPr>
          <p:cNvPr id="6" name="コネクタ: カギ線 5">
            <a:extLst>
              <a:ext uri="{FF2B5EF4-FFF2-40B4-BE49-F238E27FC236}">
                <a16:creationId xmlns:a16="http://schemas.microsoft.com/office/drawing/2014/main" id="{38C93E30-DF89-4042-B78E-8938DE197495}"/>
              </a:ext>
            </a:extLst>
          </p:cNvPr>
          <p:cNvCxnSpPr>
            <a:cxnSpLocks/>
          </p:cNvCxnSpPr>
          <p:nvPr/>
        </p:nvCxnSpPr>
        <p:spPr>
          <a:xfrm flipV="1">
            <a:off x="1581150" y="3195917"/>
            <a:ext cx="4924425" cy="2486024"/>
          </a:xfrm>
          <a:prstGeom prst="bentConnector3">
            <a:avLst>
              <a:gd name="adj1" fmla="val 7649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644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2D9B69-0C86-412B-B340-84FB755FE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" y="453014"/>
            <a:ext cx="10972801" cy="5951971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F5D54A40-EA57-44F8-87E4-34905E796E52}"/>
              </a:ext>
            </a:extLst>
          </p:cNvPr>
          <p:cNvSpPr/>
          <p:nvPr/>
        </p:nvSpPr>
        <p:spPr>
          <a:xfrm>
            <a:off x="748937" y="2017060"/>
            <a:ext cx="10694126" cy="114121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35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607FA6F-B4F1-4903-B759-A11A8830F8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945" y="1004046"/>
            <a:ext cx="11654111" cy="23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7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614BB2-2352-4C05-95C9-8DE1B47DAE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587" y="984796"/>
            <a:ext cx="9950825" cy="58028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ED7ACAD-5877-4FE1-AD38-8015D84F2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70396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FB5D0CCC-BCBC-4054-A688-9E9B290820E6}"/>
              </a:ext>
            </a:extLst>
          </p:cNvPr>
          <p:cNvSpPr/>
          <p:nvPr/>
        </p:nvSpPr>
        <p:spPr>
          <a:xfrm>
            <a:off x="8196493" y="249983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0109D846-A52D-490C-ACF2-17C0C6094737}"/>
              </a:ext>
            </a:extLst>
          </p:cNvPr>
          <p:cNvSpPr txBox="1"/>
          <p:nvPr/>
        </p:nvSpPr>
        <p:spPr>
          <a:xfrm>
            <a:off x="8339548" y="537994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https://youtu.be/MKb1LBKoqiE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91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619192-4911-4723-811C-714474B57F9B}"/>
              </a:ext>
            </a:extLst>
          </p:cNvPr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165961-4EFA-4E4D-9FFD-23C83E34A5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78" y="358588"/>
            <a:ext cx="10974244" cy="6140824"/>
          </a:xfrm>
          <a:prstGeom prst="rect">
            <a:avLst/>
          </a:prstGeom>
        </p:spPr>
      </p:pic>
      <p:pic>
        <p:nvPicPr>
          <p:cNvPr id="7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18F346BF-F58F-4F24-9717-75CAF5F3C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5408" y="3585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945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5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619192-4911-4723-811C-714474B57F9B}"/>
              </a:ext>
            </a:extLst>
          </p:cNvPr>
          <p:cNvSpPr/>
          <p:nvPr/>
        </p:nvSpPr>
        <p:spPr>
          <a:xfrm>
            <a:off x="218242" y="193088"/>
            <a:ext cx="11755515" cy="6471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3F98A8A-16A3-4B4A-8169-EC5656DDF4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265" y="308073"/>
            <a:ext cx="10974244" cy="614082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7BC1EF4-04F2-4CF1-BE53-4773212D4A19}"/>
              </a:ext>
            </a:extLst>
          </p:cNvPr>
          <p:cNvSpPr txBox="1"/>
          <p:nvPr/>
        </p:nvSpPr>
        <p:spPr>
          <a:xfrm>
            <a:off x="1062879" y="3150215"/>
            <a:ext cx="1670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［仕事］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6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5C2E1060-CF35-4265-9168-F3504EE8CF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5408" y="358588"/>
            <a:ext cx="487363" cy="48736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8E169B-E7E8-4E67-960A-ECA808F4B4E5}"/>
              </a:ext>
            </a:extLst>
          </p:cNvPr>
          <p:cNvSpPr txBox="1"/>
          <p:nvPr/>
        </p:nvSpPr>
        <p:spPr>
          <a:xfrm>
            <a:off x="2874527" y="3147653"/>
            <a:ext cx="1739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わからない　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EAFEC42-685C-49BC-B10B-CE74F2C3B8E0}"/>
              </a:ext>
            </a:extLst>
          </p:cNvPr>
          <p:cNvSpPr txBox="1"/>
          <p:nvPr/>
        </p:nvSpPr>
        <p:spPr>
          <a:xfrm>
            <a:off x="8234690" y="3150214"/>
            <a:ext cx="13687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わかる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80B8F46B-5326-4271-9689-9B7ED9B711BC}"/>
              </a:ext>
            </a:extLst>
          </p:cNvPr>
          <p:cNvSpPr/>
          <p:nvPr/>
        </p:nvSpPr>
        <p:spPr>
          <a:xfrm>
            <a:off x="5382689" y="3205590"/>
            <a:ext cx="1670796" cy="345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A389B8CB-4F9D-4A88-BA2B-EE2348FB7917}"/>
              </a:ext>
            </a:extLst>
          </p:cNvPr>
          <p:cNvSpPr/>
          <p:nvPr/>
        </p:nvSpPr>
        <p:spPr>
          <a:xfrm>
            <a:off x="5382689" y="5062965"/>
            <a:ext cx="1670796" cy="345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3209CF4-2D19-497B-BD3B-77A09D45156D}"/>
              </a:ext>
            </a:extLst>
          </p:cNvPr>
          <p:cNvSpPr txBox="1"/>
          <p:nvPr/>
        </p:nvSpPr>
        <p:spPr>
          <a:xfrm>
            <a:off x="1068877" y="5005027"/>
            <a:ext cx="187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［日本語］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91C7195-4F2B-4549-BF2D-28B1ACA5E24F}"/>
              </a:ext>
            </a:extLst>
          </p:cNvPr>
          <p:cNvSpPr txBox="1"/>
          <p:nvPr/>
        </p:nvSpPr>
        <p:spPr>
          <a:xfrm>
            <a:off x="2874527" y="4947090"/>
            <a:ext cx="1739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たいへん　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A85EA10-EB80-4C6F-8EE5-558336622516}"/>
              </a:ext>
            </a:extLst>
          </p:cNvPr>
          <p:cNvSpPr txBox="1"/>
          <p:nvPr/>
        </p:nvSpPr>
        <p:spPr>
          <a:xfrm>
            <a:off x="7045822" y="4381821"/>
            <a:ext cx="3052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わかる、はなせる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8BCD8E5-0212-4995-BEC9-E5F3CD37B676}"/>
              </a:ext>
            </a:extLst>
          </p:cNvPr>
          <p:cNvSpPr txBox="1"/>
          <p:nvPr/>
        </p:nvSpPr>
        <p:spPr>
          <a:xfrm>
            <a:off x="7039905" y="4865795"/>
            <a:ext cx="4933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わからないときは、しつもんする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B36357-F1D0-4E9F-A045-52BCCC0C4D1D}"/>
              </a:ext>
            </a:extLst>
          </p:cNvPr>
          <p:cNvSpPr txBox="1"/>
          <p:nvPr/>
        </p:nvSpPr>
        <p:spPr>
          <a:xfrm>
            <a:off x="7039905" y="5321138"/>
            <a:ext cx="2629708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日本語きょうしつ、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1A589C6-E455-45DA-8688-AF810073B439}"/>
              </a:ext>
            </a:extLst>
          </p:cNvPr>
          <p:cNvSpPr txBox="1"/>
          <p:nvPr/>
        </p:nvSpPr>
        <p:spPr>
          <a:xfrm>
            <a:off x="9764375" y="5349769"/>
            <a:ext cx="2055134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テレビを見る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62B3D0D-95C1-41EB-AA16-0C983B860781}"/>
              </a:ext>
            </a:extLst>
          </p:cNvPr>
          <p:cNvSpPr txBox="1"/>
          <p:nvPr/>
        </p:nvSpPr>
        <p:spPr>
          <a:xfrm>
            <a:off x="7066613" y="5785530"/>
            <a:ext cx="2629708" cy="46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友だちとはなす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9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956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FB6ECB5-79D9-4FFD-93E9-F066E404AB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670" y="609599"/>
            <a:ext cx="10738262" cy="215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63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358F9926-E1AA-41D9-9EB9-065907630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19" y="131571"/>
            <a:ext cx="11880476" cy="66542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4A40849-B3C6-4506-9847-FD03DA0E1E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" t="57917" b="2875"/>
          <a:stretch/>
        </p:blipFill>
        <p:spPr>
          <a:xfrm>
            <a:off x="205042" y="4002124"/>
            <a:ext cx="6075212" cy="277967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F8E5F6-D70E-495E-A460-5445737A1DFD}"/>
              </a:ext>
            </a:extLst>
          </p:cNvPr>
          <p:cNvSpPr txBox="1"/>
          <p:nvPr/>
        </p:nvSpPr>
        <p:spPr>
          <a:xfrm>
            <a:off x="8102023" y="307802"/>
            <a:ext cx="1496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b.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c.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d.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e.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804162-2BCA-42E8-88CC-4B8DF5AB119A}"/>
              </a:ext>
            </a:extLst>
          </p:cNvPr>
          <p:cNvSpPr txBox="1"/>
          <p:nvPr/>
        </p:nvSpPr>
        <p:spPr>
          <a:xfrm>
            <a:off x="9842313" y="350154"/>
            <a:ext cx="178397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/>
              <a:t>f.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g.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h.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.</a:t>
            </a:r>
            <a:endParaRPr lang="ja-JP" altLang="en-US" sz="2800" dirty="0"/>
          </a:p>
        </p:txBody>
      </p:sp>
      <p:pic>
        <p:nvPicPr>
          <p:cNvPr id="17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20E74DDE-0273-4F49-B8F0-311371DA2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43494" y="509405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3A9360-3F5F-4BD1-818B-C2BDC8168D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" b="43265"/>
          <a:stretch/>
        </p:blipFill>
        <p:spPr>
          <a:xfrm>
            <a:off x="202219" y="112270"/>
            <a:ext cx="6157474" cy="383195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4D7327-50DF-4E2F-9975-46AB9DAC05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0396" y="5701937"/>
            <a:ext cx="6961604" cy="102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9935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56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>
            <a:extLst>
              <a:ext uri="{FF2B5EF4-FFF2-40B4-BE49-F238E27FC236}">
                <a16:creationId xmlns:a16="http://schemas.microsoft.com/office/drawing/2014/main" id="{246C1A32-E0B7-40B6-B6B0-AF49DA8D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19" y="131571"/>
            <a:ext cx="11880476" cy="665425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187700-74B9-4F4C-8471-28830F0B7974}"/>
              </a:ext>
            </a:extLst>
          </p:cNvPr>
          <p:cNvSpPr txBox="1"/>
          <p:nvPr/>
        </p:nvSpPr>
        <p:spPr>
          <a:xfrm>
            <a:off x="8740051" y="1548880"/>
            <a:ext cx="636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ja-JP" altLang="en-US" sz="28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6C29D3-B922-42B6-A614-252AB087E1A5}"/>
              </a:ext>
            </a:extLst>
          </p:cNvPr>
          <p:cNvSpPr txBox="1"/>
          <p:nvPr/>
        </p:nvSpPr>
        <p:spPr>
          <a:xfrm>
            <a:off x="8842727" y="4941262"/>
            <a:ext cx="636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ja-JP" altLang="en-US" sz="28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BF3C99A-C3B2-4D5F-900B-A60122B997B8}"/>
              </a:ext>
            </a:extLst>
          </p:cNvPr>
          <p:cNvSpPr txBox="1"/>
          <p:nvPr/>
        </p:nvSpPr>
        <p:spPr>
          <a:xfrm>
            <a:off x="8740051" y="2382185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526FDAA-0C14-4B8A-89B8-A38336C17CCD}"/>
              </a:ext>
            </a:extLst>
          </p:cNvPr>
          <p:cNvSpPr txBox="1"/>
          <p:nvPr/>
        </p:nvSpPr>
        <p:spPr>
          <a:xfrm>
            <a:off x="8768626" y="3224178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DD1B962-A689-4E6B-A924-71C23E712689}"/>
              </a:ext>
            </a:extLst>
          </p:cNvPr>
          <p:cNvSpPr txBox="1"/>
          <p:nvPr/>
        </p:nvSpPr>
        <p:spPr>
          <a:xfrm>
            <a:off x="8800369" y="4101341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7707839-530F-47E6-A4D1-D454FF3DB216}"/>
              </a:ext>
            </a:extLst>
          </p:cNvPr>
          <p:cNvSpPr txBox="1"/>
          <p:nvPr/>
        </p:nvSpPr>
        <p:spPr>
          <a:xfrm>
            <a:off x="10641996" y="1548880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5FA2214-A8A4-40AD-B7CA-8F821CFAE9BB}"/>
              </a:ext>
            </a:extLst>
          </p:cNvPr>
          <p:cNvSpPr txBox="1"/>
          <p:nvPr/>
        </p:nvSpPr>
        <p:spPr>
          <a:xfrm>
            <a:off x="10682126" y="2479090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4F0D21-5147-489E-B82D-E58D4FBEFB54}"/>
              </a:ext>
            </a:extLst>
          </p:cNvPr>
          <p:cNvSpPr txBox="1"/>
          <p:nvPr/>
        </p:nvSpPr>
        <p:spPr>
          <a:xfrm>
            <a:off x="10674398" y="3333984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7726194-919C-4752-AC0E-9B36913845F4}"/>
              </a:ext>
            </a:extLst>
          </p:cNvPr>
          <p:cNvSpPr txBox="1"/>
          <p:nvPr/>
        </p:nvSpPr>
        <p:spPr>
          <a:xfrm>
            <a:off x="10719989" y="4114089"/>
            <a:ext cx="636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ja-JP" altLang="en-US" sz="2400" dirty="0"/>
          </a:p>
        </p:txBody>
      </p:sp>
      <p:pic>
        <p:nvPicPr>
          <p:cNvPr id="17" name="Z_[17-09]_kaiwa">
            <a:hlinkClick r:id="" action="ppaction://media"/>
            <a:extLst>
              <a:ext uri="{FF2B5EF4-FFF2-40B4-BE49-F238E27FC236}">
                <a16:creationId xmlns:a16="http://schemas.microsoft.com/office/drawing/2014/main" id="{54982166-8B95-4437-8C9F-1EA927986C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4143" y="729157"/>
            <a:ext cx="487363" cy="487363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FBD085-6DDE-4A09-9463-3FA91280C15A}"/>
              </a:ext>
            </a:extLst>
          </p:cNvPr>
          <p:cNvSpPr txBox="1"/>
          <p:nvPr/>
        </p:nvSpPr>
        <p:spPr>
          <a:xfrm>
            <a:off x="8174143" y="1469852"/>
            <a:ext cx="5659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b.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c.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d.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e.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7A85F5E-876F-4852-83E8-95B335AE138D}"/>
              </a:ext>
            </a:extLst>
          </p:cNvPr>
          <p:cNvSpPr txBox="1"/>
          <p:nvPr/>
        </p:nvSpPr>
        <p:spPr>
          <a:xfrm>
            <a:off x="10129086" y="1501429"/>
            <a:ext cx="63649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/>
              <a:t>f.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g.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h.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.</a:t>
            </a:r>
            <a:endParaRPr lang="ja-JP" altLang="en-US" sz="2800" dirty="0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9848413B-5D0F-42C2-9AA3-FE745103C7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" b="43265"/>
          <a:stretch/>
        </p:blipFill>
        <p:spPr>
          <a:xfrm>
            <a:off x="202219" y="112270"/>
            <a:ext cx="6157474" cy="3831951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D398810B-ACD0-4C0C-906D-68523F023C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" t="57917" b="2875"/>
          <a:stretch/>
        </p:blipFill>
        <p:spPr>
          <a:xfrm>
            <a:off x="205042" y="4002124"/>
            <a:ext cx="6075212" cy="277967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CF7FA577-41FC-48E7-8937-D69E706BAA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0704" y="5713838"/>
            <a:ext cx="6961604" cy="102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8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956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8EE6E2-A4BF-4A0F-A64A-C440A4A43C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7529" y="57677"/>
            <a:ext cx="7646895" cy="68003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2BD3D5-3748-4A4A-8200-F47C5BC97E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123765" cy="7511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572426D-B9A0-46E2-96DD-019F7B185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77" y="887504"/>
            <a:ext cx="4203342" cy="751169"/>
          </a:xfrm>
          <a:prstGeom prst="rect">
            <a:avLst/>
          </a:prstGeom>
        </p:spPr>
      </p:pic>
      <p:pic>
        <p:nvPicPr>
          <p:cNvPr id="7" name="Z_[17-10]_hanasu1">
            <a:hlinkClick r:id="" action="ppaction://media"/>
            <a:extLst>
              <a:ext uri="{FF2B5EF4-FFF2-40B4-BE49-F238E27FC236}">
                <a16:creationId xmlns:a16="http://schemas.microsoft.com/office/drawing/2014/main" id="{08A4DBD1-6008-4918-90E6-C7D657818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25217" y="57677"/>
            <a:ext cx="487363" cy="487363"/>
          </a:xfrm>
          <a:prstGeom prst="rect">
            <a:avLst/>
          </a:prstGeom>
        </p:spPr>
      </p:pic>
      <p:pic>
        <p:nvPicPr>
          <p:cNvPr id="8" name="Z_[17-11]_hanasu2">
            <a:hlinkClick r:id="" action="ppaction://media"/>
            <a:extLst>
              <a:ext uri="{FF2B5EF4-FFF2-40B4-BE49-F238E27FC236}">
                <a16:creationId xmlns:a16="http://schemas.microsoft.com/office/drawing/2014/main" id="{AC6AC040-EA20-4955-A605-241D6C92F4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68898" y="33095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279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9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8EE6E2-A4BF-4A0F-A64A-C440A4A43C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7529" y="57677"/>
            <a:ext cx="7646895" cy="68003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2BD3D5-3748-4A4A-8200-F47C5BC97E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123765" cy="7511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572426D-B9A0-46E2-96DD-019F7B185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76" y="878541"/>
            <a:ext cx="4518208" cy="6454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533E61-AF20-4BC3-A198-4A8C0C48918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4" y="4481782"/>
            <a:ext cx="4614072" cy="226899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7E13755E-1966-4C8C-954E-D4F31F2FEA2A}"/>
              </a:ext>
            </a:extLst>
          </p:cNvPr>
          <p:cNvSpPr/>
          <p:nvPr/>
        </p:nvSpPr>
        <p:spPr>
          <a:xfrm>
            <a:off x="83990" y="4358964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Z_[17-10]_hanasu1">
            <a:hlinkClick r:id="" action="ppaction://media"/>
            <a:extLst>
              <a:ext uri="{FF2B5EF4-FFF2-40B4-BE49-F238E27FC236}">
                <a16:creationId xmlns:a16="http://schemas.microsoft.com/office/drawing/2014/main" id="{F4111EE9-10DA-4794-BBF9-6CCEDF7FCD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96000" y="57677"/>
            <a:ext cx="487363" cy="487363"/>
          </a:xfrm>
          <a:prstGeom prst="rect">
            <a:avLst/>
          </a:prstGeom>
        </p:spPr>
      </p:pic>
      <p:pic>
        <p:nvPicPr>
          <p:cNvPr id="11" name="Z_[17-11]_hanasu2">
            <a:hlinkClick r:id="" action="ppaction://media"/>
            <a:extLst>
              <a:ext uri="{FF2B5EF4-FFF2-40B4-BE49-F238E27FC236}">
                <a16:creationId xmlns:a16="http://schemas.microsoft.com/office/drawing/2014/main" id="{C8B46FEC-358B-401D-880D-7D33C0BC9E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40816" y="33232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4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9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8EE6E2-A4BF-4A0F-A64A-C440A4A43C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28005"/>
            <a:ext cx="6665406" cy="59274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2BD3D5-3748-4A4A-8200-F47C5BC97E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123765" cy="7511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572426D-B9A0-46E2-96DD-019F7B1853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8566" y="102501"/>
            <a:ext cx="7682753" cy="107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65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2D9B69-0C86-412B-B340-84FB755FE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" y="453014"/>
            <a:ext cx="10972801" cy="5951971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F5D54A40-EA57-44F8-87E4-34905E796E52}"/>
              </a:ext>
            </a:extLst>
          </p:cNvPr>
          <p:cNvSpPr/>
          <p:nvPr/>
        </p:nvSpPr>
        <p:spPr>
          <a:xfrm>
            <a:off x="775063" y="3146613"/>
            <a:ext cx="10685417" cy="9143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69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23386F2-80AE-4B8D-9A84-8EC7D7A85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229" y="1169894"/>
            <a:ext cx="11255542" cy="225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45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62B3439-DFC1-445D-A7A5-B9F33ECAE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54" y="632011"/>
            <a:ext cx="12076292" cy="27969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F9B3C98-EAA9-47CE-A8B6-1DDF463D7F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89" y="3765176"/>
            <a:ext cx="11156714" cy="16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62B3439-DFC1-445D-A7A5-B9F33ECAE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3681"/>
            <a:ext cx="7942737" cy="180886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4F5C681-80AE-4204-8F00-9AE54FAEF5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962" y="330013"/>
            <a:ext cx="564775" cy="3811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94CF092-1345-4502-9CB1-8359C569EA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9548" y="263618"/>
            <a:ext cx="4285130" cy="63307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ABD3F5A-1432-4D06-9D24-00C2704094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802" y="2250142"/>
            <a:ext cx="7371943" cy="141642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DBB964D-054B-4792-A2FF-2ED2023B1D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797" y="4805176"/>
            <a:ext cx="5644564" cy="8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51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D2C00F-A501-4427-8514-47F7D60FC4FE}"/>
              </a:ext>
            </a:extLst>
          </p:cNvPr>
          <p:cNvSpPr/>
          <p:nvPr/>
        </p:nvSpPr>
        <p:spPr>
          <a:xfrm>
            <a:off x="244136" y="219722"/>
            <a:ext cx="11703728" cy="6418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2F5864D4-0711-4A58-96A0-DE77BB537E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802" y="452887"/>
            <a:ext cx="7576460" cy="172544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9EB584E-E9C3-4C67-BD78-EDD830B2AC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3487" y="330013"/>
            <a:ext cx="564775" cy="38117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15A4675-BA8F-4034-85A7-A771975E9E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5073" y="263618"/>
            <a:ext cx="4285130" cy="633076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EAD46B7-43EE-4C5E-A05F-15E32FC51A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802" y="2250142"/>
            <a:ext cx="7371943" cy="141642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4AE2270C-BFAA-45B5-9869-292BDAAFFC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136" y="4922237"/>
            <a:ext cx="5644564" cy="8246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F2730E-DCE2-448C-BFD0-7FAA1CDFA7D8}"/>
              </a:ext>
            </a:extLst>
          </p:cNvPr>
          <p:cNvSpPr txBox="1"/>
          <p:nvPr/>
        </p:nvSpPr>
        <p:spPr>
          <a:xfrm>
            <a:off x="1185011" y="3694237"/>
            <a:ext cx="6418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おおさかの会社で働いている。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仕事はいそがしい。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生活はだいぶなれた。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30D6C6D-1F21-4EC3-8883-7B0596F3F306}"/>
              </a:ext>
            </a:extLst>
          </p:cNvPr>
          <p:cNvSpPr txBox="1"/>
          <p:nvPr/>
        </p:nvSpPr>
        <p:spPr>
          <a:xfrm>
            <a:off x="1185011" y="5709639"/>
            <a:ext cx="6418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じゅぎょうはとてもたいへんだったが、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今はとてもかんしゃしている。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357159-F912-4BEF-BF37-0494651784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398" y="-2442"/>
            <a:ext cx="6920754" cy="686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93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2D9B69-0C86-412B-B340-84FB755FE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" y="453014"/>
            <a:ext cx="10972801" cy="5951971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F5D54A40-EA57-44F8-87E4-34905E796E52}"/>
              </a:ext>
            </a:extLst>
          </p:cNvPr>
          <p:cNvSpPr/>
          <p:nvPr/>
        </p:nvSpPr>
        <p:spPr>
          <a:xfrm>
            <a:off x="766354" y="4043084"/>
            <a:ext cx="10702835" cy="115644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812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164</Words>
  <Application>Microsoft Office PowerPoint</Application>
  <PresentationFormat>ワイド画面</PresentationFormat>
  <Paragraphs>82</Paragraphs>
  <Slides>42</Slides>
  <Notes>1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42</vt:i4>
      </vt:variant>
    </vt:vector>
  </HeadingPairs>
  <TitlesOfParts>
    <vt:vector size="50" baseType="lpstr">
      <vt:lpstr>游ゴシック</vt:lpstr>
      <vt:lpstr>游ゴシック Light</vt:lpstr>
      <vt:lpstr>Arial</vt:lpstr>
      <vt:lpstr>Calibri</vt:lpstr>
      <vt:lpstr>Calibri Light</vt:lpstr>
      <vt:lpstr>Roboto</vt:lpstr>
      <vt:lpstr>Office Theme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35</cp:revision>
  <dcterms:created xsi:type="dcterms:W3CDTF">2021-07-01T03:19:31Z</dcterms:created>
  <dcterms:modified xsi:type="dcterms:W3CDTF">2023-04-26T10:25:33Z</dcterms:modified>
</cp:coreProperties>
</file>