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58" r:id="rId4"/>
    <p:sldId id="261" r:id="rId5"/>
    <p:sldId id="260" r:id="rId6"/>
    <p:sldId id="266" r:id="rId7"/>
    <p:sldId id="262" r:id="rId8"/>
    <p:sldId id="267" r:id="rId9"/>
    <p:sldId id="263" r:id="rId10"/>
    <p:sldId id="268" r:id="rId11"/>
    <p:sldId id="264" r:id="rId12"/>
    <p:sldId id="269" r:id="rId13"/>
    <p:sldId id="265" r:id="rId14"/>
    <p:sldId id="25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1" r:id="rId27"/>
    <p:sldId id="282" r:id="rId28"/>
    <p:sldId id="283" r:id="rId29"/>
    <p:sldId id="284" r:id="rId30"/>
    <p:sldId id="285" r:id="rId31"/>
    <p:sldId id="287" r:id="rId32"/>
    <p:sldId id="286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4" r:id="rId41"/>
    <p:sldId id="296" r:id="rId42"/>
    <p:sldId id="298" r:id="rId43"/>
    <p:sldId id="297" r:id="rId44"/>
    <p:sldId id="299" r:id="rId45"/>
    <p:sldId id="300" r:id="rId46"/>
    <p:sldId id="301" r:id="rId47"/>
    <p:sldId id="302" r:id="rId48"/>
    <p:sldId id="303" r:id="rId49"/>
    <p:sldId id="304" r:id="rId50"/>
    <p:sldId id="307" r:id="rId51"/>
    <p:sldId id="306" r:id="rId52"/>
    <p:sldId id="311" r:id="rId53"/>
    <p:sldId id="312" r:id="rId54"/>
    <p:sldId id="310" r:id="rId55"/>
    <p:sldId id="305" r:id="rId56"/>
    <p:sldId id="308" r:id="rId57"/>
    <p:sldId id="309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6" r:id="rId71"/>
    <p:sldId id="327" r:id="rId72"/>
    <p:sldId id="328" r:id="rId73"/>
    <p:sldId id="329" r:id="rId74"/>
    <p:sldId id="330" r:id="rId75"/>
    <p:sldId id="325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3A067B-BA82-4013-8474-81033CC46152}" v="14" dt="2023-04-26T09:07:39.5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805AF71-C43E-4550-BEBB-934328C83680}"/>
    <pc:docChg chg="undo custSel delSld modSld">
      <pc:chgData name="Takehara Kazuyo" userId="6c1305eccc517997" providerId="LiveId" clId="{E805AF71-C43E-4550-BEBB-934328C83680}" dt="2022-04-01T03:10:40.593" v="118" actId="2696"/>
      <pc:docMkLst>
        <pc:docMk/>
      </pc:docMkLst>
      <pc:sldChg chg="modSp mod">
        <pc:chgData name="Takehara Kazuyo" userId="6c1305eccc517997" providerId="LiveId" clId="{E805AF71-C43E-4550-BEBB-934328C83680}" dt="2022-03-10T04:12:19.849" v="18" actId="14100"/>
        <pc:sldMkLst>
          <pc:docMk/>
          <pc:sldMk cId="1963016376" sldId="259"/>
        </pc:sldMkLst>
        <pc:spChg chg="mod">
          <ac:chgData name="Takehara Kazuyo" userId="6c1305eccc517997" providerId="LiveId" clId="{E805AF71-C43E-4550-BEBB-934328C83680}" dt="2022-03-10T04:12:19.849" v="18" actId="14100"/>
          <ac:spMkLst>
            <pc:docMk/>
            <pc:sldMk cId="1963016376" sldId="259"/>
            <ac:spMk id="4" creationId="{C84689B6-6E58-449D-B017-CF2C8D70272A}"/>
          </ac:spMkLst>
        </pc:spChg>
      </pc:sldChg>
      <pc:sldChg chg="modSp mod">
        <pc:chgData name="Takehara Kazuyo" userId="6c1305eccc517997" providerId="LiveId" clId="{E805AF71-C43E-4550-BEBB-934328C83680}" dt="2022-03-10T04:10:32.406" v="0" actId="14100"/>
        <pc:sldMkLst>
          <pc:docMk/>
          <pc:sldMk cId="495847864" sldId="262"/>
        </pc:sldMkLst>
        <pc:spChg chg="mod">
          <ac:chgData name="Takehara Kazuyo" userId="6c1305eccc517997" providerId="LiveId" clId="{E805AF71-C43E-4550-BEBB-934328C83680}" dt="2022-03-10T04:10:32.406" v="0" actId="14100"/>
          <ac:spMkLst>
            <pc:docMk/>
            <pc:sldMk cId="495847864" sldId="262"/>
            <ac:spMk id="7" creationId="{4CB0B561-1954-43DB-AFD2-A36FE458FFBA}"/>
          </ac:spMkLst>
        </pc:spChg>
      </pc:sldChg>
      <pc:sldChg chg="modSp mod">
        <pc:chgData name="Takehara Kazuyo" userId="6c1305eccc517997" providerId="LiveId" clId="{E805AF71-C43E-4550-BEBB-934328C83680}" dt="2022-03-10T04:11:08.516" v="6" actId="1076"/>
        <pc:sldMkLst>
          <pc:docMk/>
          <pc:sldMk cId="3869217643" sldId="263"/>
        </pc:sldMkLst>
        <pc:spChg chg="mod">
          <ac:chgData name="Takehara Kazuyo" userId="6c1305eccc517997" providerId="LiveId" clId="{E805AF71-C43E-4550-BEBB-934328C83680}" dt="2022-03-10T04:11:04.939" v="5" actId="14100"/>
          <ac:spMkLst>
            <pc:docMk/>
            <pc:sldMk cId="3869217643" sldId="263"/>
            <ac:spMk id="6" creationId="{2F0F020E-F9C8-4114-A150-065EE095B0EB}"/>
          </ac:spMkLst>
        </pc:spChg>
        <pc:picChg chg="mod">
          <ac:chgData name="Takehara Kazuyo" userId="6c1305eccc517997" providerId="LiveId" clId="{E805AF71-C43E-4550-BEBB-934328C83680}" dt="2022-03-10T04:11:08.516" v="6" actId="1076"/>
          <ac:picMkLst>
            <pc:docMk/>
            <pc:sldMk cId="3869217643" sldId="263"/>
            <ac:picMk id="3" creationId="{5EC66F5E-C653-4DCE-A558-105CA59AAD11}"/>
          </ac:picMkLst>
        </pc:picChg>
      </pc:sldChg>
      <pc:sldChg chg="modSp">
        <pc:chgData name="Takehara Kazuyo" userId="6c1305eccc517997" providerId="LiveId" clId="{E805AF71-C43E-4550-BEBB-934328C83680}" dt="2022-03-10T04:11:52.457" v="16" actId="20577"/>
        <pc:sldMkLst>
          <pc:docMk/>
          <pc:sldMk cId="3304281365" sldId="264"/>
        </pc:sldMkLst>
        <pc:spChg chg="mod">
          <ac:chgData name="Takehara Kazuyo" userId="6c1305eccc517997" providerId="LiveId" clId="{E805AF71-C43E-4550-BEBB-934328C83680}" dt="2022-03-10T04:11:52.457" v="16" actId="20577"/>
          <ac:spMkLst>
            <pc:docMk/>
            <pc:sldMk cId="3304281365" sldId="264"/>
            <ac:spMk id="7" creationId="{77BB729E-EFB4-42C6-BDB6-95AC127E9F9F}"/>
          </ac:spMkLst>
        </pc:spChg>
        <pc:spChg chg="mod">
          <ac:chgData name="Takehara Kazuyo" userId="6c1305eccc517997" providerId="LiveId" clId="{E805AF71-C43E-4550-BEBB-934328C83680}" dt="2022-03-10T04:11:45.938" v="11" actId="20577"/>
          <ac:spMkLst>
            <pc:docMk/>
            <pc:sldMk cId="3304281365" sldId="264"/>
            <ac:spMk id="8" creationId="{CA32E7F5-5F5B-49EC-9BE6-AF960643E5DD}"/>
          </ac:spMkLst>
        </pc:spChg>
      </pc:sldChg>
      <pc:sldChg chg="modSp mod">
        <pc:chgData name="Takehara Kazuyo" userId="6c1305eccc517997" providerId="LiveId" clId="{E805AF71-C43E-4550-BEBB-934328C83680}" dt="2022-03-10T04:14:22.213" v="20" actId="14100"/>
        <pc:sldMkLst>
          <pc:docMk/>
          <pc:sldMk cId="2661556130" sldId="295"/>
        </pc:sldMkLst>
        <pc:spChg chg="mod">
          <ac:chgData name="Takehara Kazuyo" userId="6c1305eccc517997" providerId="LiveId" clId="{E805AF71-C43E-4550-BEBB-934328C83680}" dt="2022-03-10T04:14:22.213" v="20" actId="14100"/>
          <ac:spMkLst>
            <pc:docMk/>
            <pc:sldMk cId="2661556130" sldId="295"/>
            <ac:spMk id="4" creationId="{C84689B6-6E58-449D-B017-CF2C8D70272A}"/>
          </ac:spMkLst>
        </pc:spChg>
      </pc:sldChg>
      <pc:sldChg chg="addSp delSp modSp mod delAnim modAnim">
        <pc:chgData name="Takehara Kazuyo" userId="6c1305eccc517997" providerId="LiveId" clId="{E805AF71-C43E-4550-BEBB-934328C83680}" dt="2022-03-10T04:15:21.768" v="28" actId="478"/>
        <pc:sldMkLst>
          <pc:docMk/>
          <pc:sldMk cId="84066296" sldId="297"/>
        </pc:sldMkLst>
        <pc:picChg chg="del">
          <ac:chgData name="Takehara Kazuyo" userId="6c1305eccc517997" providerId="LiveId" clId="{E805AF71-C43E-4550-BEBB-934328C83680}" dt="2022-03-10T04:15:21.768" v="28" actId="478"/>
          <ac:picMkLst>
            <pc:docMk/>
            <pc:sldMk cId="84066296" sldId="297"/>
            <ac:picMk id="21" creationId="{00000000-0000-0000-0000-000000000000}"/>
          </ac:picMkLst>
        </pc:picChg>
        <pc:picChg chg="del">
          <ac:chgData name="Takehara Kazuyo" userId="6c1305eccc517997" providerId="LiveId" clId="{E805AF71-C43E-4550-BEBB-934328C83680}" dt="2022-03-10T04:15:21.768" v="28" actId="478"/>
          <ac:picMkLst>
            <pc:docMk/>
            <pc:sldMk cId="84066296" sldId="297"/>
            <ac:picMk id="22" creationId="{00000000-0000-0000-0000-000000000000}"/>
          </ac:picMkLst>
        </pc:picChg>
        <pc:picChg chg="del">
          <ac:chgData name="Takehara Kazuyo" userId="6c1305eccc517997" providerId="LiveId" clId="{E805AF71-C43E-4550-BEBB-934328C83680}" dt="2022-03-10T04:15:21.768" v="28" actId="478"/>
          <ac:picMkLst>
            <pc:docMk/>
            <pc:sldMk cId="84066296" sldId="297"/>
            <ac:picMk id="23" creationId="{00000000-0000-0000-0000-000000000000}"/>
          </ac:picMkLst>
        </pc:picChg>
        <pc:picChg chg="del">
          <ac:chgData name="Takehara Kazuyo" userId="6c1305eccc517997" providerId="LiveId" clId="{E805AF71-C43E-4550-BEBB-934328C83680}" dt="2022-03-10T04:15:21.768" v="28" actId="478"/>
          <ac:picMkLst>
            <pc:docMk/>
            <pc:sldMk cId="84066296" sldId="297"/>
            <ac:picMk id="24" creationId="{00000000-0000-0000-0000-000000000000}"/>
          </ac:picMkLst>
        </pc:picChg>
        <pc:picChg chg="add mod">
          <ac:chgData name="Takehara Kazuyo" userId="6c1305eccc517997" providerId="LiveId" clId="{E805AF71-C43E-4550-BEBB-934328C83680}" dt="2022-03-10T04:15:18.412" v="27"/>
          <ac:picMkLst>
            <pc:docMk/>
            <pc:sldMk cId="84066296" sldId="297"/>
            <ac:picMk id="25" creationId="{9BF69884-0BF4-4612-8D25-65B8423105B9}"/>
          </ac:picMkLst>
        </pc:picChg>
        <pc:picChg chg="add mod">
          <ac:chgData name="Takehara Kazuyo" userId="6c1305eccc517997" providerId="LiveId" clId="{E805AF71-C43E-4550-BEBB-934328C83680}" dt="2022-03-10T04:15:18.412" v="27"/>
          <ac:picMkLst>
            <pc:docMk/>
            <pc:sldMk cId="84066296" sldId="297"/>
            <ac:picMk id="26" creationId="{40A4086F-51BB-42DA-BEA8-92088FBC8266}"/>
          </ac:picMkLst>
        </pc:picChg>
        <pc:picChg chg="add mod">
          <ac:chgData name="Takehara Kazuyo" userId="6c1305eccc517997" providerId="LiveId" clId="{E805AF71-C43E-4550-BEBB-934328C83680}" dt="2022-03-10T04:15:18.412" v="27"/>
          <ac:picMkLst>
            <pc:docMk/>
            <pc:sldMk cId="84066296" sldId="297"/>
            <ac:picMk id="27" creationId="{E0C1AB85-6A16-4FA3-BC16-494F0A42671B}"/>
          </ac:picMkLst>
        </pc:picChg>
        <pc:picChg chg="add mod">
          <ac:chgData name="Takehara Kazuyo" userId="6c1305eccc517997" providerId="LiveId" clId="{E805AF71-C43E-4550-BEBB-934328C83680}" dt="2022-03-10T04:15:18.412" v="27"/>
          <ac:picMkLst>
            <pc:docMk/>
            <pc:sldMk cId="84066296" sldId="297"/>
            <ac:picMk id="28" creationId="{102F64DC-1409-4BEF-8D34-77DD95948256}"/>
          </ac:picMkLst>
        </pc:picChg>
      </pc:sldChg>
      <pc:sldChg chg="addSp delSp modSp mod">
        <pc:chgData name="Takehara Kazuyo" userId="6c1305eccc517997" providerId="LiveId" clId="{E805AF71-C43E-4550-BEBB-934328C83680}" dt="2022-03-10T04:15:10.712" v="26" actId="22"/>
        <pc:sldMkLst>
          <pc:docMk/>
          <pc:sldMk cId="1590146892" sldId="298"/>
        </pc:sldMkLst>
        <pc:spChg chg="add del">
          <ac:chgData name="Takehara Kazuyo" userId="6c1305eccc517997" providerId="LiveId" clId="{E805AF71-C43E-4550-BEBB-934328C83680}" dt="2022-03-10T04:15:10.712" v="26" actId="22"/>
          <ac:spMkLst>
            <pc:docMk/>
            <pc:sldMk cId="1590146892" sldId="298"/>
            <ac:spMk id="11" creationId="{92B7FAC8-DFA1-464B-B484-26B93DDF10B2}"/>
          </ac:spMkLst>
        </pc:spChg>
        <pc:picChg chg="mod">
          <ac:chgData name="Takehara Kazuyo" userId="6c1305eccc517997" providerId="LiveId" clId="{E805AF71-C43E-4550-BEBB-934328C83680}" dt="2022-03-10T04:14:40.784" v="21" actId="1076"/>
          <ac:picMkLst>
            <pc:docMk/>
            <pc:sldMk cId="1590146892" sldId="298"/>
            <ac:picMk id="4" creationId="{00000000-0000-0000-0000-000000000000}"/>
          </ac:picMkLst>
        </pc:picChg>
        <pc:picChg chg="mod">
          <ac:chgData name="Takehara Kazuyo" userId="6c1305eccc517997" providerId="LiveId" clId="{E805AF71-C43E-4550-BEBB-934328C83680}" dt="2022-03-10T04:14:44.129" v="22" actId="1076"/>
          <ac:picMkLst>
            <pc:docMk/>
            <pc:sldMk cId="1590146892" sldId="298"/>
            <ac:picMk id="6" creationId="{00000000-0000-0000-0000-000000000000}"/>
          </ac:picMkLst>
        </pc:picChg>
        <pc:picChg chg="mod">
          <ac:chgData name="Takehara Kazuyo" userId="6c1305eccc517997" providerId="LiveId" clId="{E805AF71-C43E-4550-BEBB-934328C83680}" dt="2022-03-10T04:14:47.436" v="23" actId="1076"/>
          <ac:picMkLst>
            <pc:docMk/>
            <pc:sldMk cId="1590146892" sldId="298"/>
            <ac:picMk id="8" creationId="{00000000-0000-0000-0000-000000000000}"/>
          </ac:picMkLst>
        </pc:picChg>
        <pc:picChg chg="mod">
          <ac:chgData name="Takehara Kazuyo" userId="6c1305eccc517997" providerId="LiveId" clId="{E805AF71-C43E-4550-BEBB-934328C83680}" dt="2022-03-10T04:14:51.868" v="24" actId="1076"/>
          <ac:picMkLst>
            <pc:docMk/>
            <pc:sldMk cId="1590146892" sldId="298"/>
            <ac:picMk id="10" creationId="{00000000-0000-0000-0000-000000000000}"/>
          </ac:picMkLst>
        </pc:picChg>
      </pc:sldChg>
      <pc:sldChg chg="modSp mod">
        <pc:chgData name="Takehara Kazuyo" userId="6c1305eccc517997" providerId="LiveId" clId="{E805AF71-C43E-4550-BEBB-934328C83680}" dt="2022-03-10T04:17:41.008" v="108" actId="20577"/>
        <pc:sldMkLst>
          <pc:docMk/>
          <pc:sldMk cId="661053295" sldId="300"/>
        </pc:sldMkLst>
        <pc:spChg chg="mod">
          <ac:chgData name="Takehara Kazuyo" userId="6c1305eccc517997" providerId="LiveId" clId="{E805AF71-C43E-4550-BEBB-934328C83680}" dt="2022-03-10T04:17:41.008" v="108" actId="20577"/>
          <ac:spMkLst>
            <pc:docMk/>
            <pc:sldMk cId="661053295" sldId="300"/>
            <ac:spMk id="15" creationId="{C8E33914-883C-42C0-8688-F72602B1AFB4}"/>
          </ac:spMkLst>
        </pc:spChg>
        <pc:spChg chg="mod">
          <ac:chgData name="Takehara Kazuyo" userId="6c1305eccc517997" providerId="LiveId" clId="{E805AF71-C43E-4550-BEBB-934328C83680}" dt="2022-03-10T04:17:17.813" v="99" actId="6549"/>
          <ac:spMkLst>
            <pc:docMk/>
            <pc:sldMk cId="661053295" sldId="300"/>
            <ac:spMk id="17" creationId="{A94BBED0-6734-46A8-89E6-704C01C639D3}"/>
          </ac:spMkLst>
        </pc:spChg>
        <pc:spChg chg="mod">
          <ac:chgData name="Takehara Kazuyo" userId="6c1305eccc517997" providerId="LiveId" clId="{E805AF71-C43E-4550-BEBB-934328C83680}" dt="2022-03-10T04:17:25.777" v="100" actId="1076"/>
          <ac:spMkLst>
            <pc:docMk/>
            <pc:sldMk cId="661053295" sldId="300"/>
            <ac:spMk id="18" creationId="{0282B6D8-ED01-44A1-9063-FD49F80FF1AB}"/>
          </ac:spMkLst>
        </pc:spChg>
      </pc:sldChg>
      <pc:sldChg chg="modSp mod">
        <pc:chgData name="Takehara Kazuyo" userId="6c1305eccc517997" providerId="LiveId" clId="{E805AF71-C43E-4550-BEBB-934328C83680}" dt="2022-03-10T04:22:02.231" v="111" actId="14100"/>
        <pc:sldMkLst>
          <pc:docMk/>
          <pc:sldMk cId="413334539" sldId="313"/>
        </pc:sldMkLst>
        <pc:spChg chg="mod">
          <ac:chgData name="Takehara Kazuyo" userId="6c1305eccc517997" providerId="LiveId" clId="{E805AF71-C43E-4550-BEBB-934328C83680}" dt="2022-03-10T04:22:02.231" v="111" actId="14100"/>
          <ac:spMkLst>
            <pc:docMk/>
            <pc:sldMk cId="413334539" sldId="313"/>
            <ac:spMk id="4" creationId="{C84689B6-6E58-449D-B017-CF2C8D70272A}"/>
          </ac:spMkLst>
        </pc:spChg>
      </pc:sldChg>
      <pc:sldChg chg="addSp modSp mod modAnim">
        <pc:chgData name="Takehara Kazuyo" userId="6c1305eccc517997" providerId="LiveId" clId="{E805AF71-C43E-4550-BEBB-934328C83680}" dt="2022-03-10T04:23:13.712" v="113" actId="1076"/>
        <pc:sldMkLst>
          <pc:docMk/>
          <pc:sldMk cId="3117606553" sldId="324"/>
        </pc:sldMkLst>
        <pc:picChg chg="add mod">
          <ac:chgData name="Takehara Kazuyo" userId="6c1305eccc517997" providerId="LiveId" clId="{E805AF71-C43E-4550-BEBB-934328C83680}" dt="2022-03-10T04:23:13.712" v="113" actId="1076"/>
          <ac:picMkLst>
            <pc:docMk/>
            <pc:sldMk cId="3117606553" sldId="324"/>
            <ac:picMk id="6" creationId="{54D286DF-3A0C-4A5D-965D-6E992E346176}"/>
          </ac:picMkLst>
        </pc:picChg>
      </pc:sldChg>
      <pc:sldChg chg="addSp modSp mod modAnim">
        <pc:chgData name="Takehara Kazuyo" userId="6c1305eccc517997" providerId="LiveId" clId="{E805AF71-C43E-4550-BEBB-934328C83680}" dt="2022-03-10T04:23:30.929" v="115" actId="1076"/>
        <pc:sldMkLst>
          <pc:docMk/>
          <pc:sldMk cId="1469529921" sldId="326"/>
        </pc:sldMkLst>
        <pc:picChg chg="add mod">
          <ac:chgData name="Takehara Kazuyo" userId="6c1305eccc517997" providerId="LiveId" clId="{E805AF71-C43E-4550-BEBB-934328C83680}" dt="2022-03-10T04:23:30.929" v="115" actId="1076"/>
          <ac:picMkLst>
            <pc:docMk/>
            <pc:sldMk cId="1469529921" sldId="326"/>
            <ac:picMk id="4" creationId="{DF3A4950-4B86-4433-BFEC-A6EF3EDBBCA7}"/>
          </ac:picMkLst>
        </pc:picChg>
        <pc:picChg chg="add mod">
          <ac:chgData name="Takehara Kazuyo" userId="6c1305eccc517997" providerId="LiveId" clId="{E805AF71-C43E-4550-BEBB-934328C83680}" dt="2022-03-10T04:23:30.929" v="115" actId="1076"/>
          <ac:picMkLst>
            <pc:docMk/>
            <pc:sldMk cId="1469529921" sldId="326"/>
            <ac:picMk id="5" creationId="{2357230C-34CB-45B1-B6AC-5979947C86BC}"/>
          </ac:picMkLst>
        </pc:picChg>
      </pc:sldChg>
      <pc:sldChg chg="modSp mod">
        <pc:chgData name="Takehara Kazuyo" userId="6c1305eccc517997" providerId="LiveId" clId="{E805AF71-C43E-4550-BEBB-934328C83680}" dt="2022-03-10T04:23:42.459" v="117" actId="14100"/>
        <pc:sldMkLst>
          <pc:docMk/>
          <pc:sldMk cId="1972129552" sldId="330"/>
        </pc:sldMkLst>
        <pc:spChg chg="mod">
          <ac:chgData name="Takehara Kazuyo" userId="6c1305eccc517997" providerId="LiveId" clId="{E805AF71-C43E-4550-BEBB-934328C83680}" dt="2022-03-10T04:23:42.459" v="117" actId="14100"/>
          <ac:spMkLst>
            <pc:docMk/>
            <pc:sldMk cId="1972129552" sldId="330"/>
            <ac:spMk id="4" creationId="{C84689B6-6E58-449D-B017-CF2C8D70272A}"/>
          </ac:spMkLst>
        </pc:spChg>
      </pc:sldChg>
      <pc:sldChg chg="del">
        <pc:chgData name="Takehara Kazuyo" userId="6c1305eccc517997" providerId="LiveId" clId="{E805AF71-C43E-4550-BEBB-934328C83680}" dt="2022-04-01T03:10:40.593" v="118" actId="2696"/>
        <pc:sldMkLst>
          <pc:docMk/>
          <pc:sldMk cId="4269119592" sldId="331"/>
        </pc:sldMkLst>
      </pc:sldChg>
    </pc:docChg>
  </pc:docChgLst>
  <pc:docChgLst>
    <pc:chgData name="Takehara Kazuyo" userId="6c1305eccc517997" providerId="LiveId" clId="{813A067B-BA82-4013-8474-81033CC46152}"/>
    <pc:docChg chg="modSld">
      <pc:chgData name="Takehara Kazuyo" userId="6c1305eccc517997" providerId="LiveId" clId="{813A067B-BA82-4013-8474-81033CC46152}" dt="2023-04-26T09:07:39.522" v="34" actId="20577"/>
      <pc:docMkLst>
        <pc:docMk/>
      </pc:docMkLst>
      <pc:sldChg chg="modSp">
        <pc:chgData name="Takehara Kazuyo" userId="6c1305eccc517997" providerId="LiveId" clId="{813A067B-BA82-4013-8474-81033CC46152}" dt="2023-04-26T09:02:19.329" v="5" actId="20577"/>
        <pc:sldMkLst>
          <pc:docMk/>
          <pc:sldMk cId="495847864" sldId="262"/>
        </pc:sldMkLst>
        <pc:spChg chg="mod">
          <ac:chgData name="Takehara Kazuyo" userId="6c1305eccc517997" providerId="LiveId" clId="{813A067B-BA82-4013-8474-81033CC46152}" dt="2023-04-26T09:02:19.329" v="5" actId="20577"/>
          <ac:spMkLst>
            <pc:docMk/>
            <pc:sldMk cId="495847864" sldId="262"/>
            <ac:spMk id="7" creationId="{4CB0B561-1954-43DB-AFD2-A36FE458FFBA}"/>
          </ac:spMkLst>
        </pc:spChg>
      </pc:sldChg>
      <pc:sldChg chg="modSp mod">
        <pc:chgData name="Takehara Kazuyo" userId="6c1305eccc517997" providerId="LiveId" clId="{813A067B-BA82-4013-8474-81033CC46152}" dt="2023-04-26T09:03:03.397" v="7" actId="1076"/>
        <pc:sldMkLst>
          <pc:docMk/>
          <pc:sldMk cId="994185637" sldId="271"/>
        </pc:sldMkLst>
        <pc:picChg chg="mod">
          <ac:chgData name="Takehara Kazuyo" userId="6c1305eccc517997" providerId="LiveId" clId="{813A067B-BA82-4013-8474-81033CC46152}" dt="2023-04-26T09:03:00.606" v="6" actId="1076"/>
          <ac:picMkLst>
            <pc:docMk/>
            <pc:sldMk cId="994185637" sldId="271"/>
            <ac:picMk id="4" creationId="{00000000-0000-0000-0000-000000000000}"/>
          </ac:picMkLst>
        </pc:picChg>
        <pc:picChg chg="mod">
          <ac:chgData name="Takehara Kazuyo" userId="6c1305eccc517997" providerId="LiveId" clId="{813A067B-BA82-4013-8474-81033CC46152}" dt="2023-04-26T09:03:03.397" v="7" actId="1076"/>
          <ac:picMkLst>
            <pc:docMk/>
            <pc:sldMk cId="994185637" sldId="271"/>
            <ac:picMk id="12" creationId="{00000000-0000-0000-0000-000000000000}"/>
          </ac:picMkLst>
        </pc:picChg>
      </pc:sldChg>
      <pc:sldChg chg="modSp mod">
        <pc:chgData name="Takehara Kazuyo" userId="6c1305eccc517997" providerId="LiveId" clId="{813A067B-BA82-4013-8474-81033CC46152}" dt="2023-04-26T09:03:12.110" v="9" actId="1076"/>
        <pc:sldMkLst>
          <pc:docMk/>
          <pc:sldMk cId="944410546" sldId="272"/>
        </pc:sldMkLst>
        <pc:picChg chg="mod">
          <ac:chgData name="Takehara Kazuyo" userId="6c1305eccc517997" providerId="LiveId" clId="{813A067B-BA82-4013-8474-81033CC46152}" dt="2023-04-26T09:03:08.873" v="8" actId="1076"/>
          <ac:picMkLst>
            <pc:docMk/>
            <pc:sldMk cId="944410546" sldId="272"/>
            <ac:picMk id="17" creationId="{00000000-0000-0000-0000-000000000000}"/>
          </ac:picMkLst>
        </pc:picChg>
        <pc:picChg chg="mod">
          <ac:chgData name="Takehara Kazuyo" userId="6c1305eccc517997" providerId="LiveId" clId="{813A067B-BA82-4013-8474-81033CC46152}" dt="2023-04-26T09:03:12.110" v="9" actId="1076"/>
          <ac:picMkLst>
            <pc:docMk/>
            <pc:sldMk cId="944410546" sldId="272"/>
            <ac:picMk id="19" creationId="{00000000-0000-0000-0000-000000000000}"/>
          </ac:picMkLst>
        </pc:picChg>
      </pc:sldChg>
      <pc:sldChg chg="modSp mod">
        <pc:chgData name="Takehara Kazuyo" userId="6c1305eccc517997" providerId="LiveId" clId="{813A067B-BA82-4013-8474-81033CC46152}" dt="2023-04-26T09:04:39.848" v="13" actId="1076"/>
        <pc:sldMkLst>
          <pc:docMk/>
          <pc:sldMk cId="84066296" sldId="297"/>
        </pc:sldMkLst>
        <pc:picChg chg="mod">
          <ac:chgData name="Takehara Kazuyo" userId="6c1305eccc517997" providerId="LiveId" clId="{813A067B-BA82-4013-8474-81033CC46152}" dt="2023-04-26T09:04:34.583" v="10" actId="1076"/>
          <ac:picMkLst>
            <pc:docMk/>
            <pc:sldMk cId="84066296" sldId="297"/>
            <ac:picMk id="25" creationId="{9BF69884-0BF4-4612-8D25-65B8423105B9}"/>
          </ac:picMkLst>
        </pc:picChg>
        <pc:picChg chg="mod">
          <ac:chgData name="Takehara Kazuyo" userId="6c1305eccc517997" providerId="LiveId" clId="{813A067B-BA82-4013-8474-81033CC46152}" dt="2023-04-26T09:04:36.386" v="11" actId="1076"/>
          <ac:picMkLst>
            <pc:docMk/>
            <pc:sldMk cId="84066296" sldId="297"/>
            <ac:picMk id="26" creationId="{40A4086F-51BB-42DA-BEA8-92088FBC8266}"/>
          </ac:picMkLst>
        </pc:picChg>
        <pc:picChg chg="mod">
          <ac:chgData name="Takehara Kazuyo" userId="6c1305eccc517997" providerId="LiveId" clId="{813A067B-BA82-4013-8474-81033CC46152}" dt="2023-04-26T09:04:38.195" v="12" actId="1076"/>
          <ac:picMkLst>
            <pc:docMk/>
            <pc:sldMk cId="84066296" sldId="297"/>
            <ac:picMk id="27" creationId="{E0C1AB85-6A16-4FA3-BC16-494F0A42671B}"/>
          </ac:picMkLst>
        </pc:picChg>
        <pc:picChg chg="mod">
          <ac:chgData name="Takehara Kazuyo" userId="6c1305eccc517997" providerId="LiveId" clId="{813A067B-BA82-4013-8474-81033CC46152}" dt="2023-04-26T09:04:39.848" v="13" actId="1076"/>
          <ac:picMkLst>
            <pc:docMk/>
            <pc:sldMk cId="84066296" sldId="297"/>
            <ac:picMk id="28" creationId="{102F64DC-1409-4BEF-8D34-77DD95948256}"/>
          </ac:picMkLst>
        </pc:picChg>
      </pc:sldChg>
      <pc:sldChg chg="modSp mod">
        <pc:chgData name="Takehara Kazuyo" userId="6c1305eccc517997" providerId="LiveId" clId="{813A067B-BA82-4013-8474-81033CC46152}" dt="2023-04-26T09:04:49.032" v="17" actId="1076"/>
        <pc:sldMkLst>
          <pc:docMk/>
          <pc:sldMk cId="1590146892" sldId="298"/>
        </pc:sldMkLst>
        <pc:picChg chg="mod">
          <ac:chgData name="Takehara Kazuyo" userId="6c1305eccc517997" providerId="LiveId" clId="{813A067B-BA82-4013-8474-81033CC46152}" dt="2023-04-26T09:04:42.972" v="14" actId="1076"/>
          <ac:picMkLst>
            <pc:docMk/>
            <pc:sldMk cId="1590146892" sldId="298"/>
            <ac:picMk id="4" creationId="{00000000-0000-0000-0000-000000000000}"/>
          </ac:picMkLst>
        </pc:picChg>
        <pc:picChg chg="mod">
          <ac:chgData name="Takehara Kazuyo" userId="6c1305eccc517997" providerId="LiveId" clId="{813A067B-BA82-4013-8474-81033CC46152}" dt="2023-04-26T09:04:44.814" v="15" actId="1076"/>
          <ac:picMkLst>
            <pc:docMk/>
            <pc:sldMk cId="1590146892" sldId="298"/>
            <ac:picMk id="6" creationId="{00000000-0000-0000-0000-000000000000}"/>
          </ac:picMkLst>
        </pc:picChg>
        <pc:picChg chg="mod">
          <ac:chgData name="Takehara Kazuyo" userId="6c1305eccc517997" providerId="LiveId" clId="{813A067B-BA82-4013-8474-81033CC46152}" dt="2023-04-26T09:04:47.024" v="16" actId="1076"/>
          <ac:picMkLst>
            <pc:docMk/>
            <pc:sldMk cId="1590146892" sldId="298"/>
            <ac:picMk id="8" creationId="{00000000-0000-0000-0000-000000000000}"/>
          </ac:picMkLst>
        </pc:picChg>
        <pc:picChg chg="mod">
          <ac:chgData name="Takehara Kazuyo" userId="6c1305eccc517997" providerId="LiveId" clId="{813A067B-BA82-4013-8474-81033CC46152}" dt="2023-04-26T09:04:49.032" v="17" actId="1076"/>
          <ac:picMkLst>
            <pc:docMk/>
            <pc:sldMk cId="1590146892" sldId="298"/>
            <ac:picMk id="10" creationId="{00000000-0000-0000-0000-000000000000}"/>
          </ac:picMkLst>
        </pc:picChg>
      </pc:sldChg>
      <pc:sldChg chg="modSp mod">
        <pc:chgData name="Takehara Kazuyo" userId="6c1305eccc517997" providerId="LiveId" clId="{813A067B-BA82-4013-8474-81033CC46152}" dt="2023-04-26T09:05:02.664" v="19" actId="1076"/>
        <pc:sldMkLst>
          <pc:docMk/>
          <pc:sldMk cId="982212447" sldId="299"/>
        </pc:sldMkLst>
        <pc:picChg chg="mod">
          <ac:chgData name="Takehara Kazuyo" userId="6c1305eccc517997" providerId="LiveId" clId="{813A067B-BA82-4013-8474-81033CC46152}" dt="2023-04-26T09:04:58.864" v="18" actId="1076"/>
          <ac:picMkLst>
            <pc:docMk/>
            <pc:sldMk cId="982212447" sldId="299"/>
            <ac:picMk id="13" creationId="{00000000-0000-0000-0000-000000000000}"/>
          </ac:picMkLst>
        </pc:picChg>
        <pc:picChg chg="mod">
          <ac:chgData name="Takehara Kazuyo" userId="6c1305eccc517997" providerId="LiveId" clId="{813A067B-BA82-4013-8474-81033CC46152}" dt="2023-04-26T09:05:02.664" v="19" actId="1076"/>
          <ac:picMkLst>
            <pc:docMk/>
            <pc:sldMk cId="982212447" sldId="299"/>
            <ac:picMk id="15" creationId="{00000000-0000-0000-0000-000000000000}"/>
          </ac:picMkLst>
        </pc:picChg>
      </pc:sldChg>
      <pc:sldChg chg="modSp mod">
        <pc:chgData name="Takehara Kazuyo" userId="6c1305eccc517997" providerId="LiveId" clId="{813A067B-BA82-4013-8474-81033CC46152}" dt="2023-04-26T09:06:08.888" v="28" actId="20577"/>
        <pc:sldMkLst>
          <pc:docMk/>
          <pc:sldMk cId="661053295" sldId="300"/>
        </pc:sldMkLst>
        <pc:spChg chg="mod">
          <ac:chgData name="Takehara Kazuyo" userId="6c1305eccc517997" providerId="LiveId" clId="{813A067B-BA82-4013-8474-81033CC46152}" dt="2023-04-26T09:06:08.888" v="28" actId="20577"/>
          <ac:spMkLst>
            <pc:docMk/>
            <pc:sldMk cId="661053295" sldId="300"/>
            <ac:spMk id="17" creationId="{A94BBED0-6734-46A8-89E6-704C01C639D3}"/>
          </ac:spMkLst>
        </pc:spChg>
        <pc:picChg chg="mod">
          <ac:chgData name="Takehara Kazuyo" userId="6c1305eccc517997" providerId="LiveId" clId="{813A067B-BA82-4013-8474-81033CC46152}" dt="2023-04-26T09:05:07.378" v="20" actId="1076"/>
          <ac:picMkLst>
            <pc:docMk/>
            <pc:sldMk cId="661053295" sldId="300"/>
            <ac:picMk id="22" creationId="{00000000-0000-0000-0000-000000000000}"/>
          </ac:picMkLst>
        </pc:picChg>
        <pc:picChg chg="mod">
          <ac:chgData name="Takehara Kazuyo" userId="6c1305eccc517997" providerId="LiveId" clId="{813A067B-BA82-4013-8474-81033CC46152}" dt="2023-04-26T09:05:09.198" v="21" actId="1076"/>
          <ac:picMkLst>
            <pc:docMk/>
            <pc:sldMk cId="661053295" sldId="300"/>
            <ac:picMk id="24" creationId="{00000000-0000-0000-0000-000000000000}"/>
          </ac:picMkLst>
        </pc:picChg>
      </pc:sldChg>
      <pc:sldChg chg="addSp modSp mod">
        <pc:chgData name="Takehara Kazuyo" userId="6c1305eccc517997" providerId="LiveId" clId="{813A067B-BA82-4013-8474-81033CC46152}" dt="2023-04-26T09:07:39.522" v="34" actId="20577"/>
        <pc:sldMkLst>
          <pc:docMk/>
          <pc:sldMk cId="4036610438" sldId="315"/>
        </pc:sldMkLst>
        <pc:spChg chg="add mod">
          <ac:chgData name="Takehara Kazuyo" userId="6c1305eccc517997" providerId="LiveId" clId="{813A067B-BA82-4013-8474-81033CC46152}" dt="2023-04-26T09:07:20.769" v="32" actId="1076"/>
          <ac:spMkLst>
            <pc:docMk/>
            <pc:sldMk cId="4036610438" sldId="315"/>
            <ac:spMk id="4" creationId="{4D17F78E-B509-F45E-BAB4-E9826C51B80D}"/>
          </ac:spMkLst>
        </pc:spChg>
        <pc:spChg chg="add mod">
          <ac:chgData name="Takehara Kazuyo" userId="6c1305eccc517997" providerId="LiveId" clId="{813A067B-BA82-4013-8474-81033CC46152}" dt="2023-04-26T09:07:39.522" v="34" actId="20577"/>
          <ac:spMkLst>
            <pc:docMk/>
            <pc:sldMk cId="4036610438" sldId="315"/>
            <ac:spMk id="6" creationId="{1166AC6D-CAF7-74F4-40E5-9BABEE73534C}"/>
          </ac:spMkLst>
        </pc:spChg>
        <pc:spChg chg="add mod">
          <ac:chgData name="Takehara Kazuyo" userId="6c1305eccc517997" providerId="LiveId" clId="{813A067B-BA82-4013-8474-81033CC46152}" dt="2023-04-26T09:07:16.503" v="31"/>
          <ac:spMkLst>
            <pc:docMk/>
            <pc:sldMk cId="4036610438" sldId="315"/>
            <ac:spMk id="8" creationId="{4D17F78E-B509-F45E-BAB4-E9826C51B80D}"/>
          </ac:spMkLst>
        </pc:spChg>
        <pc:spChg chg="add mod">
          <ac:chgData name="Takehara Kazuyo" userId="6c1305eccc517997" providerId="LiveId" clId="{813A067B-BA82-4013-8474-81033CC46152}" dt="2023-04-26T09:07:16.503" v="31"/>
          <ac:spMkLst>
            <pc:docMk/>
            <pc:sldMk cId="4036610438" sldId="315"/>
            <ac:spMk id="9" creationId="{1166AC6D-CAF7-74F4-40E5-9BABEE73534C}"/>
          </ac:spMkLst>
        </pc:spChg>
        <pc:picChg chg="add mod">
          <ac:chgData name="Takehara Kazuyo" userId="6c1305eccc517997" providerId="LiveId" clId="{813A067B-BA82-4013-8474-81033CC46152}" dt="2023-04-26T09:07:20.769" v="32" actId="1076"/>
          <ac:picMkLst>
            <pc:docMk/>
            <pc:sldMk cId="4036610438" sldId="315"/>
            <ac:picMk id="2" creationId="{D68E7869-768B-38D0-A5D3-142F1CBFAB84}"/>
          </ac:picMkLst>
        </pc:picChg>
        <pc:picChg chg="add mod">
          <ac:chgData name="Takehara Kazuyo" userId="6c1305eccc517997" providerId="LiveId" clId="{813A067B-BA82-4013-8474-81033CC46152}" dt="2023-04-26T09:07:16.503" v="31"/>
          <ac:picMkLst>
            <pc:docMk/>
            <pc:sldMk cId="4036610438" sldId="315"/>
            <ac:picMk id="7" creationId="{D68E7869-768B-38D0-A5D3-142F1CBFAB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D75CF-2D4C-4510-8F81-1656866FB5BA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99D48-A3C7-4C9A-A8BA-5CD677C551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115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DE8D2-688C-432F-9723-07EC7B3E17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ABC208-F09F-41D6-A7B4-65038875D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CF76D-FDA2-4D5B-B886-24684BC4D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7C566-498A-4568-A5B9-79162ECB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1B647-F9A3-477B-8FE5-AE479E9D8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50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AD58-112B-4E81-A0EB-DB01AD2D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EBD31-D9DE-4DD5-BCAD-2862910B0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6D533-48F4-49A9-B31C-28859D643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B678E-BA04-46C1-86AA-39F671D05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892D5-88E1-4602-B5DF-CA332A143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7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729AE-E71B-4693-9108-5F016E8F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ED45A4-9BD2-4711-AB83-4115A786C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CE5B7-2354-4D03-9F93-69530749F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C0373-9DC4-4763-853D-578061B1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E0C88-BE42-4169-AD42-B6F5B4E0D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6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957FD-A445-4E31-A8F4-C98935807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2E01B-8317-4CF5-BF98-17CE70B29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B888F-BA2A-4D91-AC0A-1DC71DDB5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34DB8-DC88-4327-B939-B2B083A36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36C0E-19CE-4995-9004-66B4DFFC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C2909-5D92-44DD-BD7D-CFC320967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11D90-FE19-4E62-8434-1FC186614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8D7D7-52A4-4E43-92D8-F3F02F742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258D7-3095-4B1F-AF1C-B92DE11A4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4D2A0-9CD4-40E5-914C-8ED015AD08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50592-C275-4354-AF57-541F5D5075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3A1A51-D027-45BB-A55B-B2D232813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5A1DDB-845D-416F-8595-E9E43A42E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29B588-89CD-4560-B939-1DA8B68F1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4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5082-2133-4344-9C13-DD2374EA9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06BBE-CCB8-43D0-8545-BA0B3C8DF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02154-F3A3-47FC-B7BA-405E99646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13896-EDD4-4573-98EC-A1C6545E1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6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882BC0-B753-42BB-9418-80A7235C6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A6D4FC-0428-4863-A768-C9A2E866A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1AB15-C573-4F81-997A-91949BD8F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7340-4164-45DF-84AE-1B172E5A0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950E4-0BD2-4117-ADFD-F950094CB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DE135-5916-4C35-8D4B-382850C31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EA42B-C8EF-4BBD-96F2-DBBAA290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89FE12-C6E7-4421-A62B-FC53E39C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AA3E3-7E00-4777-9088-3E524E094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64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A0278-4ECB-44D5-9DA5-0405AF39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9BCCA3-61BB-43DA-8A25-6A6510CAF1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22483-967A-4F0A-93F6-C23F0907C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88F96-F9F5-41B5-AE74-E45DEF41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C482C-3E12-482D-B38A-658B0C60E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D000B-DECB-49C3-BF11-6D2063799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2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2A035-EC9C-4D08-9CEA-FABE412B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521AC4-9E19-4E41-85DD-EECEC30BD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57BFD-C3F3-4A83-9ECC-7B3D9DD5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4E63D-32A8-4E04-9971-A232661E9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ACE28-E589-4AE9-8EC8-D22EF0506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87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74571B-C77D-4A70-AFBC-8967A2294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D5C143-848C-481D-8085-159A42B20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75B8-672A-44C7-8420-E661C0890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4BF7C-4CDD-4C15-81DC-A8C8FC0C9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EB3F9-558A-4AE1-8F1C-B424FDACB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3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4B9EB4-7511-4B19-94EF-08FC37372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6B300-6CA6-4A85-8DDC-1BC4EBDE0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65789-439F-4A83-861D-3C0A58AAF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56CF9-DA34-46DF-8C5B-2F809C436E75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015AE-3EDC-4E60-A773-4E27C6052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07EF-65D4-4513-927A-168EE8F81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47D31-8D8B-45D9-8816-B8793D63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3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1.png"/><Relationship Id="rId5" Type="http://schemas.microsoft.com/office/2007/relationships/media" Target="../media/media3.mp3"/><Relationship Id="rId10" Type="http://schemas.openxmlformats.org/officeDocument/2006/relationships/image" Target="../media/image20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3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1.png"/><Relationship Id="rId5" Type="http://schemas.microsoft.com/office/2007/relationships/media" Target="../media/media3.mp3"/><Relationship Id="rId10" Type="http://schemas.openxmlformats.org/officeDocument/2006/relationships/image" Target="../media/image20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3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3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3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3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3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52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5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50.png"/><Relationship Id="rId5" Type="http://schemas.microsoft.com/office/2007/relationships/media" Target="../media/media8.mp3"/><Relationship Id="rId10" Type="http://schemas.openxmlformats.org/officeDocument/2006/relationships/image" Target="../media/image49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52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5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50.png"/><Relationship Id="rId5" Type="http://schemas.microsoft.com/office/2007/relationships/media" Target="../media/media8.mp3"/><Relationship Id="rId10" Type="http://schemas.openxmlformats.org/officeDocument/2006/relationships/image" Target="../media/image49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2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54.png"/><Relationship Id="rId5" Type="http://schemas.microsoft.com/office/2007/relationships/media" Target="../media/media8.mp3"/><Relationship Id="rId10" Type="http://schemas.openxmlformats.org/officeDocument/2006/relationships/image" Target="../media/image53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2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54.png"/><Relationship Id="rId5" Type="http://schemas.microsoft.com/office/2007/relationships/media" Target="../media/media8.mp3"/><Relationship Id="rId10" Type="http://schemas.openxmlformats.org/officeDocument/2006/relationships/image" Target="../media/image53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media" Target="../media/media7.mp3"/><Relationship Id="rId7" Type="http://schemas.openxmlformats.org/officeDocument/2006/relationships/image" Target="../media/image2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media" Target="../media/media9.mp3"/><Relationship Id="rId7" Type="http://schemas.openxmlformats.org/officeDocument/2006/relationships/image" Target="../media/image2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23.png"/><Relationship Id="rId4" Type="http://schemas.openxmlformats.org/officeDocument/2006/relationships/image" Target="../media/image36.png"/><Relationship Id="rId9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23.png"/><Relationship Id="rId4" Type="http://schemas.openxmlformats.org/officeDocument/2006/relationships/image" Target="../media/image36.png"/><Relationship Id="rId9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media" Target="../media/media7.mp3"/><Relationship Id="rId7" Type="http://schemas.openxmlformats.org/officeDocument/2006/relationships/image" Target="../media/image2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media" Target="../media/media9.mp3"/><Relationship Id="rId7" Type="http://schemas.openxmlformats.org/officeDocument/2006/relationships/image" Target="../media/image2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KdpEcKjTGB8" TargetMode="External"/><Relationship Id="rId4" Type="http://schemas.openxmlformats.org/officeDocument/2006/relationships/image" Target="../media/image7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3.png"/><Relationship Id="rId4" Type="http://schemas.openxmlformats.org/officeDocument/2006/relationships/image" Target="../media/image7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3.png"/><Relationship Id="rId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2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15.mp3"/><Relationship Id="rId7" Type="http://schemas.openxmlformats.org/officeDocument/2006/relationships/image" Target="../media/image9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9.png"/><Relationship Id="rId5" Type="http://schemas.openxmlformats.org/officeDocument/2006/relationships/image" Target="../media/image93.png"/><Relationship Id="rId4" Type="http://schemas.openxmlformats.org/officeDocument/2006/relationships/image" Target="../media/image8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15.mp3"/><Relationship Id="rId7" Type="http://schemas.openxmlformats.org/officeDocument/2006/relationships/image" Target="../media/image9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Relationship Id="rId9" Type="http://schemas.openxmlformats.org/officeDocument/2006/relationships/image" Target="../media/image9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89.png"/><Relationship Id="rId4" Type="http://schemas.openxmlformats.org/officeDocument/2006/relationships/image" Target="../media/image9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14738988-47BD-4EEB-B663-9E43A59EA0F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A3C15A-4386-4634-8A34-7CDB6B2FE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50" y="0"/>
            <a:ext cx="9991724" cy="43674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602A40-8B41-44BB-A4F3-3CAA2C68F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74" y="4486276"/>
            <a:ext cx="10476051" cy="220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1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7CFCF4-CFCB-455B-97A2-2C3BC28E4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70668"/>
            <a:ext cx="10905066" cy="411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22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067398-B748-4117-9421-3D469C58D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892" y="426085"/>
            <a:ext cx="6624533" cy="19646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28A91E-162F-43FF-899E-FA0B15FB0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425" y="2390775"/>
            <a:ext cx="4105275" cy="401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6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3E4D4B-1AD0-4406-8C42-1EDFE8052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69" y="484538"/>
            <a:ext cx="6195227" cy="788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BDB0E9-5B12-4735-A643-6F6D3F88D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767" y="5398607"/>
            <a:ext cx="6361744" cy="1067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0DA95E-8A68-4944-B57F-4F578A8BF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9" y="1368260"/>
            <a:ext cx="2714224" cy="3919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2D4C4A-598B-417B-9D52-2B1CF0279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3898" y="1364250"/>
            <a:ext cx="2709478" cy="3919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7D3FA2-823E-4ED5-B688-3A7503C01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3081" y="1415196"/>
            <a:ext cx="2577497" cy="38409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44EFE5-2403-4E72-B396-3B686BEF9A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2179" y="1415196"/>
            <a:ext cx="2600470" cy="386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14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FEFD80-161F-4F30-AC63-CF63EC26A622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3E4D4B-1AD0-4406-8C42-1EDFE8052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69" y="484538"/>
            <a:ext cx="6195227" cy="788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BDB0E9-5B12-4735-A643-6F6D3F88D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767" y="5398607"/>
            <a:ext cx="6361744" cy="1067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0DA95E-8A68-4944-B57F-4F578A8BF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9" y="1368260"/>
            <a:ext cx="2714224" cy="3919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2D4C4A-598B-417B-9D52-2B1CF0279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3898" y="1364250"/>
            <a:ext cx="2709478" cy="3919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7D3FA2-823E-4ED5-B688-3A7503C01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3081" y="1415196"/>
            <a:ext cx="2577497" cy="38409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44EFE5-2403-4E72-B396-3B686BEF9A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2179" y="1415196"/>
            <a:ext cx="2600470" cy="3868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4E4ECD-9F2C-4B3A-9702-4194D7858CA5}"/>
              </a:ext>
            </a:extLst>
          </p:cNvPr>
          <p:cNvSpPr txBox="1"/>
          <p:nvPr/>
        </p:nvSpPr>
        <p:spPr>
          <a:xfrm>
            <a:off x="954658" y="1122808"/>
            <a:ext cx="492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F28293-4343-4986-81CF-54495D60E71A}"/>
              </a:ext>
            </a:extLst>
          </p:cNvPr>
          <p:cNvSpPr txBox="1"/>
          <p:nvPr/>
        </p:nvSpPr>
        <p:spPr>
          <a:xfrm>
            <a:off x="3796212" y="1122808"/>
            <a:ext cx="492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38AD0E-2D57-4A12-8B36-25160A829D8C}"/>
              </a:ext>
            </a:extLst>
          </p:cNvPr>
          <p:cNvSpPr txBox="1"/>
          <p:nvPr/>
        </p:nvSpPr>
        <p:spPr>
          <a:xfrm>
            <a:off x="6629790" y="1122808"/>
            <a:ext cx="492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FEF6ED-D791-4D58-BBA0-FD3A3AF1B3F8}"/>
              </a:ext>
            </a:extLst>
          </p:cNvPr>
          <p:cNvSpPr txBox="1"/>
          <p:nvPr/>
        </p:nvSpPr>
        <p:spPr>
          <a:xfrm>
            <a:off x="9463368" y="1122808"/>
            <a:ext cx="492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8182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C2BEB47-1F4A-41DF-ADB1-4D5D33D55529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9002A-39C9-485A-AD63-D601D6EA4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67" y="490609"/>
            <a:ext cx="6001274" cy="7811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7D3949-0AFA-428F-A560-7B3B23A36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67" y="1644589"/>
            <a:ext cx="6001274" cy="2042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61D0A6-8828-4130-B91C-8B7F15B1A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2551" y="881168"/>
            <a:ext cx="3595456" cy="519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44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C2BEB47-1F4A-41DF-ADB1-4D5D33D55529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9002A-39C9-485A-AD63-D601D6EA4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67" y="490609"/>
            <a:ext cx="6001274" cy="7811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7D3949-0AFA-428F-A560-7B3B23A36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67" y="1644589"/>
            <a:ext cx="6001274" cy="2042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61D0A6-8828-4130-B91C-8B7F15B1A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2551" y="881168"/>
            <a:ext cx="3595456" cy="51920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954E40-D21B-4B58-906B-02567AFDF2B0}"/>
              </a:ext>
            </a:extLst>
          </p:cNvPr>
          <p:cNvSpPr txBox="1"/>
          <p:nvPr/>
        </p:nvSpPr>
        <p:spPr>
          <a:xfrm>
            <a:off x="943993" y="3910668"/>
            <a:ext cx="5972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</a:t>
            </a:r>
            <a:r>
              <a:rPr lang="ja-JP" altLang="en-US" sz="2400" b="1" dirty="0">
                <a:solidFill>
                  <a:srgbClr val="FF0000"/>
                </a:solidFill>
              </a:rPr>
              <a:t>）</a:t>
            </a:r>
            <a:r>
              <a:rPr lang="en-US" altLang="ja-JP" sz="2400" b="1" dirty="0">
                <a:solidFill>
                  <a:srgbClr val="FF0000"/>
                </a:solidFill>
              </a:rPr>
              <a:t>4</a:t>
            </a:r>
            <a:r>
              <a:rPr lang="ja-JP" altLang="en-US" sz="2400" b="1" dirty="0">
                <a:solidFill>
                  <a:srgbClr val="FF0000"/>
                </a:solidFill>
              </a:rPr>
              <a:t>月</a:t>
            </a:r>
            <a:r>
              <a:rPr lang="en-US" altLang="ja-JP" sz="2400" b="1" dirty="0">
                <a:solidFill>
                  <a:srgbClr val="FF0000"/>
                </a:solidFill>
              </a:rPr>
              <a:t>9</a:t>
            </a:r>
            <a:r>
              <a:rPr lang="ja-JP" altLang="en-US" sz="2400" b="1" dirty="0">
                <a:solidFill>
                  <a:srgbClr val="FF0000"/>
                </a:solidFill>
              </a:rPr>
              <a:t>日（木）午後</a:t>
            </a:r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r>
              <a:rPr lang="ja-JP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ja-JP" sz="2400" b="1" dirty="0">
                <a:solidFill>
                  <a:srgbClr val="FF0000"/>
                </a:solidFill>
              </a:rPr>
              <a:t>30</a:t>
            </a:r>
            <a:r>
              <a:rPr lang="ja-JP" altLang="en-US" sz="2400" b="1" dirty="0">
                <a:solidFill>
                  <a:srgbClr val="FF0000"/>
                </a:solidFill>
              </a:rPr>
              <a:t>～</a:t>
            </a:r>
            <a:r>
              <a:rPr lang="en-US" altLang="ja-JP" sz="2400" b="1" dirty="0">
                <a:solidFill>
                  <a:srgbClr val="FF0000"/>
                </a:solidFill>
              </a:rPr>
              <a:t>4</a:t>
            </a:r>
            <a:r>
              <a:rPr lang="ja-JP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ja-JP" sz="2400" b="1" dirty="0">
                <a:solidFill>
                  <a:srgbClr val="FF0000"/>
                </a:solidFill>
              </a:rPr>
              <a:t>30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B0B561-1954-43DB-AFD2-A36FE458FFBA}"/>
              </a:ext>
            </a:extLst>
          </p:cNvPr>
          <p:cNvSpPr txBox="1"/>
          <p:nvPr/>
        </p:nvSpPr>
        <p:spPr>
          <a:xfrm>
            <a:off x="943994" y="4595425"/>
            <a:ext cx="5773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r>
              <a:rPr lang="ja-JP" altLang="en-US" sz="2400" b="1" dirty="0">
                <a:solidFill>
                  <a:srgbClr val="FF0000"/>
                </a:solidFill>
              </a:rPr>
              <a:t>）にごることがあるので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　  しばらく水を出してから使う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E6E9E3-7307-4EA8-9188-474DE66FF9B7}"/>
              </a:ext>
            </a:extLst>
          </p:cNvPr>
          <p:cNvSpPr txBox="1"/>
          <p:nvPr/>
        </p:nvSpPr>
        <p:spPr>
          <a:xfrm>
            <a:off x="943992" y="5649514"/>
            <a:ext cx="5972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3</a:t>
            </a:r>
            <a:r>
              <a:rPr lang="ja-JP" altLang="en-US" sz="2400" b="1" dirty="0">
                <a:solidFill>
                  <a:srgbClr val="FF0000"/>
                </a:solidFill>
              </a:rPr>
              <a:t>）水道工事（すいどうこうじ）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4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9F3A3AB-EC0C-4A7C-9DEF-C348B7365C1E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3DE087-90C2-43D9-B744-B7DFACD3C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05" y="1599077"/>
            <a:ext cx="5502895" cy="22394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C66F5E-C653-4DCE-A558-105CA59AA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569" y="881168"/>
            <a:ext cx="3505742" cy="50713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348A55-7C2D-4F7B-A75B-DBFB99D7F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67" y="490609"/>
            <a:ext cx="6001274" cy="7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81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9F3A3AB-EC0C-4A7C-9DEF-C348B7365C1E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3DE087-90C2-43D9-B744-B7DFACD3C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05" y="1599077"/>
            <a:ext cx="5502895" cy="22394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C66F5E-C653-4DCE-A558-105CA59AA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980" y="954488"/>
            <a:ext cx="3505742" cy="50713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348A55-7C2D-4F7B-A75B-DBFB99D7F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67" y="490609"/>
            <a:ext cx="6001274" cy="7811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0F020E-F9C8-4114-A150-065EE095B0EB}"/>
              </a:ext>
            </a:extLst>
          </p:cNvPr>
          <p:cNvSpPr txBox="1"/>
          <p:nvPr/>
        </p:nvSpPr>
        <p:spPr>
          <a:xfrm>
            <a:off x="835278" y="4165846"/>
            <a:ext cx="7645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</a:t>
            </a:r>
            <a:r>
              <a:rPr lang="ja-JP" altLang="en-US" sz="2400" b="1" dirty="0">
                <a:solidFill>
                  <a:srgbClr val="FF0000"/>
                </a:solidFill>
              </a:rPr>
              <a:t>）さくら小学校校庭（しょうがっこうこうてい）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7D0F6B-BC98-4CEB-95B3-709C2A5B0D14}"/>
              </a:ext>
            </a:extLst>
          </p:cNvPr>
          <p:cNvSpPr txBox="1"/>
          <p:nvPr/>
        </p:nvSpPr>
        <p:spPr>
          <a:xfrm>
            <a:off x="835278" y="4725114"/>
            <a:ext cx="678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r>
              <a:rPr lang="ja-JP" altLang="en-US" sz="2400" b="1" dirty="0">
                <a:solidFill>
                  <a:srgbClr val="FF0000"/>
                </a:solidFill>
              </a:rPr>
              <a:t>）さくら小学校の体育館（たいいくかん）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D206B-2D71-4F0D-AAB4-D3728DDE637D}"/>
              </a:ext>
            </a:extLst>
          </p:cNvPr>
          <p:cNvSpPr txBox="1"/>
          <p:nvPr/>
        </p:nvSpPr>
        <p:spPr>
          <a:xfrm>
            <a:off x="835278" y="5284364"/>
            <a:ext cx="678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3</a:t>
            </a:r>
            <a:r>
              <a:rPr lang="ja-JP" altLang="en-US" sz="2400" b="1" dirty="0">
                <a:solidFill>
                  <a:srgbClr val="FF0000"/>
                </a:solidFill>
              </a:rPr>
              <a:t>）いいえ（できるだけ参加する）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21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8409A09-5DA9-42FC-AB43-452D7A4F050D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6218AD-5AE4-4C76-8433-DC6794D9E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67" y="490609"/>
            <a:ext cx="6001274" cy="7811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EF3BB3-3D8F-46F5-A989-C21A74956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67" y="1271727"/>
            <a:ext cx="6663398" cy="26995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94FCFE-6F10-4671-831A-E6117256B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281" y="490609"/>
            <a:ext cx="3830094" cy="570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6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8409A09-5DA9-42FC-AB43-452D7A4F050D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6218AD-5AE4-4C76-8433-DC6794D9E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67" y="490609"/>
            <a:ext cx="6001274" cy="7811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EF3BB3-3D8F-46F5-A989-C21A74956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67" y="1271727"/>
            <a:ext cx="6663398" cy="26995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94FCFE-6F10-4671-831A-E6117256B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281" y="490609"/>
            <a:ext cx="3830094" cy="57075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BB729E-EFB4-42C6-BDB6-95AC127E9F9F}"/>
              </a:ext>
            </a:extLst>
          </p:cNvPr>
          <p:cNvSpPr txBox="1"/>
          <p:nvPr/>
        </p:nvSpPr>
        <p:spPr>
          <a:xfrm>
            <a:off x="460814" y="4134587"/>
            <a:ext cx="7442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</a:t>
            </a:r>
            <a:r>
              <a:rPr lang="ja-JP" altLang="en-US" sz="2400" b="1" dirty="0">
                <a:solidFill>
                  <a:srgbClr val="FF0000"/>
                </a:solidFill>
              </a:rPr>
              <a:t>）午前</a:t>
            </a:r>
            <a:r>
              <a:rPr lang="en-US" altLang="ja-JP" sz="2400" b="1" dirty="0">
                <a:solidFill>
                  <a:srgbClr val="FF0000"/>
                </a:solidFill>
              </a:rPr>
              <a:t>11:00</a:t>
            </a:r>
            <a:r>
              <a:rPr lang="ja-JP" altLang="en-US" sz="2400" b="1" dirty="0">
                <a:solidFill>
                  <a:srgbClr val="FF0000"/>
                </a:solidFill>
              </a:rPr>
              <a:t>、さくら公園広場（こうえんひろば）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32E7F5-5F5B-49EC-9BE6-AF960643E5DD}"/>
              </a:ext>
            </a:extLst>
          </p:cNvPr>
          <p:cNvSpPr txBox="1"/>
          <p:nvPr/>
        </p:nvSpPr>
        <p:spPr>
          <a:xfrm>
            <a:off x="457854" y="4743521"/>
            <a:ext cx="678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r>
              <a:rPr lang="ja-JP" altLang="en-US" sz="2400" b="1" dirty="0">
                <a:solidFill>
                  <a:srgbClr val="FF0000"/>
                </a:solidFill>
              </a:rPr>
              <a:t>）</a:t>
            </a:r>
            <a:r>
              <a:rPr lang="en-US" altLang="ja-JP" sz="2400" b="1" dirty="0">
                <a:solidFill>
                  <a:srgbClr val="FF0000"/>
                </a:solidFill>
              </a:rPr>
              <a:t>13</a:t>
            </a:r>
            <a:r>
              <a:rPr lang="ja-JP" altLang="en-US" sz="2400" b="1" dirty="0">
                <a:solidFill>
                  <a:srgbClr val="FF0000"/>
                </a:solidFill>
              </a:rPr>
              <a:t>さい以上の人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2E8C3-F2A6-45A2-BAC6-B0A6F361D92C}"/>
              </a:ext>
            </a:extLst>
          </p:cNvPr>
          <p:cNvSpPr txBox="1"/>
          <p:nvPr/>
        </p:nvSpPr>
        <p:spPr>
          <a:xfrm>
            <a:off x="457854" y="5370896"/>
            <a:ext cx="678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3</a:t>
            </a:r>
            <a:r>
              <a:rPr lang="ja-JP" altLang="en-US" sz="2400" b="1" dirty="0">
                <a:solidFill>
                  <a:srgbClr val="FF0000"/>
                </a:solidFill>
              </a:rPr>
              <a:t>）はっぴ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6B7C21-465D-46AF-9004-E539A8973CEF}"/>
              </a:ext>
            </a:extLst>
          </p:cNvPr>
          <p:cNvSpPr txBox="1"/>
          <p:nvPr/>
        </p:nvSpPr>
        <p:spPr>
          <a:xfrm>
            <a:off x="457854" y="5996360"/>
            <a:ext cx="678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4</a:t>
            </a:r>
            <a:r>
              <a:rPr lang="ja-JP" altLang="en-US" sz="2400" b="1" dirty="0">
                <a:solidFill>
                  <a:srgbClr val="FF0000"/>
                </a:solidFill>
              </a:rPr>
              <a:t>）</a:t>
            </a:r>
            <a:r>
              <a:rPr lang="en-US" altLang="ja-JP" sz="2400" b="1" dirty="0">
                <a:solidFill>
                  <a:srgbClr val="FF0000"/>
                </a:solidFill>
              </a:rPr>
              <a:t>7</a:t>
            </a:r>
            <a:r>
              <a:rPr lang="ja-JP" altLang="en-US" sz="2400" b="1" dirty="0">
                <a:solidFill>
                  <a:srgbClr val="FF0000"/>
                </a:solidFill>
              </a:rPr>
              <a:t>月</a:t>
            </a:r>
            <a:r>
              <a:rPr lang="en-US" altLang="ja-JP" sz="2400" b="1" dirty="0">
                <a:solidFill>
                  <a:srgbClr val="FF0000"/>
                </a:solidFill>
              </a:rPr>
              <a:t>31</a:t>
            </a:r>
            <a:r>
              <a:rPr lang="ja-JP" altLang="en-US" sz="2400" b="1" dirty="0">
                <a:solidFill>
                  <a:srgbClr val="FF0000"/>
                </a:solidFill>
              </a:rPr>
              <a:t>日までにメールでもうしこむ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28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DB344B2-7AFD-4C10-BEFD-27A4E6EE8576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EA267F-3707-47F6-A3EB-B4D1BF3DF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67" y="490609"/>
            <a:ext cx="6001274" cy="7811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43551C-5F98-40ED-9D28-8C63D3DF4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67" y="1554349"/>
            <a:ext cx="6891960" cy="2503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5B4842-1AC9-4F84-AF82-4CED4CFF9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127" y="490609"/>
            <a:ext cx="3867706" cy="575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DB344B2-7AFD-4C10-BEFD-27A4E6EE8576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EA267F-3707-47F6-A3EB-B4D1BF3DF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67" y="490609"/>
            <a:ext cx="6001274" cy="7811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43551C-5F98-40ED-9D28-8C63D3DF4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67" y="1554349"/>
            <a:ext cx="6891960" cy="2503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5B4842-1AC9-4F84-AF82-4CED4CFF9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127" y="490609"/>
            <a:ext cx="3867706" cy="57537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583CB0-DF72-4707-AEF8-612FF552A9EA}"/>
              </a:ext>
            </a:extLst>
          </p:cNvPr>
          <p:cNvSpPr txBox="1"/>
          <p:nvPr/>
        </p:nvSpPr>
        <p:spPr>
          <a:xfrm>
            <a:off x="575940" y="4219112"/>
            <a:ext cx="678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</a:t>
            </a:r>
            <a:r>
              <a:rPr lang="ja-JP" altLang="en-US" sz="2400" b="1" dirty="0">
                <a:solidFill>
                  <a:srgbClr val="FF0000"/>
                </a:solidFill>
              </a:rPr>
              <a:t>）よごれてもいい服、ぐんてとぼうし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B3B7A-168B-4E6D-9D6C-5A7AE6FC310F}"/>
              </a:ext>
            </a:extLst>
          </p:cNvPr>
          <p:cNvSpPr txBox="1"/>
          <p:nvPr/>
        </p:nvSpPr>
        <p:spPr>
          <a:xfrm>
            <a:off x="575940" y="4842239"/>
            <a:ext cx="678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r>
              <a:rPr lang="ja-JP" altLang="en-US" sz="2400" b="1" dirty="0">
                <a:solidFill>
                  <a:srgbClr val="FF0000"/>
                </a:solidFill>
              </a:rPr>
              <a:t>）</a:t>
            </a:r>
            <a:r>
              <a:rPr lang="en-US" altLang="ja-JP" sz="2400" b="1" dirty="0">
                <a:solidFill>
                  <a:srgbClr val="FF0000"/>
                </a:solidFill>
              </a:rPr>
              <a:t>6</a:t>
            </a:r>
            <a:r>
              <a:rPr lang="ja-JP" altLang="en-US" sz="2400" b="1" dirty="0">
                <a:solidFill>
                  <a:srgbClr val="FF0000"/>
                </a:solidFill>
              </a:rPr>
              <a:t>月</a:t>
            </a:r>
            <a:r>
              <a:rPr lang="en-US" altLang="ja-JP" sz="2400" b="1" dirty="0">
                <a:solidFill>
                  <a:srgbClr val="FF0000"/>
                </a:solidFill>
              </a:rPr>
              <a:t>9</a:t>
            </a:r>
            <a:r>
              <a:rPr lang="ja-JP" altLang="en-US" sz="2400" b="1" dirty="0">
                <a:solidFill>
                  <a:srgbClr val="FF0000"/>
                </a:solidFill>
              </a:rPr>
              <a:t>日にする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54E2FE-0B9C-44E6-9D84-C964B9FAE953}"/>
              </a:ext>
            </a:extLst>
          </p:cNvPr>
          <p:cNvSpPr txBox="1"/>
          <p:nvPr/>
        </p:nvSpPr>
        <p:spPr>
          <a:xfrm>
            <a:off x="575940" y="5465366"/>
            <a:ext cx="6781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</a:t>
            </a:r>
            <a:r>
              <a:rPr lang="ja-JP" altLang="en-US" sz="2400" b="1" dirty="0">
                <a:solidFill>
                  <a:srgbClr val="FF0000"/>
                </a:solidFill>
              </a:rPr>
              <a:t>）ジュースとおかし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9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2723FF-88F5-43F5-80D5-56E68D76E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80" y="529338"/>
            <a:ext cx="9236240" cy="57993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4689B6-6E58-449D-B017-CF2C8D70272A}"/>
              </a:ext>
            </a:extLst>
          </p:cNvPr>
          <p:cNvSpPr/>
          <p:nvPr/>
        </p:nvSpPr>
        <p:spPr>
          <a:xfrm>
            <a:off x="1613647" y="1873188"/>
            <a:ext cx="9100473" cy="825624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16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AD9AAD2-3EAA-4D90-82C8-025236982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42" y="836337"/>
            <a:ext cx="10905066" cy="20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89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168B33-CB3E-4CCD-8843-37407113AE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304" y="343476"/>
            <a:ext cx="6909921" cy="21044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132184-4EE6-4172-A1EE-E5862F0815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9784" y="2447925"/>
            <a:ext cx="8871751" cy="2565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284AE7-7908-4DDF-A8C2-F48F8204D7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4584" y="5523619"/>
            <a:ext cx="8871752" cy="974593"/>
          </a:xfrm>
          <a:prstGeom prst="rect">
            <a:avLst/>
          </a:prstGeom>
        </p:spPr>
      </p:pic>
      <p:pic>
        <p:nvPicPr>
          <p:cNvPr id="2" name="Z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752436" y="5065412"/>
            <a:ext cx="406400" cy="406400"/>
          </a:xfrm>
          <a:prstGeom prst="rect">
            <a:avLst/>
          </a:prstGeom>
        </p:spPr>
      </p:pic>
      <p:pic>
        <p:nvPicPr>
          <p:cNvPr id="4" name="Z_[07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892800" y="5604515"/>
            <a:ext cx="406400" cy="406400"/>
          </a:xfrm>
          <a:prstGeom prst="rect">
            <a:avLst/>
          </a:prstGeom>
        </p:spPr>
      </p:pic>
      <p:pic>
        <p:nvPicPr>
          <p:cNvPr id="6" name="Z_[07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85891" y="5065412"/>
            <a:ext cx="406400" cy="406400"/>
          </a:xfrm>
          <a:prstGeom prst="rect">
            <a:avLst/>
          </a:prstGeom>
        </p:spPr>
      </p:pic>
      <p:pic>
        <p:nvPicPr>
          <p:cNvPr id="12" name="Z_[07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227898" y="560451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8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8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13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00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04814E9-3183-40B6-A59F-D5AEEC34E536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168B33-CB3E-4CCD-8843-37407113AE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304" y="343476"/>
            <a:ext cx="6909921" cy="21044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132184-4EE6-4172-A1EE-E5862F0815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9784" y="2447925"/>
            <a:ext cx="8871751" cy="2565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284AE7-7908-4DDF-A8C2-F48F8204D7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4584" y="5523619"/>
            <a:ext cx="8871752" cy="9745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21CC20-3687-4561-8A52-8D34B7D57002}"/>
              </a:ext>
            </a:extLst>
          </p:cNvPr>
          <p:cNvSpPr txBox="1"/>
          <p:nvPr/>
        </p:nvSpPr>
        <p:spPr>
          <a:xfrm>
            <a:off x="2776776" y="5906378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C7AD58-75B0-4E61-ADFF-DDD861426AFD}"/>
              </a:ext>
            </a:extLst>
          </p:cNvPr>
          <p:cNvSpPr txBox="1"/>
          <p:nvPr/>
        </p:nvSpPr>
        <p:spPr>
          <a:xfrm>
            <a:off x="4987355" y="5906378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5FF372-45C8-4FC3-807E-8AECBA56A4AA}"/>
              </a:ext>
            </a:extLst>
          </p:cNvPr>
          <p:cNvSpPr txBox="1"/>
          <p:nvPr/>
        </p:nvSpPr>
        <p:spPr>
          <a:xfrm>
            <a:off x="7170090" y="5906376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A41308-5A91-4A47-86E2-6946C48F758E}"/>
              </a:ext>
            </a:extLst>
          </p:cNvPr>
          <p:cNvSpPr txBox="1"/>
          <p:nvPr/>
        </p:nvSpPr>
        <p:spPr>
          <a:xfrm>
            <a:off x="9362736" y="5906377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16" name="Z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752436" y="5065412"/>
            <a:ext cx="406400" cy="406400"/>
          </a:xfrm>
          <a:prstGeom prst="rect">
            <a:avLst/>
          </a:prstGeom>
        </p:spPr>
      </p:pic>
      <p:pic>
        <p:nvPicPr>
          <p:cNvPr id="17" name="Z_[07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927031" y="5607206"/>
            <a:ext cx="406400" cy="406400"/>
          </a:xfrm>
          <a:prstGeom prst="rect">
            <a:avLst/>
          </a:prstGeom>
        </p:spPr>
      </p:pic>
      <p:pic>
        <p:nvPicPr>
          <p:cNvPr id="18" name="Z_[07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85891" y="5065412"/>
            <a:ext cx="406400" cy="406400"/>
          </a:xfrm>
          <a:prstGeom prst="rect">
            <a:avLst/>
          </a:prstGeom>
        </p:spPr>
      </p:pic>
      <p:pic>
        <p:nvPicPr>
          <p:cNvPr id="19" name="Z_[07-04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229172" y="560849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1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67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684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136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500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C5FEA9-8998-4779-BB1B-2789939FE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2" y="588594"/>
            <a:ext cx="9085443" cy="9224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35228F-E622-492C-99D5-E5DE984F5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106" y="1858548"/>
            <a:ext cx="7624847" cy="3675477"/>
          </a:xfrm>
          <a:prstGeom prst="rect">
            <a:avLst/>
          </a:prstGeom>
        </p:spPr>
      </p:pic>
      <p:pic>
        <p:nvPicPr>
          <p:cNvPr id="2" name="Z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59953" y="196965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3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70A116-C52D-4DB4-99DE-51326272E5D8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C5FEA9-8998-4779-BB1B-2789939FE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2" y="588594"/>
            <a:ext cx="9085443" cy="9224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35228F-E622-492C-99D5-E5DE984F5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106" y="1858548"/>
            <a:ext cx="7624847" cy="367547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0E33364-872F-4075-8C12-266ED9B0F7FE}"/>
              </a:ext>
            </a:extLst>
          </p:cNvPr>
          <p:cNvSpPr/>
          <p:nvPr/>
        </p:nvSpPr>
        <p:spPr>
          <a:xfrm>
            <a:off x="1670112" y="2814222"/>
            <a:ext cx="435006" cy="4261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Z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59953" y="196965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67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D4F143-C69A-44D6-90FF-9F0B72E6E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2" y="588594"/>
            <a:ext cx="9085443" cy="922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6B904B-9888-47AD-B33B-15B0428AC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675" y="1710912"/>
            <a:ext cx="9336833" cy="4078570"/>
          </a:xfrm>
          <a:prstGeom prst="rect">
            <a:avLst/>
          </a:prstGeom>
        </p:spPr>
      </p:pic>
      <p:pic>
        <p:nvPicPr>
          <p:cNvPr id="3" name="Z_[07-02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61381" y="194194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8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CA1DD6-AACD-4D1C-A329-D46C76F75D99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D4F143-C69A-44D6-90FF-9F0B72E6E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2" y="588594"/>
            <a:ext cx="9085443" cy="922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6B904B-9888-47AD-B33B-15B0428AC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675" y="1710912"/>
            <a:ext cx="9336833" cy="407857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A28AC07-3F52-4D61-89EC-471C13CF61BE}"/>
              </a:ext>
            </a:extLst>
          </p:cNvPr>
          <p:cNvSpPr/>
          <p:nvPr/>
        </p:nvSpPr>
        <p:spPr>
          <a:xfrm>
            <a:off x="1714500" y="3846041"/>
            <a:ext cx="435006" cy="4261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07-02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61381" y="194194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8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68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E538C7-3A64-4055-B523-CC2535ABF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2" y="588594"/>
            <a:ext cx="9085443" cy="922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52AB62-9B26-4E45-A22D-7DED39596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7" y="1741009"/>
            <a:ext cx="7076503" cy="3727636"/>
          </a:xfrm>
          <a:prstGeom prst="rect">
            <a:avLst/>
          </a:prstGeom>
        </p:spPr>
      </p:pic>
      <p:pic>
        <p:nvPicPr>
          <p:cNvPr id="3" name="Z_[07-03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2582" y="19234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0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548DD9-F105-4B75-9EC3-940A0AE440A1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E538C7-3A64-4055-B523-CC2535ABF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2" y="588594"/>
            <a:ext cx="9085443" cy="922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52AB62-9B26-4E45-A22D-7DED39596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7" y="1741009"/>
            <a:ext cx="7076503" cy="372763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85FDC9B-FD63-4E3F-B1BE-9F47712DDCCA}"/>
              </a:ext>
            </a:extLst>
          </p:cNvPr>
          <p:cNvSpPr/>
          <p:nvPr/>
        </p:nvSpPr>
        <p:spPr>
          <a:xfrm>
            <a:off x="1590214" y="2778712"/>
            <a:ext cx="435006" cy="4261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07-03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2582" y="19234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1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3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7925E7-92C5-4459-833A-805A3098A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2" y="588594"/>
            <a:ext cx="9085443" cy="922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FAD136-C6AC-461E-81D9-BC3179516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32" y="1511005"/>
            <a:ext cx="9486900" cy="10238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4EDB52-63AD-43F3-B354-31162DCBBF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7329" y="2551412"/>
            <a:ext cx="4401291" cy="38015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7C671D-E5C2-4DD6-8808-B9889471E9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522403"/>
            <a:ext cx="4426702" cy="3867647"/>
          </a:xfrm>
          <a:prstGeom prst="rect">
            <a:avLst/>
          </a:prstGeom>
        </p:spPr>
      </p:pic>
      <p:pic>
        <p:nvPicPr>
          <p:cNvPr id="3" name="Z_[07-04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59203" y="17387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5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3AFA89-E482-413D-9374-D8063492F048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7925E7-92C5-4459-833A-805A3098A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2" y="588594"/>
            <a:ext cx="9085443" cy="922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FAD136-C6AC-461E-81D9-BC3179516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32" y="1511005"/>
            <a:ext cx="9486900" cy="10238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4EDB52-63AD-43F3-B354-31162DCBBF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7329" y="2551412"/>
            <a:ext cx="4401291" cy="38015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7C671D-E5C2-4DD6-8808-B9889471E9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522403"/>
            <a:ext cx="4426702" cy="386764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FB37349-F92D-42AA-8FCF-D79662710777}"/>
              </a:ext>
            </a:extLst>
          </p:cNvPr>
          <p:cNvSpPr/>
          <p:nvPr/>
        </p:nvSpPr>
        <p:spPr>
          <a:xfrm>
            <a:off x="9570128" y="4234649"/>
            <a:ext cx="498310" cy="5145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Z_[07-04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59203" y="17387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6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00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6AF26F29-AF5B-4E9D-98F3-47EEB5812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25990"/>
            <a:ext cx="10905066" cy="30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36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AD80F545-B6DF-4BD4-818D-6DC8E2C6D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36" y="643466"/>
            <a:ext cx="10662328" cy="5571067"/>
          </a:xfrm>
          <a:prstGeom prst="rect">
            <a:avLst/>
          </a:prstGeom>
        </p:spPr>
      </p:pic>
      <p:pic>
        <p:nvPicPr>
          <p:cNvPr id="2" name="Z_[07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33237" y="15263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0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40F88E2-B45F-413E-AC6F-4CEEDB8DB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191" y="643466"/>
            <a:ext cx="9095618" cy="5571067"/>
          </a:xfrm>
          <a:prstGeom prst="rect">
            <a:avLst/>
          </a:prstGeom>
        </p:spPr>
      </p:pic>
      <p:pic>
        <p:nvPicPr>
          <p:cNvPr id="2" name="Z_[07-02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6436" y="1600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9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07553C3-CDCC-425D-A554-EAEC5F56B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825415"/>
            <a:ext cx="10905066" cy="5207168"/>
          </a:xfrm>
          <a:prstGeom prst="rect">
            <a:avLst/>
          </a:prstGeom>
        </p:spPr>
      </p:pic>
      <p:pic>
        <p:nvPicPr>
          <p:cNvPr id="2" name="Z_[07-03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48509" y="186805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3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D03C797-B6BA-4342-95C9-C8D243CE3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439" y="643466"/>
            <a:ext cx="9731122" cy="5571067"/>
          </a:xfrm>
          <a:prstGeom prst="rect">
            <a:avLst/>
          </a:prstGeom>
        </p:spPr>
      </p:pic>
      <p:pic>
        <p:nvPicPr>
          <p:cNvPr id="2" name="Z_[07-04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9345" y="16463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2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8516ECD-DE19-4629-ACD5-32C8DAC04926}"/>
              </a:ext>
            </a:extLst>
          </p:cNvPr>
          <p:cNvSpPr/>
          <p:nvPr/>
        </p:nvSpPr>
        <p:spPr>
          <a:xfrm>
            <a:off x="958788" y="1171852"/>
            <a:ext cx="10289220" cy="494803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473F47-0B4A-4758-A615-D83916111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283" y="515856"/>
            <a:ext cx="2322991" cy="1142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EC9C39-927D-4905-A0EA-2B2FAF736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693" y="1849618"/>
            <a:ext cx="9080550" cy="3938622"/>
          </a:xfrm>
          <a:prstGeom prst="rect">
            <a:avLst/>
          </a:prstGeom>
        </p:spPr>
      </p:pic>
      <p:pic>
        <p:nvPicPr>
          <p:cNvPr id="2" name="Z_[07-05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1345" y="208972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4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78BD7E-B67C-4378-BB34-6F7B2869F085}"/>
              </a:ext>
            </a:extLst>
          </p:cNvPr>
          <p:cNvSpPr/>
          <p:nvPr/>
        </p:nvSpPr>
        <p:spPr>
          <a:xfrm>
            <a:off x="325514" y="250794"/>
            <a:ext cx="1154097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516ECD-DE19-4629-ACD5-32C8DAC04926}"/>
              </a:ext>
            </a:extLst>
          </p:cNvPr>
          <p:cNvSpPr/>
          <p:nvPr/>
        </p:nvSpPr>
        <p:spPr>
          <a:xfrm>
            <a:off x="958788" y="1171852"/>
            <a:ext cx="10289220" cy="494803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473F47-0B4A-4758-A615-D83916111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283" y="515856"/>
            <a:ext cx="2322991" cy="1142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EC9C39-927D-4905-A0EA-2B2FAF736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693" y="1849618"/>
            <a:ext cx="9080550" cy="39386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DA426B-E01F-427A-9EA4-C9951809B00C}"/>
              </a:ext>
            </a:extLst>
          </p:cNvPr>
          <p:cNvSpPr txBox="1"/>
          <p:nvPr/>
        </p:nvSpPr>
        <p:spPr>
          <a:xfrm>
            <a:off x="3062796" y="3642690"/>
            <a:ext cx="1722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ふったら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9B5EEC-DD96-4BE5-834B-EFF36A6D7989}"/>
              </a:ext>
            </a:extLst>
          </p:cNvPr>
          <p:cNvSpPr txBox="1"/>
          <p:nvPr/>
        </p:nvSpPr>
        <p:spPr>
          <a:xfrm>
            <a:off x="7716175" y="3642690"/>
            <a:ext cx="1722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だったら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5B1516-CB0A-40CD-94B9-08E36B876C14}"/>
              </a:ext>
            </a:extLst>
          </p:cNvPr>
          <p:cNvSpPr txBox="1"/>
          <p:nvPr/>
        </p:nvSpPr>
        <p:spPr>
          <a:xfrm>
            <a:off x="2984376" y="4715465"/>
            <a:ext cx="250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わるかったら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9BA6C5-BD68-4F0A-BD98-9B94C901976A}"/>
              </a:ext>
            </a:extLst>
          </p:cNvPr>
          <p:cNvSpPr txBox="1"/>
          <p:nvPr/>
        </p:nvSpPr>
        <p:spPr>
          <a:xfrm>
            <a:off x="2985856" y="5223049"/>
            <a:ext cx="1722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ふったら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3" name="Z_[07-05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1345" y="208972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4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171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3CB4AF-BB5A-4E5B-9701-F31349BC1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61508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866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58A7ED-9FB7-41BA-9DC6-F46BED305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0" y="219993"/>
            <a:ext cx="11637719" cy="64180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FB6463-4EB4-468F-9BC7-B1986DB4C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23" y="504954"/>
            <a:ext cx="2066924" cy="7874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09C5C7-CDA9-4BD3-AA60-CB7B50B7E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072" y="1369468"/>
            <a:ext cx="8774139" cy="35944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B85A73-7F3B-48FB-ABE1-C52920484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823" y="5040993"/>
            <a:ext cx="6156356" cy="14387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DBDEB2-E6A9-4518-9A62-5229351FD5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5026" y="5040993"/>
            <a:ext cx="3801878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024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35F793-5B2D-429C-9EE9-DA257DE39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0" y="219993"/>
            <a:ext cx="11637719" cy="6418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F3F166-2343-40B4-9184-E7DC323F0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047" y="482048"/>
            <a:ext cx="8833904" cy="589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147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441257-2504-4C7F-9F7D-ABC81F746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817" y="540257"/>
            <a:ext cx="10905066" cy="147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14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07553C3-CDCC-425D-A554-EAEC5F56B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825415"/>
            <a:ext cx="10905066" cy="5207168"/>
          </a:xfrm>
          <a:prstGeom prst="rect">
            <a:avLst/>
          </a:prstGeom>
        </p:spPr>
      </p:pic>
      <p:pic>
        <p:nvPicPr>
          <p:cNvPr id="2" name="Z_[07-03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9346" y="17479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3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D03C797-B6BA-4342-95C9-C8D243CE3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439" y="643466"/>
            <a:ext cx="9731122" cy="5571067"/>
          </a:xfrm>
          <a:prstGeom prst="rect">
            <a:avLst/>
          </a:prstGeom>
        </p:spPr>
      </p:pic>
      <p:pic>
        <p:nvPicPr>
          <p:cNvPr id="2" name="Z_[07-04]_kiku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67345" y="14893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9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2723FF-88F5-43F5-80D5-56E68D76E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80" y="529338"/>
            <a:ext cx="9236240" cy="57993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4689B6-6E58-449D-B017-CF2C8D70272A}"/>
              </a:ext>
            </a:extLst>
          </p:cNvPr>
          <p:cNvSpPr/>
          <p:nvPr/>
        </p:nvSpPr>
        <p:spPr>
          <a:xfrm>
            <a:off x="1631575" y="2663301"/>
            <a:ext cx="9082545" cy="765700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556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BD0EC11-D69D-418D-8FD4-772B70225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48681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333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FB474A2-471C-41F0-9014-830A3D2BD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3" y="1296584"/>
            <a:ext cx="6716272" cy="2132416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AA1AFC0-A4E9-4683-AA6A-AB8DBDFC7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5" y="1218819"/>
            <a:ext cx="4172712" cy="41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360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A45EA8-33C4-4F20-BCB1-04D275BEA3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7636" y="305629"/>
            <a:ext cx="5597464" cy="764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F7A4B6-8B20-4472-90EB-4D231D56D1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67621" y="1047975"/>
            <a:ext cx="6904408" cy="2257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B6F138-E6DB-4521-889E-3EA7358BAA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7621" y="3327828"/>
            <a:ext cx="6904408" cy="22351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A43B96-B5CB-4E6D-A108-0D1C6ADBEE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28737" y="5585346"/>
            <a:ext cx="9172575" cy="817710"/>
          </a:xfrm>
          <a:prstGeom prst="rect">
            <a:avLst/>
          </a:prstGeom>
        </p:spPr>
      </p:pic>
      <p:pic>
        <p:nvPicPr>
          <p:cNvPr id="4" name="Z_[07-0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37765" y="5447194"/>
            <a:ext cx="406400" cy="406400"/>
          </a:xfrm>
          <a:prstGeom prst="rect">
            <a:avLst/>
          </a:prstGeom>
        </p:spPr>
      </p:pic>
      <p:pic>
        <p:nvPicPr>
          <p:cNvPr id="6" name="Z_[07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97892" y="5791001"/>
            <a:ext cx="406400" cy="406400"/>
          </a:xfrm>
          <a:prstGeom prst="rect">
            <a:avLst/>
          </a:prstGeom>
        </p:spPr>
      </p:pic>
      <p:pic>
        <p:nvPicPr>
          <p:cNvPr id="8" name="Z_[07-0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258019" y="5456494"/>
            <a:ext cx="406400" cy="406400"/>
          </a:xfrm>
          <a:prstGeom prst="rect">
            <a:avLst/>
          </a:prstGeom>
        </p:spPr>
      </p:pic>
      <p:pic>
        <p:nvPicPr>
          <p:cNvPr id="10" name="Z_[07-0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18146" y="579080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4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7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12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726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803FED-7FF7-4A78-ABC5-E84E80DD2E7C}"/>
              </a:ext>
            </a:extLst>
          </p:cNvPr>
          <p:cNvSpPr/>
          <p:nvPr/>
        </p:nvSpPr>
        <p:spPr>
          <a:xfrm>
            <a:off x="255973" y="183102"/>
            <a:ext cx="11680054" cy="6491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A45EA8-33C4-4F20-BCB1-04D275BEA3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7636" y="305629"/>
            <a:ext cx="5597464" cy="764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F7A4B6-8B20-4472-90EB-4D231D56D1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67621" y="1047975"/>
            <a:ext cx="6904408" cy="2257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B6F138-E6DB-4521-889E-3EA7358BAA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7621" y="3327828"/>
            <a:ext cx="6904408" cy="22351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A43B96-B5CB-4E6D-A108-0D1C6ADBEE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28737" y="5585346"/>
            <a:ext cx="9172575" cy="8177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9D67F9-B004-4487-9F10-371C3AA7857B}"/>
              </a:ext>
            </a:extLst>
          </p:cNvPr>
          <p:cNvSpPr txBox="1"/>
          <p:nvPr/>
        </p:nvSpPr>
        <p:spPr>
          <a:xfrm>
            <a:off x="3602399" y="5841323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B29027-D11E-4978-B5CB-82235317E448}"/>
              </a:ext>
            </a:extLst>
          </p:cNvPr>
          <p:cNvSpPr txBox="1"/>
          <p:nvPr/>
        </p:nvSpPr>
        <p:spPr>
          <a:xfrm>
            <a:off x="5617622" y="5841323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11AA32-D022-4347-ADF0-D04A85BEDFB6}"/>
              </a:ext>
            </a:extLst>
          </p:cNvPr>
          <p:cNvSpPr txBox="1"/>
          <p:nvPr/>
        </p:nvSpPr>
        <p:spPr>
          <a:xfrm>
            <a:off x="6761601" y="5841323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3EAADE-C9F4-4AF8-BA44-2D279AD88FE8}"/>
              </a:ext>
            </a:extLst>
          </p:cNvPr>
          <p:cNvSpPr txBox="1"/>
          <p:nvPr/>
        </p:nvSpPr>
        <p:spPr>
          <a:xfrm>
            <a:off x="7356405" y="5841322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8170BD-35F5-4BCC-8399-C40AA83912B3}"/>
              </a:ext>
            </a:extLst>
          </p:cNvPr>
          <p:cNvSpPr txBox="1"/>
          <p:nvPr/>
        </p:nvSpPr>
        <p:spPr>
          <a:xfrm>
            <a:off x="7951209" y="5841321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DED0B0-2013-4FC9-AAE2-47F8A3C0778A}"/>
              </a:ext>
            </a:extLst>
          </p:cNvPr>
          <p:cNvSpPr txBox="1"/>
          <p:nvPr/>
        </p:nvSpPr>
        <p:spPr>
          <a:xfrm>
            <a:off x="9348814" y="5841320"/>
            <a:ext cx="59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pic>
        <p:nvPicPr>
          <p:cNvPr id="25" name="Z_[07-06]_kiku1">
            <a:hlinkClick r:id="" action="ppaction://media"/>
            <a:extLst>
              <a:ext uri="{FF2B5EF4-FFF2-40B4-BE49-F238E27FC236}">
                <a16:creationId xmlns:a16="http://schemas.microsoft.com/office/drawing/2014/main" id="{9BF69884-0BF4-4612-8D25-65B842310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484359" y="5447194"/>
            <a:ext cx="406400" cy="406400"/>
          </a:xfrm>
          <a:prstGeom prst="rect">
            <a:avLst/>
          </a:prstGeom>
        </p:spPr>
      </p:pic>
      <p:pic>
        <p:nvPicPr>
          <p:cNvPr id="26" name="Z_[07-07]_kiku2">
            <a:hlinkClick r:id="" action="ppaction://media"/>
            <a:extLst>
              <a:ext uri="{FF2B5EF4-FFF2-40B4-BE49-F238E27FC236}">
                <a16:creationId xmlns:a16="http://schemas.microsoft.com/office/drawing/2014/main" id="{40A4086F-51BB-42DA-BEA8-92088FBC82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43606" y="5748335"/>
            <a:ext cx="406400" cy="406400"/>
          </a:xfrm>
          <a:prstGeom prst="rect">
            <a:avLst/>
          </a:prstGeom>
        </p:spPr>
      </p:pic>
      <p:pic>
        <p:nvPicPr>
          <p:cNvPr id="27" name="Z_[07-08]_kiku3">
            <a:hlinkClick r:id="" action="ppaction://media"/>
            <a:extLst>
              <a:ext uri="{FF2B5EF4-FFF2-40B4-BE49-F238E27FC236}">
                <a16:creationId xmlns:a16="http://schemas.microsoft.com/office/drawing/2014/main" id="{E0C1AB85-6A16-4FA3-BC16-494F0A42671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285204" y="5495732"/>
            <a:ext cx="406400" cy="406400"/>
          </a:xfrm>
          <a:prstGeom prst="rect">
            <a:avLst/>
          </a:prstGeom>
        </p:spPr>
      </p:pic>
      <p:pic>
        <p:nvPicPr>
          <p:cNvPr id="28" name="Z_[07-09]_kiku4">
            <a:hlinkClick r:id="" action="ppaction://media"/>
            <a:extLst>
              <a:ext uri="{FF2B5EF4-FFF2-40B4-BE49-F238E27FC236}">
                <a16:creationId xmlns:a16="http://schemas.microsoft.com/office/drawing/2014/main" id="{102F64DC-1409-4BEF-8D34-77DD959482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68091" y="575357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5045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179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121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726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A11628-B167-40AE-B147-9F2842D1F2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212" y="837371"/>
            <a:ext cx="10315575" cy="2591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A99AD7-2E27-4FD1-A7B2-B0CB0C680B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8212" y="3875009"/>
            <a:ext cx="10315575" cy="1805368"/>
          </a:xfrm>
          <a:prstGeom prst="rect">
            <a:avLst/>
          </a:prstGeom>
        </p:spPr>
      </p:pic>
      <p:pic>
        <p:nvPicPr>
          <p:cNvPr id="12" name="Z_[07-0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51501" y="3440587"/>
            <a:ext cx="406400" cy="406400"/>
          </a:xfrm>
          <a:prstGeom prst="rect">
            <a:avLst/>
          </a:prstGeom>
        </p:spPr>
      </p:pic>
      <p:pic>
        <p:nvPicPr>
          <p:cNvPr id="13" name="Z_[07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89110" y="3875009"/>
            <a:ext cx="406400" cy="406400"/>
          </a:xfrm>
          <a:prstGeom prst="rect">
            <a:avLst/>
          </a:prstGeom>
        </p:spPr>
      </p:pic>
      <p:pic>
        <p:nvPicPr>
          <p:cNvPr id="14" name="Z_[07-0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57247" y="3448804"/>
            <a:ext cx="406400" cy="406400"/>
          </a:xfrm>
          <a:prstGeom prst="rect">
            <a:avLst/>
          </a:prstGeom>
        </p:spPr>
      </p:pic>
      <p:pic>
        <p:nvPicPr>
          <p:cNvPr id="15" name="Z_[07-0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47387" y="397267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1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7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121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2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3AC0BE-9D11-4F8A-B51A-7FFCD1B110D0}"/>
              </a:ext>
            </a:extLst>
          </p:cNvPr>
          <p:cNvSpPr/>
          <p:nvPr/>
        </p:nvSpPr>
        <p:spPr>
          <a:xfrm>
            <a:off x="255973" y="183102"/>
            <a:ext cx="11680054" cy="6491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A11628-B167-40AE-B147-9F2842D1F2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212" y="837371"/>
            <a:ext cx="10315575" cy="2591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A99AD7-2E27-4FD1-A7B2-B0CB0C680B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8212" y="3875009"/>
            <a:ext cx="10315575" cy="18053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65C50A-C853-452C-B1FB-6F5E4D4857C6}"/>
              </a:ext>
            </a:extLst>
          </p:cNvPr>
          <p:cNvSpPr txBox="1"/>
          <p:nvPr/>
        </p:nvSpPr>
        <p:spPr>
          <a:xfrm>
            <a:off x="2368332" y="4566081"/>
            <a:ext cx="2233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7</a:t>
            </a:r>
            <a:r>
              <a:rPr lang="ja-JP" altLang="en-US" sz="2400" b="1" dirty="0">
                <a:solidFill>
                  <a:srgbClr val="FF0000"/>
                </a:solidFill>
              </a:rPr>
              <a:t>月</a:t>
            </a:r>
            <a:r>
              <a:rPr lang="en-US" altLang="ja-JP" sz="2400" b="1" dirty="0">
                <a:solidFill>
                  <a:srgbClr val="FF0000"/>
                </a:solidFill>
              </a:rPr>
              <a:t>14</a:t>
            </a:r>
            <a:r>
              <a:rPr lang="ja-JP" altLang="en-US" sz="2400" b="1" dirty="0">
                <a:solidFill>
                  <a:srgbClr val="FF0000"/>
                </a:solidFill>
              </a:rPr>
              <a:t>日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593741-C138-469A-84EB-69EFF3094D78}"/>
              </a:ext>
            </a:extLst>
          </p:cNvPr>
          <p:cNvSpPr txBox="1"/>
          <p:nvPr/>
        </p:nvSpPr>
        <p:spPr>
          <a:xfrm>
            <a:off x="3206783" y="5174349"/>
            <a:ext cx="76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33914-883C-42C0-8688-F72602B1AFB4}"/>
              </a:ext>
            </a:extLst>
          </p:cNvPr>
          <p:cNvSpPr txBox="1"/>
          <p:nvPr/>
        </p:nvSpPr>
        <p:spPr>
          <a:xfrm>
            <a:off x="4682147" y="4381414"/>
            <a:ext cx="2129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4</a:t>
            </a:r>
            <a:r>
              <a:rPr lang="ja-JP" altLang="en-US" sz="2400" b="1" dirty="0">
                <a:solidFill>
                  <a:srgbClr val="FF0000"/>
                </a:solidFill>
              </a:rPr>
              <a:t>月</a:t>
            </a:r>
            <a:r>
              <a:rPr lang="en-US" altLang="ja-JP" sz="2400" b="1" dirty="0">
                <a:solidFill>
                  <a:srgbClr val="FF0000"/>
                </a:solidFill>
              </a:rPr>
              <a:t>16</a:t>
            </a:r>
            <a:r>
              <a:rPr lang="ja-JP" altLang="en-US" sz="2400" b="1" dirty="0">
                <a:solidFill>
                  <a:srgbClr val="FF0000"/>
                </a:solidFill>
              </a:rPr>
              <a:t>日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19</a:t>
            </a:r>
            <a:r>
              <a:rPr lang="ja-JP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ja-JP" sz="2400" b="1" dirty="0">
                <a:solidFill>
                  <a:srgbClr val="FF0000"/>
                </a:solidFill>
              </a:rPr>
              <a:t>00</a:t>
            </a:r>
            <a:r>
              <a:rPr lang="ja-JP" altLang="en-US" sz="2400" b="1" dirty="0">
                <a:solidFill>
                  <a:srgbClr val="FF0000"/>
                </a:solidFill>
              </a:rPr>
              <a:t>～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448C2A-A164-4DEF-9DC4-76CB71DEDD45}"/>
              </a:ext>
            </a:extLst>
          </p:cNvPr>
          <p:cNvSpPr txBox="1"/>
          <p:nvPr/>
        </p:nvSpPr>
        <p:spPr>
          <a:xfrm>
            <a:off x="5509213" y="5151462"/>
            <a:ext cx="76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4BBED0-6734-46A8-89E6-704C01C639D3}"/>
              </a:ext>
            </a:extLst>
          </p:cNvPr>
          <p:cNvSpPr txBox="1"/>
          <p:nvPr/>
        </p:nvSpPr>
        <p:spPr>
          <a:xfrm>
            <a:off x="6811271" y="4420120"/>
            <a:ext cx="2508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本日午後</a:t>
            </a:r>
            <a:r>
              <a:rPr lang="en-US" altLang="ja-JP" b="1" dirty="0">
                <a:solidFill>
                  <a:srgbClr val="FF0000"/>
                </a:solidFill>
              </a:rPr>
              <a:t>1</a:t>
            </a:r>
            <a:r>
              <a:rPr lang="ja-JP" altLang="en-US" b="1" dirty="0">
                <a:solidFill>
                  <a:srgbClr val="FF0000"/>
                </a:solidFill>
              </a:rPr>
              <a:t>：</a:t>
            </a:r>
            <a:r>
              <a:rPr lang="en-US" altLang="ja-JP" b="1" dirty="0">
                <a:solidFill>
                  <a:srgbClr val="FF0000"/>
                </a:solidFill>
              </a:rPr>
              <a:t>00</a:t>
            </a:r>
            <a:r>
              <a:rPr lang="ja-JP" altLang="en-US" b="1" dirty="0">
                <a:solidFill>
                  <a:srgbClr val="FF0000"/>
                </a:solidFill>
              </a:rPr>
              <a:t>～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（カラオケ店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ブラスバンド）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午後</a:t>
            </a:r>
            <a:r>
              <a:rPr lang="en-US" altLang="ja-JP" b="1" dirty="0">
                <a:solidFill>
                  <a:srgbClr val="FF0000"/>
                </a:solidFill>
              </a:rPr>
              <a:t>7</a:t>
            </a:r>
            <a:r>
              <a:rPr lang="ja-JP" altLang="en-US" b="1" dirty="0">
                <a:solidFill>
                  <a:srgbClr val="FF0000"/>
                </a:solidFill>
              </a:rPr>
              <a:t>：</a:t>
            </a:r>
            <a:r>
              <a:rPr lang="en-US" altLang="ja-JP" b="1" dirty="0">
                <a:solidFill>
                  <a:srgbClr val="FF0000"/>
                </a:solidFill>
              </a:rPr>
              <a:t>30</a:t>
            </a:r>
            <a:r>
              <a:rPr lang="ja-JP" altLang="en-US" b="1" dirty="0">
                <a:solidFill>
                  <a:srgbClr val="FF0000"/>
                </a:solidFill>
              </a:rPr>
              <a:t>～（花火）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82B6D8-ED01-44A1-9063-FD49F80FF1AB}"/>
              </a:ext>
            </a:extLst>
          </p:cNvPr>
          <p:cNvSpPr txBox="1"/>
          <p:nvPr/>
        </p:nvSpPr>
        <p:spPr>
          <a:xfrm>
            <a:off x="7676187" y="5989780"/>
            <a:ext cx="76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ア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EF15F2-F711-4A13-B6B9-B75B76A73FDF}"/>
              </a:ext>
            </a:extLst>
          </p:cNvPr>
          <p:cNvSpPr txBox="1"/>
          <p:nvPr/>
        </p:nvSpPr>
        <p:spPr>
          <a:xfrm>
            <a:off x="9163287" y="4397232"/>
            <a:ext cx="1875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7</a:t>
            </a:r>
            <a:r>
              <a:rPr lang="ja-JP" altLang="en-US" sz="2400" b="1" dirty="0">
                <a:solidFill>
                  <a:srgbClr val="FF0000"/>
                </a:solidFill>
              </a:rPr>
              <a:t>月</a:t>
            </a:r>
            <a:r>
              <a:rPr lang="en-US" altLang="ja-JP" sz="2400" b="1" dirty="0">
                <a:solidFill>
                  <a:srgbClr val="FF0000"/>
                </a:solidFill>
              </a:rPr>
              <a:t>28</a:t>
            </a:r>
            <a:r>
              <a:rPr lang="ja-JP" altLang="en-US" sz="2400" b="1" dirty="0">
                <a:solidFill>
                  <a:srgbClr val="FF0000"/>
                </a:solidFill>
              </a:rPr>
              <a:t>日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午前</a:t>
            </a:r>
            <a:r>
              <a:rPr lang="en-US" altLang="ja-JP" sz="2400" b="1" dirty="0">
                <a:solidFill>
                  <a:srgbClr val="FF0000"/>
                </a:solidFill>
              </a:rPr>
              <a:t>8</a:t>
            </a:r>
            <a:r>
              <a:rPr lang="ja-JP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ja-JP" sz="2400" b="1" dirty="0">
                <a:solidFill>
                  <a:srgbClr val="FF0000"/>
                </a:solidFill>
              </a:rPr>
              <a:t>30</a:t>
            </a:r>
            <a:r>
              <a:rPr lang="ja-JP" altLang="en-US" sz="2400" b="1" dirty="0">
                <a:solidFill>
                  <a:srgbClr val="FF0000"/>
                </a:solidFill>
              </a:rPr>
              <a:t>～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0E7E1-DB5E-4B30-A763-E07D1A4B09E1}"/>
              </a:ext>
            </a:extLst>
          </p:cNvPr>
          <p:cNvSpPr txBox="1"/>
          <p:nvPr/>
        </p:nvSpPr>
        <p:spPr>
          <a:xfrm>
            <a:off x="9794058" y="5174347"/>
            <a:ext cx="76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イ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1" name="Z_[07-0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51501" y="3440587"/>
            <a:ext cx="406400" cy="406400"/>
          </a:xfrm>
          <a:prstGeom prst="rect">
            <a:avLst/>
          </a:prstGeom>
        </p:spPr>
      </p:pic>
      <p:pic>
        <p:nvPicPr>
          <p:cNvPr id="22" name="Z_[07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04870" y="3975014"/>
            <a:ext cx="406400" cy="406400"/>
          </a:xfrm>
          <a:prstGeom prst="rect">
            <a:avLst/>
          </a:prstGeom>
        </p:spPr>
      </p:pic>
      <p:pic>
        <p:nvPicPr>
          <p:cNvPr id="23" name="Z_[07-08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57247" y="3448804"/>
            <a:ext cx="406400" cy="406400"/>
          </a:xfrm>
          <a:prstGeom prst="rect">
            <a:avLst/>
          </a:prstGeom>
        </p:spPr>
      </p:pic>
      <p:pic>
        <p:nvPicPr>
          <p:cNvPr id="24" name="Z_[07-09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35315" y="39736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05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5045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179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5121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726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C4596-3868-4D26-8F3F-96E7CE0BA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046" y="519238"/>
            <a:ext cx="9939908" cy="121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092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137D5D-5DDE-4AE7-8FDB-819DF1F60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115" y="354671"/>
            <a:ext cx="9286875" cy="2213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439F6F-8540-4875-9DF6-FBDBC431B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115" y="2567779"/>
            <a:ext cx="9286875" cy="39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125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97762222-41C4-4DAB-8D29-AC94A1DE06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934465"/>
            <a:ext cx="10905066" cy="4989068"/>
          </a:xfrm>
          <a:prstGeom prst="rect">
            <a:avLst/>
          </a:prstGeom>
        </p:spPr>
      </p:pic>
      <p:pic>
        <p:nvPicPr>
          <p:cNvPr id="2" name="Z_[07-0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79418" y="1627909"/>
            <a:ext cx="406400" cy="406400"/>
          </a:xfrm>
          <a:prstGeom prst="rect">
            <a:avLst/>
          </a:prstGeom>
        </p:spPr>
      </p:pic>
      <p:pic>
        <p:nvPicPr>
          <p:cNvPr id="6" name="Z_[07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79418" y="5054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0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7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574B9BA-F591-4793-ACD7-686D24A748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689101"/>
            <a:ext cx="10905066" cy="5479796"/>
          </a:xfrm>
          <a:prstGeom prst="rect">
            <a:avLst/>
          </a:prstGeom>
        </p:spPr>
      </p:pic>
      <p:pic>
        <p:nvPicPr>
          <p:cNvPr id="2" name="Z_[07-08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28800" y="1535545"/>
            <a:ext cx="406400" cy="406400"/>
          </a:xfrm>
          <a:prstGeom prst="rect">
            <a:avLst/>
          </a:prstGeom>
        </p:spPr>
      </p:pic>
      <p:pic>
        <p:nvPicPr>
          <p:cNvPr id="6" name="Z_[07-09]_kiku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28800" y="492529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7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2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8516ECD-DE19-4629-ACD5-32C8DAC04926}"/>
              </a:ext>
            </a:extLst>
          </p:cNvPr>
          <p:cNvSpPr/>
          <p:nvPr/>
        </p:nvSpPr>
        <p:spPr>
          <a:xfrm>
            <a:off x="969146" y="937861"/>
            <a:ext cx="10289220" cy="547181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473F47-0B4A-4758-A615-D83916111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274" y="281865"/>
            <a:ext cx="2322991" cy="11426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F81364-9863-4557-9089-42CBA0BB0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828" y="1451948"/>
            <a:ext cx="5751251" cy="6748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2F8290-629E-45F1-BA5E-86FC69238B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1333" y="2154239"/>
            <a:ext cx="6508058" cy="10033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EFE8F4-2633-476B-B39B-F369364EAA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1333" y="3193518"/>
            <a:ext cx="7251062" cy="9545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166DBF-6A56-4022-B6E8-5D50FC4CF0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1333" y="4185848"/>
            <a:ext cx="8098177" cy="10295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517973-43BD-4A19-912D-AB38B3D1DE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5721" y="5253234"/>
            <a:ext cx="7339838" cy="968682"/>
          </a:xfrm>
          <a:prstGeom prst="rect">
            <a:avLst/>
          </a:prstGeom>
        </p:spPr>
      </p:pic>
      <p:pic>
        <p:nvPicPr>
          <p:cNvPr id="6" name="Z_[07-10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21361" y="15257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5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5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043E164-63FC-4090-8A9A-3BAECE3D7E0F}"/>
              </a:ext>
            </a:extLst>
          </p:cNvPr>
          <p:cNvSpPr/>
          <p:nvPr/>
        </p:nvSpPr>
        <p:spPr>
          <a:xfrm>
            <a:off x="255973" y="183102"/>
            <a:ext cx="11680054" cy="6491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516ECD-DE19-4629-ACD5-32C8DAC04926}"/>
              </a:ext>
            </a:extLst>
          </p:cNvPr>
          <p:cNvSpPr/>
          <p:nvPr/>
        </p:nvSpPr>
        <p:spPr>
          <a:xfrm>
            <a:off x="969146" y="937861"/>
            <a:ext cx="10289220" cy="547181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473F47-0B4A-4758-A615-D83916111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274" y="281865"/>
            <a:ext cx="2322991" cy="11426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F81364-9863-4557-9089-42CBA0BB0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828" y="1451948"/>
            <a:ext cx="5751251" cy="6748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2F8290-629E-45F1-BA5E-86FC69238B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1333" y="2154239"/>
            <a:ext cx="6508058" cy="10033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EFE8F4-2633-476B-B39B-F369364EAA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1333" y="3193518"/>
            <a:ext cx="7251062" cy="9545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166DBF-6A56-4022-B6E8-5D50FC4CF0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1333" y="4185848"/>
            <a:ext cx="8098177" cy="10295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517973-43BD-4A19-912D-AB38B3D1DE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5721" y="5253234"/>
            <a:ext cx="7339838" cy="9686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CC6A7B-1E3F-42AA-A412-35BB032F3E0D}"/>
              </a:ext>
            </a:extLst>
          </p:cNvPr>
          <p:cNvSpPr txBox="1"/>
          <p:nvPr/>
        </p:nvSpPr>
        <p:spPr>
          <a:xfrm>
            <a:off x="6909524" y="2655902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され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7802E5-F7E6-440A-8EF6-D87EBC5BF654}"/>
              </a:ext>
            </a:extLst>
          </p:cNvPr>
          <p:cNvSpPr txBox="1"/>
          <p:nvPr/>
        </p:nvSpPr>
        <p:spPr>
          <a:xfrm>
            <a:off x="2035721" y="3722321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われ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311883-F215-496D-8C0F-24D02F980765}"/>
              </a:ext>
            </a:extLst>
          </p:cNvPr>
          <p:cNvSpPr txBox="1"/>
          <p:nvPr/>
        </p:nvSpPr>
        <p:spPr>
          <a:xfrm>
            <a:off x="8453634" y="4232739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4A2A1B-9512-46EE-B876-FE39F377161D}"/>
              </a:ext>
            </a:extLst>
          </p:cNvPr>
          <p:cNvSpPr txBox="1"/>
          <p:nvPr/>
        </p:nvSpPr>
        <p:spPr>
          <a:xfrm>
            <a:off x="5593053" y="4694404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され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018AB6-ED3D-4EAC-A124-F5CEBCFCEA39}"/>
              </a:ext>
            </a:extLst>
          </p:cNvPr>
          <p:cNvSpPr txBox="1"/>
          <p:nvPr/>
        </p:nvSpPr>
        <p:spPr>
          <a:xfrm>
            <a:off x="3732415" y="5737575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われ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8" name="Z_[07-10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21361" y="15257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3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959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9" grpId="0"/>
      <p:bldP spid="21" grpId="0"/>
      <p:bldP spid="22" grpId="0"/>
      <p:bldP spid="23" grpId="0"/>
      <p:bldP spid="2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50C5DC-4B62-46F1-8F7B-E46F49BBE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492" y="524001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996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C8648C-5CC1-4FA8-90D2-792BB866D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0" y="219993"/>
            <a:ext cx="11637719" cy="6418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2B39DE-235D-4F26-8A08-EDAF57CA8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39" y="373935"/>
            <a:ext cx="4800600" cy="8507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DEF9CE-2858-4BD8-ABE6-36E3AA459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94" y="1252856"/>
            <a:ext cx="8186224" cy="52770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A294DB-1D66-4D81-A4EF-A54539BC4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9568" y="556714"/>
            <a:ext cx="5743575" cy="139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122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10EAF3-58F0-4168-A9EB-6BB916891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0" y="219993"/>
            <a:ext cx="11637719" cy="6418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0EB116-3E93-453C-89F6-60612352C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307" y="923278"/>
            <a:ext cx="10055383" cy="514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190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E36001-81A1-41BB-A361-E4F699CE0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494" y="710508"/>
            <a:ext cx="10295512" cy="13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99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97762222-41C4-4DAB-8D29-AC94A1DE06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934465"/>
            <a:ext cx="10905066" cy="4989068"/>
          </a:xfrm>
          <a:prstGeom prst="rect">
            <a:avLst/>
          </a:prstGeom>
        </p:spPr>
      </p:pic>
      <p:pic>
        <p:nvPicPr>
          <p:cNvPr id="2" name="Z_[07-06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79418" y="1655618"/>
            <a:ext cx="406400" cy="406400"/>
          </a:xfrm>
          <a:prstGeom prst="rect">
            <a:avLst/>
          </a:prstGeom>
        </p:spPr>
      </p:pic>
      <p:pic>
        <p:nvPicPr>
          <p:cNvPr id="6" name="Z_[07-07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79418" y="50730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8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7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574B9BA-F591-4793-ACD7-686D24A748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689101"/>
            <a:ext cx="10905066" cy="5479796"/>
          </a:xfrm>
          <a:prstGeom prst="rect">
            <a:avLst/>
          </a:prstGeom>
        </p:spPr>
      </p:pic>
      <p:pic>
        <p:nvPicPr>
          <p:cNvPr id="2" name="Z_[07-08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71782" y="1507837"/>
            <a:ext cx="406400" cy="406400"/>
          </a:xfrm>
          <a:prstGeom prst="rect">
            <a:avLst/>
          </a:prstGeom>
        </p:spPr>
      </p:pic>
      <p:pic>
        <p:nvPicPr>
          <p:cNvPr id="6" name="Z_[07-09]_kiku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71782" y="47220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0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2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2723FF-88F5-43F5-80D5-56E68D76E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80" y="529338"/>
            <a:ext cx="9236240" cy="57993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4689B6-6E58-449D-B017-CF2C8D70272A}"/>
              </a:ext>
            </a:extLst>
          </p:cNvPr>
          <p:cNvSpPr/>
          <p:nvPr/>
        </p:nvSpPr>
        <p:spPr>
          <a:xfrm>
            <a:off x="1631575" y="3429000"/>
            <a:ext cx="9000566" cy="981636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345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FA7445-BE89-4D8D-ACA0-AEE677132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67" y="587035"/>
            <a:ext cx="10905066" cy="24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664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72F95-A26A-4FD2-8069-D24887211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43" y="434820"/>
            <a:ext cx="9086850" cy="1775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7F5DC3-582B-42EA-BD98-B0BCB6FB5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520" y="2581356"/>
            <a:ext cx="4724727" cy="384182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7816" y="63680"/>
            <a:ext cx="935645" cy="935196"/>
          </a:xfrm>
          <a:prstGeom prst="rect">
            <a:avLst/>
          </a:prstGeom>
        </p:spPr>
      </p:pic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8970406" y="243267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113462" y="531279"/>
            <a:ext cx="28307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>
                <a:effectLst/>
                <a:latin typeface="Roboto" panose="02000000000000000000" pitchFamily="2" charset="0"/>
                <a:hlinkClick r:id="rId5"/>
              </a:rPr>
              <a:t>https://youtu.be/KdpEcKjTGB8</a:t>
            </a:r>
            <a:endParaRPr lang="en-US" altLang="ja-JP" b="0" i="0" u="none" strike="noStrike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66104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39C5AD-1407-4716-B000-583F69077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803" y="1092310"/>
            <a:ext cx="8535851" cy="4673380"/>
          </a:xfrm>
          <a:prstGeom prst="rect">
            <a:avLst/>
          </a:prstGeom>
        </p:spPr>
      </p:pic>
      <p:pic>
        <p:nvPicPr>
          <p:cNvPr id="2" name="Z_[07-11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75654" y="12399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5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65B09-CF43-472D-A3DB-94488E6606C6}"/>
              </a:ext>
            </a:extLst>
          </p:cNvPr>
          <p:cNvSpPr/>
          <p:nvPr/>
        </p:nvSpPr>
        <p:spPr>
          <a:xfrm>
            <a:off x="298881" y="215283"/>
            <a:ext cx="11594237" cy="6427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9C5AD-1407-4716-B000-583F69077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803" y="1092310"/>
            <a:ext cx="8535851" cy="4673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543176-E3BE-4C31-A542-4281B2730954}"/>
              </a:ext>
            </a:extLst>
          </p:cNvPr>
          <p:cNvSpPr txBox="1"/>
          <p:nvPr/>
        </p:nvSpPr>
        <p:spPr>
          <a:xfrm>
            <a:off x="8559183" y="2244809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はい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4EEFF7-59CF-41DB-B4D0-D6BAF50682B4}"/>
              </a:ext>
            </a:extLst>
          </p:cNvPr>
          <p:cNvSpPr txBox="1"/>
          <p:nvPr/>
        </p:nvSpPr>
        <p:spPr>
          <a:xfrm>
            <a:off x="5932873" y="3198166"/>
            <a:ext cx="4258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すぎむらさんにかります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AD970-C25B-4B54-A067-4EBEF7584B44}"/>
              </a:ext>
            </a:extLst>
          </p:cNvPr>
          <p:cNvSpPr txBox="1"/>
          <p:nvPr/>
        </p:nvSpPr>
        <p:spPr>
          <a:xfrm>
            <a:off x="5730442" y="3997816"/>
            <a:ext cx="6162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5</a:t>
            </a:r>
            <a:r>
              <a:rPr lang="ja-JP" altLang="en-US" sz="2400" b="1" dirty="0">
                <a:solidFill>
                  <a:srgbClr val="FF0000"/>
                </a:solidFill>
              </a:rPr>
              <a:t>時にすぎむらさんの家にあつまります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B753E2-BF5F-4619-81A0-7C42FCF7AAD4}"/>
              </a:ext>
            </a:extLst>
          </p:cNvPr>
          <p:cNvSpPr txBox="1"/>
          <p:nvPr/>
        </p:nvSpPr>
        <p:spPr>
          <a:xfrm>
            <a:off x="6096000" y="4874434"/>
            <a:ext cx="270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おさけを飲みます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520E8F-4CF0-46D3-99EE-D98999AA3451}"/>
              </a:ext>
            </a:extLst>
          </p:cNvPr>
          <p:cNvSpPr txBox="1"/>
          <p:nvPr/>
        </p:nvSpPr>
        <p:spPr>
          <a:xfrm>
            <a:off x="8425603" y="4874434"/>
            <a:ext cx="3387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／いざかやに行きます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Z_[07-11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75654" y="12399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6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04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940A0E-34E8-44C0-9EB9-01C80910A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26" y="241195"/>
            <a:ext cx="4473143" cy="710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C324D2-EA8C-451B-BC71-BAA1350E43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926" y="1110620"/>
            <a:ext cx="11023292" cy="4258458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00A9EC-C7B5-46DE-810A-389E526C75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63" y="1378408"/>
            <a:ext cx="5478171" cy="3716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D36EB9-8B4E-4854-8609-D2854A5619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395" y="1378408"/>
            <a:ext cx="4717157" cy="37190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381B62-9BD6-43C0-8FC3-00031BF00F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5045" y="5479592"/>
            <a:ext cx="7886700" cy="1137213"/>
          </a:xfrm>
          <a:prstGeom prst="rect">
            <a:avLst/>
          </a:prstGeom>
        </p:spPr>
      </p:pic>
      <p:pic>
        <p:nvPicPr>
          <p:cNvPr id="2" name="Z_[07-11]_kai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09309" y="3671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3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8516ECD-DE19-4629-ACD5-32C8DAC04926}"/>
              </a:ext>
            </a:extLst>
          </p:cNvPr>
          <p:cNvSpPr/>
          <p:nvPr/>
        </p:nvSpPr>
        <p:spPr>
          <a:xfrm>
            <a:off x="978024" y="1150926"/>
            <a:ext cx="10289220" cy="4894768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473F47-0B4A-4758-A615-D83916111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52" y="494929"/>
            <a:ext cx="2322991" cy="1142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A48985-D45D-4C3B-A044-85E4766D81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195" y="1649659"/>
            <a:ext cx="6745549" cy="7989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FDC1E8-254D-4D10-BD14-7815E7F16E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898" y="2552052"/>
            <a:ext cx="5577797" cy="15525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DE4CDA-27AB-43BC-A25F-4110B32409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6898" y="4104634"/>
            <a:ext cx="6805338" cy="1590655"/>
          </a:xfrm>
          <a:prstGeom prst="rect">
            <a:avLst/>
          </a:prstGeom>
        </p:spPr>
      </p:pic>
      <p:pic>
        <p:nvPicPr>
          <p:cNvPr id="2" name="Z_[07-12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91744" y="17479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3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A0C1C6-D0D8-458D-853A-E453598D2ED3}"/>
              </a:ext>
            </a:extLst>
          </p:cNvPr>
          <p:cNvSpPr/>
          <p:nvPr/>
        </p:nvSpPr>
        <p:spPr>
          <a:xfrm>
            <a:off x="298881" y="215283"/>
            <a:ext cx="11594237" cy="6427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516ECD-DE19-4629-ACD5-32C8DAC04926}"/>
              </a:ext>
            </a:extLst>
          </p:cNvPr>
          <p:cNvSpPr/>
          <p:nvPr/>
        </p:nvSpPr>
        <p:spPr>
          <a:xfrm>
            <a:off x="978024" y="1150926"/>
            <a:ext cx="10289220" cy="4894768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473F47-0B4A-4758-A615-D83916111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52" y="494929"/>
            <a:ext cx="2322991" cy="1142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A48985-D45D-4C3B-A044-85E4766D81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195" y="1649659"/>
            <a:ext cx="6745549" cy="7989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FDC1E8-254D-4D10-BD14-7815E7F16E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898" y="2552052"/>
            <a:ext cx="5577797" cy="15525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DE4CDA-27AB-43BC-A25F-4110B32409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6898" y="4104634"/>
            <a:ext cx="6805338" cy="1590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EA67DE-1F82-47BD-A834-0003ABD4B6F3}"/>
              </a:ext>
            </a:extLst>
          </p:cNvPr>
          <p:cNvSpPr txBox="1"/>
          <p:nvPr/>
        </p:nvSpPr>
        <p:spPr>
          <a:xfrm>
            <a:off x="5539567" y="2584131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おどれ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5A68F7-AD62-425B-9313-9F64396BDE9E}"/>
              </a:ext>
            </a:extLst>
          </p:cNvPr>
          <p:cNvSpPr txBox="1"/>
          <p:nvPr/>
        </p:nvSpPr>
        <p:spPr>
          <a:xfrm>
            <a:off x="4431338" y="3113549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きられ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D11AE-04F9-4753-96E6-3290621D6EA0}"/>
              </a:ext>
            </a:extLst>
          </p:cNvPr>
          <p:cNvSpPr txBox="1"/>
          <p:nvPr/>
        </p:nvSpPr>
        <p:spPr>
          <a:xfrm>
            <a:off x="3602498" y="3628953"/>
            <a:ext cx="1316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のめ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1AD16F-C6CE-4F20-A18A-D8C48C4F1C8F}"/>
              </a:ext>
            </a:extLst>
          </p:cNvPr>
          <p:cNvSpPr txBox="1"/>
          <p:nvPr/>
        </p:nvSpPr>
        <p:spPr>
          <a:xfrm>
            <a:off x="1565231" y="4172387"/>
            <a:ext cx="286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>
                <a:solidFill>
                  <a:srgbClr val="FF0000"/>
                </a:solidFill>
              </a:rPr>
              <a:t>わからなかったら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1AABA8-F123-4277-A0E3-B6EB6456706E}"/>
              </a:ext>
            </a:extLst>
          </p:cNvPr>
          <p:cNvSpPr txBox="1"/>
          <p:nvPr/>
        </p:nvSpPr>
        <p:spPr>
          <a:xfrm>
            <a:off x="3073055" y="4656727"/>
            <a:ext cx="2146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おわったら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D52243-648F-4CBB-B21A-5A825A25BEDA}"/>
              </a:ext>
            </a:extLst>
          </p:cNvPr>
          <p:cNvSpPr txBox="1"/>
          <p:nvPr/>
        </p:nvSpPr>
        <p:spPr>
          <a:xfrm>
            <a:off x="4510241" y="5195551"/>
            <a:ext cx="1612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あったら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8" name="Z_[07-12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91744" y="17479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8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646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  <p:bldP spid="13" grpId="0"/>
      <p:bldP spid="15" grpId="0"/>
      <p:bldP spid="1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53F6022-46E7-4204-95C2-C3C4684F0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92" y="457370"/>
            <a:ext cx="10905066" cy="297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643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FF59E4-680D-4A81-83C0-3E02EE7F7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0" y="219993"/>
            <a:ext cx="11637719" cy="6418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2625E7-E49B-49C3-ACC7-BFA1A01D8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61" y="617553"/>
            <a:ext cx="6553200" cy="9673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87CE5C-D38B-4BC5-9ADE-8BBA27BD8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461" y="1867061"/>
            <a:ext cx="10125075" cy="28727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13C850-4539-42EB-BF67-DED87D9EE7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461" y="4739839"/>
            <a:ext cx="4228583" cy="147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684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58A7ED-9FB7-41BA-9DC6-F46BED305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0" y="219993"/>
            <a:ext cx="11637719" cy="64180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FB6463-4EB4-468F-9BC7-B1986DB4C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23" y="504954"/>
            <a:ext cx="2066924" cy="7874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09C5C7-CDA9-4BD3-AA60-CB7B50B7E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072" y="1369468"/>
            <a:ext cx="8774139" cy="35944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B85A73-7F3B-48FB-ABE1-C52920484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823" y="5040993"/>
            <a:ext cx="6156356" cy="14387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DBDEB2-E6A9-4518-9A62-5229351FD5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5026" y="5040993"/>
            <a:ext cx="3801878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905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7D39B-B061-4E29-A660-56A0AD98B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50" y="330063"/>
            <a:ext cx="5256371" cy="8201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EA8604-75A1-44FC-8FB4-6BC60D9620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507" y="2362124"/>
            <a:ext cx="9570985" cy="3742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3D6616-EFE3-4B2D-9B2A-3BDF831F2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750" y="1205178"/>
            <a:ext cx="5882700" cy="846642"/>
          </a:xfrm>
          <a:prstGeom prst="rect">
            <a:avLst/>
          </a:prstGeom>
        </p:spPr>
      </p:pic>
      <p:pic>
        <p:nvPicPr>
          <p:cNvPr id="6" name="Z_[07-13]_hanasu1">
            <a:hlinkClick r:id="" action="ppaction://media"/>
            <a:extLst>
              <a:ext uri="{FF2B5EF4-FFF2-40B4-BE49-F238E27FC236}">
                <a16:creationId xmlns:a16="http://schemas.microsoft.com/office/drawing/2014/main" id="{54D286DF-3A0C-4A5D-965D-6E992E3461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17721" y="23621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0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F1CC74-EF8D-469F-8D46-70C9CB9BC6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9023" y="2751616"/>
            <a:ext cx="9686250" cy="34183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65F4AA-D56C-4E9E-BF7E-F1121DAB1F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9023" y="647326"/>
            <a:ext cx="9101568" cy="2104290"/>
          </a:xfrm>
          <a:prstGeom prst="rect">
            <a:avLst/>
          </a:prstGeom>
        </p:spPr>
      </p:pic>
      <p:pic>
        <p:nvPicPr>
          <p:cNvPr id="4" name="Z_[07-14]_hanasu2">
            <a:hlinkClick r:id="" action="ppaction://media"/>
            <a:extLst>
              <a:ext uri="{FF2B5EF4-FFF2-40B4-BE49-F238E27FC236}">
                <a16:creationId xmlns:a16="http://schemas.microsoft.com/office/drawing/2014/main" id="{DF3A4950-4B86-4433-BFEC-A6EF3EDBBC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762465"/>
            <a:ext cx="406400" cy="406400"/>
          </a:xfrm>
          <a:prstGeom prst="rect">
            <a:avLst/>
          </a:prstGeom>
        </p:spPr>
      </p:pic>
      <p:pic>
        <p:nvPicPr>
          <p:cNvPr id="5" name="Z_[07-15]_hanasu3">
            <a:hlinkClick r:id="" action="ppaction://media"/>
            <a:extLst>
              <a:ext uri="{FF2B5EF4-FFF2-40B4-BE49-F238E27FC236}">
                <a16:creationId xmlns:a16="http://schemas.microsoft.com/office/drawing/2014/main" id="{2357230C-34CB-45B1-B6AC-5979947C86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06113" y="309255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2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9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EE6853-A26A-4A3F-A673-FDA3A98B2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50" y="330063"/>
            <a:ext cx="5256371" cy="8201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1F6662-FA75-4B62-829A-CDD9DC792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750" y="1159298"/>
            <a:ext cx="6576000" cy="7592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911647-77B2-406A-8540-83870E292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507" y="2362124"/>
            <a:ext cx="9570985" cy="3742198"/>
          </a:xfrm>
          <a:prstGeom prst="rect">
            <a:avLst/>
          </a:prstGeom>
        </p:spPr>
      </p:pic>
      <p:pic>
        <p:nvPicPr>
          <p:cNvPr id="7" name="Picture 6" descr="A picture containing letter&#10;&#10;Description automatically generated">
            <a:extLst>
              <a:ext uri="{FF2B5EF4-FFF2-40B4-BE49-F238E27FC236}">
                <a16:creationId xmlns:a16="http://schemas.microsoft.com/office/drawing/2014/main" id="{C8F64985-E7FF-47AD-971E-09687A3C811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899" y="311609"/>
            <a:ext cx="4179332" cy="20505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508E41-1116-423A-A558-E294105AB3FC}"/>
              </a:ext>
            </a:extLst>
          </p:cNvPr>
          <p:cNvSpPr/>
          <p:nvPr/>
        </p:nvSpPr>
        <p:spPr>
          <a:xfrm>
            <a:off x="7631112" y="176134"/>
            <a:ext cx="4376691" cy="23214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Z_[07-13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17721" y="22944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3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F1CC74-EF8D-469F-8D46-70C9CB9BC6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9023" y="3133437"/>
            <a:ext cx="9686250" cy="34183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65F4AA-D56C-4E9E-BF7E-F1121DAB1F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9023" y="927547"/>
            <a:ext cx="9101568" cy="2104290"/>
          </a:xfrm>
          <a:prstGeom prst="rect">
            <a:avLst/>
          </a:prstGeom>
        </p:spPr>
      </p:pic>
      <p:pic>
        <p:nvPicPr>
          <p:cNvPr id="6" name="Z_[07-14]_hanas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898" y="981969"/>
            <a:ext cx="406400" cy="406400"/>
          </a:xfrm>
          <a:prstGeom prst="rect">
            <a:avLst/>
          </a:prstGeom>
        </p:spPr>
      </p:pic>
      <p:pic>
        <p:nvPicPr>
          <p:cNvPr id="7" name="Z_[07-15]_hanasu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07011" y="3312058"/>
            <a:ext cx="406400" cy="406400"/>
          </a:xfrm>
          <a:prstGeom prst="rect">
            <a:avLst/>
          </a:prstGeom>
        </p:spPr>
      </p:pic>
      <p:pic>
        <p:nvPicPr>
          <p:cNvPr id="8" name="Picture 6" descr="A picture containing letter&#10;&#10;Description automatically generated">
            <a:extLst>
              <a:ext uri="{FF2B5EF4-FFF2-40B4-BE49-F238E27FC236}">
                <a16:creationId xmlns:a16="http://schemas.microsoft.com/office/drawing/2014/main" id="{E939DE1F-01A9-408F-8E04-0933AE48B93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398" y="325356"/>
            <a:ext cx="3103130" cy="1522496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B89A31B5-C08C-492A-908C-A805F03C71C4}"/>
              </a:ext>
            </a:extLst>
          </p:cNvPr>
          <p:cNvSpPr/>
          <p:nvPr/>
        </p:nvSpPr>
        <p:spPr>
          <a:xfrm>
            <a:off x="8791574" y="161926"/>
            <a:ext cx="3217431" cy="175260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04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32A993-ED5D-4C55-8ED6-5DDBD3A66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50" y="330063"/>
            <a:ext cx="5256371" cy="8201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033708-BE12-4B1F-885D-1ECEB7D6F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" y="1150232"/>
            <a:ext cx="9117392" cy="16882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E32E9E-C411-4ABA-A823-D81D5EECB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472" y="4724401"/>
            <a:ext cx="5920976" cy="20895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A60708-1C52-4520-8C0A-5299E06BF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7" y="2933906"/>
            <a:ext cx="6050183" cy="23655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29B714-AA0A-4C9A-9778-FBCD22C2E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2884" y="2933906"/>
            <a:ext cx="6269116" cy="144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83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2723FF-88F5-43F5-80D5-56E68D76E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80" y="529338"/>
            <a:ext cx="9236240" cy="57993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4689B6-6E58-449D-B017-CF2C8D70272A}"/>
              </a:ext>
            </a:extLst>
          </p:cNvPr>
          <p:cNvSpPr/>
          <p:nvPr/>
        </p:nvSpPr>
        <p:spPr>
          <a:xfrm>
            <a:off x="1477880" y="4376691"/>
            <a:ext cx="9236240" cy="1003177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1295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228</Words>
  <Application>Microsoft Office PowerPoint</Application>
  <PresentationFormat>ワイド画面</PresentationFormat>
  <Paragraphs>63</Paragraphs>
  <Slides>75</Slides>
  <Notes>1</Notes>
  <HiddenSlides>0</HiddenSlides>
  <MMClips>61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75</vt:i4>
      </vt:variant>
    </vt:vector>
  </HeadingPairs>
  <TitlesOfParts>
    <vt:vector size="81" baseType="lpstr">
      <vt:lpstr>游ゴシック</vt:lpstr>
      <vt:lpstr>Arial</vt:lpstr>
      <vt:lpstr>Calibri</vt:lpstr>
      <vt:lpstr>Calibri Light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Takehara Kazuyo</cp:lastModifiedBy>
  <cp:revision>10</cp:revision>
  <dcterms:created xsi:type="dcterms:W3CDTF">2021-07-27T03:55:35Z</dcterms:created>
  <dcterms:modified xsi:type="dcterms:W3CDTF">2023-04-26T09:07:40Z</dcterms:modified>
</cp:coreProperties>
</file>