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7"/>
  </p:notesMasterIdLst>
  <p:sldIdLst>
    <p:sldId id="256" r:id="rId3"/>
    <p:sldId id="270" r:id="rId4"/>
    <p:sldId id="380" r:id="rId5"/>
    <p:sldId id="277" r:id="rId6"/>
    <p:sldId id="278" r:id="rId7"/>
    <p:sldId id="271" r:id="rId8"/>
    <p:sldId id="279" r:id="rId9"/>
    <p:sldId id="272" r:id="rId10"/>
    <p:sldId id="273" r:id="rId11"/>
    <p:sldId id="381" r:id="rId12"/>
    <p:sldId id="290" r:id="rId13"/>
    <p:sldId id="288" r:id="rId14"/>
    <p:sldId id="274" r:id="rId15"/>
    <p:sldId id="281" r:id="rId16"/>
    <p:sldId id="283" r:id="rId17"/>
    <p:sldId id="291" r:id="rId18"/>
    <p:sldId id="289" r:id="rId19"/>
    <p:sldId id="292" r:id="rId20"/>
    <p:sldId id="275" r:id="rId21"/>
    <p:sldId id="284" r:id="rId22"/>
    <p:sldId id="280" r:id="rId23"/>
    <p:sldId id="294" r:id="rId24"/>
    <p:sldId id="293" r:id="rId25"/>
    <p:sldId id="276" r:id="rId26"/>
    <p:sldId id="285" r:id="rId27"/>
    <p:sldId id="300" r:id="rId28"/>
    <p:sldId id="299" r:id="rId29"/>
    <p:sldId id="301" r:id="rId30"/>
    <p:sldId id="302" r:id="rId31"/>
    <p:sldId id="298" r:id="rId32"/>
    <p:sldId id="305" r:id="rId33"/>
    <p:sldId id="304" r:id="rId34"/>
    <p:sldId id="303" r:id="rId35"/>
    <p:sldId id="286" r:id="rId36"/>
    <p:sldId id="307" r:id="rId37"/>
    <p:sldId id="306" r:id="rId38"/>
    <p:sldId id="257" r:id="rId39"/>
    <p:sldId id="287" r:id="rId40"/>
    <p:sldId id="295" r:id="rId41"/>
    <p:sldId id="312" r:id="rId42"/>
    <p:sldId id="371" r:id="rId43"/>
    <p:sldId id="372" r:id="rId44"/>
    <p:sldId id="296" r:id="rId45"/>
    <p:sldId id="313" r:id="rId46"/>
    <p:sldId id="373" r:id="rId47"/>
    <p:sldId id="374" r:id="rId48"/>
    <p:sldId id="297" r:id="rId49"/>
    <p:sldId id="315" r:id="rId50"/>
    <p:sldId id="314" r:id="rId51"/>
    <p:sldId id="308" r:id="rId52"/>
    <p:sldId id="316" r:id="rId53"/>
    <p:sldId id="309" r:id="rId54"/>
    <p:sldId id="317" r:id="rId55"/>
    <p:sldId id="310" r:id="rId56"/>
    <p:sldId id="324" r:id="rId57"/>
    <p:sldId id="323" r:id="rId58"/>
    <p:sldId id="326" r:id="rId59"/>
    <p:sldId id="327" r:id="rId60"/>
    <p:sldId id="328" r:id="rId61"/>
    <p:sldId id="330" r:id="rId62"/>
    <p:sldId id="322" r:id="rId63"/>
    <p:sldId id="331" r:id="rId64"/>
    <p:sldId id="332" r:id="rId65"/>
    <p:sldId id="333" r:id="rId66"/>
    <p:sldId id="334" r:id="rId67"/>
    <p:sldId id="311" r:id="rId68"/>
    <p:sldId id="335" r:id="rId69"/>
    <p:sldId id="336" r:id="rId70"/>
    <p:sldId id="337" r:id="rId71"/>
    <p:sldId id="266" r:id="rId72"/>
    <p:sldId id="318" r:id="rId73"/>
    <p:sldId id="319" r:id="rId74"/>
    <p:sldId id="375" r:id="rId75"/>
    <p:sldId id="344" r:id="rId76"/>
    <p:sldId id="338" r:id="rId77"/>
    <p:sldId id="345" r:id="rId78"/>
    <p:sldId id="339" r:id="rId79"/>
    <p:sldId id="346" r:id="rId80"/>
    <p:sldId id="340" r:id="rId81"/>
    <p:sldId id="352" r:id="rId82"/>
    <p:sldId id="347" r:id="rId83"/>
    <p:sldId id="354" r:id="rId84"/>
    <p:sldId id="355" r:id="rId85"/>
    <p:sldId id="356" r:id="rId86"/>
    <p:sldId id="357" r:id="rId87"/>
    <p:sldId id="358" r:id="rId88"/>
    <p:sldId id="359" r:id="rId89"/>
    <p:sldId id="378" r:id="rId90"/>
    <p:sldId id="377" r:id="rId91"/>
    <p:sldId id="350" r:id="rId92"/>
    <p:sldId id="362" r:id="rId93"/>
    <p:sldId id="361" r:id="rId94"/>
    <p:sldId id="267" r:id="rId95"/>
    <p:sldId id="351" r:id="rId96"/>
    <p:sldId id="370" r:id="rId97"/>
    <p:sldId id="341" r:id="rId98"/>
    <p:sldId id="265" r:id="rId99"/>
    <p:sldId id="342" r:id="rId100"/>
    <p:sldId id="368" r:id="rId101"/>
    <p:sldId id="343" r:id="rId102"/>
    <p:sldId id="376" r:id="rId103"/>
    <p:sldId id="369" r:id="rId104"/>
    <p:sldId id="268" r:id="rId105"/>
    <p:sldId id="325" r:id="rId10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29" autoAdjust="0"/>
    <p:restoredTop sz="94660"/>
  </p:normalViewPr>
  <p:slideViewPr>
    <p:cSldViewPr snapToGrid="0">
      <p:cViewPr varScale="1">
        <p:scale>
          <a:sx n="80" d="100"/>
          <a:sy n="80" d="100"/>
        </p:scale>
        <p:origin x="88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microsoft.com/office/2016/11/relationships/changesInfo" Target="changesInfos/changesInfo1.xml"/><Relationship Id="rId16" Type="http://schemas.openxmlformats.org/officeDocument/2006/relationships/slide" Target="slides/slide14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presProps" Target="pres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viewProps" Target="viewProp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11C6C905-CE2B-49D4-BB7C-C8456B744AB6}"/>
    <pc:docChg chg="undo redo custSel addSld delSld modSld sldOrd">
      <pc:chgData name="Takehara Kazuyo" userId="6c1305eccc517997" providerId="LiveId" clId="{11C6C905-CE2B-49D4-BB7C-C8456B744AB6}" dt="2021-07-23T08:59:27.638" v="2076" actId="1076"/>
      <pc:docMkLst>
        <pc:docMk/>
      </pc:docMkLst>
      <pc:sldChg chg="addSp modSp mod">
        <pc:chgData name="Takehara Kazuyo" userId="6c1305eccc517997" providerId="LiveId" clId="{11C6C905-CE2B-49D4-BB7C-C8456B744AB6}" dt="2021-07-22T03:40:45.892" v="172" actId="14100"/>
        <pc:sldMkLst>
          <pc:docMk/>
          <pc:sldMk cId="2316822191" sldId="256"/>
        </pc:sldMkLst>
        <pc:picChg chg="add mod">
          <ac:chgData name="Takehara Kazuyo" userId="6c1305eccc517997" providerId="LiveId" clId="{11C6C905-CE2B-49D4-BB7C-C8456B744AB6}" dt="2021-07-22T03:39:52.724" v="165"/>
          <ac:picMkLst>
            <pc:docMk/>
            <pc:sldMk cId="2316822191" sldId="256"/>
            <ac:picMk id="4" creationId="{EE9ECF96-01E1-49EB-B6B4-5A3D1B102F95}"/>
          </ac:picMkLst>
        </pc:picChg>
        <pc:picChg chg="add mod modCrop">
          <ac:chgData name="Takehara Kazuyo" userId="6c1305eccc517997" providerId="LiveId" clId="{11C6C905-CE2B-49D4-BB7C-C8456B744AB6}" dt="2021-07-22T03:40:45.892" v="172" actId="14100"/>
          <ac:picMkLst>
            <pc:docMk/>
            <pc:sldMk cId="2316822191" sldId="256"/>
            <ac:picMk id="6" creationId="{FB7A116F-0F8B-4D1C-AC3E-38EF8FEB82ED}"/>
          </ac:picMkLst>
        </pc:picChg>
      </pc:sldChg>
      <pc:sldChg chg="addSp modSp mod ord">
        <pc:chgData name="Takehara Kazuyo" userId="6c1305eccc517997" providerId="LiveId" clId="{11C6C905-CE2B-49D4-BB7C-C8456B744AB6}" dt="2021-07-22T06:05:16.989" v="612"/>
        <pc:sldMkLst>
          <pc:docMk/>
          <pc:sldMk cId="1850350927" sldId="257"/>
        </pc:sldMkLst>
        <pc:spChg chg="add mod">
          <ac:chgData name="Takehara Kazuyo" userId="6c1305eccc517997" providerId="LiveId" clId="{11C6C905-CE2B-49D4-BB7C-C8456B744AB6}" dt="2021-07-22T03:38:52.408" v="24" actId="1037"/>
          <ac:spMkLst>
            <pc:docMk/>
            <pc:sldMk cId="1850350927" sldId="257"/>
            <ac:spMk id="4" creationId="{A85F82BD-35E8-4D43-875A-76B60693B6BB}"/>
          </ac:spMkLst>
        </pc:spChg>
        <pc:picChg chg="mod modCrop">
          <ac:chgData name="Takehara Kazuyo" userId="6c1305eccc517997" providerId="LiveId" clId="{11C6C905-CE2B-49D4-BB7C-C8456B744AB6}" dt="2021-07-22T03:38:24.614" v="4" actId="1076"/>
          <ac:picMkLst>
            <pc:docMk/>
            <pc:sldMk cId="1850350927" sldId="257"/>
            <ac:picMk id="3" creationId="{9B031B3B-1140-41E5-8761-DB68476B6770}"/>
          </ac:picMkLst>
        </pc:picChg>
      </pc:sldChg>
      <pc:sldChg chg="addSp delSp del mod">
        <pc:chgData name="Takehara Kazuyo" userId="6c1305eccc517997" providerId="LiveId" clId="{11C6C905-CE2B-49D4-BB7C-C8456B744AB6}" dt="2021-07-22T08:37:14.034" v="1861" actId="2696"/>
        <pc:sldMkLst>
          <pc:docMk/>
          <pc:sldMk cId="2823740851" sldId="258"/>
        </pc:sldMkLst>
        <pc:picChg chg="add del">
          <ac:chgData name="Takehara Kazuyo" userId="6c1305eccc517997" providerId="LiveId" clId="{11C6C905-CE2B-49D4-BB7C-C8456B744AB6}" dt="2021-07-22T03:39:49.706" v="164" actId="21"/>
          <ac:picMkLst>
            <pc:docMk/>
            <pc:sldMk cId="2823740851" sldId="258"/>
            <ac:picMk id="4" creationId="{6A6BF40E-B12C-4EA1-BFDF-FA63237720A5}"/>
          </ac:picMkLst>
        </pc:picChg>
      </pc:sldChg>
      <pc:sldChg chg="addSp delSp modSp mod ord modAnim">
        <pc:chgData name="Takehara Kazuyo" userId="6c1305eccc517997" providerId="LiveId" clId="{11C6C905-CE2B-49D4-BB7C-C8456B744AB6}" dt="2021-07-22T10:18:25.349" v="2021" actId="1076"/>
        <pc:sldMkLst>
          <pc:docMk/>
          <pc:sldMk cId="3139811172" sldId="265"/>
        </pc:sldMkLst>
        <pc:spChg chg="add mod">
          <ac:chgData name="Takehara Kazuyo" userId="6c1305eccc517997" providerId="LiveId" clId="{11C6C905-CE2B-49D4-BB7C-C8456B744AB6}" dt="2021-07-22T10:18:22.737" v="2020" actId="1076"/>
          <ac:spMkLst>
            <pc:docMk/>
            <pc:sldMk cId="3139811172" sldId="265"/>
            <ac:spMk id="5" creationId="{2F858633-2E8C-430B-861F-D37C88C2E1D9}"/>
          </ac:spMkLst>
        </pc:spChg>
        <pc:spChg chg="mod">
          <ac:chgData name="Takehara Kazuyo" userId="6c1305eccc517997" providerId="LiveId" clId="{11C6C905-CE2B-49D4-BB7C-C8456B744AB6}" dt="2021-07-22T08:24:01.556" v="1667" actId="1076"/>
          <ac:spMkLst>
            <pc:docMk/>
            <pc:sldMk cId="3139811172" sldId="265"/>
            <ac:spMk id="21" creationId="{7301CD19-1B64-46D0-AEF3-72CC8CA8EEDB}"/>
          </ac:spMkLst>
        </pc:spChg>
        <pc:picChg chg="add del mod ord">
          <ac:chgData name="Takehara Kazuyo" userId="6c1305eccc517997" providerId="LiveId" clId="{11C6C905-CE2B-49D4-BB7C-C8456B744AB6}" dt="2021-07-22T10:18:13.400" v="2017" actId="478"/>
          <ac:picMkLst>
            <pc:docMk/>
            <pc:sldMk cId="3139811172" sldId="265"/>
            <ac:picMk id="3" creationId="{F3AD80B4-9F8A-49CB-A7B9-EC7CE60D8978}"/>
          </ac:picMkLst>
        </pc:picChg>
        <pc:picChg chg="add mod">
          <ac:chgData name="Takehara Kazuyo" userId="6c1305eccc517997" providerId="LiveId" clId="{11C6C905-CE2B-49D4-BB7C-C8456B744AB6}" dt="2021-07-22T10:18:25.349" v="2021" actId="1076"/>
          <ac:picMkLst>
            <pc:docMk/>
            <pc:sldMk cId="3139811172" sldId="265"/>
            <ac:picMk id="4" creationId="{F2F4BB03-A13E-4DDB-A94E-D009C9A5336D}"/>
          </ac:picMkLst>
        </pc:picChg>
        <pc:picChg chg="add mod">
          <ac:chgData name="Takehara Kazuyo" userId="6c1305eccc517997" providerId="LiveId" clId="{11C6C905-CE2B-49D4-BB7C-C8456B744AB6}" dt="2021-07-22T10:18:20.173" v="2019" actId="1076"/>
          <ac:picMkLst>
            <pc:docMk/>
            <pc:sldMk cId="3139811172" sldId="265"/>
            <ac:picMk id="6" creationId="{09D39572-11F0-4C8C-AA03-88BDDE5B5B46}"/>
          </ac:picMkLst>
        </pc:picChg>
      </pc:sldChg>
      <pc:sldChg chg="modSp add mod ord">
        <pc:chgData name="Takehara Kazuyo" userId="6c1305eccc517997" providerId="LiveId" clId="{11C6C905-CE2B-49D4-BB7C-C8456B744AB6}" dt="2021-07-22T06:58:34.822" v="1190"/>
        <pc:sldMkLst>
          <pc:docMk/>
          <pc:sldMk cId="160546908" sldId="266"/>
        </pc:sldMkLst>
        <pc:spChg chg="mod">
          <ac:chgData name="Takehara Kazuyo" userId="6c1305eccc517997" providerId="LiveId" clId="{11C6C905-CE2B-49D4-BB7C-C8456B744AB6}" dt="2021-07-22T03:39:08.764" v="36" actId="1035"/>
          <ac:spMkLst>
            <pc:docMk/>
            <pc:sldMk cId="160546908" sldId="266"/>
            <ac:spMk id="4" creationId="{A85F82BD-35E8-4D43-875A-76B60693B6BB}"/>
          </ac:spMkLst>
        </pc:spChg>
      </pc:sldChg>
      <pc:sldChg chg="modSp add mod ord">
        <pc:chgData name="Takehara Kazuyo" userId="6c1305eccc517997" providerId="LiveId" clId="{11C6C905-CE2B-49D4-BB7C-C8456B744AB6}" dt="2021-07-22T08:19:34.216" v="1617"/>
        <pc:sldMkLst>
          <pc:docMk/>
          <pc:sldMk cId="1733163122" sldId="267"/>
        </pc:sldMkLst>
        <pc:spChg chg="mod">
          <ac:chgData name="Takehara Kazuyo" userId="6c1305eccc517997" providerId="LiveId" clId="{11C6C905-CE2B-49D4-BB7C-C8456B744AB6}" dt="2021-07-22T03:39:23.630" v="96" actId="14100"/>
          <ac:spMkLst>
            <pc:docMk/>
            <pc:sldMk cId="1733163122" sldId="267"/>
            <ac:spMk id="4" creationId="{A85F82BD-35E8-4D43-875A-76B60693B6BB}"/>
          </ac:spMkLst>
        </pc:spChg>
      </pc:sldChg>
      <pc:sldChg chg="modSp add mod replId">
        <pc:chgData name="Takehara Kazuyo" userId="6c1305eccc517997" providerId="LiveId" clId="{11C6C905-CE2B-49D4-BB7C-C8456B744AB6}" dt="2021-07-22T03:39:35.986" v="159" actId="14100"/>
        <pc:sldMkLst>
          <pc:docMk/>
          <pc:sldMk cId="3205325576" sldId="268"/>
        </pc:sldMkLst>
        <pc:spChg chg="mod">
          <ac:chgData name="Takehara Kazuyo" userId="6c1305eccc517997" providerId="LiveId" clId="{11C6C905-CE2B-49D4-BB7C-C8456B744AB6}" dt="2021-07-22T03:39:35.986" v="159" actId="14100"/>
          <ac:spMkLst>
            <pc:docMk/>
            <pc:sldMk cId="3205325576" sldId="268"/>
            <ac:spMk id="4" creationId="{A85F82BD-35E8-4D43-875A-76B60693B6BB}"/>
          </ac:spMkLst>
        </pc:spChg>
      </pc:sldChg>
      <pc:sldChg chg="addSp delSp modSp add del mod">
        <pc:chgData name="Takehara Kazuyo" userId="6c1305eccc517997" providerId="LiveId" clId="{11C6C905-CE2B-49D4-BB7C-C8456B744AB6}" dt="2021-07-22T10:01:11.416" v="1886" actId="2696"/>
        <pc:sldMkLst>
          <pc:docMk/>
          <pc:sldMk cId="340073933" sldId="269"/>
        </pc:sldMkLst>
        <pc:picChg chg="add mod modCrop">
          <ac:chgData name="Takehara Kazuyo" userId="6c1305eccc517997" providerId="LiveId" clId="{11C6C905-CE2B-49D4-BB7C-C8456B744AB6}" dt="2021-07-22T03:42:02.290" v="185" actId="1076"/>
          <ac:picMkLst>
            <pc:docMk/>
            <pc:sldMk cId="340073933" sldId="269"/>
            <ac:picMk id="3" creationId="{4ED6FDF5-A57B-463D-8037-0F633F91154F}"/>
          </ac:picMkLst>
        </pc:picChg>
        <pc:picChg chg="del">
          <ac:chgData name="Takehara Kazuyo" userId="6c1305eccc517997" providerId="LiveId" clId="{11C6C905-CE2B-49D4-BB7C-C8456B744AB6}" dt="2021-07-22T03:40:55.781" v="176" actId="478"/>
          <ac:picMkLst>
            <pc:docMk/>
            <pc:sldMk cId="340073933" sldId="269"/>
            <ac:picMk id="4" creationId="{EE9ECF96-01E1-49EB-B6B4-5A3D1B102F95}"/>
          </ac:picMkLst>
        </pc:picChg>
        <pc:picChg chg="del mod">
          <ac:chgData name="Takehara Kazuyo" userId="6c1305eccc517997" providerId="LiveId" clId="{11C6C905-CE2B-49D4-BB7C-C8456B744AB6}" dt="2021-07-22T03:40:54.892" v="175" actId="478"/>
          <ac:picMkLst>
            <pc:docMk/>
            <pc:sldMk cId="340073933" sldId="269"/>
            <ac:picMk id="6" creationId="{FB7A116F-0F8B-4D1C-AC3E-38EF8FEB82ED}"/>
          </ac:picMkLst>
        </pc:picChg>
      </pc:sldChg>
      <pc:sldChg chg="add del">
        <pc:chgData name="Takehara Kazuyo" userId="6c1305eccc517997" providerId="LiveId" clId="{11C6C905-CE2B-49D4-BB7C-C8456B744AB6}" dt="2021-07-22T03:39:47.634" v="162"/>
        <pc:sldMkLst>
          <pc:docMk/>
          <pc:sldMk cId="4162251945" sldId="269"/>
        </pc:sldMkLst>
      </pc:sldChg>
      <pc:sldChg chg="addSp modSp add mod">
        <pc:chgData name="Takehara Kazuyo" userId="6c1305eccc517997" providerId="LiveId" clId="{11C6C905-CE2B-49D4-BB7C-C8456B744AB6}" dt="2021-07-22T03:43:35.152" v="197" actId="1076"/>
        <pc:sldMkLst>
          <pc:docMk/>
          <pc:sldMk cId="742050453" sldId="270"/>
        </pc:sldMkLst>
        <pc:picChg chg="add mod modCrop">
          <ac:chgData name="Takehara Kazuyo" userId="6c1305eccc517997" providerId="LiveId" clId="{11C6C905-CE2B-49D4-BB7C-C8456B744AB6}" dt="2021-07-22T03:43:35.152" v="197" actId="1076"/>
          <ac:picMkLst>
            <pc:docMk/>
            <pc:sldMk cId="742050453" sldId="270"/>
            <ac:picMk id="3" creationId="{F383FE86-48F8-4C6D-BCFB-CCB65D4C1C6E}"/>
          </ac:picMkLst>
        </pc:picChg>
      </pc:sldChg>
      <pc:sldChg chg="addSp delSp modSp add mod delAnim modAnim">
        <pc:chgData name="Takehara Kazuyo" userId="6c1305eccc517997" providerId="LiveId" clId="{11C6C905-CE2B-49D4-BB7C-C8456B744AB6}" dt="2021-07-22T05:22:13.750" v="227" actId="1076"/>
        <pc:sldMkLst>
          <pc:docMk/>
          <pc:sldMk cId="2256350440" sldId="271"/>
        </pc:sldMkLst>
        <pc:picChg chg="add mod modCrop">
          <ac:chgData name="Takehara Kazuyo" userId="6c1305eccc517997" providerId="LiveId" clId="{11C6C905-CE2B-49D4-BB7C-C8456B744AB6}" dt="2021-07-22T05:08:58.914" v="208" actId="1076"/>
          <ac:picMkLst>
            <pc:docMk/>
            <pc:sldMk cId="2256350440" sldId="271"/>
            <ac:picMk id="3" creationId="{7414C1E2-9900-41F4-803B-EA407FCC8513}"/>
          </ac:picMkLst>
        </pc:picChg>
        <pc:picChg chg="add del mod">
          <ac:chgData name="Takehara Kazuyo" userId="6c1305eccc517997" providerId="LiveId" clId="{11C6C905-CE2B-49D4-BB7C-C8456B744AB6}" dt="2021-07-22T05:22:03.093" v="225" actId="478"/>
          <ac:picMkLst>
            <pc:docMk/>
            <pc:sldMk cId="2256350440" sldId="271"/>
            <ac:picMk id="4" creationId="{62DEBD10-7659-4E0D-BEF6-4C750F56EA45}"/>
          </ac:picMkLst>
        </pc:picChg>
        <pc:picChg chg="add mod">
          <ac:chgData name="Takehara Kazuyo" userId="6c1305eccc517997" providerId="LiveId" clId="{11C6C905-CE2B-49D4-BB7C-C8456B744AB6}" dt="2021-07-22T05:22:13.750" v="227" actId="1076"/>
          <ac:picMkLst>
            <pc:docMk/>
            <pc:sldMk cId="2256350440" sldId="271"/>
            <ac:picMk id="5" creationId="{95514BEF-8839-47B5-B7F0-9899F9D24AF0}"/>
          </ac:picMkLst>
        </pc:picChg>
      </pc:sldChg>
      <pc:sldChg chg="addSp modSp add mod replId">
        <pc:chgData name="Takehara Kazuyo" userId="6c1305eccc517997" providerId="LiveId" clId="{11C6C905-CE2B-49D4-BB7C-C8456B744AB6}" dt="2021-07-22T05:10:27.542" v="214" actId="1076"/>
        <pc:sldMkLst>
          <pc:docMk/>
          <pc:sldMk cId="1838031777" sldId="272"/>
        </pc:sldMkLst>
        <pc:picChg chg="add mod modCrop">
          <ac:chgData name="Takehara Kazuyo" userId="6c1305eccc517997" providerId="LiveId" clId="{11C6C905-CE2B-49D4-BB7C-C8456B744AB6}" dt="2021-07-22T05:10:27.542" v="214" actId="1076"/>
          <ac:picMkLst>
            <pc:docMk/>
            <pc:sldMk cId="1838031777" sldId="272"/>
            <ac:picMk id="3" creationId="{2B5F0119-5CDE-4993-B719-E45833274708}"/>
          </ac:picMkLst>
        </pc:picChg>
      </pc:sldChg>
      <pc:sldChg chg="addSp modSp add mod modAnim">
        <pc:chgData name="Takehara Kazuyo" userId="6c1305eccc517997" providerId="LiveId" clId="{11C6C905-CE2B-49D4-BB7C-C8456B744AB6}" dt="2021-07-22T05:23:35.052" v="238" actId="1076"/>
        <pc:sldMkLst>
          <pc:docMk/>
          <pc:sldMk cId="163429177" sldId="273"/>
        </pc:sldMkLst>
        <pc:picChg chg="add mod modCrop">
          <ac:chgData name="Takehara Kazuyo" userId="6c1305eccc517997" providerId="LiveId" clId="{11C6C905-CE2B-49D4-BB7C-C8456B744AB6}" dt="2021-07-22T05:23:24.842" v="236" actId="1076"/>
          <ac:picMkLst>
            <pc:docMk/>
            <pc:sldMk cId="163429177" sldId="273"/>
            <ac:picMk id="3" creationId="{82573AE7-E9CA-412A-ACDF-F2C248BF4A06}"/>
          </ac:picMkLst>
        </pc:picChg>
        <pc:picChg chg="add mod">
          <ac:chgData name="Takehara Kazuyo" userId="6c1305eccc517997" providerId="LiveId" clId="{11C6C905-CE2B-49D4-BB7C-C8456B744AB6}" dt="2021-07-22T05:23:35.052" v="238" actId="1076"/>
          <ac:picMkLst>
            <pc:docMk/>
            <pc:sldMk cId="163429177" sldId="273"/>
            <ac:picMk id="4" creationId="{480DD84F-1503-4D2A-9B5D-DBCF1F43F4B1}"/>
          </ac:picMkLst>
        </pc:picChg>
      </pc:sldChg>
      <pc:sldChg chg="addSp delSp modSp add mod replId">
        <pc:chgData name="Takehara Kazuyo" userId="6c1305eccc517997" providerId="LiveId" clId="{11C6C905-CE2B-49D4-BB7C-C8456B744AB6}" dt="2021-07-22T05:28:58.621" v="290" actId="1076"/>
        <pc:sldMkLst>
          <pc:docMk/>
          <pc:sldMk cId="3106314715" sldId="274"/>
        </pc:sldMkLst>
        <pc:picChg chg="add del">
          <ac:chgData name="Takehara Kazuyo" userId="6c1305eccc517997" providerId="LiveId" clId="{11C6C905-CE2B-49D4-BB7C-C8456B744AB6}" dt="2021-07-22T05:24:31.098" v="245" actId="478"/>
          <ac:picMkLst>
            <pc:docMk/>
            <pc:sldMk cId="3106314715" sldId="274"/>
            <ac:picMk id="3" creationId="{6FB8F35D-9C2B-4477-9DC1-138AE6280BBA}"/>
          </ac:picMkLst>
        </pc:picChg>
        <pc:picChg chg="add mod modCrop">
          <ac:chgData name="Takehara Kazuyo" userId="6c1305eccc517997" providerId="LiveId" clId="{11C6C905-CE2B-49D4-BB7C-C8456B744AB6}" dt="2021-07-22T05:28:58.621" v="290" actId="1076"/>
          <ac:picMkLst>
            <pc:docMk/>
            <pc:sldMk cId="3106314715" sldId="274"/>
            <ac:picMk id="5" creationId="{BBE780EC-C7D5-4419-ADE3-A783E716E7DC}"/>
          </ac:picMkLst>
        </pc:picChg>
      </pc:sldChg>
      <pc:sldChg chg="addSp modSp add mod ord replId modAnim">
        <pc:chgData name="Takehara Kazuyo" userId="6c1305eccc517997" providerId="LiveId" clId="{11C6C905-CE2B-49D4-BB7C-C8456B744AB6}" dt="2021-07-22T05:58:18.633" v="558" actId="1076"/>
        <pc:sldMkLst>
          <pc:docMk/>
          <pc:sldMk cId="3025040771" sldId="275"/>
        </pc:sldMkLst>
        <pc:picChg chg="add mod modCrop">
          <ac:chgData name="Takehara Kazuyo" userId="6c1305eccc517997" providerId="LiveId" clId="{11C6C905-CE2B-49D4-BB7C-C8456B744AB6}" dt="2021-07-22T05:58:18.633" v="558" actId="1076"/>
          <ac:picMkLst>
            <pc:docMk/>
            <pc:sldMk cId="3025040771" sldId="275"/>
            <ac:picMk id="3" creationId="{70C2E7CF-B403-472E-BC51-7B1CD568E297}"/>
          </ac:picMkLst>
        </pc:picChg>
        <pc:picChg chg="add mod">
          <ac:chgData name="Takehara Kazuyo" userId="6c1305eccc517997" providerId="LiveId" clId="{11C6C905-CE2B-49D4-BB7C-C8456B744AB6}" dt="2021-07-22T05:35:55.208" v="371" actId="1076"/>
          <ac:picMkLst>
            <pc:docMk/>
            <pc:sldMk cId="3025040771" sldId="275"/>
            <ac:picMk id="4" creationId="{CF07293A-5373-4617-AA82-9B0C7F757A01}"/>
          </ac:picMkLst>
        </pc:picChg>
      </pc:sldChg>
      <pc:sldChg chg="addSp modSp add mod replId modAnim">
        <pc:chgData name="Takehara Kazuyo" userId="6c1305eccc517997" providerId="LiveId" clId="{11C6C905-CE2B-49D4-BB7C-C8456B744AB6}" dt="2021-07-22T05:50:36.164" v="408" actId="1076"/>
        <pc:sldMkLst>
          <pc:docMk/>
          <pc:sldMk cId="36879356" sldId="276"/>
        </pc:sldMkLst>
        <pc:picChg chg="add mod modCrop">
          <ac:chgData name="Takehara Kazuyo" userId="6c1305eccc517997" providerId="LiveId" clId="{11C6C905-CE2B-49D4-BB7C-C8456B744AB6}" dt="2021-07-22T05:50:26.579" v="406" actId="1076"/>
          <ac:picMkLst>
            <pc:docMk/>
            <pc:sldMk cId="36879356" sldId="276"/>
            <ac:picMk id="3" creationId="{87FFA349-8A5C-4061-8503-2ADDFAF90B04}"/>
          </ac:picMkLst>
        </pc:picChg>
        <pc:picChg chg="add mod">
          <ac:chgData name="Takehara Kazuyo" userId="6c1305eccc517997" providerId="LiveId" clId="{11C6C905-CE2B-49D4-BB7C-C8456B744AB6}" dt="2021-07-22T05:50:36.164" v="408" actId="1076"/>
          <ac:picMkLst>
            <pc:docMk/>
            <pc:sldMk cId="36879356" sldId="276"/>
            <ac:picMk id="4" creationId="{58F215C4-194C-4D22-B987-51458EEE78D9}"/>
          </ac:picMkLst>
        </pc:picChg>
      </pc:sldChg>
      <pc:sldChg chg="addSp modSp add mod modAnim">
        <pc:chgData name="Takehara Kazuyo" userId="6c1305eccc517997" providerId="LiveId" clId="{11C6C905-CE2B-49D4-BB7C-C8456B744AB6}" dt="2021-07-22T05:11:10.018" v="217"/>
        <pc:sldMkLst>
          <pc:docMk/>
          <pc:sldMk cId="4286807599" sldId="277"/>
        </pc:sldMkLst>
        <pc:picChg chg="add mod">
          <ac:chgData name="Takehara Kazuyo" userId="6c1305eccc517997" providerId="LiveId" clId="{11C6C905-CE2B-49D4-BB7C-C8456B744AB6}" dt="2021-07-22T05:11:00.622" v="216" actId="1076"/>
          <ac:picMkLst>
            <pc:docMk/>
            <pc:sldMk cId="4286807599" sldId="277"/>
            <ac:picMk id="2" creationId="{41C5F76E-F610-4DFA-BBA1-84BBA6653610}"/>
          </ac:picMkLst>
        </pc:picChg>
        <pc:picChg chg="mod modCrop">
          <ac:chgData name="Takehara Kazuyo" userId="6c1305eccc517997" providerId="LiveId" clId="{11C6C905-CE2B-49D4-BB7C-C8456B744AB6}" dt="2021-07-22T03:44:04.002" v="202" actId="1076"/>
          <ac:picMkLst>
            <pc:docMk/>
            <pc:sldMk cId="4286807599" sldId="277"/>
            <ac:picMk id="3" creationId="{F383FE86-48F8-4C6D-BCFB-CCB65D4C1C6E}"/>
          </ac:picMkLst>
        </pc:picChg>
      </pc:sldChg>
      <pc:sldChg chg="addSp modSp mod modAnim">
        <pc:chgData name="Takehara Kazuyo" userId="6c1305eccc517997" providerId="LiveId" clId="{11C6C905-CE2B-49D4-BB7C-C8456B744AB6}" dt="2021-07-22T05:21:42.327" v="223"/>
        <pc:sldMkLst>
          <pc:docMk/>
          <pc:sldMk cId="2123398060" sldId="278"/>
        </pc:sldMkLst>
        <pc:spChg chg="add mod">
          <ac:chgData name="Takehara Kazuyo" userId="6c1305eccc517997" providerId="LiveId" clId="{11C6C905-CE2B-49D4-BB7C-C8456B744AB6}" dt="2021-07-22T05:21:39.451" v="222" actId="1582"/>
          <ac:spMkLst>
            <pc:docMk/>
            <pc:sldMk cId="2123398060" sldId="278"/>
            <ac:spMk id="2" creationId="{911A43D9-5C5F-4D1A-A85A-D2A75BBBED09}"/>
          </ac:spMkLst>
        </pc:spChg>
        <pc:picChg chg="add mod">
          <ac:chgData name="Takehara Kazuyo" userId="6c1305eccc517997" providerId="LiveId" clId="{11C6C905-CE2B-49D4-BB7C-C8456B744AB6}" dt="2021-07-22T05:21:01.196" v="218"/>
          <ac:picMkLst>
            <pc:docMk/>
            <pc:sldMk cId="2123398060" sldId="278"/>
            <ac:picMk id="3" creationId="{17EF004A-23FB-4B49-ADD9-E63CA91B8B5C}"/>
          </ac:picMkLst>
        </pc:picChg>
        <pc:picChg chg="add mod">
          <ac:chgData name="Takehara Kazuyo" userId="6c1305eccc517997" providerId="LiveId" clId="{11C6C905-CE2B-49D4-BB7C-C8456B744AB6}" dt="2021-07-22T05:21:01.196" v="218"/>
          <ac:picMkLst>
            <pc:docMk/>
            <pc:sldMk cId="2123398060" sldId="278"/>
            <ac:picMk id="4" creationId="{AD21C63D-B804-40CF-840F-627E9F506AE4}"/>
          </ac:picMkLst>
        </pc:picChg>
      </pc:sldChg>
      <pc:sldChg chg="addSp modSp mod modAnim">
        <pc:chgData name="Takehara Kazuyo" userId="6c1305eccc517997" providerId="LiveId" clId="{11C6C905-CE2B-49D4-BB7C-C8456B744AB6}" dt="2021-07-22T05:22:32.894" v="230" actId="1076"/>
        <pc:sldMkLst>
          <pc:docMk/>
          <pc:sldMk cId="1121389973" sldId="279"/>
        </pc:sldMkLst>
        <pc:spChg chg="add mod">
          <ac:chgData name="Takehara Kazuyo" userId="6c1305eccc517997" providerId="LiveId" clId="{11C6C905-CE2B-49D4-BB7C-C8456B744AB6}" dt="2021-07-22T05:22:32.894" v="230" actId="1076"/>
          <ac:spMkLst>
            <pc:docMk/>
            <pc:sldMk cId="1121389973" sldId="279"/>
            <ac:spMk id="5" creationId="{1D40D929-863A-48A9-961C-85EB2652643C}"/>
          </ac:spMkLst>
        </pc:spChg>
        <pc:picChg chg="add mod">
          <ac:chgData name="Takehara Kazuyo" userId="6c1305eccc517997" providerId="LiveId" clId="{11C6C905-CE2B-49D4-BB7C-C8456B744AB6}" dt="2021-07-22T05:22:20.919" v="228"/>
          <ac:picMkLst>
            <pc:docMk/>
            <pc:sldMk cId="1121389973" sldId="279"/>
            <ac:picMk id="3" creationId="{0FCFC571-C8BA-4786-9B1E-65B0DDC1C10B}"/>
          </ac:picMkLst>
        </pc:picChg>
        <pc:picChg chg="add mod">
          <ac:chgData name="Takehara Kazuyo" userId="6c1305eccc517997" providerId="LiveId" clId="{11C6C905-CE2B-49D4-BB7C-C8456B744AB6}" dt="2021-07-22T05:22:20.919" v="228"/>
          <ac:picMkLst>
            <pc:docMk/>
            <pc:sldMk cId="1121389973" sldId="279"/>
            <ac:picMk id="4" creationId="{F2289EE0-895B-44D8-A7B2-AD37DC05ADDC}"/>
          </ac:picMkLst>
        </pc:picChg>
      </pc:sldChg>
      <pc:sldChg chg="addSp delSp modSp add mod ord modAnim">
        <pc:chgData name="Takehara Kazuyo" userId="6c1305eccc517997" providerId="LiveId" clId="{11C6C905-CE2B-49D4-BB7C-C8456B744AB6}" dt="2021-07-22T05:38:02.772" v="390"/>
        <pc:sldMkLst>
          <pc:docMk/>
          <pc:sldMk cId="305148521" sldId="280"/>
        </pc:sldMkLst>
        <pc:picChg chg="del">
          <ac:chgData name="Takehara Kazuyo" userId="6c1305eccc517997" providerId="LiveId" clId="{11C6C905-CE2B-49D4-BB7C-C8456B744AB6}" dt="2021-07-22T05:24:23.382" v="243" actId="478"/>
          <ac:picMkLst>
            <pc:docMk/>
            <pc:sldMk cId="305148521" sldId="280"/>
            <ac:picMk id="3" creationId="{87FFA349-8A5C-4061-8503-2ADDFAF90B04}"/>
          </ac:picMkLst>
        </pc:picChg>
        <pc:picChg chg="add mod modCrop">
          <ac:chgData name="Takehara Kazuyo" userId="6c1305eccc517997" providerId="LiveId" clId="{11C6C905-CE2B-49D4-BB7C-C8456B744AB6}" dt="2021-07-22T05:37:12.303" v="387" actId="1076"/>
          <ac:picMkLst>
            <pc:docMk/>
            <pc:sldMk cId="305148521" sldId="280"/>
            <ac:picMk id="4" creationId="{4ECD9FB8-DA3A-4555-B754-793BFAF6A188}"/>
          </ac:picMkLst>
        </pc:picChg>
        <pc:picChg chg="add mod">
          <ac:chgData name="Takehara Kazuyo" userId="6c1305eccc517997" providerId="LiveId" clId="{11C6C905-CE2B-49D4-BB7C-C8456B744AB6}" dt="2021-07-22T05:37:54.923" v="389" actId="1076"/>
          <ac:picMkLst>
            <pc:docMk/>
            <pc:sldMk cId="305148521" sldId="280"/>
            <ac:picMk id="5" creationId="{C416A42B-6B0A-4008-B4FF-818E061860DA}"/>
          </ac:picMkLst>
        </pc:picChg>
      </pc:sldChg>
      <pc:sldChg chg="addSp modSp add mod ord modAnim">
        <pc:chgData name="Takehara Kazuyo" userId="6c1305eccc517997" providerId="LiveId" clId="{11C6C905-CE2B-49D4-BB7C-C8456B744AB6}" dt="2021-07-22T05:29:47.277" v="301" actId="1076"/>
        <pc:sldMkLst>
          <pc:docMk/>
          <pc:sldMk cId="594131604" sldId="281"/>
        </pc:sldMkLst>
        <pc:picChg chg="mod modCrop">
          <ac:chgData name="Takehara Kazuyo" userId="6c1305eccc517997" providerId="LiveId" clId="{11C6C905-CE2B-49D4-BB7C-C8456B744AB6}" dt="2021-07-22T05:29:37.385" v="299" actId="1076"/>
          <ac:picMkLst>
            <pc:docMk/>
            <pc:sldMk cId="594131604" sldId="281"/>
            <ac:picMk id="3" creationId="{6FB8F35D-9C2B-4477-9DC1-138AE6280BBA}"/>
          </ac:picMkLst>
        </pc:picChg>
        <pc:picChg chg="add mod">
          <ac:chgData name="Takehara Kazuyo" userId="6c1305eccc517997" providerId="LiveId" clId="{11C6C905-CE2B-49D4-BB7C-C8456B744AB6}" dt="2021-07-22T05:29:47.277" v="301" actId="1076"/>
          <ac:picMkLst>
            <pc:docMk/>
            <pc:sldMk cId="594131604" sldId="281"/>
            <ac:picMk id="4" creationId="{E9D70640-D242-4191-B4D5-C4DF5BDBE9EE}"/>
          </ac:picMkLst>
        </pc:picChg>
      </pc:sldChg>
      <pc:sldChg chg="addSp delSp modSp add mod ord delAnim modAnim">
        <pc:chgData name="Takehara Kazuyo" userId="6c1305eccc517997" providerId="LiveId" clId="{11C6C905-CE2B-49D4-BB7C-C8456B744AB6}" dt="2021-07-22T05:31:20.604" v="315" actId="1076"/>
        <pc:sldMkLst>
          <pc:docMk/>
          <pc:sldMk cId="2864310821" sldId="282"/>
        </pc:sldMkLst>
        <pc:picChg chg="add mod modCrop">
          <ac:chgData name="Takehara Kazuyo" userId="6c1305eccc517997" providerId="LiveId" clId="{11C6C905-CE2B-49D4-BB7C-C8456B744AB6}" dt="2021-07-22T05:31:20.604" v="315" actId="1076"/>
          <ac:picMkLst>
            <pc:docMk/>
            <pc:sldMk cId="2864310821" sldId="282"/>
            <ac:picMk id="2" creationId="{C28DD307-7AD2-4041-B7CA-3B245A539378}"/>
          </ac:picMkLst>
        </pc:picChg>
        <pc:picChg chg="add del mod">
          <ac:chgData name="Takehara Kazuyo" userId="6c1305eccc517997" providerId="LiveId" clId="{11C6C905-CE2B-49D4-BB7C-C8456B744AB6}" dt="2021-07-22T05:31:03.803" v="313" actId="478"/>
          <ac:picMkLst>
            <pc:docMk/>
            <pc:sldMk cId="2864310821" sldId="282"/>
            <ac:picMk id="3" creationId="{6F494A28-71EA-48C1-A74B-932160A66E71}"/>
          </ac:picMkLst>
        </pc:picChg>
      </pc:sldChg>
      <pc:sldChg chg="addSp modSp add mod ord">
        <pc:chgData name="Takehara Kazuyo" userId="6c1305eccc517997" providerId="LiveId" clId="{11C6C905-CE2B-49D4-BB7C-C8456B744AB6}" dt="2021-07-22T05:30:42.182" v="309" actId="1076"/>
        <pc:sldMkLst>
          <pc:docMk/>
          <pc:sldMk cId="3904501388" sldId="283"/>
        </pc:sldMkLst>
        <pc:picChg chg="add mod modCrop">
          <ac:chgData name="Takehara Kazuyo" userId="6c1305eccc517997" providerId="LiveId" clId="{11C6C905-CE2B-49D4-BB7C-C8456B744AB6}" dt="2021-07-22T05:30:42.182" v="309" actId="1076"/>
          <ac:picMkLst>
            <pc:docMk/>
            <pc:sldMk cId="3904501388" sldId="283"/>
            <ac:picMk id="3" creationId="{4CF6E748-34E4-4A18-B440-635089C93245}"/>
          </ac:picMkLst>
        </pc:picChg>
      </pc:sldChg>
      <pc:sldChg chg="addSp modSp add mod replId">
        <pc:chgData name="Takehara Kazuyo" userId="6c1305eccc517997" providerId="LiveId" clId="{11C6C905-CE2B-49D4-BB7C-C8456B744AB6}" dt="2021-07-22T05:36:27.408" v="378" actId="1076"/>
        <pc:sldMkLst>
          <pc:docMk/>
          <pc:sldMk cId="3969102501" sldId="284"/>
        </pc:sldMkLst>
        <pc:picChg chg="add mod modCrop">
          <ac:chgData name="Takehara Kazuyo" userId="6c1305eccc517997" providerId="LiveId" clId="{11C6C905-CE2B-49D4-BB7C-C8456B744AB6}" dt="2021-07-22T05:36:27.408" v="378" actId="1076"/>
          <ac:picMkLst>
            <pc:docMk/>
            <pc:sldMk cId="3969102501" sldId="284"/>
            <ac:picMk id="3" creationId="{6290E448-4746-495F-9D11-A5F18402A6A1}"/>
          </ac:picMkLst>
        </pc:picChg>
      </pc:sldChg>
      <pc:sldChg chg="addSp modSp add mod modAnim">
        <pc:chgData name="Takehara Kazuyo" userId="6c1305eccc517997" providerId="LiveId" clId="{11C6C905-CE2B-49D4-BB7C-C8456B744AB6}" dt="2021-07-22T05:52:43.968" v="422"/>
        <pc:sldMkLst>
          <pc:docMk/>
          <pc:sldMk cId="3704491237" sldId="285"/>
        </pc:sldMkLst>
        <pc:picChg chg="add mod modCrop">
          <ac:chgData name="Takehara Kazuyo" userId="6c1305eccc517997" providerId="LiveId" clId="{11C6C905-CE2B-49D4-BB7C-C8456B744AB6}" dt="2021-07-22T05:52:15.233" v="419" actId="14100"/>
          <ac:picMkLst>
            <pc:docMk/>
            <pc:sldMk cId="3704491237" sldId="285"/>
            <ac:picMk id="3" creationId="{C2E1B187-0C84-42E6-A37A-C39AF93166C4}"/>
          </ac:picMkLst>
        </pc:picChg>
        <pc:picChg chg="add mod">
          <ac:chgData name="Takehara Kazuyo" userId="6c1305eccc517997" providerId="LiveId" clId="{11C6C905-CE2B-49D4-BB7C-C8456B744AB6}" dt="2021-07-22T05:52:29.933" v="421" actId="1076"/>
          <ac:picMkLst>
            <pc:docMk/>
            <pc:sldMk cId="3704491237" sldId="285"/>
            <ac:picMk id="4" creationId="{9848283D-1B14-42CE-BEEF-4BEBE2263D15}"/>
          </ac:picMkLst>
        </pc:picChg>
      </pc:sldChg>
      <pc:sldChg chg="addSp delSp modSp add mod modAnim">
        <pc:chgData name="Takehara Kazuyo" userId="6c1305eccc517997" providerId="LiveId" clId="{11C6C905-CE2B-49D4-BB7C-C8456B744AB6}" dt="2021-07-22T06:03:58.215" v="599" actId="1076"/>
        <pc:sldMkLst>
          <pc:docMk/>
          <pc:sldMk cId="2353779395" sldId="286"/>
        </pc:sldMkLst>
        <pc:spChg chg="add del mod">
          <ac:chgData name="Takehara Kazuyo" userId="6c1305eccc517997" providerId="LiveId" clId="{11C6C905-CE2B-49D4-BB7C-C8456B744AB6}" dt="2021-07-22T06:03:42.111" v="596" actId="478"/>
          <ac:spMkLst>
            <pc:docMk/>
            <pc:sldMk cId="2353779395" sldId="286"/>
            <ac:spMk id="4" creationId="{57B6749F-ADB9-4B3D-AE33-417C55893975}"/>
          </ac:spMkLst>
        </pc:spChg>
        <pc:picChg chg="add mod modCrop">
          <ac:chgData name="Takehara Kazuyo" userId="6c1305eccc517997" providerId="LiveId" clId="{11C6C905-CE2B-49D4-BB7C-C8456B744AB6}" dt="2021-07-22T06:03:53.381" v="598" actId="1076"/>
          <ac:picMkLst>
            <pc:docMk/>
            <pc:sldMk cId="2353779395" sldId="286"/>
            <ac:picMk id="3" creationId="{49A27F38-4546-49B8-87DF-D397ACF014C7}"/>
          </ac:picMkLst>
        </pc:picChg>
        <pc:picChg chg="add mod">
          <ac:chgData name="Takehara Kazuyo" userId="6c1305eccc517997" providerId="LiveId" clId="{11C6C905-CE2B-49D4-BB7C-C8456B744AB6}" dt="2021-07-22T06:03:58.215" v="599" actId="1076"/>
          <ac:picMkLst>
            <pc:docMk/>
            <pc:sldMk cId="2353779395" sldId="286"/>
            <ac:picMk id="5" creationId="{94DB7E89-3777-4E62-9D3D-4C40EAFE5F14}"/>
          </ac:picMkLst>
        </pc:picChg>
        <pc:picChg chg="add mod">
          <ac:chgData name="Takehara Kazuyo" userId="6c1305eccc517997" providerId="LiveId" clId="{11C6C905-CE2B-49D4-BB7C-C8456B744AB6}" dt="2021-07-22T06:03:58.215" v="599" actId="1076"/>
          <ac:picMkLst>
            <pc:docMk/>
            <pc:sldMk cId="2353779395" sldId="286"/>
            <ac:picMk id="6" creationId="{01715D94-A801-466D-90F3-B79C39D5AF41}"/>
          </ac:picMkLst>
        </pc:picChg>
      </pc:sldChg>
      <pc:sldChg chg="addSp modSp add mod replId">
        <pc:chgData name="Takehara Kazuyo" userId="6c1305eccc517997" providerId="LiveId" clId="{11C6C905-CE2B-49D4-BB7C-C8456B744AB6}" dt="2021-07-22T06:05:38.523" v="618" actId="1076"/>
        <pc:sldMkLst>
          <pc:docMk/>
          <pc:sldMk cId="3301896371" sldId="287"/>
        </pc:sldMkLst>
        <pc:picChg chg="add mod modCrop">
          <ac:chgData name="Takehara Kazuyo" userId="6c1305eccc517997" providerId="LiveId" clId="{11C6C905-CE2B-49D4-BB7C-C8456B744AB6}" dt="2021-07-22T06:05:38.523" v="618" actId="1076"/>
          <ac:picMkLst>
            <pc:docMk/>
            <pc:sldMk cId="3301896371" sldId="287"/>
            <ac:picMk id="3" creationId="{498E7575-87B9-461C-8A15-079BDF382FE3}"/>
          </ac:picMkLst>
        </pc:picChg>
      </pc:sldChg>
      <pc:sldChg chg="add del setBg">
        <pc:chgData name="Takehara Kazuyo" userId="6c1305eccc517997" providerId="LiveId" clId="{11C6C905-CE2B-49D4-BB7C-C8456B744AB6}" dt="2021-07-22T05:24:54.576" v="251"/>
        <pc:sldMkLst>
          <pc:docMk/>
          <pc:sldMk cId="910092052" sldId="288"/>
        </pc:sldMkLst>
      </pc:sldChg>
      <pc:sldChg chg="addSp delSp modSp add mod ord delAnim modAnim">
        <pc:chgData name="Takehara Kazuyo" userId="6c1305eccc517997" providerId="LiveId" clId="{11C6C905-CE2B-49D4-BB7C-C8456B744AB6}" dt="2021-07-22T05:31:53.486" v="322" actId="1076"/>
        <pc:sldMkLst>
          <pc:docMk/>
          <pc:sldMk cId="2897718703" sldId="288"/>
        </pc:sldMkLst>
        <pc:spChg chg="del">
          <ac:chgData name="Takehara Kazuyo" userId="6c1305eccc517997" providerId="LiveId" clId="{11C6C905-CE2B-49D4-BB7C-C8456B744AB6}" dt="2021-07-22T05:25:04.582" v="257" actId="478"/>
          <ac:spMkLst>
            <pc:docMk/>
            <pc:sldMk cId="2897718703" sldId="288"/>
            <ac:spMk id="5" creationId="{1D40D929-863A-48A9-961C-85EB2652643C}"/>
          </ac:spMkLst>
        </pc:spChg>
        <pc:spChg chg="add mod">
          <ac:chgData name="Takehara Kazuyo" userId="6c1305eccc517997" providerId="LiveId" clId="{11C6C905-CE2B-49D4-BB7C-C8456B744AB6}" dt="2021-07-22T05:31:50.863" v="321" actId="1076"/>
          <ac:spMkLst>
            <pc:docMk/>
            <pc:sldMk cId="2897718703" sldId="288"/>
            <ac:spMk id="8" creationId="{875B94A1-8A98-4890-85BA-9CDAE3BA46CB}"/>
          </ac:spMkLst>
        </pc:spChg>
        <pc:spChg chg="add del">
          <ac:chgData name="Takehara Kazuyo" userId="6c1305eccc517997" providerId="LiveId" clId="{11C6C905-CE2B-49D4-BB7C-C8456B744AB6}" dt="2021-07-22T05:25:00.185" v="256" actId="478"/>
          <ac:spMkLst>
            <pc:docMk/>
            <pc:sldMk cId="2897718703" sldId="288"/>
            <ac:spMk id="21" creationId="{7301CD19-1B64-46D0-AEF3-72CC8CA8EEDB}"/>
          </ac:spMkLst>
        </pc:spChg>
        <pc:picChg chg="del">
          <ac:chgData name="Takehara Kazuyo" userId="6c1305eccc517997" providerId="LiveId" clId="{11C6C905-CE2B-49D4-BB7C-C8456B744AB6}" dt="2021-07-22T05:24:56.430" v="253" actId="478"/>
          <ac:picMkLst>
            <pc:docMk/>
            <pc:sldMk cId="2897718703" sldId="288"/>
            <ac:picMk id="3" creationId="{0FCFC571-C8BA-4786-9B1E-65B0DDC1C10B}"/>
          </ac:picMkLst>
        </pc:picChg>
        <pc:picChg chg="del">
          <ac:chgData name="Takehara Kazuyo" userId="6c1305eccc517997" providerId="LiveId" clId="{11C6C905-CE2B-49D4-BB7C-C8456B744AB6}" dt="2021-07-22T05:24:57.608" v="254" actId="478"/>
          <ac:picMkLst>
            <pc:docMk/>
            <pc:sldMk cId="2897718703" sldId="288"/>
            <ac:picMk id="4" creationId="{F2289EE0-895B-44D8-A7B2-AD37DC05ADDC}"/>
          </ac:picMkLst>
        </pc:picChg>
        <pc:picChg chg="add mod modCrop">
          <ac:chgData name="Takehara Kazuyo" userId="6c1305eccc517997" providerId="LiveId" clId="{11C6C905-CE2B-49D4-BB7C-C8456B744AB6}" dt="2021-07-22T05:31:47.061" v="320" actId="1076"/>
          <ac:picMkLst>
            <pc:docMk/>
            <pc:sldMk cId="2897718703" sldId="288"/>
            <ac:picMk id="6" creationId="{9D5C3FDB-352E-408A-8CAF-79D9B4972A80}"/>
          </ac:picMkLst>
        </pc:picChg>
        <pc:picChg chg="add mod">
          <ac:chgData name="Takehara Kazuyo" userId="6c1305eccc517997" providerId="LiveId" clId="{11C6C905-CE2B-49D4-BB7C-C8456B744AB6}" dt="2021-07-22T05:31:53.486" v="322" actId="1076"/>
          <ac:picMkLst>
            <pc:docMk/>
            <pc:sldMk cId="2897718703" sldId="288"/>
            <ac:picMk id="7" creationId="{26C1DB1A-4E3F-42F8-917F-2E377711956C}"/>
          </ac:picMkLst>
        </pc:picChg>
      </pc:sldChg>
      <pc:sldChg chg="addSp delSp modSp add mod ord delAnim modAnim">
        <pc:chgData name="Takehara Kazuyo" userId="6c1305eccc517997" providerId="LiveId" clId="{11C6C905-CE2B-49D4-BB7C-C8456B744AB6}" dt="2021-07-22T09:54:29.187" v="1883"/>
        <pc:sldMkLst>
          <pc:docMk/>
          <pc:sldMk cId="2993437605" sldId="289"/>
        </pc:sldMkLst>
        <pc:spChg chg="add mod">
          <ac:chgData name="Takehara Kazuyo" userId="6c1305eccc517997" providerId="LiveId" clId="{11C6C905-CE2B-49D4-BB7C-C8456B744AB6}" dt="2021-07-22T05:34:11.839" v="353" actId="1076"/>
          <ac:spMkLst>
            <pc:docMk/>
            <pc:sldMk cId="2993437605" sldId="289"/>
            <ac:spMk id="2" creationId="{5954987F-54AB-4155-8A33-BF4B33AD2831}"/>
          </ac:spMkLst>
        </pc:spChg>
        <pc:spChg chg="add del mod">
          <ac:chgData name="Takehara Kazuyo" userId="6c1305eccc517997" providerId="LiveId" clId="{11C6C905-CE2B-49D4-BB7C-C8456B744AB6}" dt="2021-07-22T05:33:52.821" v="340" actId="478"/>
          <ac:spMkLst>
            <pc:docMk/>
            <pc:sldMk cId="2993437605" sldId="289"/>
            <ac:spMk id="5" creationId="{48AA6E6D-F3D7-4E7D-8EDD-D37CC29C09A2}"/>
          </ac:spMkLst>
        </pc:spChg>
        <pc:spChg chg="add mod">
          <ac:chgData name="Takehara Kazuyo" userId="6c1305eccc517997" providerId="LiveId" clId="{11C6C905-CE2B-49D4-BB7C-C8456B744AB6}" dt="2021-07-22T05:34:41.175" v="357" actId="1076"/>
          <ac:spMkLst>
            <pc:docMk/>
            <pc:sldMk cId="2993437605" sldId="289"/>
            <ac:spMk id="7" creationId="{DA383A8F-1F45-4251-8D7A-E21EFBF7B7DE}"/>
          </ac:spMkLst>
        </pc:spChg>
        <pc:spChg chg="add mod">
          <ac:chgData name="Takehara Kazuyo" userId="6c1305eccc517997" providerId="LiveId" clId="{11C6C905-CE2B-49D4-BB7C-C8456B744AB6}" dt="2021-07-22T05:34:36.138" v="356" actId="1076"/>
          <ac:spMkLst>
            <pc:docMk/>
            <pc:sldMk cId="2993437605" sldId="289"/>
            <ac:spMk id="8" creationId="{AFB2C5F9-E6E5-4033-A702-6909CE73680C}"/>
          </ac:spMkLst>
        </pc:spChg>
        <pc:picChg chg="add mod">
          <ac:chgData name="Takehara Kazuyo" userId="6c1305eccc517997" providerId="LiveId" clId="{11C6C905-CE2B-49D4-BB7C-C8456B744AB6}" dt="2021-07-22T05:33:37.423" v="337"/>
          <ac:picMkLst>
            <pc:docMk/>
            <pc:sldMk cId="2993437605" sldId="289"/>
            <ac:picMk id="3" creationId="{6B936BC6-641C-4505-B5EC-769E2738E49E}"/>
          </ac:picMkLst>
        </pc:picChg>
        <pc:picChg chg="add mod">
          <ac:chgData name="Takehara Kazuyo" userId="6c1305eccc517997" providerId="LiveId" clId="{11C6C905-CE2B-49D4-BB7C-C8456B744AB6}" dt="2021-07-22T05:33:37.423" v="337"/>
          <ac:picMkLst>
            <pc:docMk/>
            <pc:sldMk cId="2993437605" sldId="289"/>
            <ac:picMk id="4" creationId="{F8FF3002-B56D-4E09-A7DC-75F3DBA6AA7D}"/>
          </ac:picMkLst>
        </pc:picChg>
      </pc:sldChg>
      <pc:sldChg chg="modSp add mod">
        <pc:chgData name="Takehara Kazuyo" userId="6c1305eccc517997" providerId="LiveId" clId="{11C6C905-CE2B-49D4-BB7C-C8456B744AB6}" dt="2021-07-22T05:31:34.640" v="318" actId="1076"/>
        <pc:sldMkLst>
          <pc:docMk/>
          <pc:sldMk cId="1095873634" sldId="290"/>
        </pc:sldMkLst>
        <pc:picChg chg="mod modCrop">
          <ac:chgData name="Takehara Kazuyo" userId="6c1305eccc517997" providerId="LiveId" clId="{11C6C905-CE2B-49D4-BB7C-C8456B744AB6}" dt="2021-07-22T05:31:31.923" v="317" actId="1076"/>
          <ac:picMkLst>
            <pc:docMk/>
            <pc:sldMk cId="1095873634" sldId="290"/>
            <ac:picMk id="2" creationId="{C28DD307-7AD2-4041-B7CA-3B245A539378}"/>
          </ac:picMkLst>
        </pc:picChg>
        <pc:picChg chg="mod">
          <ac:chgData name="Takehara Kazuyo" userId="6c1305eccc517997" providerId="LiveId" clId="{11C6C905-CE2B-49D4-BB7C-C8456B744AB6}" dt="2021-07-22T05:31:34.640" v="318" actId="1076"/>
          <ac:picMkLst>
            <pc:docMk/>
            <pc:sldMk cId="1095873634" sldId="290"/>
            <ac:picMk id="3" creationId="{6F494A28-71EA-48C1-A74B-932160A66E71}"/>
          </ac:picMkLst>
        </pc:picChg>
      </pc:sldChg>
      <pc:sldChg chg="add del">
        <pc:chgData name="Takehara Kazuyo" userId="6c1305eccc517997" providerId="LiveId" clId="{11C6C905-CE2B-49D4-BB7C-C8456B744AB6}" dt="2021-07-22T05:29:09.284" v="292" actId="2890"/>
        <pc:sldMkLst>
          <pc:docMk/>
          <pc:sldMk cId="2604146398" sldId="290"/>
        </pc:sldMkLst>
      </pc:sldChg>
      <pc:sldChg chg="addSp delSp modSp add mod modAnim">
        <pc:chgData name="Takehara Kazuyo" userId="6c1305eccc517997" providerId="LiveId" clId="{11C6C905-CE2B-49D4-BB7C-C8456B744AB6}" dt="2021-07-22T05:33:27.450" v="336"/>
        <pc:sldMkLst>
          <pc:docMk/>
          <pc:sldMk cId="3330367142" sldId="291"/>
        </pc:sldMkLst>
        <pc:picChg chg="del">
          <ac:chgData name="Takehara Kazuyo" userId="6c1305eccc517997" providerId="LiveId" clId="{11C6C905-CE2B-49D4-BB7C-C8456B744AB6}" dt="2021-07-22T05:32:01.867" v="324" actId="478"/>
          <ac:picMkLst>
            <pc:docMk/>
            <pc:sldMk cId="3330367142" sldId="291"/>
            <ac:picMk id="3" creationId="{4CF6E748-34E4-4A18-B440-635089C93245}"/>
          </ac:picMkLst>
        </pc:picChg>
        <pc:picChg chg="add mod modCrop">
          <ac:chgData name="Takehara Kazuyo" userId="6c1305eccc517997" providerId="LiveId" clId="{11C6C905-CE2B-49D4-BB7C-C8456B744AB6}" dt="2021-07-22T05:32:40.048" v="333" actId="1076"/>
          <ac:picMkLst>
            <pc:docMk/>
            <pc:sldMk cId="3330367142" sldId="291"/>
            <ac:picMk id="4" creationId="{758F6A23-9B12-4FE0-AD7E-B212570BF7CC}"/>
          </ac:picMkLst>
        </pc:picChg>
        <pc:picChg chg="add mod">
          <ac:chgData name="Takehara Kazuyo" userId="6c1305eccc517997" providerId="LiveId" clId="{11C6C905-CE2B-49D4-BB7C-C8456B744AB6}" dt="2021-07-22T05:33:19.001" v="335" actId="1076"/>
          <ac:picMkLst>
            <pc:docMk/>
            <pc:sldMk cId="3330367142" sldId="291"/>
            <ac:picMk id="5" creationId="{9D722116-991C-420F-A0C9-84214F395970}"/>
          </ac:picMkLst>
        </pc:picChg>
      </pc:sldChg>
      <pc:sldChg chg="modSp add mod">
        <pc:chgData name="Takehara Kazuyo" userId="6c1305eccc517997" providerId="LiveId" clId="{11C6C905-CE2B-49D4-BB7C-C8456B744AB6}" dt="2021-07-22T05:35:08.685" v="362" actId="1076"/>
        <pc:sldMkLst>
          <pc:docMk/>
          <pc:sldMk cId="2394051644" sldId="292"/>
        </pc:sldMkLst>
        <pc:picChg chg="mod modCrop">
          <ac:chgData name="Takehara Kazuyo" userId="6c1305eccc517997" providerId="LiveId" clId="{11C6C905-CE2B-49D4-BB7C-C8456B744AB6}" dt="2021-07-22T05:35:08.685" v="362" actId="1076"/>
          <ac:picMkLst>
            <pc:docMk/>
            <pc:sldMk cId="2394051644" sldId="292"/>
            <ac:picMk id="4" creationId="{758F6A23-9B12-4FE0-AD7E-B212570BF7CC}"/>
          </ac:picMkLst>
        </pc:picChg>
      </pc:sldChg>
      <pc:sldChg chg="modSp add mod">
        <pc:chgData name="Takehara Kazuyo" userId="6c1305eccc517997" providerId="LiveId" clId="{11C6C905-CE2B-49D4-BB7C-C8456B744AB6}" dt="2021-07-22T05:39:20.754" v="401" actId="1076"/>
        <pc:sldMkLst>
          <pc:docMk/>
          <pc:sldMk cId="635475880" sldId="293"/>
        </pc:sldMkLst>
        <pc:picChg chg="mod modCrop">
          <ac:chgData name="Takehara Kazuyo" userId="6c1305eccc517997" providerId="LiveId" clId="{11C6C905-CE2B-49D4-BB7C-C8456B744AB6}" dt="2021-07-22T05:39:20.754" v="401" actId="1076"/>
          <ac:picMkLst>
            <pc:docMk/>
            <pc:sldMk cId="635475880" sldId="293"/>
            <ac:picMk id="4" creationId="{4ECD9FB8-DA3A-4555-B754-793BFAF6A188}"/>
          </ac:picMkLst>
        </pc:picChg>
      </pc:sldChg>
      <pc:sldChg chg="addSp modSp mod modAnim">
        <pc:chgData name="Takehara Kazuyo" userId="6c1305eccc517997" providerId="LiveId" clId="{11C6C905-CE2B-49D4-BB7C-C8456B744AB6}" dt="2021-07-22T05:38:58.598" v="396" actId="1035"/>
        <pc:sldMkLst>
          <pc:docMk/>
          <pc:sldMk cId="491537464" sldId="294"/>
        </pc:sldMkLst>
        <pc:spChg chg="add mod">
          <ac:chgData name="Takehara Kazuyo" userId="6c1305eccc517997" providerId="LiveId" clId="{11C6C905-CE2B-49D4-BB7C-C8456B744AB6}" dt="2021-07-22T05:38:58.598" v="396" actId="1035"/>
          <ac:spMkLst>
            <pc:docMk/>
            <pc:sldMk cId="491537464" sldId="294"/>
            <ac:spMk id="5" creationId="{665B4EC1-1779-40A3-98C6-E84E08122E7D}"/>
          </ac:spMkLst>
        </pc:spChg>
        <pc:picChg chg="add mod">
          <ac:chgData name="Takehara Kazuyo" userId="6c1305eccc517997" providerId="LiveId" clId="{11C6C905-CE2B-49D4-BB7C-C8456B744AB6}" dt="2021-07-22T05:38:19.982" v="391"/>
          <ac:picMkLst>
            <pc:docMk/>
            <pc:sldMk cId="491537464" sldId="294"/>
            <ac:picMk id="3" creationId="{1D7DE113-51F2-43B8-93DF-D6C1CAD5B6D1}"/>
          </ac:picMkLst>
        </pc:picChg>
        <pc:picChg chg="add mod">
          <ac:chgData name="Takehara Kazuyo" userId="6c1305eccc517997" providerId="LiveId" clId="{11C6C905-CE2B-49D4-BB7C-C8456B744AB6}" dt="2021-07-22T05:38:19.982" v="391"/>
          <ac:picMkLst>
            <pc:docMk/>
            <pc:sldMk cId="491537464" sldId="294"/>
            <ac:picMk id="4" creationId="{349CFBA1-987E-48B7-9017-2EA5C1CEC31B}"/>
          </ac:picMkLst>
        </pc:picChg>
      </pc:sldChg>
      <pc:sldChg chg="addSp delSp modSp add mod delAnim modAnim">
        <pc:chgData name="Takehara Kazuyo" userId="6c1305eccc517997" providerId="LiveId" clId="{11C6C905-CE2B-49D4-BB7C-C8456B744AB6}" dt="2021-07-22T10:05:44.436" v="1926" actId="1076"/>
        <pc:sldMkLst>
          <pc:docMk/>
          <pc:sldMk cId="3398000192" sldId="295"/>
        </pc:sldMkLst>
        <pc:spChg chg="add del mod">
          <ac:chgData name="Takehara Kazuyo" userId="6c1305eccc517997" providerId="LiveId" clId="{11C6C905-CE2B-49D4-BB7C-C8456B744AB6}" dt="2021-07-22T06:17:36.826" v="710" actId="478"/>
          <ac:spMkLst>
            <pc:docMk/>
            <pc:sldMk cId="3398000192" sldId="295"/>
            <ac:spMk id="10" creationId="{E90361C0-B3E1-4F26-B826-36B1B0834AF0}"/>
          </ac:spMkLst>
        </pc:spChg>
        <pc:spChg chg="add del mod">
          <ac:chgData name="Takehara Kazuyo" userId="6c1305eccc517997" providerId="LiveId" clId="{11C6C905-CE2B-49D4-BB7C-C8456B744AB6}" dt="2021-07-22T06:18:02.050" v="715" actId="478"/>
          <ac:spMkLst>
            <pc:docMk/>
            <pc:sldMk cId="3398000192" sldId="295"/>
            <ac:spMk id="15" creationId="{DEE3617E-48E4-459E-90AB-43BECAFD5490}"/>
          </ac:spMkLst>
        </pc:spChg>
        <pc:spChg chg="add del mod">
          <ac:chgData name="Takehara Kazuyo" userId="6c1305eccc517997" providerId="LiveId" clId="{11C6C905-CE2B-49D4-BB7C-C8456B744AB6}" dt="2021-07-22T06:18:02.050" v="715" actId="478"/>
          <ac:spMkLst>
            <pc:docMk/>
            <pc:sldMk cId="3398000192" sldId="295"/>
            <ac:spMk id="16" creationId="{972102C5-F051-4937-85BE-783AB6917A07}"/>
          </ac:spMkLst>
        </pc:spChg>
        <pc:picChg chg="add del mod ord modCrop">
          <ac:chgData name="Takehara Kazuyo" userId="6c1305eccc517997" providerId="LiveId" clId="{11C6C905-CE2B-49D4-BB7C-C8456B744AB6}" dt="2021-07-22T06:17:08.082" v="703" actId="478"/>
          <ac:picMkLst>
            <pc:docMk/>
            <pc:sldMk cId="3398000192" sldId="295"/>
            <ac:picMk id="3" creationId="{C9490DFA-03F7-43D9-886B-E5B0B92AAC11}"/>
          </ac:picMkLst>
        </pc:picChg>
        <pc:picChg chg="add del mod modCrop">
          <ac:chgData name="Takehara Kazuyo" userId="6c1305eccc517997" providerId="LiveId" clId="{11C6C905-CE2B-49D4-BB7C-C8456B744AB6}" dt="2021-07-22T06:17:06.131" v="701" actId="478"/>
          <ac:picMkLst>
            <pc:docMk/>
            <pc:sldMk cId="3398000192" sldId="295"/>
            <ac:picMk id="4" creationId="{8E2C41EE-4916-40B3-85D2-69D2C28AC966}"/>
          </ac:picMkLst>
        </pc:picChg>
        <pc:picChg chg="add del mod modCrop">
          <ac:chgData name="Takehara Kazuyo" userId="6c1305eccc517997" providerId="LiveId" clId="{11C6C905-CE2B-49D4-BB7C-C8456B744AB6}" dt="2021-07-22T06:17:07.475" v="702" actId="478"/>
          <ac:picMkLst>
            <pc:docMk/>
            <pc:sldMk cId="3398000192" sldId="295"/>
            <ac:picMk id="5" creationId="{45AA71EF-0E28-4829-9C92-1CBF17E97DD1}"/>
          </ac:picMkLst>
        </pc:picChg>
        <pc:picChg chg="add del mod">
          <ac:chgData name="Takehara Kazuyo" userId="6c1305eccc517997" providerId="LiveId" clId="{11C6C905-CE2B-49D4-BB7C-C8456B744AB6}" dt="2021-07-22T06:17:12.864" v="706" actId="478"/>
          <ac:picMkLst>
            <pc:docMk/>
            <pc:sldMk cId="3398000192" sldId="295"/>
            <ac:picMk id="6" creationId="{16F164E4-B84B-4571-9204-9AD7EEC72695}"/>
          </ac:picMkLst>
        </pc:picChg>
        <pc:picChg chg="add del mod">
          <ac:chgData name="Takehara Kazuyo" userId="6c1305eccc517997" providerId="LiveId" clId="{11C6C905-CE2B-49D4-BB7C-C8456B744AB6}" dt="2021-07-22T06:17:12.009" v="705" actId="478"/>
          <ac:picMkLst>
            <pc:docMk/>
            <pc:sldMk cId="3398000192" sldId="295"/>
            <ac:picMk id="7" creationId="{FD0D8CA7-FAA0-44F9-8005-A9291712B444}"/>
          </ac:picMkLst>
        </pc:picChg>
        <pc:picChg chg="add del mod">
          <ac:chgData name="Takehara Kazuyo" userId="6c1305eccc517997" providerId="LiveId" clId="{11C6C905-CE2B-49D4-BB7C-C8456B744AB6}" dt="2021-07-22T06:17:09.572" v="704" actId="478"/>
          <ac:picMkLst>
            <pc:docMk/>
            <pc:sldMk cId="3398000192" sldId="295"/>
            <ac:picMk id="8" creationId="{E4F9DDFC-A7D2-42E5-9280-1B550354B2C6}"/>
          </ac:picMkLst>
        </pc:picChg>
        <pc:picChg chg="add del mod">
          <ac:chgData name="Takehara Kazuyo" userId="6c1305eccc517997" providerId="LiveId" clId="{11C6C905-CE2B-49D4-BB7C-C8456B744AB6}" dt="2021-07-22T06:17:24.820" v="708"/>
          <ac:picMkLst>
            <pc:docMk/>
            <pc:sldMk cId="3398000192" sldId="295"/>
            <ac:picMk id="9" creationId="{958BEE13-C65E-4A94-9CD9-E0EED0F1535B}"/>
          </ac:picMkLst>
        </pc:picChg>
        <pc:picChg chg="add mod">
          <ac:chgData name="Takehara Kazuyo" userId="6c1305eccc517997" providerId="LiveId" clId="{11C6C905-CE2B-49D4-BB7C-C8456B744AB6}" dt="2021-07-22T10:05:22.608" v="1923" actId="14100"/>
          <ac:picMkLst>
            <pc:docMk/>
            <pc:sldMk cId="3398000192" sldId="295"/>
            <ac:picMk id="11" creationId="{4BDF3F7B-BF36-4BEC-BCEE-428B3BAE182F}"/>
          </ac:picMkLst>
        </pc:picChg>
        <pc:picChg chg="add mod modCrop">
          <ac:chgData name="Takehara Kazuyo" userId="6c1305eccc517997" providerId="LiveId" clId="{11C6C905-CE2B-49D4-BB7C-C8456B744AB6}" dt="2021-07-22T10:05:40.300" v="1924" actId="1076"/>
          <ac:picMkLst>
            <pc:docMk/>
            <pc:sldMk cId="3398000192" sldId="295"/>
            <ac:picMk id="12" creationId="{A656D61B-2E7C-4E93-9E84-D94DE597DFB1}"/>
          </ac:picMkLst>
        </pc:picChg>
        <pc:picChg chg="add mod">
          <ac:chgData name="Takehara Kazuyo" userId="6c1305eccc517997" providerId="LiveId" clId="{11C6C905-CE2B-49D4-BB7C-C8456B744AB6}" dt="2021-07-22T10:05:44.436" v="1926" actId="1076"/>
          <ac:picMkLst>
            <pc:docMk/>
            <pc:sldMk cId="3398000192" sldId="295"/>
            <ac:picMk id="13" creationId="{6BC1E276-2C36-4960-A114-0E30E74E18EC}"/>
          </ac:picMkLst>
        </pc:picChg>
        <pc:picChg chg="add del mod">
          <ac:chgData name="Takehara Kazuyo" userId="6c1305eccc517997" providerId="LiveId" clId="{11C6C905-CE2B-49D4-BB7C-C8456B744AB6}" dt="2021-07-22T10:04:24.867" v="1889" actId="478"/>
          <ac:picMkLst>
            <pc:docMk/>
            <pc:sldMk cId="3398000192" sldId="295"/>
            <ac:picMk id="14" creationId="{C10A4C13-03EA-4A57-A298-7814230671EE}"/>
          </ac:picMkLst>
        </pc:picChg>
        <pc:picChg chg="add mod">
          <ac:chgData name="Takehara Kazuyo" userId="6c1305eccc517997" providerId="LiveId" clId="{11C6C905-CE2B-49D4-BB7C-C8456B744AB6}" dt="2021-07-22T10:05:41.682" v="1925" actId="1076"/>
          <ac:picMkLst>
            <pc:docMk/>
            <pc:sldMk cId="3398000192" sldId="295"/>
            <ac:picMk id="17" creationId="{A42BC0D1-20EF-4FCE-97BE-8665DBD36E18}"/>
          </ac:picMkLst>
        </pc:picChg>
      </pc:sldChg>
      <pc:sldChg chg="addSp delSp modSp add mod ord replId delAnim modAnim">
        <pc:chgData name="Takehara Kazuyo" userId="6c1305eccc517997" providerId="LiveId" clId="{11C6C905-CE2B-49D4-BB7C-C8456B744AB6}" dt="2021-07-22T10:08:57.535" v="1954" actId="1076"/>
        <pc:sldMkLst>
          <pc:docMk/>
          <pc:sldMk cId="53952806" sldId="296"/>
        </pc:sldMkLst>
        <pc:spChg chg="add del mod">
          <ac:chgData name="Takehara Kazuyo" userId="6c1305eccc517997" providerId="LiveId" clId="{11C6C905-CE2B-49D4-BB7C-C8456B744AB6}" dt="2021-07-22T06:23:57.320" v="805" actId="478"/>
          <ac:spMkLst>
            <pc:docMk/>
            <pc:sldMk cId="53952806" sldId="296"/>
            <ac:spMk id="9" creationId="{4F4B504F-3A9A-4C81-A310-13754EA7F8F5}"/>
          </ac:spMkLst>
        </pc:spChg>
        <pc:spChg chg="add del mod">
          <ac:chgData name="Takehara Kazuyo" userId="6c1305eccc517997" providerId="LiveId" clId="{11C6C905-CE2B-49D4-BB7C-C8456B744AB6}" dt="2021-07-22T06:23:57.320" v="805" actId="478"/>
          <ac:spMkLst>
            <pc:docMk/>
            <pc:sldMk cId="53952806" sldId="296"/>
            <ac:spMk id="10" creationId="{B6448B4E-2FD0-4AE2-9E9C-A3E1A37125F7}"/>
          </ac:spMkLst>
        </pc:spChg>
        <pc:spChg chg="add del mod">
          <ac:chgData name="Takehara Kazuyo" userId="6c1305eccc517997" providerId="LiveId" clId="{11C6C905-CE2B-49D4-BB7C-C8456B744AB6}" dt="2021-07-22T06:23:57.320" v="805" actId="478"/>
          <ac:spMkLst>
            <pc:docMk/>
            <pc:sldMk cId="53952806" sldId="296"/>
            <ac:spMk id="11" creationId="{73483948-08CE-47E6-97BF-58DAB8C519B8}"/>
          </ac:spMkLst>
        </pc:spChg>
        <pc:spChg chg="add del mod">
          <ac:chgData name="Takehara Kazuyo" userId="6c1305eccc517997" providerId="LiveId" clId="{11C6C905-CE2B-49D4-BB7C-C8456B744AB6}" dt="2021-07-22T06:23:57.320" v="805" actId="478"/>
          <ac:spMkLst>
            <pc:docMk/>
            <pc:sldMk cId="53952806" sldId="296"/>
            <ac:spMk id="12" creationId="{F65078BD-6C28-4934-8454-FE655C77F4F2}"/>
          </ac:spMkLst>
        </pc:spChg>
        <pc:picChg chg="add mod ord">
          <ac:chgData name="Takehara Kazuyo" userId="6c1305eccc517997" providerId="LiveId" clId="{11C6C905-CE2B-49D4-BB7C-C8456B744AB6}" dt="2021-07-22T10:08:49.101" v="1952" actId="1076"/>
          <ac:picMkLst>
            <pc:docMk/>
            <pc:sldMk cId="53952806" sldId="296"/>
            <ac:picMk id="2" creationId="{B4AB18CA-F3FF-4DF7-925F-7B3706CD3C76}"/>
          </ac:picMkLst>
        </pc:picChg>
        <pc:picChg chg="add mod">
          <ac:chgData name="Takehara Kazuyo" userId="6c1305eccc517997" providerId="LiveId" clId="{11C6C905-CE2B-49D4-BB7C-C8456B744AB6}" dt="2021-07-22T10:08:53.282" v="1953" actId="1076"/>
          <ac:picMkLst>
            <pc:docMk/>
            <pc:sldMk cId="53952806" sldId="296"/>
            <ac:picMk id="3" creationId="{1717C283-B5B3-4638-B4D5-50E0D72CB031}"/>
          </ac:picMkLst>
        </pc:picChg>
        <pc:picChg chg="add del mod">
          <ac:chgData name="Takehara Kazuyo" userId="6c1305eccc517997" providerId="LiveId" clId="{11C6C905-CE2B-49D4-BB7C-C8456B744AB6}" dt="2021-07-22T10:08:39.931" v="1950" actId="478"/>
          <ac:picMkLst>
            <pc:docMk/>
            <pc:sldMk cId="53952806" sldId="296"/>
            <ac:picMk id="4" creationId="{74FE53E3-9F6B-434A-BA78-8E52757F6BC0}"/>
          </ac:picMkLst>
        </pc:picChg>
        <pc:picChg chg="add mod">
          <ac:chgData name="Takehara Kazuyo" userId="6c1305eccc517997" providerId="LiveId" clId="{11C6C905-CE2B-49D4-BB7C-C8456B744AB6}" dt="2021-07-22T10:08:57.535" v="1954" actId="1076"/>
          <ac:picMkLst>
            <pc:docMk/>
            <pc:sldMk cId="53952806" sldId="296"/>
            <ac:picMk id="5" creationId="{D2B7F863-3920-4A67-BD05-EBE37D70D9ED}"/>
          </ac:picMkLst>
        </pc:picChg>
        <pc:picChg chg="add del mod modCrop">
          <ac:chgData name="Takehara Kazuyo" userId="6c1305eccc517997" providerId="LiveId" clId="{11C6C905-CE2B-49D4-BB7C-C8456B744AB6}" dt="2021-07-22T10:08:35.357" v="1948" actId="478"/>
          <ac:picMkLst>
            <pc:docMk/>
            <pc:sldMk cId="53952806" sldId="296"/>
            <ac:picMk id="7" creationId="{4308D366-1CE4-4B06-90E9-95BBADF1733B}"/>
          </ac:picMkLst>
        </pc:picChg>
        <pc:picChg chg="add del mod">
          <ac:chgData name="Takehara Kazuyo" userId="6c1305eccc517997" providerId="LiveId" clId="{11C6C905-CE2B-49D4-BB7C-C8456B744AB6}" dt="2021-07-22T10:08:37.026" v="1949" actId="478"/>
          <ac:picMkLst>
            <pc:docMk/>
            <pc:sldMk cId="53952806" sldId="296"/>
            <ac:picMk id="8" creationId="{CEE1ADFC-2489-4BAB-8042-0D78D32CF5EE}"/>
          </ac:picMkLst>
        </pc:picChg>
      </pc:sldChg>
      <pc:sldChg chg="addSp modSp add mod replId modAnim">
        <pc:chgData name="Takehara Kazuyo" userId="6c1305eccc517997" providerId="LiveId" clId="{11C6C905-CE2B-49D4-BB7C-C8456B744AB6}" dt="2021-07-22T06:25:14.005" v="818" actId="1076"/>
        <pc:sldMkLst>
          <pc:docMk/>
          <pc:sldMk cId="184122648" sldId="297"/>
        </pc:sldMkLst>
        <pc:picChg chg="add mod modCrop">
          <ac:chgData name="Takehara Kazuyo" userId="6c1305eccc517997" providerId="LiveId" clId="{11C6C905-CE2B-49D4-BB7C-C8456B744AB6}" dt="2021-07-22T06:24:40.470" v="812" actId="1076"/>
          <ac:picMkLst>
            <pc:docMk/>
            <pc:sldMk cId="184122648" sldId="297"/>
            <ac:picMk id="3" creationId="{C03BB528-7C53-4FCF-BFE3-40646FC41CE1}"/>
          </ac:picMkLst>
        </pc:picChg>
        <pc:picChg chg="add mod">
          <ac:chgData name="Takehara Kazuyo" userId="6c1305eccc517997" providerId="LiveId" clId="{11C6C905-CE2B-49D4-BB7C-C8456B744AB6}" dt="2021-07-22T06:25:01.408" v="815" actId="1076"/>
          <ac:picMkLst>
            <pc:docMk/>
            <pc:sldMk cId="184122648" sldId="297"/>
            <ac:picMk id="4" creationId="{CA365104-19E6-492E-9ADB-9B3925344EF0}"/>
          </ac:picMkLst>
        </pc:picChg>
        <pc:picChg chg="add mod">
          <ac:chgData name="Takehara Kazuyo" userId="6c1305eccc517997" providerId="LiveId" clId="{11C6C905-CE2B-49D4-BB7C-C8456B744AB6}" dt="2021-07-22T06:24:57.787" v="814" actId="1076"/>
          <ac:picMkLst>
            <pc:docMk/>
            <pc:sldMk cId="184122648" sldId="297"/>
            <ac:picMk id="5" creationId="{0E28B5CD-F662-4909-BAC2-84A273EC6CD7}"/>
          </ac:picMkLst>
        </pc:picChg>
        <pc:picChg chg="add mod">
          <ac:chgData name="Takehara Kazuyo" userId="6c1305eccc517997" providerId="LiveId" clId="{11C6C905-CE2B-49D4-BB7C-C8456B744AB6}" dt="2021-07-22T06:25:14.005" v="818" actId="1076"/>
          <ac:picMkLst>
            <pc:docMk/>
            <pc:sldMk cId="184122648" sldId="297"/>
            <ac:picMk id="6" creationId="{3926198D-2BC4-4FD6-AFDC-214835314787}"/>
          </ac:picMkLst>
        </pc:picChg>
        <pc:picChg chg="add mod">
          <ac:chgData name="Takehara Kazuyo" userId="6c1305eccc517997" providerId="LiveId" clId="{11C6C905-CE2B-49D4-BB7C-C8456B744AB6}" dt="2021-07-22T06:25:10.509" v="817" actId="1076"/>
          <ac:picMkLst>
            <pc:docMk/>
            <pc:sldMk cId="184122648" sldId="297"/>
            <ac:picMk id="7" creationId="{4393853D-03F8-46DA-B2C2-A919EC8E84B1}"/>
          </ac:picMkLst>
        </pc:picChg>
      </pc:sldChg>
      <pc:sldChg chg="modSp add mod">
        <pc:chgData name="Takehara Kazuyo" userId="6c1305eccc517997" providerId="LiveId" clId="{11C6C905-CE2B-49D4-BB7C-C8456B744AB6}" dt="2021-07-22T05:58:03.882" v="557" actId="1076"/>
        <pc:sldMkLst>
          <pc:docMk/>
          <pc:sldMk cId="1538382423" sldId="298"/>
        </pc:sldMkLst>
        <pc:picChg chg="mod modCrop">
          <ac:chgData name="Takehara Kazuyo" userId="6c1305eccc517997" providerId="LiveId" clId="{11C6C905-CE2B-49D4-BB7C-C8456B744AB6}" dt="2021-07-22T05:58:03.882" v="557" actId="1076"/>
          <ac:picMkLst>
            <pc:docMk/>
            <pc:sldMk cId="1538382423" sldId="298"/>
            <ac:picMk id="3" creationId="{C2E1B187-0C84-42E6-A37A-C39AF93166C4}"/>
          </ac:picMkLst>
        </pc:picChg>
      </pc:sldChg>
      <pc:sldChg chg="modSp add mod">
        <pc:chgData name="Takehara Kazuyo" userId="6c1305eccc517997" providerId="LiveId" clId="{11C6C905-CE2B-49D4-BB7C-C8456B744AB6}" dt="2021-07-22T05:56:04.761" v="537" actId="1076"/>
        <pc:sldMkLst>
          <pc:docMk/>
          <pc:sldMk cId="3573504587" sldId="299"/>
        </pc:sldMkLst>
        <pc:picChg chg="mod modCrop">
          <ac:chgData name="Takehara Kazuyo" userId="6c1305eccc517997" providerId="LiveId" clId="{11C6C905-CE2B-49D4-BB7C-C8456B744AB6}" dt="2021-07-22T05:56:04.761" v="537" actId="1076"/>
          <ac:picMkLst>
            <pc:docMk/>
            <pc:sldMk cId="3573504587" sldId="299"/>
            <ac:picMk id="3" creationId="{C2E1B187-0C84-42E6-A37A-C39AF93166C4}"/>
          </ac:picMkLst>
        </pc:picChg>
      </pc:sldChg>
      <pc:sldChg chg="addSp modSp mod modAnim">
        <pc:chgData name="Takehara Kazuyo" userId="6c1305eccc517997" providerId="LiveId" clId="{11C6C905-CE2B-49D4-BB7C-C8456B744AB6}" dt="2021-07-22T05:55:32.699" v="532" actId="20577"/>
        <pc:sldMkLst>
          <pc:docMk/>
          <pc:sldMk cId="1218935" sldId="300"/>
        </pc:sldMkLst>
        <pc:spChg chg="add mod">
          <ac:chgData name="Takehara Kazuyo" userId="6c1305eccc517997" providerId="LiveId" clId="{11C6C905-CE2B-49D4-BB7C-C8456B744AB6}" dt="2021-07-22T05:53:47.545" v="481" actId="1076"/>
          <ac:spMkLst>
            <pc:docMk/>
            <pc:sldMk cId="1218935" sldId="300"/>
            <ac:spMk id="2" creationId="{2ABEBE05-390D-4AE4-A957-8657769924DC}"/>
          </ac:spMkLst>
        </pc:spChg>
        <pc:spChg chg="add mod">
          <ac:chgData name="Takehara Kazuyo" userId="6c1305eccc517997" providerId="LiveId" clId="{11C6C905-CE2B-49D4-BB7C-C8456B744AB6}" dt="2021-07-22T05:54:41.915" v="500" actId="14100"/>
          <ac:spMkLst>
            <pc:docMk/>
            <pc:sldMk cId="1218935" sldId="300"/>
            <ac:spMk id="6" creationId="{5503F989-A986-4E19-A5E6-C7D81BBBDE51}"/>
          </ac:spMkLst>
        </pc:spChg>
        <pc:spChg chg="add mod">
          <ac:chgData name="Takehara Kazuyo" userId="6c1305eccc517997" providerId="LiveId" clId="{11C6C905-CE2B-49D4-BB7C-C8456B744AB6}" dt="2021-07-22T05:54:45.673" v="506" actId="20577"/>
          <ac:spMkLst>
            <pc:docMk/>
            <pc:sldMk cId="1218935" sldId="300"/>
            <ac:spMk id="7" creationId="{E8A2C40C-C49D-490D-8505-B8AC6595848E}"/>
          </ac:spMkLst>
        </pc:spChg>
        <pc:spChg chg="add mod">
          <ac:chgData name="Takehara Kazuyo" userId="6c1305eccc517997" providerId="LiveId" clId="{11C6C905-CE2B-49D4-BB7C-C8456B744AB6}" dt="2021-07-22T05:54:57.106" v="510" actId="14100"/>
          <ac:spMkLst>
            <pc:docMk/>
            <pc:sldMk cId="1218935" sldId="300"/>
            <ac:spMk id="8" creationId="{85179525-E433-4B0C-9A08-1005FF6B9385}"/>
          </ac:spMkLst>
        </pc:spChg>
        <pc:spChg chg="add mod">
          <ac:chgData name="Takehara Kazuyo" userId="6c1305eccc517997" providerId="LiveId" clId="{11C6C905-CE2B-49D4-BB7C-C8456B744AB6}" dt="2021-07-22T05:54:21.104" v="490" actId="1076"/>
          <ac:spMkLst>
            <pc:docMk/>
            <pc:sldMk cId="1218935" sldId="300"/>
            <ac:spMk id="9" creationId="{36DE1941-835D-4812-A6B3-828EBE12BC8E}"/>
          </ac:spMkLst>
        </pc:spChg>
        <pc:spChg chg="add mod">
          <ac:chgData name="Takehara Kazuyo" userId="6c1305eccc517997" providerId="LiveId" clId="{11C6C905-CE2B-49D4-BB7C-C8456B744AB6}" dt="2021-07-22T05:55:02.362" v="514" actId="14100"/>
          <ac:spMkLst>
            <pc:docMk/>
            <pc:sldMk cId="1218935" sldId="300"/>
            <ac:spMk id="10" creationId="{771C8FDA-E9F2-4524-B5AA-5CCE2A0125D5}"/>
          </ac:spMkLst>
        </pc:spChg>
        <pc:spChg chg="add mod">
          <ac:chgData name="Takehara Kazuyo" userId="6c1305eccc517997" providerId="LiveId" clId="{11C6C905-CE2B-49D4-BB7C-C8456B744AB6}" dt="2021-07-22T05:55:32.699" v="532" actId="20577"/>
          <ac:spMkLst>
            <pc:docMk/>
            <pc:sldMk cId="1218935" sldId="300"/>
            <ac:spMk id="11" creationId="{588838B5-ECEB-4511-9162-56BB4D057FB4}"/>
          </ac:spMkLst>
        </pc:spChg>
        <pc:spChg chg="add mod">
          <ac:chgData name="Takehara Kazuyo" userId="6c1305eccc517997" providerId="LiveId" clId="{11C6C905-CE2B-49D4-BB7C-C8456B744AB6}" dt="2021-07-22T05:55:12.760" v="526" actId="14100"/>
          <ac:spMkLst>
            <pc:docMk/>
            <pc:sldMk cId="1218935" sldId="300"/>
            <ac:spMk id="12" creationId="{B95F6EEE-FCC4-4E08-9882-81C332490878}"/>
          </ac:spMkLst>
        </pc:spChg>
        <pc:picChg chg="add mod ord">
          <ac:chgData name="Takehara Kazuyo" userId="6c1305eccc517997" providerId="LiveId" clId="{11C6C905-CE2B-49D4-BB7C-C8456B744AB6}" dt="2021-07-22T05:53:30.125" v="467" actId="1076"/>
          <ac:picMkLst>
            <pc:docMk/>
            <pc:sldMk cId="1218935" sldId="300"/>
            <ac:picMk id="3" creationId="{A57732D1-10F5-4265-94A3-4DC02F6BD308}"/>
          </ac:picMkLst>
        </pc:picChg>
        <pc:picChg chg="add mod">
          <ac:chgData name="Takehara Kazuyo" userId="6c1305eccc517997" providerId="LiveId" clId="{11C6C905-CE2B-49D4-BB7C-C8456B744AB6}" dt="2021-07-22T05:53:18.011" v="426" actId="1076"/>
          <ac:picMkLst>
            <pc:docMk/>
            <pc:sldMk cId="1218935" sldId="300"/>
            <ac:picMk id="4" creationId="{E5F2E140-3AE0-4862-97EC-C5E387F040E7}"/>
          </ac:picMkLst>
        </pc:picChg>
      </pc:sldChg>
      <pc:sldChg chg="addSp delSp modSp add mod">
        <pc:chgData name="Takehara Kazuyo" userId="6c1305eccc517997" providerId="LiveId" clId="{11C6C905-CE2B-49D4-BB7C-C8456B744AB6}" dt="2021-07-22T05:57:26.294" v="549" actId="12788"/>
        <pc:sldMkLst>
          <pc:docMk/>
          <pc:sldMk cId="2221621556" sldId="301"/>
        </pc:sldMkLst>
        <pc:picChg chg="del">
          <ac:chgData name="Takehara Kazuyo" userId="6c1305eccc517997" providerId="LiveId" clId="{11C6C905-CE2B-49D4-BB7C-C8456B744AB6}" dt="2021-07-22T05:56:12.650" v="539" actId="478"/>
          <ac:picMkLst>
            <pc:docMk/>
            <pc:sldMk cId="2221621556" sldId="301"/>
            <ac:picMk id="3" creationId="{C2E1B187-0C84-42E6-A37A-C39AF93166C4}"/>
          </ac:picMkLst>
        </pc:picChg>
        <pc:picChg chg="add mod modCrop">
          <ac:chgData name="Takehara Kazuyo" userId="6c1305eccc517997" providerId="LiveId" clId="{11C6C905-CE2B-49D4-BB7C-C8456B744AB6}" dt="2021-07-22T05:57:26.294" v="549" actId="12788"/>
          <ac:picMkLst>
            <pc:docMk/>
            <pc:sldMk cId="2221621556" sldId="301"/>
            <ac:picMk id="4" creationId="{0B06B294-DF02-4F03-9726-82C2C635E970}"/>
          </ac:picMkLst>
        </pc:picChg>
      </pc:sldChg>
      <pc:sldChg chg="addSp modSp add mod">
        <pc:chgData name="Takehara Kazuyo" userId="6c1305eccc517997" providerId="LiveId" clId="{11C6C905-CE2B-49D4-BB7C-C8456B744AB6}" dt="2021-07-22T05:57:35.962" v="552" actId="12788"/>
        <pc:sldMkLst>
          <pc:docMk/>
          <pc:sldMk cId="1647627812" sldId="302"/>
        </pc:sldMkLst>
        <pc:picChg chg="add mod modCrop">
          <ac:chgData name="Takehara Kazuyo" userId="6c1305eccc517997" providerId="LiveId" clId="{11C6C905-CE2B-49D4-BB7C-C8456B744AB6}" dt="2021-07-22T05:57:35.962" v="552" actId="12788"/>
          <ac:picMkLst>
            <pc:docMk/>
            <pc:sldMk cId="1647627812" sldId="302"/>
            <ac:picMk id="3" creationId="{B5B1E390-2CFB-4918-BA1D-E2887E53F87A}"/>
          </ac:picMkLst>
        </pc:picChg>
      </pc:sldChg>
      <pc:sldChg chg="addSp modSp add mod">
        <pc:chgData name="Takehara Kazuyo" userId="6c1305eccc517997" providerId="LiveId" clId="{11C6C905-CE2B-49D4-BB7C-C8456B744AB6}" dt="2021-07-22T06:04:46.189" v="609" actId="1076"/>
        <pc:sldMkLst>
          <pc:docMk/>
          <pc:sldMk cId="436792963" sldId="306"/>
        </pc:sldMkLst>
        <pc:picChg chg="mod modCrop">
          <ac:chgData name="Takehara Kazuyo" userId="6c1305eccc517997" providerId="LiveId" clId="{11C6C905-CE2B-49D4-BB7C-C8456B744AB6}" dt="2021-07-22T06:04:46.189" v="609" actId="1076"/>
          <ac:picMkLst>
            <pc:docMk/>
            <pc:sldMk cId="436792963" sldId="306"/>
            <ac:picMk id="3" creationId="{49A27F38-4546-49B8-87DF-D397ACF014C7}"/>
          </ac:picMkLst>
        </pc:picChg>
        <pc:picChg chg="add mod modCrop">
          <ac:chgData name="Takehara Kazuyo" userId="6c1305eccc517997" providerId="LiveId" clId="{11C6C905-CE2B-49D4-BB7C-C8456B744AB6}" dt="2021-07-22T06:04:43.771" v="608" actId="1076"/>
          <ac:picMkLst>
            <pc:docMk/>
            <pc:sldMk cId="436792963" sldId="306"/>
            <ac:picMk id="4" creationId="{1B8E0C6C-DA4F-489D-803F-36D6A22907AA}"/>
          </ac:picMkLst>
        </pc:picChg>
      </pc:sldChg>
      <pc:sldChg chg="addSp delSp modSp add mod">
        <pc:chgData name="Takehara Kazuyo" userId="6c1305eccc517997" providerId="LiveId" clId="{11C6C905-CE2B-49D4-BB7C-C8456B744AB6}" dt="2021-07-22T06:03:35.093" v="595" actId="1076"/>
        <pc:sldMkLst>
          <pc:docMk/>
          <pc:sldMk cId="3374491985" sldId="307"/>
        </pc:sldMkLst>
        <pc:spChg chg="del mod">
          <ac:chgData name="Takehara Kazuyo" userId="6c1305eccc517997" providerId="LiveId" clId="{11C6C905-CE2B-49D4-BB7C-C8456B744AB6}" dt="2021-07-22T06:03:08.597" v="590" actId="478"/>
          <ac:spMkLst>
            <pc:docMk/>
            <pc:sldMk cId="3374491985" sldId="307"/>
            <ac:spMk id="4" creationId="{57B6749F-ADB9-4B3D-AE33-417C55893975}"/>
          </ac:spMkLst>
        </pc:spChg>
        <pc:spChg chg="add mod">
          <ac:chgData name="Takehara Kazuyo" userId="6c1305eccc517997" providerId="LiveId" clId="{11C6C905-CE2B-49D4-BB7C-C8456B744AB6}" dt="2021-07-22T06:02:59.734" v="589" actId="1076"/>
          <ac:spMkLst>
            <pc:docMk/>
            <pc:sldMk cId="3374491985" sldId="307"/>
            <ac:spMk id="8" creationId="{440F5078-E61D-47CC-BFC5-63F284B33DE4}"/>
          </ac:spMkLst>
        </pc:spChg>
        <pc:picChg chg="mod modCrop">
          <ac:chgData name="Takehara Kazuyo" userId="6c1305eccc517997" providerId="LiveId" clId="{11C6C905-CE2B-49D4-BB7C-C8456B744AB6}" dt="2021-07-22T06:03:15.115" v="591" actId="732"/>
          <ac:picMkLst>
            <pc:docMk/>
            <pc:sldMk cId="3374491985" sldId="307"/>
            <ac:picMk id="3" creationId="{49A27F38-4546-49B8-87DF-D397ACF014C7}"/>
          </ac:picMkLst>
        </pc:picChg>
        <pc:picChg chg="mod">
          <ac:chgData name="Takehara Kazuyo" userId="6c1305eccc517997" providerId="LiveId" clId="{11C6C905-CE2B-49D4-BB7C-C8456B744AB6}" dt="2021-07-22T06:03:35.093" v="595" actId="1076"/>
          <ac:picMkLst>
            <pc:docMk/>
            <pc:sldMk cId="3374491985" sldId="307"/>
            <ac:picMk id="5" creationId="{94DB7E89-3777-4E62-9D3D-4C40EAFE5F14}"/>
          </ac:picMkLst>
        </pc:picChg>
        <pc:picChg chg="mod">
          <ac:chgData name="Takehara Kazuyo" userId="6c1305eccc517997" providerId="LiveId" clId="{11C6C905-CE2B-49D4-BB7C-C8456B744AB6}" dt="2021-07-22T06:03:35.093" v="595" actId="1076"/>
          <ac:picMkLst>
            <pc:docMk/>
            <pc:sldMk cId="3374491985" sldId="307"/>
            <ac:picMk id="6" creationId="{01715D94-A801-466D-90F3-B79C39D5AF41}"/>
          </ac:picMkLst>
        </pc:picChg>
        <pc:picChg chg="add mod">
          <ac:chgData name="Takehara Kazuyo" userId="6c1305eccc517997" providerId="LiveId" clId="{11C6C905-CE2B-49D4-BB7C-C8456B744AB6}" dt="2021-07-22T06:02:59.734" v="589" actId="1076"/>
          <ac:picMkLst>
            <pc:docMk/>
            <pc:sldMk cId="3374491985" sldId="307"/>
            <ac:picMk id="7" creationId="{354C2783-DD00-4169-95EB-C59B27FD49A9}"/>
          </ac:picMkLst>
        </pc:picChg>
        <pc:picChg chg="add mod modCrop">
          <ac:chgData name="Takehara Kazuyo" userId="6c1305eccc517997" providerId="LiveId" clId="{11C6C905-CE2B-49D4-BB7C-C8456B744AB6}" dt="2021-07-22T06:03:32.023" v="594" actId="1076"/>
          <ac:picMkLst>
            <pc:docMk/>
            <pc:sldMk cId="3374491985" sldId="307"/>
            <ac:picMk id="9" creationId="{566CCE50-16BE-45AF-8717-0C805BF41D23}"/>
          </ac:picMkLst>
        </pc:picChg>
      </pc:sldChg>
      <pc:sldChg chg="addSp delSp modSp add mod delAnim modAnim">
        <pc:chgData name="Takehara Kazuyo" userId="6c1305eccc517997" providerId="LiveId" clId="{11C6C905-CE2B-49D4-BB7C-C8456B744AB6}" dt="2021-07-22T06:31:40.120" v="875" actId="21"/>
        <pc:sldMkLst>
          <pc:docMk/>
          <pc:sldMk cId="325077626" sldId="308"/>
        </pc:sldMkLst>
        <pc:picChg chg="add mod modCrop">
          <ac:chgData name="Takehara Kazuyo" userId="6c1305eccc517997" providerId="LiveId" clId="{11C6C905-CE2B-49D4-BB7C-C8456B744AB6}" dt="2021-07-22T06:30:09.987" v="856" actId="1076"/>
          <ac:picMkLst>
            <pc:docMk/>
            <pc:sldMk cId="325077626" sldId="308"/>
            <ac:picMk id="3" creationId="{764845D1-9262-4AB0-BD9C-83DAA2A23000}"/>
          </ac:picMkLst>
        </pc:picChg>
        <pc:picChg chg="add del mod">
          <ac:chgData name="Takehara Kazuyo" userId="6c1305eccc517997" providerId="LiveId" clId="{11C6C905-CE2B-49D4-BB7C-C8456B744AB6}" dt="2021-07-22T06:31:40.120" v="875" actId="21"/>
          <ac:picMkLst>
            <pc:docMk/>
            <pc:sldMk cId="325077626" sldId="308"/>
            <ac:picMk id="4" creationId="{7AD077B8-9D7D-46E2-8733-EBE60DBE2C9D}"/>
          </ac:picMkLst>
        </pc:picChg>
        <pc:picChg chg="add del mod">
          <ac:chgData name="Takehara Kazuyo" userId="6c1305eccc517997" providerId="LiveId" clId="{11C6C905-CE2B-49D4-BB7C-C8456B744AB6}" dt="2021-07-22T06:31:40.120" v="875" actId="21"/>
          <ac:picMkLst>
            <pc:docMk/>
            <pc:sldMk cId="325077626" sldId="308"/>
            <ac:picMk id="5" creationId="{32CEFD46-CEFC-48C2-BC8F-480E1648EDF7}"/>
          </ac:picMkLst>
        </pc:picChg>
        <pc:picChg chg="add mod">
          <ac:chgData name="Takehara Kazuyo" userId="6c1305eccc517997" providerId="LiveId" clId="{11C6C905-CE2B-49D4-BB7C-C8456B744AB6}" dt="2021-07-22T06:31:33.900" v="874" actId="1076"/>
          <ac:picMkLst>
            <pc:docMk/>
            <pc:sldMk cId="325077626" sldId="308"/>
            <ac:picMk id="6" creationId="{7FF61F4B-D4D5-4213-AF5A-59A51E46B954}"/>
          </ac:picMkLst>
        </pc:picChg>
        <pc:picChg chg="add del mod">
          <ac:chgData name="Takehara Kazuyo" userId="6c1305eccc517997" providerId="LiveId" clId="{11C6C905-CE2B-49D4-BB7C-C8456B744AB6}" dt="2021-07-22T06:31:40.120" v="875" actId="21"/>
          <ac:picMkLst>
            <pc:docMk/>
            <pc:sldMk cId="325077626" sldId="308"/>
            <ac:picMk id="7" creationId="{FA275369-CD2C-4563-B017-5B92024F2CFA}"/>
          </ac:picMkLst>
        </pc:picChg>
      </pc:sldChg>
      <pc:sldChg chg="addSp delSp modSp add mod replId delAnim modAnim">
        <pc:chgData name="Takehara Kazuyo" userId="6c1305eccc517997" providerId="LiveId" clId="{11C6C905-CE2B-49D4-BB7C-C8456B744AB6}" dt="2021-07-22T06:31:59.080" v="881" actId="21"/>
        <pc:sldMkLst>
          <pc:docMk/>
          <pc:sldMk cId="2330421852" sldId="309"/>
        </pc:sldMkLst>
        <pc:picChg chg="add mod modCrop">
          <ac:chgData name="Takehara Kazuyo" userId="6c1305eccc517997" providerId="LiveId" clId="{11C6C905-CE2B-49D4-BB7C-C8456B744AB6}" dt="2021-07-22T06:31:00.810" v="867" actId="1076"/>
          <ac:picMkLst>
            <pc:docMk/>
            <pc:sldMk cId="2330421852" sldId="309"/>
            <ac:picMk id="3" creationId="{8E7EAA5F-1624-4AFF-BC7C-E08ED1851D7F}"/>
          </ac:picMkLst>
        </pc:picChg>
        <pc:picChg chg="add mod">
          <ac:chgData name="Takehara Kazuyo" userId="6c1305eccc517997" providerId="LiveId" clId="{11C6C905-CE2B-49D4-BB7C-C8456B744AB6}" dt="2021-07-22T06:31:52.449" v="880" actId="1076"/>
          <ac:picMkLst>
            <pc:docMk/>
            <pc:sldMk cId="2330421852" sldId="309"/>
            <ac:picMk id="4" creationId="{4D227A65-93C2-422C-9A03-5BEE1515A86F}"/>
          </ac:picMkLst>
        </pc:picChg>
        <pc:picChg chg="add del mod">
          <ac:chgData name="Takehara Kazuyo" userId="6c1305eccc517997" providerId="LiveId" clId="{11C6C905-CE2B-49D4-BB7C-C8456B744AB6}" dt="2021-07-22T06:31:59.080" v="881" actId="21"/>
          <ac:picMkLst>
            <pc:docMk/>
            <pc:sldMk cId="2330421852" sldId="309"/>
            <ac:picMk id="5" creationId="{5560BDB4-5097-4E1B-941A-876817459735}"/>
          </ac:picMkLst>
        </pc:picChg>
      </pc:sldChg>
      <pc:sldChg chg="addSp delSp modSp add mod replId delAnim modAnim">
        <pc:chgData name="Takehara Kazuyo" userId="6c1305eccc517997" providerId="LiveId" clId="{11C6C905-CE2B-49D4-BB7C-C8456B744AB6}" dt="2021-07-22T06:33:57.675" v="898"/>
        <pc:sldMkLst>
          <pc:docMk/>
          <pc:sldMk cId="3967446370" sldId="310"/>
        </pc:sldMkLst>
        <pc:picChg chg="add mod modCrop">
          <ac:chgData name="Takehara Kazuyo" userId="6c1305eccc517997" providerId="LiveId" clId="{11C6C905-CE2B-49D4-BB7C-C8456B744AB6}" dt="2021-07-22T06:33:06.736" v="893" actId="1076"/>
          <ac:picMkLst>
            <pc:docMk/>
            <pc:sldMk cId="3967446370" sldId="310"/>
            <ac:picMk id="3" creationId="{6D5B7E75-6484-46CE-AAAE-4B21BF3DB700}"/>
          </ac:picMkLst>
        </pc:picChg>
        <pc:picChg chg="add del mod">
          <ac:chgData name="Takehara Kazuyo" userId="6c1305eccc517997" providerId="LiveId" clId="{11C6C905-CE2B-49D4-BB7C-C8456B744AB6}" dt="2021-07-22T06:33:27.610" v="895" actId="478"/>
          <ac:picMkLst>
            <pc:docMk/>
            <pc:sldMk cId="3967446370" sldId="310"/>
            <ac:picMk id="4" creationId="{6B5E663F-BCF2-42A2-80C8-58C74A70EF6D}"/>
          </ac:picMkLst>
        </pc:picChg>
        <pc:picChg chg="add mod">
          <ac:chgData name="Takehara Kazuyo" userId="6c1305eccc517997" providerId="LiveId" clId="{11C6C905-CE2B-49D4-BB7C-C8456B744AB6}" dt="2021-07-22T06:33:48.914" v="897" actId="1076"/>
          <ac:picMkLst>
            <pc:docMk/>
            <pc:sldMk cId="3967446370" sldId="310"/>
            <ac:picMk id="5" creationId="{1E938241-69E0-4C10-B709-677EBA8714BD}"/>
          </ac:picMkLst>
        </pc:picChg>
      </pc:sldChg>
      <pc:sldChg chg="addSp modSp add mod replId modAnim">
        <pc:chgData name="Takehara Kazuyo" userId="6c1305eccc517997" providerId="LiveId" clId="{11C6C905-CE2B-49D4-BB7C-C8456B744AB6}" dt="2021-07-22T06:51:39.176" v="1114"/>
        <pc:sldMkLst>
          <pc:docMk/>
          <pc:sldMk cId="1143587327" sldId="311"/>
        </pc:sldMkLst>
        <pc:picChg chg="add mod modCrop">
          <ac:chgData name="Takehara Kazuyo" userId="6c1305eccc517997" providerId="LiveId" clId="{11C6C905-CE2B-49D4-BB7C-C8456B744AB6}" dt="2021-07-22T06:51:13.600" v="1111" actId="12788"/>
          <ac:picMkLst>
            <pc:docMk/>
            <pc:sldMk cId="1143587327" sldId="311"/>
            <ac:picMk id="3" creationId="{4DC54BB7-1D64-439E-A558-7D3BE4C5E5BC}"/>
          </ac:picMkLst>
        </pc:picChg>
        <pc:picChg chg="add mod">
          <ac:chgData name="Takehara Kazuyo" userId="6c1305eccc517997" providerId="LiveId" clId="{11C6C905-CE2B-49D4-BB7C-C8456B744AB6}" dt="2021-07-22T06:51:30.552" v="1113" actId="1076"/>
          <ac:picMkLst>
            <pc:docMk/>
            <pc:sldMk cId="1143587327" sldId="311"/>
            <ac:picMk id="4" creationId="{A2A0F4EC-B6E5-495D-9134-2BA166A47398}"/>
          </ac:picMkLst>
        </pc:picChg>
      </pc:sldChg>
      <pc:sldChg chg="addSp delSp modSp mod delAnim modAnim">
        <pc:chgData name="Takehara Kazuyo" userId="6c1305eccc517997" providerId="LiveId" clId="{11C6C905-CE2B-49D4-BB7C-C8456B744AB6}" dt="2021-07-22T10:06:43.760" v="1934" actId="1076"/>
        <pc:sldMkLst>
          <pc:docMk/>
          <pc:sldMk cId="859264673" sldId="312"/>
        </pc:sldMkLst>
        <pc:spChg chg="add mod ord">
          <ac:chgData name="Takehara Kazuyo" userId="6c1305eccc517997" providerId="LiveId" clId="{11C6C905-CE2B-49D4-BB7C-C8456B744AB6}" dt="2021-07-22T10:06:43.760" v="1934" actId="1076"/>
          <ac:spMkLst>
            <pc:docMk/>
            <pc:sldMk cId="859264673" sldId="312"/>
            <ac:spMk id="2" creationId="{ECAA968B-0DD7-4673-BEE2-E0A7EFE0918C}"/>
          </ac:spMkLst>
        </pc:spChg>
        <pc:spChg chg="add del mod">
          <ac:chgData name="Takehara Kazuyo" userId="6c1305eccc517997" providerId="LiveId" clId="{11C6C905-CE2B-49D4-BB7C-C8456B744AB6}" dt="2021-07-22T10:06:00.363" v="1928" actId="478"/>
          <ac:spMkLst>
            <pc:docMk/>
            <pc:sldMk cId="859264673" sldId="312"/>
            <ac:spMk id="10" creationId="{3780BA37-7FA6-467E-B543-3A05AB7C4913}"/>
          </ac:spMkLst>
        </pc:spChg>
        <pc:spChg chg="add mod ord">
          <ac:chgData name="Takehara Kazuyo" userId="6c1305eccc517997" providerId="LiveId" clId="{11C6C905-CE2B-49D4-BB7C-C8456B744AB6}" dt="2021-07-22T10:06:37.233" v="1933" actId="1076"/>
          <ac:spMkLst>
            <pc:docMk/>
            <pc:sldMk cId="859264673" sldId="312"/>
            <ac:spMk id="14" creationId="{93045EE7-0E18-44FA-91E3-3F4D5D02CBEA}"/>
          </ac:spMkLst>
        </pc:spChg>
        <pc:spChg chg="add del mod">
          <ac:chgData name="Takehara Kazuyo" userId="6c1305eccc517997" providerId="LiveId" clId="{11C6C905-CE2B-49D4-BB7C-C8456B744AB6}" dt="2021-07-22T10:06:00.363" v="1928" actId="478"/>
          <ac:spMkLst>
            <pc:docMk/>
            <pc:sldMk cId="859264673" sldId="312"/>
            <ac:spMk id="15" creationId="{E42C04B1-8D19-47CD-9525-9D4AA65DACC7}"/>
          </ac:spMkLst>
        </pc:spChg>
        <pc:spChg chg="mod">
          <ac:chgData name="Takehara Kazuyo" userId="6c1305eccc517997" providerId="LiveId" clId="{11C6C905-CE2B-49D4-BB7C-C8456B744AB6}" dt="2021-07-22T06:16:36.682" v="694" actId="1076"/>
          <ac:spMkLst>
            <pc:docMk/>
            <pc:sldMk cId="859264673" sldId="312"/>
            <ac:spMk id="21" creationId="{7301CD19-1B64-46D0-AEF3-72CC8CA8EEDB}"/>
          </ac:spMkLst>
        </pc:spChg>
        <pc:picChg chg="add del mod modCrop">
          <ac:chgData name="Takehara Kazuyo" userId="6c1305eccc517997" providerId="LiveId" clId="{11C6C905-CE2B-49D4-BB7C-C8456B744AB6}" dt="2021-07-22T10:06:06.772" v="1929" actId="478"/>
          <ac:picMkLst>
            <pc:docMk/>
            <pc:sldMk cId="859264673" sldId="312"/>
            <ac:picMk id="3" creationId="{CC3E5E74-CB23-49BA-BF73-A1CD077C606A}"/>
          </ac:picMkLst>
        </pc:picChg>
        <pc:picChg chg="add del mod">
          <ac:chgData name="Takehara Kazuyo" userId="6c1305eccc517997" providerId="LiveId" clId="{11C6C905-CE2B-49D4-BB7C-C8456B744AB6}" dt="2021-07-22T06:14:56.791" v="680" actId="478"/>
          <ac:picMkLst>
            <pc:docMk/>
            <pc:sldMk cId="859264673" sldId="312"/>
            <ac:picMk id="4" creationId="{7679AAC7-D661-4D79-A909-653013586971}"/>
          </ac:picMkLst>
        </pc:picChg>
        <pc:picChg chg="add del mod modCrop">
          <ac:chgData name="Takehara Kazuyo" userId="6c1305eccc517997" providerId="LiveId" clId="{11C6C905-CE2B-49D4-BB7C-C8456B744AB6}" dt="2021-07-22T10:06:06.772" v="1929" actId="478"/>
          <ac:picMkLst>
            <pc:docMk/>
            <pc:sldMk cId="859264673" sldId="312"/>
            <ac:picMk id="5" creationId="{7E00F541-9E38-4B3B-8767-756BE645FCD6}"/>
          </ac:picMkLst>
        </pc:picChg>
        <pc:picChg chg="add del mod">
          <ac:chgData name="Takehara Kazuyo" userId="6c1305eccc517997" providerId="LiveId" clId="{11C6C905-CE2B-49D4-BB7C-C8456B744AB6}" dt="2021-07-22T10:06:06.772" v="1929" actId="478"/>
          <ac:picMkLst>
            <pc:docMk/>
            <pc:sldMk cId="859264673" sldId="312"/>
            <ac:picMk id="6" creationId="{7AA20538-5C8C-43BE-8EAA-F4E49EA32E38}"/>
          </ac:picMkLst>
        </pc:picChg>
        <pc:picChg chg="add del mod">
          <ac:chgData name="Takehara Kazuyo" userId="6c1305eccc517997" providerId="LiveId" clId="{11C6C905-CE2B-49D4-BB7C-C8456B744AB6}" dt="2021-07-22T10:06:00.363" v="1928" actId="478"/>
          <ac:picMkLst>
            <pc:docMk/>
            <pc:sldMk cId="859264673" sldId="312"/>
            <ac:picMk id="7" creationId="{5A580174-9D37-4E1C-BE9C-2EB67E3607C5}"/>
          </ac:picMkLst>
        </pc:picChg>
        <pc:picChg chg="add del mod">
          <ac:chgData name="Takehara Kazuyo" userId="6c1305eccc517997" providerId="LiveId" clId="{11C6C905-CE2B-49D4-BB7C-C8456B744AB6}" dt="2021-07-22T06:14:34.755" v="677" actId="478"/>
          <ac:picMkLst>
            <pc:docMk/>
            <pc:sldMk cId="859264673" sldId="312"/>
            <ac:picMk id="8" creationId="{1137175C-6BAC-46E9-9D9F-F30E1CB40E5D}"/>
          </ac:picMkLst>
        </pc:picChg>
        <pc:picChg chg="add del mod modCrop">
          <ac:chgData name="Takehara Kazuyo" userId="6c1305eccc517997" providerId="LiveId" clId="{11C6C905-CE2B-49D4-BB7C-C8456B744AB6}" dt="2021-07-22T10:06:06.772" v="1929" actId="478"/>
          <ac:picMkLst>
            <pc:docMk/>
            <pc:sldMk cId="859264673" sldId="312"/>
            <ac:picMk id="11" creationId="{7AC97B67-1807-4022-87AA-4339C597EC11}"/>
          </ac:picMkLst>
        </pc:picChg>
        <pc:picChg chg="add del">
          <ac:chgData name="Takehara Kazuyo" userId="6c1305eccc517997" providerId="LiveId" clId="{11C6C905-CE2B-49D4-BB7C-C8456B744AB6}" dt="2021-07-22T06:21:35.973" v="784" actId="22"/>
          <ac:picMkLst>
            <pc:docMk/>
            <pc:sldMk cId="859264673" sldId="312"/>
            <ac:picMk id="12" creationId="{D8BF46EE-573B-400C-BC4E-931C2571C97A}"/>
          </ac:picMkLst>
        </pc:picChg>
        <pc:picChg chg="add mod">
          <ac:chgData name="Takehara Kazuyo" userId="6c1305eccc517997" providerId="LiveId" clId="{11C6C905-CE2B-49D4-BB7C-C8456B744AB6}" dt="2021-07-22T10:06:15.161" v="1930"/>
          <ac:picMkLst>
            <pc:docMk/>
            <pc:sldMk cId="859264673" sldId="312"/>
            <ac:picMk id="16" creationId="{DC093C95-5BFF-4C7A-A717-4FC839DE8739}"/>
          </ac:picMkLst>
        </pc:picChg>
        <pc:picChg chg="add mod">
          <ac:chgData name="Takehara Kazuyo" userId="6c1305eccc517997" providerId="LiveId" clId="{11C6C905-CE2B-49D4-BB7C-C8456B744AB6}" dt="2021-07-22T10:06:15.161" v="1930"/>
          <ac:picMkLst>
            <pc:docMk/>
            <pc:sldMk cId="859264673" sldId="312"/>
            <ac:picMk id="17" creationId="{59BE61E8-2CE7-4E9E-BC54-E309D0635D15}"/>
          </ac:picMkLst>
        </pc:picChg>
        <pc:picChg chg="add mod">
          <ac:chgData name="Takehara Kazuyo" userId="6c1305eccc517997" providerId="LiveId" clId="{11C6C905-CE2B-49D4-BB7C-C8456B744AB6}" dt="2021-07-22T10:06:15.161" v="1930"/>
          <ac:picMkLst>
            <pc:docMk/>
            <pc:sldMk cId="859264673" sldId="312"/>
            <ac:picMk id="18" creationId="{DE40D737-8B3C-42D8-8E31-840CFD6D5B32}"/>
          </ac:picMkLst>
        </pc:picChg>
        <pc:picChg chg="add mod">
          <ac:chgData name="Takehara Kazuyo" userId="6c1305eccc517997" providerId="LiveId" clId="{11C6C905-CE2B-49D4-BB7C-C8456B744AB6}" dt="2021-07-22T10:06:15.161" v="1930"/>
          <ac:picMkLst>
            <pc:docMk/>
            <pc:sldMk cId="859264673" sldId="312"/>
            <ac:picMk id="19" creationId="{7BDDDA89-C551-4E64-9A24-2070C72BFF0F}"/>
          </ac:picMkLst>
        </pc:picChg>
      </pc:sldChg>
      <pc:sldChg chg="addSp delSp modSp add mod delAnim modAnim">
        <pc:chgData name="Takehara Kazuyo" userId="6c1305eccc517997" providerId="LiveId" clId="{11C6C905-CE2B-49D4-BB7C-C8456B744AB6}" dt="2021-07-22T10:09:56.774" v="1961" actId="1076"/>
        <pc:sldMkLst>
          <pc:docMk/>
          <pc:sldMk cId="224155049" sldId="313"/>
        </pc:sldMkLst>
        <pc:spChg chg="del">
          <ac:chgData name="Takehara Kazuyo" userId="6c1305eccc517997" providerId="LiveId" clId="{11C6C905-CE2B-49D4-BB7C-C8456B744AB6}" dt="2021-07-22T06:19:12.321" v="761" actId="478"/>
          <ac:spMkLst>
            <pc:docMk/>
            <pc:sldMk cId="224155049" sldId="313"/>
            <ac:spMk id="2" creationId="{ECAA968B-0DD7-4673-BEE2-E0A7EFE0918C}"/>
          </ac:spMkLst>
        </pc:spChg>
        <pc:spChg chg="del">
          <ac:chgData name="Takehara Kazuyo" userId="6c1305eccc517997" providerId="LiveId" clId="{11C6C905-CE2B-49D4-BB7C-C8456B744AB6}" dt="2021-07-22T06:19:12.321" v="761" actId="478"/>
          <ac:spMkLst>
            <pc:docMk/>
            <pc:sldMk cId="224155049" sldId="313"/>
            <ac:spMk id="10" creationId="{3780BA37-7FA6-467E-B543-3A05AB7C4913}"/>
          </ac:spMkLst>
        </pc:spChg>
        <pc:spChg chg="add mod ord">
          <ac:chgData name="Takehara Kazuyo" userId="6c1305eccc517997" providerId="LiveId" clId="{11C6C905-CE2B-49D4-BB7C-C8456B744AB6}" dt="2021-07-22T10:09:47.784" v="1960" actId="1076"/>
          <ac:spMkLst>
            <pc:docMk/>
            <pc:sldMk cId="224155049" sldId="313"/>
            <ac:spMk id="17" creationId="{DAB87083-34EC-49F5-8CA2-E490A753B1DB}"/>
          </ac:spMkLst>
        </pc:spChg>
        <pc:spChg chg="add del mod">
          <ac:chgData name="Takehara Kazuyo" userId="6c1305eccc517997" providerId="LiveId" clId="{11C6C905-CE2B-49D4-BB7C-C8456B744AB6}" dt="2021-07-22T10:09:05.083" v="1955" actId="478"/>
          <ac:spMkLst>
            <pc:docMk/>
            <pc:sldMk cId="224155049" sldId="313"/>
            <ac:spMk id="18" creationId="{15A450E0-CED7-45A1-8093-2AB09E114823}"/>
          </ac:spMkLst>
        </pc:spChg>
        <pc:spChg chg="add mod ord">
          <ac:chgData name="Takehara Kazuyo" userId="6c1305eccc517997" providerId="LiveId" clId="{11C6C905-CE2B-49D4-BB7C-C8456B744AB6}" dt="2021-07-22T10:09:56.774" v="1961" actId="1076"/>
          <ac:spMkLst>
            <pc:docMk/>
            <pc:sldMk cId="224155049" sldId="313"/>
            <ac:spMk id="19" creationId="{3325293A-07EC-4CB4-8705-1A8AA2CB5F46}"/>
          </ac:spMkLst>
        </pc:spChg>
        <pc:spChg chg="add del mod">
          <ac:chgData name="Takehara Kazuyo" userId="6c1305eccc517997" providerId="LiveId" clId="{11C6C905-CE2B-49D4-BB7C-C8456B744AB6}" dt="2021-07-22T10:09:05.083" v="1955" actId="478"/>
          <ac:spMkLst>
            <pc:docMk/>
            <pc:sldMk cId="224155049" sldId="313"/>
            <ac:spMk id="20" creationId="{32E8BAB6-D1F9-4A9B-B40A-10EE8B9EF8FD}"/>
          </ac:spMkLst>
        </pc:spChg>
        <pc:picChg chg="del">
          <ac:chgData name="Takehara Kazuyo" userId="6c1305eccc517997" providerId="LiveId" clId="{11C6C905-CE2B-49D4-BB7C-C8456B744AB6}" dt="2021-07-22T06:19:12.321" v="761" actId="478"/>
          <ac:picMkLst>
            <pc:docMk/>
            <pc:sldMk cId="224155049" sldId="313"/>
            <ac:picMk id="3" creationId="{CC3E5E74-CB23-49BA-BF73-A1CD077C606A}"/>
          </ac:picMkLst>
        </pc:picChg>
        <pc:picChg chg="del">
          <ac:chgData name="Takehara Kazuyo" userId="6c1305eccc517997" providerId="LiveId" clId="{11C6C905-CE2B-49D4-BB7C-C8456B744AB6}" dt="2021-07-22T06:19:12.321" v="761" actId="478"/>
          <ac:picMkLst>
            <pc:docMk/>
            <pc:sldMk cId="224155049" sldId="313"/>
            <ac:picMk id="4" creationId="{7679AAC7-D661-4D79-A909-653013586971}"/>
          </ac:picMkLst>
        </pc:picChg>
        <pc:picChg chg="del mod modCrop">
          <ac:chgData name="Takehara Kazuyo" userId="6c1305eccc517997" providerId="LiveId" clId="{11C6C905-CE2B-49D4-BB7C-C8456B744AB6}" dt="2021-07-22T06:19:12.321" v="761" actId="478"/>
          <ac:picMkLst>
            <pc:docMk/>
            <pc:sldMk cId="224155049" sldId="313"/>
            <ac:picMk id="5" creationId="{7E00F541-9E38-4B3B-8767-756BE645FCD6}"/>
          </ac:picMkLst>
        </pc:picChg>
        <pc:picChg chg="del">
          <ac:chgData name="Takehara Kazuyo" userId="6c1305eccc517997" providerId="LiveId" clId="{11C6C905-CE2B-49D4-BB7C-C8456B744AB6}" dt="2021-07-22T06:19:17.391" v="762" actId="478"/>
          <ac:picMkLst>
            <pc:docMk/>
            <pc:sldMk cId="224155049" sldId="313"/>
            <ac:picMk id="6" creationId="{7AA20538-5C8C-43BE-8EAA-F4E49EA32E38}"/>
          </ac:picMkLst>
        </pc:picChg>
        <pc:picChg chg="del">
          <ac:chgData name="Takehara Kazuyo" userId="6c1305eccc517997" providerId="LiveId" clId="{11C6C905-CE2B-49D4-BB7C-C8456B744AB6}" dt="2021-07-22T06:19:17.391" v="762" actId="478"/>
          <ac:picMkLst>
            <pc:docMk/>
            <pc:sldMk cId="224155049" sldId="313"/>
            <ac:picMk id="7" creationId="{5A580174-9D37-4E1C-BE9C-2EB67E3607C5}"/>
          </ac:picMkLst>
        </pc:picChg>
        <pc:picChg chg="del">
          <ac:chgData name="Takehara Kazuyo" userId="6c1305eccc517997" providerId="LiveId" clId="{11C6C905-CE2B-49D4-BB7C-C8456B744AB6}" dt="2021-07-22T06:19:17.391" v="762" actId="478"/>
          <ac:picMkLst>
            <pc:docMk/>
            <pc:sldMk cId="224155049" sldId="313"/>
            <ac:picMk id="8" creationId="{1137175C-6BAC-46E9-9D9F-F30E1CB40E5D}"/>
          </ac:picMkLst>
        </pc:picChg>
        <pc:picChg chg="add del mod">
          <ac:chgData name="Takehara Kazuyo" userId="6c1305eccc517997" providerId="LiveId" clId="{11C6C905-CE2B-49D4-BB7C-C8456B744AB6}" dt="2021-07-22T10:09:11.912" v="1957" actId="478"/>
          <ac:picMkLst>
            <pc:docMk/>
            <pc:sldMk cId="224155049" sldId="313"/>
            <ac:picMk id="11" creationId="{989CB4C1-EE7D-40BA-B277-E845B99F880A}"/>
          </ac:picMkLst>
        </pc:picChg>
        <pc:picChg chg="add del mod">
          <ac:chgData name="Takehara Kazuyo" userId="6c1305eccc517997" providerId="LiveId" clId="{11C6C905-CE2B-49D4-BB7C-C8456B744AB6}" dt="2021-07-22T10:09:09.165" v="1956" actId="478"/>
          <ac:picMkLst>
            <pc:docMk/>
            <pc:sldMk cId="224155049" sldId="313"/>
            <ac:picMk id="12" creationId="{0967A0C3-B397-422A-BEE5-062AC897E203}"/>
          </ac:picMkLst>
        </pc:picChg>
        <pc:picChg chg="add del mod">
          <ac:chgData name="Takehara Kazuyo" userId="6c1305eccc517997" providerId="LiveId" clId="{11C6C905-CE2B-49D4-BB7C-C8456B744AB6}" dt="2021-07-22T10:09:09.165" v="1956" actId="478"/>
          <ac:picMkLst>
            <pc:docMk/>
            <pc:sldMk cId="224155049" sldId="313"/>
            <ac:picMk id="13" creationId="{B80C757F-17DA-4EE5-BD6D-BA83F1AC6338}"/>
          </ac:picMkLst>
        </pc:picChg>
        <pc:picChg chg="add del mod">
          <ac:chgData name="Takehara Kazuyo" userId="6c1305eccc517997" providerId="LiveId" clId="{11C6C905-CE2B-49D4-BB7C-C8456B744AB6}" dt="2021-07-22T10:09:05.083" v="1955" actId="478"/>
          <ac:picMkLst>
            <pc:docMk/>
            <pc:sldMk cId="224155049" sldId="313"/>
            <ac:picMk id="14" creationId="{144A83F4-8EDE-4D34-90DA-B47D272942DE}"/>
          </ac:picMkLst>
        </pc:picChg>
        <pc:picChg chg="add del mod">
          <ac:chgData name="Takehara Kazuyo" userId="6c1305eccc517997" providerId="LiveId" clId="{11C6C905-CE2B-49D4-BB7C-C8456B744AB6}" dt="2021-07-22T10:09:09.165" v="1956" actId="478"/>
          <ac:picMkLst>
            <pc:docMk/>
            <pc:sldMk cId="224155049" sldId="313"/>
            <ac:picMk id="15" creationId="{47E29E6B-6410-4E56-8028-BD8548E14164}"/>
          </ac:picMkLst>
        </pc:picChg>
        <pc:picChg chg="add del mod">
          <ac:chgData name="Takehara Kazuyo" userId="6c1305eccc517997" providerId="LiveId" clId="{11C6C905-CE2B-49D4-BB7C-C8456B744AB6}" dt="2021-07-22T10:09:05.083" v="1955" actId="478"/>
          <ac:picMkLst>
            <pc:docMk/>
            <pc:sldMk cId="224155049" sldId="313"/>
            <ac:picMk id="16" creationId="{54FE92F4-D4A5-4BED-B677-CA9B649C95DF}"/>
          </ac:picMkLst>
        </pc:picChg>
        <pc:picChg chg="add mod">
          <ac:chgData name="Takehara Kazuyo" userId="6c1305eccc517997" providerId="LiveId" clId="{11C6C905-CE2B-49D4-BB7C-C8456B744AB6}" dt="2021-07-22T10:09:17.636" v="1958"/>
          <ac:picMkLst>
            <pc:docMk/>
            <pc:sldMk cId="224155049" sldId="313"/>
            <ac:picMk id="22" creationId="{C5D95776-854A-4F06-B912-A9854E4E2665}"/>
          </ac:picMkLst>
        </pc:picChg>
        <pc:picChg chg="add mod">
          <ac:chgData name="Takehara Kazuyo" userId="6c1305eccc517997" providerId="LiveId" clId="{11C6C905-CE2B-49D4-BB7C-C8456B744AB6}" dt="2021-07-22T10:09:17.636" v="1958"/>
          <ac:picMkLst>
            <pc:docMk/>
            <pc:sldMk cId="224155049" sldId="313"/>
            <ac:picMk id="23" creationId="{F36C4166-11EC-42A5-8AB3-33DD3A63F746}"/>
          </ac:picMkLst>
        </pc:picChg>
        <pc:picChg chg="add mod">
          <ac:chgData name="Takehara Kazuyo" userId="6c1305eccc517997" providerId="LiveId" clId="{11C6C905-CE2B-49D4-BB7C-C8456B744AB6}" dt="2021-07-22T10:09:17.636" v="1958"/>
          <ac:picMkLst>
            <pc:docMk/>
            <pc:sldMk cId="224155049" sldId="313"/>
            <ac:picMk id="24" creationId="{9C35F96A-1966-48E3-9A7B-45F768F208F0}"/>
          </ac:picMkLst>
        </pc:picChg>
      </pc:sldChg>
      <pc:sldChg chg="modSp add mod">
        <pc:chgData name="Takehara Kazuyo" userId="6c1305eccc517997" providerId="LiveId" clId="{11C6C905-CE2B-49D4-BB7C-C8456B744AB6}" dt="2021-07-22T06:27:42.164" v="845" actId="1076"/>
        <pc:sldMkLst>
          <pc:docMk/>
          <pc:sldMk cId="2615471904" sldId="314"/>
        </pc:sldMkLst>
        <pc:picChg chg="mod modCrop">
          <ac:chgData name="Takehara Kazuyo" userId="6c1305eccc517997" providerId="LiveId" clId="{11C6C905-CE2B-49D4-BB7C-C8456B744AB6}" dt="2021-07-22T06:27:42.164" v="845" actId="1076"/>
          <ac:picMkLst>
            <pc:docMk/>
            <pc:sldMk cId="2615471904" sldId="314"/>
            <ac:picMk id="3" creationId="{C03BB528-7C53-4FCF-BFE3-40646FC41CE1}"/>
          </ac:picMkLst>
        </pc:picChg>
      </pc:sldChg>
      <pc:sldChg chg="addSp modSp mod modAnim">
        <pc:chgData name="Takehara Kazuyo" userId="6c1305eccc517997" providerId="LiveId" clId="{11C6C905-CE2B-49D4-BB7C-C8456B744AB6}" dt="2021-07-22T06:26:39.846" v="833" actId="20577"/>
        <pc:sldMkLst>
          <pc:docMk/>
          <pc:sldMk cId="1367865971" sldId="315"/>
        </pc:sldMkLst>
        <pc:spChg chg="add mod">
          <ac:chgData name="Takehara Kazuyo" userId="6c1305eccc517997" providerId="LiveId" clId="{11C6C905-CE2B-49D4-BB7C-C8456B744AB6}" dt="2021-07-22T06:26:09.347" v="823" actId="20577"/>
          <ac:spMkLst>
            <pc:docMk/>
            <pc:sldMk cId="1367865971" sldId="315"/>
            <ac:spMk id="8" creationId="{CCC61391-68E4-4CF8-9364-3094ABE6CDEA}"/>
          </ac:spMkLst>
        </pc:spChg>
        <pc:spChg chg="add mod">
          <ac:chgData name="Takehara Kazuyo" userId="6c1305eccc517997" providerId="LiveId" clId="{11C6C905-CE2B-49D4-BB7C-C8456B744AB6}" dt="2021-07-22T06:26:35.381" v="831" actId="20577"/>
          <ac:spMkLst>
            <pc:docMk/>
            <pc:sldMk cId="1367865971" sldId="315"/>
            <ac:spMk id="9" creationId="{755F5CAC-D8A5-4210-97DA-A120D4EE6222}"/>
          </ac:spMkLst>
        </pc:spChg>
        <pc:spChg chg="add mod">
          <ac:chgData name="Takehara Kazuyo" userId="6c1305eccc517997" providerId="LiveId" clId="{11C6C905-CE2B-49D4-BB7C-C8456B744AB6}" dt="2021-07-22T06:26:37.765" v="832" actId="20577"/>
          <ac:spMkLst>
            <pc:docMk/>
            <pc:sldMk cId="1367865971" sldId="315"/>
            <ac:spMk id="10" creationId="{9F36BFC0-72EA-4457-8709-07E5825DF130}"/>
          </ac:spMkLst>
        </pc:spChg>
        <pc:spChg chg="add mod">
          <ac:chgData name="Takehara Kazuyo" userId="6c1305eccc517997" providerId="LiveId" clId="{11C6C905-CE2B-49D4-BB7C-C8456B744AB6}" dt="2021-07-22T06:26:39.846" v="833" actId="20577"/>
          <ac:spMkLst>
            <pc:docMk/>
            <pc:sldMk cId="1367865971" sldId="315"/>
            <ac:spMk id="11" creationId="{D95B3E41-F067-4D23-A114-CCBC5D006853}"/>
          </ac:spMkLst>
        </pc:spChg>
        <pc:picChg chg="add mod">
          <ac:chgData name="Takehara Kazuyo" userId="6c1305eccc517997" providerId="LiveId" clId="{11C6C905-CE2B-49D4-BB7C-C8456B744AB6}" dt="2021-07-22T06:25:35.890" v="819"/>
          <ac:picMkLst>
            <pc:docMk/>
            <pc:sldMk cId="1367865971" sldId="315"/>
            <ac:picMk id="3" creationId="{145DEA66-A2A5-4CFE-9B82-3566417B162F}"/>
          </ac:picMkLst>
        </pc:picChg>
        <pc:picChg chg="add mod">
          <ac:chgData name="Takehara Kazuyo" userId="6c1305eccc517997" providerId="LiveId" clId="{11C6C905-CE2B-49D4-BB7C-C8456B744AB6}" dt="2021-07-22T06:25:35.890" v="819"/>
          <ac:picMkLst>
            <pc:docMk/>
            <pc:sldMk cId="1367865971" sldId="315"/>
            <ac:picMk id="4" creationId="{DEF5AA6C-5BC9-46C0-ADEF-8E114502B5A4}"/>
          </ac:picMkLst>
        </pc:picChg>
        <pc:picChg chg="add mod">
          <ac:chgData name="Takehara Kazuyo" userId="6c1305eccc517997" providerId="LiveId" clId="{11C6C905-CE2B-49D4-BB7C-C8456B744AB6}" dt="2021-07-22T06:25:35.890" v="819"/>
          <ac:picMkLst>
            <pc:docMk/>
            <pc:sldMk cId="1367865971" sldId="315"/>
            <ac:picMk id="5" creationId="{877513C0-3664-4D77-B45D-FC9A49014C72}"/>
          </ac:picMkLst>
        </pc:picChg>
        <pc:picChg chg="add mod">
          <ac:chgData name="Takehara Kazuyo" userId="6c1305eccc517997" providerId="LiveId" clId="{11C6C905-CE2B-49D4-BB7C-C8456B744AB6}" dt="2021-07-22T06:25:35.890" v="819"/>
          <ac:picMkLst>
            <pc:docMk/>
            <pc:sldMk cId="1367865971" sldId="315"/>
            <ac:picMk id="6" creationId="{B1C6F7F8-E879-4890-9247-DBD7F924AF36}"/>
          </ac:picMkLst>
        </pc:picChg>
        <pc:picChg chg="add mod">
          <ac:chgData name="Takehara Kazuyo" userId="6c1305eccc517997" providerId="LiveId" clId="{11C6C905-CE2B-49D4-BB7C-C8456B744AB6}" dt="2021-07-22T06:25:35.890" v="819"/>
          <ac:picMkLst>
            <pc:docMk/>
            <pc:sldMk cId="1367865971" sldId="315"/>
            <ac:picMk id="7" creationId="{49D0781D-D006-48A2-8C4D-726E426C0DA5}"/>
          </ac:picMkLst>
        </pc:picChg>
      </pc:sldChg>
      <pc:sldChg chg="addSp delSp modSp add mod delAnim modAnim">
        <pc:chgData name="Takehara Kazuyo" userId="6c1305eccc517997" providerId="LiveId" clId="{11C6C905-CE2B-49D4-BB7C-C8456B744AB6}" dt="2021-07-22T06:31:48.367" v="878" actId="21"/>
        <pc:sldMkLst>
          <pc:docMk/>
          <pc:sldMk cId="1188131884" sldId="316"/>
        </pc:sldMkLst>
        <pc:picChg chg="mod modCrop">
          <ac:chgData name="Takehara Kazuyo" userId="6c1305eccc517997" providerId="LiveId" clId="{11C6C905-CE2B-49D4-BB7C-C8456B744AB6}" dt="2021-07-22T06:30:25.043" v="860" actId="1076"/>
          <ac:picMkLst>
            <pc:docMk/>
            <pc:sldMk cId="1188131884" sldId="316"/>
            <ac:picMk id="3" creationId="{764845D1-9262-4AB0-BD9C-83DAA2A23000}"/>
          </ac:picMkLst>
        </pc:picChg>
        <pc:picChg chg="add del mod">
          <ac:chgData name="Takehara Kazuyo" userId="6c1305eccc517997" providerId="LiveId" clId="{11C6C905-CE2B-49D4-BB7C-C8456B744AB6}" dt="2021-07-22T06:31:48.367" v="878" actId="21"/>
          <ac:picMkLst>
            <pc:docMk/>
            <pc:sldMk cId="1188131884" sldId="316"/>
            <ac:picMk id="4" creationId="{61F4EF05-E2DA-45F6-B57D-12CECCC514C0}"/>
          </ac:picMkLst>
        </pc:picChg>
        <pc:picChg chg="add del mod">
          <ac:chgData name="Takehara Kazuyo" userId="6c1305eccc517997" providerId="LiveId" clId="{11C6C905-CE2B-49D4-BB7C-C8456B744AB6}" dt="2021-07-22T06:31:48.367" v="878" actId="21"/>
          <ac:picMkLst>
            <pc:docMk/>
            <pc:sldMk cId="1188131884" sldId="316"/>
            <ac:picMk id="5" creationId="{09E4B74F-93D1-4E7B-B6A0-3E9054BA7429}"/>
          </ac:picMkLst>
        </pc:picChg>
        <pc:picChg chg="add mod">
          <ac:chgData name="Takehara Kazuyo" userId="6c1305eccc517997" providerId="LiveId" clId="{11C6C905-CE2B-49D4-BB7C-C8456B744AB6}" dt="2021-07-22T06:31:44.696" v="877" actId="1076"/>
          <ac:picMkLst>
            <pc:docMk/>
            <pc:sldMk cId="1188131884" sldId="316"/>
            <ac:picMk id="6" creationId="{D633D590-84C7-4598-9C17-753EBC0DB048}"/>
          </ac:picMkLst>
        </pc:picChg>
      </pc:sldChg>
      <pc:sldChg chg="addSp modSp add mod modAnim">
        <pc:chgData name="Takehara Kazuyo" userId="6c1305eccc517997" providerId="LiveId" clId="{11C6C905-CE2B-49D4-BB7C-C8456B744AB6}" dt="2021-07-22T06:32:03.293" v="883" actId="1076"/>
        <pc:sldMkLst>
          <pc:docMk/>
          <pc:sldMk cId="3663854150" sldId="317"/>
        </pc:sldMkLst>
        <pc:picChg chg="mod modCrop">
          <ac:chgData name="Takehara Kazuyo" userId="6c1305eccc517997" providerId="LiveId" clId="{11C6C905-CE2B-49D4-BB7C-C8456B744AB6}" dt="2021-07-22T06:31:21.156" v="872" actId="1076"/>
          <ac:picMkLst>
            <pc:docMk/>
            <pc:sldMk cId="3663854150" sldId="317"/>
            <ac:picMk id="3" creationId="{8E7EAA5F-1624-4AFF-BC7C-E08ED1851D7F}"/>
          </ac:picMkLst>
        </pc:picChg>
        <pc:picChg chg="add mod">
          <ac:chgData name="Takehara Kazuyo" userId="6c1305eccc517997" providerId="LiveId" clId="{11C6C905-CE2B-49D4-BB7C-C8456B744AB6}" dt="2021-07-22T06:32:03.293" v="883" actId="1076"/>
          <ac:picMkLst>
            <pc:docMk/>
            <pc:sldMk cId="3663854150" sldId="317"/>
            <ac:picMk id="4" creationId="{58A59683-DD1E-416A-B19B-E01DDCD428C9}"/>
          </ac:picMkLst>
        </pc:picChg>
      </pc:sldChg>
      <pc:sldChg chg="addSp modSp add mod">
        <pc:chgData name="Takehara Kazuyo" userId="6c1305eccc517997" providerId="LiveId" clId="{11C6C905-CE2B-49D4-BB7C-C8456B744AB6}" dt="2021-07-22T07:48:19.978" v="1198" actId="1076"/>
        <pc:sldMkLst>
          <pc:docMk/>
          <pc:sldMk cId="548627904" sldId="318"/>
        </pc:sldMkLst>
        <pc:picChg chg="add mod modCrop">
          <ac:chgData name="Takehara Kazuyo" userId="6c1305eccc517997" providerId="LiveId" clId="{11C6C905-CE2B-49D4-BB7C-C8456B744AB6}" dt="2021-07-22T07:48:19.978" v="1198" actId="1076"/>
          <ac:picMkLst>
            <pc:docMk/>
            <pc:sldMk cId="548627904" sldId="318"/>
            <ac:picMk id="3" creationId="{270743D6-6CF5-4316-93F7-1A3AD856BFF9}"/>
          </ac:picMkLst>
        </pc:picChg>
      </pc:sldChg>
      <pc:sldChg chg="addSp delSp modSp add mod replId delAnim modAnim">
        <pc:chgData name="Takehara Kazuyo" userId="6c1305eccc517997" providerId="LiveId" clId="{11C6C905-CE2B-49D4-BB7C-C8456B744AB6}" dt="2021-07-22T10:15:02.766" v="1979" actId="1076"/>
        <pc:sldMkLst>
          <pc:docMk/>
          <pc:sldMk cId="4048575296" sldId="319"/>
        </pc:sldMkLst>
        <pc:picChg chg="add mod modCrop">
          <ac:chgData name="Takehara Kazuyo" userId="6c1305eccc517997" providerId="LiveId" clId="{11C6C905-CE2B-49D4-BB7C-C8456B744AB6}" dt="2021-07-22T10:15:02.766" v="1979" actId="1076"/>
          <ac:picMkLst>
            <pc:docMk/>
            <pc:sldMk cId="4048575296" sldId="319"/>
            <ac:picMk id="3" creationId="{940A3B3F-8468-426F-B511-663AEB57E945}"/>
          </ac:picMkLst>
        </pc:picChg>
        <pc:picChg chg="add del mod">
          <ac:chgData name="Takehara Kazuyo" userId="6c1305eccc517997" providerId="LiveId" clId="{11C6C905-CE2B-49D4-BB7C-C8456B744AB6}" dt="2021-07-22T10:14:57.254" v="1978" actId="478"/>
          <ac:picMkLst>
            <pc:docMk/>
            <pc:sldMk cId="4048575296" sldId="319"/>
            <ac:picMk id="4" creationId="{179CFF58-4573-47F9-A5A6-87067A322F8F}"/>
          </ac:picMkLst>
        </pc:picChg>
      </pc:sldChg>
      <pc:sldChg chg="addSp delSp modSp add mod ord modAnim">
        <pc:chgData name="Takehara Kazuyo" userId="6c1305eccc517997" providerId="LiveId" clId="{11C6C905-CE2B-49D4-BB7C-C8456B744AB6}" dt="2021-07-22T06:44:42.946" v="1051"/>
        <pc:sldMkLst>
          <pc:docMk/>
          <pc:sldMk cId="560375972" sldId="320"/>
        </pc:sldMkLst>
        <pc:picChg chg="del">
          <ac:chgData name="Takehara Kazuyo" userId="6c1305eccc517997" providerId="LiveId" clId="{11C6C905-CE2B-49D4-BB7C-C8456B744AB6}" dt="2021-07-22T06:37:00.730" v="969" actId="478"/>
          <ac:picMkLst>
            <pc:docMk/>
            <pc:sldMk cId="560375972" sldId="320"/>
            <ac:picMk id="3" creationId="{6D5B7E75-6484-46CE-AAAE-4B21BF3DB700}"/>
          </ac:picMkLst>
        </pc:picChg>
        <pc:picChg chg="add mod modCrop">
          <ac:chgData name="Takehara Kazuyo" userId="6c1305eccc517997" providerId="LiveId" clId="{11C6C905-CE2B-49D4-BB7C-C8456B744AB6}" dt="2021-07-22T06:44:22.377" v="1048" actId="1076"/>
          <ac:picMkLst>
            <pc:docMk/>
            <pc:sldMk cId="560375972" sldId="320"/>
            <ac:picMk id="4" creationId="{BE0A92EB-4D40-4441-8AE0-4A9081BC057A}"/>
          </ac:picMkLst>
        </pc:picChg>
        <pc:picChg chg="add mod modCrop">
          <ac:chgData name="Takehara Kazuyo" userId="6c1305eccc517997" providerId="LiveId" clId="{11C6C905-CE2B-49D4-BB7C-C8456B744AB6}" dt="2021-07-22T06:44:15.976" v="1047" actId="1076"/>
          <ac:picMkLst>
            <pc:docMk/>
            <pc:sldMk cId="560375972" sldId="320"/>
            <ac:picMk id="5" creationId="{D504DBDD-FFCC-4810-89F2-3921627254A8}"/>
          </ac:picMkLst>
        </pc:picChg>
        <pc:picChg chg="add mod">
          <ac:chgData name="Takehara Kazuyo" userId="6c1305eccc517997" providerId="LiveId" clId="{11C6C905-CE2B-49D4-BB7C-C8456B744AB6}" dt="2021-07-22T06:44:35.728" v="1050" actId="1076"/>
          <ac:picMkLst>
            <pc:docMk/>
            <pc:sldMk cId="560375972" sldId="320"/>
            <ac:picMk id="6" creationId="{9472B5FC-E352-48D5-8CE5-E206A7B9662F}"/>
          </ac:picMkLst>
        </pc:picChg>
      </pc:sldChg>
      <pc:sldChg chg="addSp delSp modSp add mod ord">
        <pc:chgData name="Takehara Kazuyo" userId="6c1305eccc517997" providerId="LiveId" clId="{11C6C905-CE2B-49D4-BB7C-C8456B744AB6}" dt="2021-07-22T06:46:14.775" v="1080" actId="1076"/>
        <pc:sldMkLst>
          <pc:docMk/>
          <pc:sldMk cId="1537651632" sldId="321"/>
        </pc:sldMkLst>
        <pc:picChg chg="del">
          <ac:chgData name="Takehara Kazuyo" userId="6c1305eccc517997" providerId="LiveId" clId="{11C6C905-CE2B-49D4-BB7C-C8456B744AB6}" dt="2021-07-22T06:37:03.723" v="971" actId="478"/>
          <ac:picMkLst>
            <pc:docMk/>
            <pc:sldMk cId="1537651632" sldId="321"/>
            <ac:picMk id="3" creationId="{6D5B7E75-6484-46CE-AAAE-4B21BF3DB700}"/>
          </ac:picMkLst>
        </pc:picChg>
        <pc:picChg chg="add mod modCrop">
          <ac:chgData name="Takehara Kazuyo" userId="6c1305eccc517997" providerId="LiveId" clId="{11C6C905-CE2B-49D4-BB7C-C8456B744AB6}" dt="2021-07-22T06:46:14.775" v="1080" actId="1076"/>
          <ac:picMkLst>
            <pc:docMk/>
            <pc:sldMk cId="1537651632" sldId="321"/>
            <ac:picMk id="4" creationId="{F9451F7D-7A5E-4E7B-94C9-56F2F082E1EB}"/>
          </ac:picMkLst>
        </pc:picChg>
      </pc:sldChg>
      <pc:sldChg chg="addSp delSp modSp add mod replId">
        <pc:chgData name="Takehara Kazuyo" userId="6c1305eccc517997" providerId="LiveId" clId="{11C6C905-CE2B-49D4-BB7C-C8456B744AB6}" dt="2021-07-22T06:49:38.046" v="1103" actId="1076"/>
        <pc:sldMkLst>
          <pc:docMk/>
          <pc:sldMk cId="771965074" sldId="322"/>
        </pc:sldMkLst>
        <pc:picChg chg="del">
          <ac:chgData name="Takehara Kazuyo" userId="6c1305eccc517997" providerId="LiveId" clId="{11C6C905-CE2B-49D4-BB7C-C8456B744AB6}" dt="2021-07-22T06:37:06.434" v="973" actId="478"/>
          <ac:picMkLst>
            <pc:docMk/>
            <pc:sldMk cId="771965074" sldId="322"/>
            <ac:picMk id="3" creationId="{6D5B7E75-6484-46CE-AAAE-4B21BF3DB700}"/>
          </ac:picMkLst>
        </pc:picChg>
        <pc:picChg chg="add mod modCrop">
          <ac:chgData name="Takehara Kazuyo" userId="6c1305eccc517997" providerId="LiveId" clId="{11C6C905-CE2B-49D4-BB7C-C8456B744AB6}" dt="2021-07-22T06:49:38.046" v="1103" actId="1076"/>
          <ac:picMkLst>
            <pc:docMk/>
            <pc:sldMk cId="771965074" sldId="322"/>
            <ac:picMk id="4" creationId="{539E91E1-19E3-4BA3-B36D-A6E8CAD2085B}"/>
          </ac:picMkLst>
        </pc:picChg>
      </pc:sldChg>
      <pc:sldChg chg="addSp delSp modSp add mod">
        <pc:chgData name="Takehara Kazuyo" userId="6c1305eccc517997" providerId="LiveId" clId="{11C6C905-CE2B-49D4-BB7C-C8456B744AB6}" dt="2021-07-22T06:37:25.712" v="979" actId="1076"/>
        <pc:sldMkLst>
          <pc:docMk/>
          <pc:sldMk cId="1515404798" sldId="323"/>
        </pc:sldMkLst>
        <pc:picChg chg="del mod modCrop">
          <ac:chgData name="Takehara Kazuyo" userId="6c1305eccc517997" providerId="LiveId" clId="{11C6C905-CE2B-49D4-BB7C-C8456B744AB6}" dt="2021-07-22T06:36:40.067" v="967" actId="478"/>
          <ac:picMkLst>
            <pc:docMk/>
            <pc:sldMk cId="1515404798" sldId="323"/>
            <ac:picMk id="3" creationId="{6D5B7E75-6484-46CE-AAAE-4B21BF3DB700}"/>
          </ac:picMkLst>
        </pc:picChg>
        <pc:picChg chg="add mod modCrop">
          <ac:chgData name="Takehara Kazuyo" userId="6c1305eccc517997" providerId="LiveId" clId="{11C6C905-CE2B-49D4-BB7C-C8456B744AB6}" dt="2021-07-22T06:37:25.712" v="979" actId="1076"/>
          <ac:picMkLst>
            <pc:docMk/>
            <pc:sldMk cId="1515404798" sldId="323"/>
            <ac:picMk id="4" creationId="{6516384C-63AC-4F3B-8092-B06685EECB8F}"/>
          </ac:picMkLst>
        </pc:picChg>
      </pc:sldChg>
      <pc:sldChg chg="addSp modSp mod modAnim">
        <pc:chgData name="Takehara Kazuyo" userId="6c1305eccc517997" providerId="LiveId" clId="{11C6C905-CE2B-49D4-BB7C-C8456B744AB6}" dt="2021-07-22T06:36:06.924" v="961" actId="1035"/>
        <pc:sldMkLst>
          <pc:docMk/>
          <pc:sldMk cId="562795482" sldId="324"/>
        </pc:sldMkLst>
        <pc:spChg chg="add mod">
          <ac:chgData name="Takehara Kazuyo" userId="6c1305eccc517997" providerId="LiveId" clId="{11C6C905-CE2B-49D4-BB7C-C8456B744AB6}" dt="2021-07-22T06:35:09.803" v="926" actId="1076"/>
          <ac:spMkLst>
            <pc:docMk/>
            <pc:sldMk cId="562795482" sldId="324"/>
            <ac:spMk id="2" creationId="{429B2E80-F3DA-4941-9F34-31F00B076CD5}"/>
          </ac:spMkLst>
        </pc:spChg>
        <pc:spChg chg="add mod">
          <ac:chgData name="Takehara Kazuyo" userId="6c1305eccc517997" providerId="LiveId" clId="{11C6C905-CE2B-49D4-BB7C-C8456B744AB6}" dt="2021-07-22T06:36:06.924" v="961" actId="1035"/>
          <ac:spMkLst>
            <pc:docMk/>
            <pc:sldMk cId="562795482" sldId="324"/>
            <ac:spMk id="6" creationId="{E3E6EF02-EDA8-4412-BA84-60FBFA5D8DA7}"/>
          </ac:spMkLst>
        </pc:spChg>
        <pc:spChg chg="add mod">
          <ac:chgData name="Takehara Kazuyo" userId="6c1305eccc517997" providerId="LiveId" clId="{11C6C905-CE2B-49D4-BB7C-C8456B744AB6}" dt="2021-07-22T06:35:57.341" v="948" actId="20577"/>
          <ac:spMkLst>
            <pc:docMk/>
            <pc:sldMk cId="562795482" sldId="324"/>
            <ac:spMk id="7" creationId="{1E01C1A0-0856-4B8D-AF3A-9EF3C0F5B032}"/>
          </ac:spMkLst>
        </pc:spChg>
        <pc:spChg chg="add mod">
          <ac:chgData name="Takehara Kazuyo" userId="6c1305eccc517997" providerId="LiveId" clId="{11C6C905-CE2B-49D4-BB7C-C8456B744AB6}" dt="2021-07-22T06:36:01.416" v="956" actId="20577"/>
          <ac:spMkLst>
            <pc:docMk/>
            <pc:sldMk cId="562795482" sldId="324"/>
            <ac:spMk id="8" creationId="{C17616C1-3096-4ECB-8574-87425E4BACF5}"/>
          </ac:spMkLst>
        </pc:spChg>
        <pc:picChg chg="add mod">
          <ac:chgData name="Takehara Kazuyo" userId="6c1305eccc517997" providerId="LiveId" clId="{11C6C905-CE2B-49D4-BB7C-C8456B744AB6}" dt="2021-07-22T06:34:25.694" v="899"/>
          <ac:picMkLst>
            <pc:docMk/>
            <pc:sldMk cId="562795482" sldId="324"/>
            <ac:picMk id="3" creationId="{5AD72C89-FFF9-4518-B8CB-3E6A8ED2F339}"/>
          </ac:picMkLst>
        </pc:picChg>
        <pc:picChg chg="add mod">
          <ac:chgData name="Takehara Kazuyo" userId="6c1305eccc517997" providerId="LiveId" clId="{11C6C905-CE2B-49D4-BB7C-C8456B744AB6}" dt="2021-07-22T06:34:25.694" v="899"/>
          <ac:picMkLst>
            <pc:docMk/>
            <pc:sldMk cId="562795482" sldId="324"/>
            <ac:picMk id="4" creationId="{A9696277-B280-463C-98E8-954C9805EC05}"/>
          </ac:picMkLst>
        </pc:picChg>
      </pc:sldChg>
      <pc:sldChg chg="addSp modSp mod ord modAnim">
        <pc:chgData name="Takehara Kazuyo" userId="6c1305eccc517997" providerId="LiveId" clId="{11C6C905-CE2B-49D4-BB7C-C8456B744AB6}" dt="2021-07-22T06:45:49.464" v="1073" actId="1076"/>
        <pc:sldMkLst>
          <pc:docMk/>
          <pc:sldMk cId="327305834" sldId="325"/>
        </pc:sldMkLst>
        <pc:spChg chg="add mod">
          <ac:chgData name="Takehara Kazuyo" userId="6c1305eccc517997" providerId="LiveId" clId="{11C6C905-CE2B-49D4-BB7C-C8456B744AB6}" dt="2021-07-22T06:45:40.813" v="1069" actId="14100"/>
          <ac:spMkLst>
            <pc:docMk/>
            <pc:sldMk cId="327305834" sldId="325"/>
            <ac:spMk id="6" creationId="{C2868E81-19F7-40F3-831E-1D350587C66D}"/>
          </ac:spMkLst>
        </pc:spChg>
        <pc:spChg chg="add mod">
          <ac:chgData name="Takehara Kazuyo" userId="6c1305eccc517997" providerId="LiveId" clId="{11C6C905-CE2B-49D4-BB7C-C8456B744AB6}" dt="2021-07-22T06:45:45.855" v="1071" actId="1076"/>
          <ac:spMkLst>
            <pc:docMk/>
            <pc:sldMk cId="327305834" sldId="325"/>
            <ac:spMk id="7" creationId="{939C1A24-D9CD-4F97-B43C-2BD405E10869}"/>
          </ac:spMkLst>
        </pc:spChg>
        <pc:spChg chg="add mod">
          <ac:chgData name="Takehara Kazuyo" userId="6c1305eccc517997" providerId="LiveId" clId="{11C6C905-CE2B-49D4-BB7C-C8456B744AB6}" dt="2021-07-22T06:45:49.464" v="1073" actId="1076"/>
          <ac:spMkLst>
            <pc:docMk/>
            <pc:sldMk cId="327305834" sldId="325"/>
            <ac:spMk id="8" creationId="{62F59B96-35C0-4862-9790-E2C6CD625D41}"/>
          </ac:spMkLst>
        </pc:spChg>
        <pc:picChg chg="add mod">
          <ac:chgData name="Takehara Kazuyo" userId="6c1305eccc517997" providerId="LiveId" clId="{11C6C905-CE2B-49D4-BB7C-C8456B744AB6}" dt="2021-07-22T06:44:51.631" v="1052"/>
          <ac:picMkLst>
            <pc:docMk/>
            <pc:sldMk cId="327305834" sldId="325"/>
            <ac:picMk id="3" creationId="{06F36175-63BA-42D5-8EF6-8BF79AAC8A6E}"/>
          </ac:picMkLst>
        </pc:picChg>
        <pc:picChg chg="add mod">
          <ac:chgData name="Takehara Kazuyo" userId="6c1305eccc517997" providerId="LiveId" clId="{11C6C905-CE2B-49D4-BB7C-C8456B744AB6}" dt="2021-07-22T06:44:51.631" v="1052"/>
          <ac:picMkLst>
            <pc:docMk/>
            <pc:sldMk cId="327305834" sldId="325"/>
            <ac:picMk id="4" creationId="{37AB139F-78DE-4AAF-ACD1-A92CD00BE887}"/>
          </ac:picMkLst>
        </pc:picChg>
        <pc:picChg chg="add mod">
          <ac:chgData name="Takehara Kazuyo" userId="6c1305eccc517997" providerId="LiveId" clId="{11C6C905-CE2B-49D4-BB7C-C8456B744AB6}" dt="2021-07-22T06:44:51.631" v="1052"/>
          <ac:picMkLst>
            <pc:docMk/>
            <pc:sldMk cId="327305834" sldId="325"/>
            <ac:picMk id="5" creationId="{A18E78F0-8013-460A-84A8-873DDC89AA44}"/>
          </ac:picMkLst>
        </pc:picChg>
      </pc:sldChg>
      <pc:sldChg chg="addSp delSp modSp add mod">
        <pc:chgData name="Takehara Kazuyo" userId="6c1305eccc517997" providerId="LiveId" clId="{11C6C905-CE2B-49D4-BB7C-C8456B744AB6}" dt="2021-07-22T06:42:50.005" v="1025" actId="12788"/>
        <pc:sldMkLst>
          <pc:docMk/>
          <pc:sldMk cId="3991397621" sldId="326"/>
        </pc:sldMkLst>
        <pc:picChg chg="add mod modCrop">
          <ac:chgData name="Takehara Kazuyo" userId="6c1305eccc517997" providerId="LiveId" clId="{11C6C905-CE2B-49D4-BB7C-C8456B744AB6}" dt="2021-07-22T06:42:50.005" v="1025" actId="12788"/>
          <ac:picMkLst>
            <pc:docMk/>
            <pc:sldMk cId="3991397621" sldId="326"/>
            <ac:picMk id="3" creationId="{3E2E823E-06E9-405C-9B55-C832EF018412}"/>
          </ac:picMkLst>
        </pc:picChg>
        <pc:picChg chg="del">
          <ac:chgData name="Takehara Kazuyo" userId="6c1305eccc517997" providerId="LiveId" clId="{11C6C905-CE2B-49D4-BB7C-C8456B744AB6}" dt="2021-07-22T06:37:31.194" v="981" actId="478"/>
          <ac:picMkLst>
            <pc:docMk/>
            <pc:sldMk cId="3991397621" sldId="326"/>
            <ac:picMk id="4" creationId="{6516384C-63AC-4F3B-8092-B06685EECB8F}"/>
          </ac:picMkLst>
        </pc:picChg>
        <pc:picChg chg="add del mod modCrop">
          <ac:chgData name="Takehara Kazuyo" userId="6c1305eccc517997" providerId="LiveId" clId="{11C6C905-CE2B-49D4-BB7C-C8456B744AB6}" dt="2021-07-22T06:40:08.981" v="996" actId="478"/>
          <ac:picMkLst>
            <pc:docMk/>
            <pc:sldMk cId="3991397621" sldId="326"/>
            <ac:picMk id="5" creationId="{E4AA9C32-FA1F-4967-BE8C-E9425007DFBC}"/>
          </ac:picMkLst>
        </pc:picChg>
        <pc:picChg chg="add del mod modCrop">
          <ac:chgData name="Takehara Kazuyo" userId="6c1305eccc517997" providerId="LiveId" clId="{11C6C905-CE2B-49D4-BB7C-C8456B744AB6}" dt="2021-07-22T06:42:43.490" v="1024" actId="478"/>
          <ac:picMkLst>
            <pc:docMk/>
            <pc:sldMk cId="3991397621" sldId="326"/>
            <ac:picMk id="6" creationId="{ADFD747D-E119-4317-B11F-F05E8EC9CACD}"/>
          </ac:picMkLst>
        </pc:picChg>
      </pc:sldChg>
      <pc:sldChg chg="addSp delSp modSp add mod">
        <pc:chgData name="Takehara Kazuyo" userId="6c1305eccc517997" providerId="LiveId" clId="{11C6C905-CE2B-49D4-BB7C-C8456B744AB6}" dt="2021-07-22T06:42:30.689" v="1022" actId="732"/>
        <pc:sldMkLst>
          <pc:docMk/>
          <pc:sldMk cId="563299059" sldId="327"/>
        </pc:sldMkLst>
        <pc:picChg chg="del">
          <ac:chgData name="Takehara Kazuyo" userId="6c1305eccc517997" providerId="LiveId" clId="{11C6C905-CE2B-49D4-BB7C-C8456B744AB6}" dt="2021-07-22T06:40:17.918" v="999" actId="478"/>
          <ac:picMkLst>
            <pc:docMk/>
            <pc:sldMk cId="563299059" sldId="327"/>
            <ac:picMk id="3" creationId="{3E2E823E-06E9-405C-9B55-C832EF018412}"/>
          </ac:picMkLst>
        </pc:picChg>
        <pc:picChg chg="add mod modCrop">
          <ac:chgData name="Takehara Kazuyo" userId="6c1305eccc517997" providerId="LiveId" clId="{11C6C905-CE2B-49D4-BB7C-C8456B744AB6}" dt="2021-07-22T06:41:30.055" v="1012" actId="1076"/>
          <ac:picMkLst>
            <pc:docMk/>
            <pc:sldMk cId="563299059" sldId="327"/>
            <ac:picMk id="4" creationId="{97E2EFC3-82D4-412C-84E7-22A98461E83C}"/>
          </ac:picMkLst>
        </pc:picChg>
        <pc:picChg chg="add mod modCrop">
          <ac:chgData name="Takehara Kazuyo" userId="6c1305eccc517997" providerId="LiveId" clId="{11C6C905-CE2B-49D4-BB7C-C8456B744AB6}" dt="2021-07-22T06:42:30.689" v="1022" actId="732"/>
          <ac:picMkLst>
            <pc:docMk/>
            <pc:sldMk cId="563299059" sldId="327"/>
            <ac:picMk id="5" creationId="{FF6A461B-9203-4500-8ECC-7A88FB4E2CB4}"/>
          </ac:picMkLst>
        </pc:picChg>
      </pc:sldChg>
      <pc:sldChg chg="addSp delSp modSp add mod">
        <pc:chgData name="Takehara Kazuyo" userId="6c1305eccc517997" providerId="LiveId" clId="{11C6C905-CE2B-49D4-BB7C-C8456B744AB6}" dt="2021-07-22T06:47:56.372" v="1096" actId="1076"/>
        <pc:sldMkLst>
          <pc:docMk/>
          <pc:sldMk cId="828891555" sldId="328"/>
        </pc:sldMkLst>
        <pc:picChg chg="add del mod modCrop">
          <ac:chgData name="Takehara Kazuyo" userId="6c1305eccc517997" providerId="LiveId" clId="{11C6C905-CE2B-49D4-BB7C-C8456B744AB6}" dt="2021-07-22T06:42:10.621" v="1018" actId="21"/>
          <ac:picMkLst>
            <pc:docMk/>
            <pc:sldMk cId="828891555" sldId="328"/>
            <ac:picMk id="3" creationId="{7CBB1689-282A-4211-B08D-114B01A95449}"/>
          </ac:picMkLst>
        </pc:picChg>
        <pc:picChg chg="del">
          <ac:chgData name="Takehara Kazuyo" userId="6c1305eccc517997" providerId="LiveId" clId="{11C6C905-CE2B-49D4-BB7C-C8456B744AB6}" dt="2021-07-22T06:40:43.599" v="1007" actId="478"/>
          <ac:picMkLst>
            <pc:docMk/>
            <pc:sldMk cId="828891555" sldId="328"/>
            <ac:picMk id="4" creationId="{97E2EFC3-82D4-412C-84E7-22A98461E83C}"/>
          </ac:picMkLst>
        </pc:picChg>
        <pc:picChg chg="add mod modCrop">
          <ac:chgData name="Takehara Kazuyo" userId="6c1305eccc517997" providerId="LiveId" clId="{11C6C905-CE2B-49D4-BB7C-C8456B744AB6}" dt="2021-07-22T06:47:56.372" v="1096" actId="1076"/>
          <ac:picMkLst>
            <pc:docMk/>
            <pc:sldMk cId="828891555" sldId="328"/>
            <ac:picMk id="6" creationId="{E30DF66F-1798-4008-8AFD-69E435777A2C}"/>
          </ac:picMkLst>
        </pc:picChg>
      </pc:sldChg>
      <pc:sldChg chg="delSp modSp add mod">
        <pc:chgData name="Takehara Kazuyo" userId="6c1305eccc517997" providerId="LiveId" clId="{11C6C905-CE2B-49D4-BB7C-C8456B744AB6}" dt="2021-07-22T06:43:12.896" v="1031" actId="1076"/>
        <pc:sldMkLst>
          <pc:docMk/>
          <pc:sldMk cId="848296153" sldId="329"/>
        </pc:sldMkLst>
        <pc:picChg chg="del">
          <ac:chgData name="Takehara Kazuyo" userId="6c1305eccc517997" providerId="LiveId" clId="{11C6C905-CE2B-49D4-BB7C-C8456B744AB6}" dt="2021-07-22T06:42:52.596" v="1026" actId="478"/>
          <ac:picMkLst>
            <pc:docMk/>
            <pc:sldMk cId="848296153" sldId="329"/>
            <ac:picMk id="3" creationId="{3E2E823E-06E9-405C-9B55-C832EF018412}"/>
          </ac:picMkLst>
        </pc:picChg>
        <pc:picChg chg="mod modCrop">
          <ac:chgData name="Takehara Kazuyo" userId="6c1305eccc517997" providerId="LiveId" clId="{11C6C905-CE2B-49D4-BB7C-C8456B744AB6}" dt="2021-07-22T06:43:12.896" v="1031" actId="1076"/>
          <ac:picMkLst>
            <pc:docMk/>
            <pc:sldMk cId="848296153" sldId="329"/>
            <ac:picMk id="6" creationId="{ADFD747D-E119-4317-B11F-F05E8EC9CACD}"/>
          </ac:picMkLst>
        </pc:picChg>
      </pc:sldChg>
      <pc:sldChg chg="addSp delSp modSp add mod">
        <pc:chgData name="Takehara Kazuyo" userId="6c1305eccc517997" providerId="LiveId" clId="{11C6C905-CE2B-49D4-BB7C-C8456B744AB6}" dt="2021-07-22T06:48:07.419" v="1098" actId="1076"/>
        <pc:sldMkLst>
          <pc:docMk/>
          <pc:sldMk cId="690011373" sldId="330"/>
        </pc:sldMkLst>
        <pc:picChg chg="add mod modCrop">
          <ac:chgData name="Takehara Kazuyo" userId="6c1305eccc517997" providerId="LiveId" clId="{11C6C905-CE2B-49D4-BB7C-C8456B744AB6}" dt="2021-07-22T06:48:07.419" v="1098" actId="1076"/>
          <ac:picMkLst>
            <pc:docMk/>
            <pc:sldMk cId="690011373" sldId="330"/>
            <ac:picMk id="3" creationId="{00670B00-9F7E-43C8-AA95-31CBB80EDEF5}"/>
          </ac:picMkLst>
        </pc:picChg>
        <pc:picChg chg="del">
          <ac:chgData name="Takehara Kazuyo" userId="6c1305eccc517997" providerId="LiveId" clId="{11C6C905-CE2B-49D4-BB7C-C8456B744AB6}" dt="2021-07-22T06:46:54.331" v="1088" actId="478"/>
          <ac:picMkLst>
            <pc:docMk/>
            <pc:sldMk cId="690011373" sldId="330"/>
            <ac:picMk id="6" creationId="{E30DF66F-1798-4008-8AFD-69E435777A2C}"/>
          </ac:picMkLst>
        </pc:picChg>
      </pc:sldChg>
      <pc:sldChg chg="addSp modSp add mod modAnim">
        <pc:chgData name="Takehara Kazuyo" userId="6c1305eccc517997" providerId="LiveId" clId="{11C6C905-CE2B-49D4-BB7C-C8456B744AB6}" dt="2021-07-22T06:53:26.992" v="1134"/>
        <pc:sldMkLst>
          <pc:docMk/>
          <pc:sldMk cId="242843207" sldId="335"/>
        </pc:sldMkLst>
        <pc:spChg chg="add mod">
          <ac:chgData name="Takehara Kazuyo" userId="6c1305eccc517997" providerId="LiveId" clId="{11C6C905-CE2B-49D4-BB7C-C8456B744AB6}" dt="2021-07-22T06:53:26.992" v="1134"/>
          <ac:spMkLst>
            <pc:docMk/>
            <pc:sldMk cId="242843207" sldId="335"/>
            <ac:spMk id="7" creationId="{99A6E565-C16F-4414-AF24-E7108100B593}"/>
          </ac:spMkLst>
        </pc:spChg>
        <pc:picChg chg="mod modCrop">
          <ac:chgData name="Takehara Kazuyo" userId="6c1305eccc517997" providerId="LiveId" clId="{11C6C905-CE2B-49D4-BB7C-C8456B744AB6}" dt="2021-07-22T06:52:15.678" v="1121" actId="1076"/>
          <ac:picMkLst>
            <pc:docMk/>
            <pc:sldMk cId="242843207" sldId="335"/>
            <ac:picMk id="3" creationId="{4DC54BB7-1D64-439E-A558-7D3BE4C5E5BC}"/>
          </ac:picMkLst>
        </pc:picChg>
        <pc:picChg chg="add mod">
          <ac:chgData name="Takehara Kazuyo" userId="6c1305eccc517997" providerId="LiveId" clId="{11C6C905-CE2B-49D4-BB7C-C8456B744AB6}" dt="2021-07-22T06:53:09.374" v="1133" actId="1076"/>
          <ac:picMkLst>
            <pc:docMk/>
            <pc:sldMk cId="242843207" sldId="335"/>
            <ac:picMk id="4" creationId="{ECEF1D17-53E0-45A1-A95D-35F710E2F030}"/>
          </ac:picMkLst>
        </pc:picChg>
        <pc:picChg chg="add mod modCrop">
          <ac:chgData name="Takehara Kazuyo" userId="6c1305eccc517997" providerId="LiveId" clId="{11C6C905-CE2B-49D4-BB7C-C8456B744AB6}" dt="2021-07-22T06:53:07.513" v="1132" actId="1076"/>
          <ac:picMkLst>
            <pc:docMk/>
            <pc:sldMk cId="242843207" sldId="335"/>
            <ac:picMk id="5" creationId="{026D20CA-40A7-4524-A803-0221E6BAC3EE}"/>
          </ac:picMkLst>
        </pc:picChg>
        <pc:picChg chg="add mod">
          <ac:chgData name="Takehara Kazuyo" userId="6c1305eccc517997" providerId="LiveId" clId="{11C6C905-CE2B-49D4-BB7C-C8456B744AB6}" dt="2021-07-22T06:53:26.992" v="1134"/>
          <ac:picMkLst>
            <pc:docMk/>
            <pc:sldMk cId="242843207" sldId="335"/>
            <ac:picMk id="6" creationId="{34F09840-AEF8-4C88-9117-90C06C9994F3}"/>
          </ac:picMkLst>
        </pc:picChg>
      </pc:sldChg>
      <pc:sldChg chg="addSp modSp add mod">
        <pc:chgData name="Takehara Kazuyo" userId="6c1305eccc517997" providerId="LiveId" clId="{11C6C905-CE2B-49D4-BB7C-C8456B744AB6}" dt="2021-07-22T06:57:31.293" v="1177" actId="1076"/>
        <pc:sldMkLst>
          <pc:docMk/>
          <pc:sldMk cId="2996161234" sldId="336"/>
        </pc:sldMkLst>
        <pc:picChg chg="mod modCrop">
          <ac:chgData name="Takehara Kazuyo" userId="6c1305eccc517997" providerId="LiveId" clId="{11C6C905-CE2B-49D4-BB7C-C8456B744AB6}" dt="2021-07-22T06:55:12.734" v="1147" actId="14100"/>
          <ac:picMkLst>
            <pc:docMk/>
            <pc:sldMk cId="2996161234" sldId="336"/>
            <ac:picMk id="3" creationId="{4DC54BB7-1D64-439E-A558-7D3BE4C5E5BC}"/>
          </ac:picMkLst>
        </pc:picChg>
        <pc:picChg chg="add mod modCrop">
          <ac:chgData name="Takehara Kazuyo" userId="6c1305eccc517997" providerId="LiveId" clId="{11C6C905-CE2B-49D4-BB7C-C8456B744AB6}" dt="2021-07-22T06:55:14.908" v="1148" actId="1076"/>
          <ac:picMkLst>
            <pc:docMk/>
            <pc:sldMk cId="2996161234" sldId="336"/>
            <ac:picMk id="4" creationId="{02F224C5-4380-4FCC-8C6A-5D5AF20F4C5F}"/>
          </ac:picMkLst>
        </pc:picChg>
        <pc:picChg chg="add mod">
          <ac:chgData name="Takehara Kazuyo" userId="6c1305eccc517997" providerId="LiveId" clId="{11C6C905-CE2B-49D4-BB7C-C8456B744AB6}" dt="2021-07-22T06:57:16.178" v="1174" actId="14100"/>
          <ac:picMkLst>
            <pc:docMk/>
            <pc:sldMk cId="2996161234" sldId="336"/>
            <ac:picMk id="5" creationId="{F9B19E7F-AB56-40FC-8881-CEC8E0E904DD}"/>
          </ac:picMkLst>
        </pc:picChg>
        <pc:picChg chg="add mod">
          <ac:chgData name="Takehara Kazuyo" userId="6c1305eccc517997" providerId="LiveId" clId="{11C6C905-CE2B-49D4-BB7C-C8456B744AB6}" dt="2021-07-22T06:57:31.293" v="1177" actId="1076"/>
          <ac:picMkLst>
            <pc:docMk/>
            <pc:sldMk cId="2996161234" sldId="336"/>
            <ac:picMk id="6" creationId="{1D0DBE1F-A014-4CCA-8292-3F75910B2410}"/>
          </ac:picMkLst>
        </pc:picChg>
        <pc:picChg chg="add mod">
          <ac:chgData name="Takehara Kazuyo" userId="6c1305eccc517997" providerId="LiveId" clId="{11C6C905-CE2B-49D4-BB7C-C8456B744AB6}" dt="2021-07-22T06:57:20.729" v="1176" actId="14100"/>
          <ac:picMkLst>
            <pc:docMk/>
            <pc:sldMk cId="2996161234" sldId="336"/>
            <ac:picMk id="7" creationId="{216944FE-5355-4119-BF06-D1C64ED46B95}"/>
          </ac:picMkLst>
        </pc:picChg>
      </pc:sldChg>
      <pc:sldChg chg="addSp modSp add mod">
        <pc:chgData name="Takehara Kazuyo" userId="6c1305eccc517997" providerId="LiveId" clId="{11C6C905-CE2B-49D4-BB7C-C8456B744AB6}" dt="2021-07-22T06:58:20.689" v="1188" actId="1076"/>
        <pc:sldMkLst>
          <pc:docMk/>
          <pc:sldMk cId="1468068273" sldId="337"/>
        </pc:sldMkLst>
        <pc:picChg chg="mod modCrop">
          <ac:chgData name="Takehara Kazuyo" userId="6c1305eccc517997" providerId="LiveId" clId="{11C6C905-CE2B-49D4-BB7C-C8456B744AB6}" dt="2021-07-22T06:58:20.689" v="1188" actId="1076"/>
          <ac:picMkLst>
            <pc:docMk/>
            <pc:sldMk cId="1468068273" sldId="337"/>
            <ac:picMk id="3" creationId="{4DC54BB7-1D64-439E-A558-7D3BE4C5E5BC}"/>
          </ac:picMkLst>
        </pc:picChg>
        <pc:picChg chg="add mod">
          <ac:chgData name="Takehara Kazuyo" userId="6c1305eccc517997" providerId="LiveId" clId="{11C6C905-CE2B-49D4-BB7C-C8456B744AB6}" dt="2021-07-22T06:58:18.835" v="1187" actId="1076"/>
          <ac:picMkLst>
            <pc:docMk/>
            <pc:sldMk cId="1468068273" sldId="337"/>
            <ac:picMk id="4" creationId="{F3702893-7CFF-43F0-9026-9591AC0865AD}"/>
          </ac:picMkLst>
        </pc:picChg>
      </pc:sldChg>
      <pc:sldChg chg="addSp delSp modSp add mod delAnim modAnim">
        <pc:chgData name="Takehara Kazuyo" userId="6c1305eccc517997" providerId="LiveId" clId="{11C6C905-CE2B-49D4-BB7C-C8456B744AB6}" dt="2021-07-22T07:53:23.182" v="1249" actId="1076"/>
        <pc:sldMkLst>
          <pc:docMk/>
          <pc:sldMk cId="3415570644" sldId="338"/>
        </pc:sldMkLst>
        <pc:spChg chg="add del mod">
          <ac:chgData name="Takehara Kazuyo" userId="6c1305eccc517997" providerId="LiveId" clId="{11C6C905-CE2B-49D4-BB7C-C8456B744AB6}" dt="2021-07-22T07:52:22.778" v="1241" actId="478"/>
          <ac:spMkLst>
            <pc:docMk/>
            <pc:sldMk cId="3415570644" sldId="338"/>
            <ac:spMk id="2" creationId="{55CBCB29-A3A9-48DF-A025-C760602CD804}"/>
          </ac:spMkLst>
        </pc:spChg>
        <pc:picChg chg="add mod modCrop">
          <ac:chgData name="Takehara Kazuyo" userId="6c1305eccc517997" providerId="LiveId" clId="{11C6C905-CE2B-49D4-BB7C-C8456B744AB6}" dt="2021-07-22T07:53:13.405" v="1247" actId="1076"/>
          <ac:picMkLst>
            <pc:docMk/>
            <pc:sldMk cId="3415570644" sldId="338"/>
            <ac:picMk id="4" creationId="{8BC19D7A-F587-49B3-804D-EBB583C11013}"/>
          </ac:picMkLst>
        </pc:picChg>
        <pc:picChg chg="add mod">
          <ac:chgData name="Takehara Kazuyo" userId="6c1305eccc517997" providerId="LiveId" clId="{11C6C905-CE2B-49D4-BB7C-C8456B744AB6}" dt="2021-07-22T07:53:23.182" v="1249" actId="1076"/>
          <ac:picMkLst>
            <pc:docMk/>
            <pc:sldMk cId="3415570644" sldId="338"/>
            <ac:picMk id="5" creationId="{59ACFD14-9DF2-4EA7-A4E1-BD421AA62CC7}"/>
          </ac:picMkLst>
        </pc:picChg>
      </pc:sldChg>
      <pc:sldChg chg="addSp delSp modSp add mod replId">
        <pc:chgData name="Takehara Kazuyo" userId="6c1305eccc517997" providerId="LiveId" clId="{11C6C905-CE2B-49D4-BB7C-C8456B744AB6}" dt="2021-07-22T07:57:14.214" v="1343" actId="1076"/>
        <pc:sldMkLst>
          <pc:docMk/>
          <pc:sldMk cId="787618037" sldId="339"/>
        </pc:sldMkLst>
        <pc:picChg chg="add del">
          <ac:chgData name="Takehara Kazuyo" userId="6c1305eccc517997" providerId="LiveId" clId="{11C6C905-CE2B-49D4-BB7C-C8456B744AB6}" dt="2021-07-22T07:56:18.987" v="1330" actId="478"/>
          <ac:picMkLst>
            <pc:docMk/>
            <pc:sldMk cId="787618037" sldId="339"/>
            <ac:picMk id="3" creationId="{1A3777B6-995C-4FCE-8B47-E84B81B00E70}"/>
          </ac:picMkLst>
        </pc:picChg>
        <pc:picChg chg="add mod modCrop">
          <ac:chgData name="Takehara Kazuyo" userId="6c1305eccc517997" providerId="LiveId" clId="{11C6C905-CE2B-49D4-BB7C-C8456B744AB6}" dt="2021-07-22T07:56:47.645" v="1336" actId="1076"/>
          <ac:picMkLst>
            <pc:docMk/>
            <pc:sldMk cId="787618037" sldId="339"/>
            <ac:picMk id="5" creationId="{AB1CC1CC-D654-48A2-B814-6C3F14CEA18E}"/>
          </ac:picMkLst>
        </pc:picChg>
        <pc:picChg chg="add mod modCrop">
          <ac:chgData name="Takehara Kazuyo" userId="6c1305eccc517997" providerId="LiveId" clId="{11C6C905-CE2B-49D4-BB7C-C8456B744AB6}" dt="2021-07-22T07:57:14.214" v="1343" actId="1076"/>
          <ac:picMkLst>
            <pc:docMk/>
            <pc:sldMk cId="787618037" sldId="339"/>
            <ac:picMk id="7" creationId="{10221344-F1EF-416B-9FAF-274681865CAB}"/>
          </ac:picMkLst>
        </pc:picChg>
      </pc:sldChg>
      <pc:sldChg chg="addSp modSp add mod modAnim">
        <pc:chgData name="Takehara Kazuyo" userId="6c1305eccc517997" providerId="LiveId" clId="{11C6C905-CE2B-49D4-BB7C-C8456B744AB6}" dt="2021-07-22T08:02:24.460" v="1388"/>
        <pc:sldMkLst>
          <pc:docMk/>
          <pc:sldMk cId="552693273" sldId="340"/>
        </pc:sldMkLst>
        <pc:picChg chg="add mod modCrop">
          <ac:chgData name="Takehara Kazuyo" userId="6c1305eccc517997" providerId="LiveId" clId="{11C6C905-CE2B-49D4-BB7C-C8456B744AB6}" dt="2021-07-22T08:01:36.041" v="1385" actId="1076"/>
          <ac:picMkLst>
            <pc:docMk/>
            <pc:sldMk cId="552693273" sldId="340"/>
            <ac:picMk id="3" creationId="{958B3552-CF4C-4691-9029-D66DD60C4C8B}"/>
          </ac:picMkLst>
        </pc:picChg>
        <pc:picChg chg="add mod">
          <ac:chgData name="Takehara Kazuyo" userId="6c1305eccc517997" providerId="LiveId" clId="{11C6C905-CE2B-49D4-BB7C-C8456B744AB6}" dt="2021-07-22T08:02:13.815" v="1387" actId="1076"/>
          <ac:picMkLst>
            <pc:docMk/>
            <pc:sldMk cId="552693273" sldId="340"/>
            <ac:picMk id="4" creationId="{CE235931-E160-4C05-AAED-27BC2530B06B}"/>
          </ac:picMkLst>
        </pc:picChg>
      </pc:sldChg>
      <pc:sldChg chg="addSp modSp add mod replId">
        <pc:chgData name="Takehara Kazuyo" userId="6c1305eccc517997" providerId="LiveId" clId="{11C6C905-CE2B-49D4-BB7C-C8456B744AB6}" dt="2021-07-22T10:18:07.315" v="2015" actId="1076"/>
        <pc:sldMkLst>
          <pc:docMk/>
          <pc:sldMk cId="2406083967" sldId="341"/>
        </pc:sldMkLst>
        <pc:picChg chg="add mod ord modCrop">
          <ac:chgData name="Takehara Kazuyo" userId="6c1305eccc517997" providerId="LiveId" clId="{11C6C905-CE2B-49D4-BB7C-C8456B744AB6}" dt="2021-07-22T10:18:02.500" v="2014" actId="1076"/>
          <ac:picMkLst>
            <pc:docMk/>
            <pc:sldMk cId="2406083967" sldId="341"/>
            <ac:picMk id="3" creationId="{BF5BD961-D2D4-46F5-8D39-29CAB7889B45}"/>
          </ac:picMkLst>
        </pc:picChg>
        <pc:picChg chg="add mod modCrop">
          <ac:chgData name="Takehara Kazuyo" userId="6c1305eccc517997" providerId="LiveId" clId="{11C6C905-CE2B-49D4-BB7C-C8456B744AB6}" dt="2021-07-22T10:18:07.315" v="2015" actId="1076"/>
          <ac:picMkLst>
            <pc:docMk/>
            <pc:sldMk cId="2406083967" sldId="341"/>
            <ac:picMk id="5" creationId="{625B20EF-2CF6-486E-AE31-33DB4577D0A9}"/>
          </ac:picMkLst>
        </pc:picChg>
      </pc:sldChg>
      <pc:sldChg chg="addSp delSp modSp add mod replId">
        <pc:chgData name="Takehara Kazuyo" userId="6c1305eccc517997" providerId="LiveId" clId="{11C6C905-CE2B-49D4-BB7C-C8456B744AB6}" dt="2021-07-22T08:24:55.916" v="1675" actId="1076"/>
        <pc:sldMkLst>
          <pc:docMk/>
          <pc:sldMk cId="2546803445" sldId="342"/>
        </pc:sldMkLst>
        <pc:spChg chg="add del mod">
          <ac:chgData name="Takehara Kazuyo" userId="6c1305eccc517997" providerId="LiveId" clId="{11C6C905-CE2B-49D4-BB7C-C8456B744AB6}" dt="2021-07-22T08:23:54.554" v="1664" actId="21"/>
          <ac:spMkLst>
            <pc:docMk/>
            <pc:sldMk cId="2546803445" sldId="342"/>
            <ac:spMk id="3" creationId="{595B0AD1-4012-4A6F-BC74-3A99008BCEFA}"/>
          </ac:spMkLst>
        </pc:spChg>
        <pc:picChg chg="add mod modCrop">
          <ac:chgData name="Takehara Kazuyo" userId="6c1305eccc517997" providerId="LiveId" clId="{11C6C905-CE2B-49D4-BB7C-C8456B744AB6}" dt="2021-07-22T08:24:55.916" v="1675" actId="1076"/>
          <ac:picMkLst>
            <pc:docMk/>
            <pc:sldMk cId="2546803445" sldId="342"/>
            <ac:picMk id="5" creationId="{4571FCFA-7F91-46C1-8FC2-AFCA9B0CCEA3}"/>
          </ac:picMkLst>
        </pc:picChg>
      </pc:sldChg>
      <pc:sldChg chg="addSp delSp modSp add mod ord replId delAnim modAnim">
        <pc:chgData name="Takehara Kazuyo" userId="6c1305eccc517997" providerId="LiveId" clId="{11C6C905-CE2B-49D4-BB7C-C8456B744AB6}" dt="2021-07-22T10:19:33.958" v="2024"/>
        <pc:sldMkLst>
          <pc:docMk/>
          <pc:sldMk cId="3193212290" sldId="343"/>
        </pc:sldMkLst>
        <pc:spChg chg="add mod">
          <ac:chgData name="Takehara Kazuyo" userId="6c1305eccc517997" providerId="LiveId" clId="{11C6C905-CE2B-49D4-BB7C-C8456B744AB6}" dt="2021-07-22T08:31:30.845" v="1764" actId="1076"/>
          <ac:spMkLst>
            <pc:docMk/>
            <pc:sldMk cId="3193212290" sldId="343"/>
            <ac:spMk id="6" creationId="{20265C56-9861-493D-989F-C01F3C90B0FB}"/>
          </ac:spMkLst>
        </pc:spChg>
        <pc:spChg chg="add mod">
          <ac:chgData name="Takehara Kazuyo" userId="6c1305eccc517997" providerId="LiveId" clId="{11C6C905-CE2B-49D4-BB7C-C8456B744AB6}" dt="2021-07-22T08:31:57.043" v="1802" actId="14100"/>
          <ac:spMkLst>
            <pc:docMk/>
            <pc:sldMk cId="3193212290" sldId="343"/>
            <ac:spMk id="7" creationId="{51BE5648-DCEE-4B60-AC24-1411FE305409}"/>
          </ac:spMkLst>
        </pc:spChg>
        <pc:spChg chg="add mod">
          <ac:chgData name="Takehara Kazuyo" userId="6c1305eccc517997" providerId="LiveId" clId="{11C6C905-CE2B-49D4-BB7C-C8456B744AB6}" dt="2021-07-22T08:32:16.206" v="1810" actId="20577"/>
          <ac:spMkLst>
            <pc:docMk/>
            <pc:sldMk cId="3193212290" sldId="343"/>
            <ac:spMk id="8" creationId="{A7D8F19E-5164-44C9-AF4E-9EA9E482C160}"/>
          </ac:spMkLst>
        </pc:spChg>
        <pc:picChg chg="add mod modCrop">
          <ac:chgData name="Takehara Kazuyo" userId="6c1305eccc517997" providerId="LiveId" clId="{11C6C905-CE2B-49D4-BB7C-C8456B744AB6}" dt="2021-07-22T08:30:39.003" v="1757" actId="14100"/>
          <ac:picMkLst>
            <pc:docMk/>
            <pc:sldMk cId="3193212290" sldId="343"/>
            <ac:picMk id="3" creationId="{FAC0146B-3CA8-448F-BE28-081C599A3909}"/>
          </ac:picMkLst>
        </pc:picChg>
        <pc:picChg chg="add mod modCrop">
          <ac:chgData name="Takehara Kazuyo" userId="6c1305eccc517997" providerId="LiveId" clId="{11C6C905-CE2B-49D4-BB7C-C8456B744AB6}" dt="2021-07-22T08:30:33.215" v="1756" actId="732"/>
          <ac:picMkLst>
            <pc:docMk/>
            <pc:sldMk cId="3193212290" sldId="343"/>
            <ac:picMk id="4" creationId="{645A317D-6065-4AD8-8F54-C406941F2146}"/>
          </ac:picMkLst>
        </pc:picChg>
        <pc:cxnChg chg="add mod">
          <ac:chgData name="Takehara Kazuyo" userId="6c1305eccc517997" providerId="LiveId" clId="{11C6C905-CE2B-49D4-BB7C-C8456B744AB6}" dt="2021-07-22T08:34:06.881" v="1821" actId="1036"/>
          <ac:cxnSpMkLst>
            <pc:docMk/>
            <pc:sldMk cId="3193212290" sldId="343"/>
            <ac:cxnSpMk id="10" creationId="{645DB751-AC16-4A00-B488-9F9B38FCCD8A}"/>
          </ac:cxnSpMkLst>
        </pc:cxnChg>
        <pc:cxnChg chg="add mod">
          <ac:chgData name="Takehara Kazuyo" userId="6c1305eccc517997" providerId="LiveId" clId="{11C6C905-CE2B-49D4-BB7C-C8456B744AB6}" dt="2021-07-22T08:34:20.604" v="1824" actId="14100"/>
          <ac:cxnSpMkLst>
            <pc:docMk/>
            <pc:sldMk cId="3193212290" sldId="343"/>
            <ac:cxnSpMk id="13" creationId="{6E0FE1BB-CF72-45C4-B7F8-2C5E40633AF5}"/>
          </ac:cxnSpMkLst>
        </pc:cxnChg>
        <pc:cxnChg chg="add mod">
          <ac:chgData name="Takehara Kazuyo" userId="6c1305eccc517997" providerId="LiveId" clId="{11C6C905-CE2B-49D4-BB7C-C8456B744AB6}" dt="2021-07-22T08:34:36.128" v="1836" actId="1037"/>
          <ac:cxnSpMkLst>
            <pc:docMk/>
            <pc:sldMk cId="3193212290" sldId="343"/>
            <ac:cxnSpMk id="15" creationId="{1A6692F3-5D55-411A-8171-972A5748161E}"/>
          </ac:cxnSpMkLst>
        </pc:cxnChg>
        <pc:cxnChg chg="add mod">
          <ac:chgData name="Takehara Kazuyo" userId="6c1305eccc517997" providerId="LiveId" clId="{11C6C905-CE2B-49D4-BB7C-C8456B744AB6}" dt="2021-07-22T08:34:52.019" v="1838" actId="1076"/>
          <ac:cxnSpMkLst>
            <pc:docMk/>
            <pc:sldMk cId="3193212290" sldId="343"/>
            <ac:cxnSpMk id="17" creationId="{BAF39C03-9A2F-4EA3-894D-F2FEBFFFFB7A}"/>
          </ac:cxnSpMkLst>
        </pc:cxnChg>
        <pc:cxnChg chg="add mod">
          <ac:chgData name="Takehara Kazuyo" userId="6c1305eccc517997" providerId="LiveId" clId="{11C6C905-CE2B-49D4-BB7C-C8456B744AB6}" dt="2021-07-22T08:35:03.749" v="1841" actId="14100"/>
          <ac:cxnSpMkLst>
            <pc:docMk/>
            <pc:sldMk cId="3193212290" sldId="343"/>
            <ac:cxnSpMk id="18" creationId="{55B2C522-0A1D-4725-B997-43B9F3EC770F}"/>
          </ac:cxnSpMkLst>
        </pc:cxnChg>
        <pc:cxnChg chg="add mod">
          <ac:chgData name="Takehara Kazuyo" userId="6c1305eccc517997" providerId="LiveId" clId="{11C6C905-CE2B-49D4-BB7C-C8456B744AB6}" dt="2021-07-22T08:35:15.510" v="1844" actId="14100"/>
          <ac:cxnSpMkLst>
            <pc:docMk/>
            <pc:sldMk cId="3193212290" sldId="343"/>
            <ac:cxnSpMk id="20" creationId="{20E25814-1D87-4DD3-A121-C08ED68BC21A}"/>
          </ac:cxnSpMkLst>
        </pc:cxnChg>
        <pc:cxnChg chg="add mod">
          <ac:chgData name="Takehara Kazuyo" userId="6c1305eccc517997" providerId="LiveId" clId="{11C6C905-CE2B-49D4-BB7C-C8456B744AB6}" dt="2021-07-22T08:35:29.031" v="1846" actId="1076"/>
          <ac:cxnSpMkLst>
            <pc:docMk/>
            <pc:sldMk cId="3193212290" sldId="343"/>
            <ac:cxnSpMk id="22" creationId="{D284D880-2B02-4322-A119-CC7D171A2025}"/>
          </ac:cxnSpMkLst>
        </pc:cxnChg>
        <pc:cxnChg chg="add mod">
          <ac:chgData name="Takehara Kazuyo" userId="6c1305eccc517997" providerId="LiveId" clId="{11C6C905-CE2B-49D4-BB7C-C8456B744AB6}" dt="2021-07-22T08:35:40.391" v="1849" actId="14100"/>
          <ac:cxnSpMkLst>
            <pc:docMk/>
            <pc:sldMk cId="3193212290" sldId="343"/>
            <ac:cxnSpMk id="23" creationId="{87578394-752E-49B1-99C0-6F412CD6C8A5}"/>
          </ac:cxnSpMkLst>
        </pc:cxnChg>
        <pc:cxnChg chg="add mod">
          <ac:chgData name="Takehara Kazuyo" userId="6c1305eccc517997" providerId="LiveId" clId="{11C6C905-CE2B-49D4-BB7C-C8456B744AB6}" dt="2021-07-22T08:35:54.908" v="1852" actId="14100"/>
          <ac:cxnSpMkLst>
            <pc:docMk/>
            <pc:sldMk cId="3193212290" sldId="343"/>
            <ac:cxnSpMk id="25" creationId="{078A5F7B-DF80-4487-A124-0E8AF7C1466C}"/>
          </ac:cxnSpMkLst>
        </pc:cxnChg>
        <pc:cxnChg chg="add del mod">
          <ac:chgData name="Takehara Kazuyo" userId="6c1305eccc517997" providerId="LiveId" clId="{11C6C905-CE2B-49D4-BB7C-C8456B744AB6}" dt="2021-07-22T08:36:09.404" v="1855" actId="478"/>
          <ac:cxnSpMkLst>
            <pc:docMk/>
            <pc:sldMk cId="3193212290" sldId="343"/>
            <ac:cxnSpMk id="27" creationId="{C9781A1B-17DD-4A20-8381-AC46166BA54F}"/>
          </ac:cxnSpMkLst>
        </pc:cxnChg>
      </pc:sldChg>
      <pc:sldChg chg="addSp modSp mod modAnim">
        <pc:chgData name="Takehara Kazuyo" userId="6c1305eccc517997" providerId="LiveId" clId="{11C6C905-CE2B-49D4-BB7C-C8456B744AB6}" dt="2021-07-22T10:15:31.778" v="1983" actId="1076"/>
        <pc:sldMkLst>
          <pc:docMk/>
          <pc:sldMk cId="108475801" sldId="344"/>
        </pc:sldMkLst>
        <pc:spChg chg="add mod">
          <ac:chgData name="Takehara Kazuyo" userId="6c1305eccc517997" providerId="LiveId" clId="{11C6C905-CE2B-49D4-BB7C-C8456B744AB6}" dt="2021-07-22T10:15:31.778" v="1983" actId="1076"/>
          <ac:spMkLst>
            <pc:docMk/>
            <pc:sldMk cId="108475801" sldId="344"/>
            <ac:spMk id="2" creationId="{F122060D-5C2B-49B7-9F45-27196DFFCDFF}"/>
          </ac:spMkLst>
        </pc:spChg>
        <pc:spChg chg="add mod">
          <ac:chgData name="Takehara Kazuyo" userId="6c1305eccc517997" providerId="LiveId" clId="{11C6C905-CE2B-49D4-BB7C-C8456B744AB6}" dt="2021-07-22T10:15:31.778" v="1983" actId="1076"/>
          <ac:spMkLst>
            <pc:docMk/>
            <pc:sldMk cId="108475801" sldId="344"/>
            <ac:spMk id="6" creationId="{FDEAAD31-F712-4A36-9DC3-64781DE410D6}"/>
          </ac:spMkLst>
        </pc:spChg>
        <pc:spChg chg="add mod">
          <ac:chgData name="Takehara Kazuyo" userId="6c1305eccc517997" providerId="LiveId" clId="{11C6C905-CE2B-49D4-BB7C-C8456B744AB6}" dt="2021-07-22T10:15:31.778" v="1983" actId="1076"/>
          <ac:spMkLst>
            <pc:docMk/>
            <pc:sldMk cId="108475801" sldId="344"/>
            <ac:spMk id="7" creationId="{E868145A-B835-4551-B37B-624AB6E77657}"/>
          </ac:spMkLst>
        </pc:spChg>
        <pc:spChg chg="add mod">
          <ac:chgData name="Takehara Kazuyo" userId="6c1305eccc517997" providerId="LiveId" clId="{11C6C905-CE2B-49D4-BB7C-C8456B744AB6}" dt="2021-07-22T10:15:31.778" v="1983" actId="1076"/>
          <ac:spMkLst>
            <pc:docMk/>
            <pc:sldMk cId="108475801" sldId="344"/>
            <ac:spMk id="8" creationId="{FE08A8A0-4F97-443F-A05B-9991A02E4208}"/>
          </ac:spMkLst>
        </pc:spChg>
        <pc:spChg chg="add mod">
          <ac:chgData name="Takehara Kazuyo" userId="6c1305eccc517997" providerId="LiveId" clId="{11C6C905-CE2B-49D4-BB7C-C8456B744AB6}" dt="2021-07-22T10:15:31.778" v="1983" actId="1076"/>
          <ac:spMkLst>
            <pc:docMk/>
            <pc:sldMk cId="108475801" sldId="344"/>
            <ac:spMk id="9" creationId="{E4CF5B7E-77B7-4E4C-8D08-37C1AD1D0000}"/>
          </ac:spMkLst>
        </pc:spChg>
        <pc:picChg chg="add mod modCrop">
          <ac:chgData name="Takehara Kazuyo" userId="6c1305eccc517997" providerId="LiveId" clId="{11C6C905-CE2B-49D4-BB7C-C8456B744AB6}" dt="2021-07-22T10:15:31.778" v="1983" actId="1076"/>
          <ac:picMkLst>
            <pc:docMk/>
            <pc:sldMk cId="108475801" sldId="344"/>
            <ac:picMk id="3" creationId="{456C651D-0680-427D-9356-13717D682477}"/>
          </ac:picMkLst>
        </pc:picChg>
        <pc:picChg chg="add mod">
          <ac:chgData name="Takehara Kazuyo" userId="6c1305eccc517997" providerId="LiveId" clId="{11C6C905-CE2B-49D4-BB7C-C8456B744AB6}" dt="2021-07-22T10:15:31.778" v="1983" actId="1076"/>
          <ac:picMkLst>
            <pc:docMk/>
            <pc:sldMk cId="108475801" sldId="344"/>
            <ac:picMk id="4" creationId="{6E3D40FE-A4B3-4726-AA70-33C6A97C735E}"/>
          </ac:picMkLst>
        </pc:picChg>
      </pc:sldChg>
      <pc:sldChg chg="addSp delSp modSp mod delAnim modAnim">
        <pc:chgData name="Takehara Kazuyo" userId="6c1305eccc517997" providerId="LiveId" clId="{11C6C905-CE2B-49D4-BB7C-C8456B744AB6}" dt="2021-07-22T07:55:12.564" v="1327" actId="20577"/>
        <pc:sldMkLst>
          <pc:docMk/>
          <pc:sldMk cId="1458223862" sldId="345"/>
        </pc:sldMkLst>
        <pc:spChg chg="mod ord">
          <ac:chgData name="Takehara Kazuyo" userId="6c1305eccc517997" providerId="LiveId" clId="{11C6C905-CE2B-49D4-BB7C-C8456B744AB6}" dt="2021-07-22T07:54:47.909" v="1277" actId="20577"/>
          <ac:spMkLst>
            <pc:docMk/>
            <pc:sldMk cId="1458223862" sldId="345"/>
            <ac:spMk id="2" creationId="{F122060D-5C2B-49B7-9F45-27196DFFCDFF}"/>
          </ac:spMkLst>
        </pc:spChg>
        <pc:spChg chg="mod ord">
          <ac:chgData name="Takehara Kazuyo" userId="6c1305eccc517997" providerId="LiveId" clId="{11C6C905-CE2B-49D4-BB7C-C8456B744AB6}" dt="2021-07-22T07:55:08.306" v="1315" actId="20577"/>
          <ac:spMkLst>
            <pc:docMk/>
            <pc:sldMk cId="1458223862" sldId="345"/>
            <ac:spMk id="6" creationId="{FDEAAD31-F712-4A36-9DC3-64781DE410D6}"/>
          </ac:spMkLst>
        </pc:spChg>
        <pc:spChg chg="mod ord">
          <ac:chgData name="Takehara Kazuyo" userId="6c1305eccc517997" providerId="LiveId" clId="{11C6C905-CE2B-49D4-BB7C-C8456B744AB6}" dt="2021-07-22T07:55:12.564" v="1327" actId="20577"/>
          <ac:spMkLst>
            <pc:docMk/>
            <pc:sldMk cId="1458223862" sldId="345"/>
            <ac:spMk id="7" creationId="{E868145A-B835-4551-B37B-624AB6E77657}"/>
          </ac:spMkLst>
        </pc:spChg>
        <pc:spChg chg="del">
          <ac:chgData name="Takehara Kazuyo" userId="6c1305eccc517997" providerId="LiveId" clId="{11C6C905-CE2B-49D4-BB7C-C8456B744AB6}" dt="2021-07-22T07:53:53.862" v="1254" actId="478"/>
          <ac:spMkLst>
            <pc:docMk/>
            <pc:sldMk cId="1458223862" sldId="345"/>
            <ac:spMk id="8" creationId="{FE08A8A0-4F97-443F-A05B-9991A02E4208}"/>
          </ac:spMkLst>
        </pc:spChg>
        <pc:spChg chg="del">
          <ac:chgData name="Takehara Kazuyo" userId="6c1305eccc517997" providerId="LiveId" clId="{11C6C905-CE2B-49D4-BB7C-C8456B744AB6}" dt="2021-07-22T07:53:52.109" v="1253" actId="478"/>
          <ac:spMkLst>
            <pc:docMk/>
            <pc:sldMk cId="1458223862" sldId="345"/>
            <ac:spMk id="9" creationId="{E4CF5B7E-77B7-4E4C-8D08-37C1AD1D0000}"/>
          </ac:spMkLst>
        </pc:spChg>
        <pc:picChg chg="del">
          <ac:chgData name="Takehara Kazuyo" userId="6c1305eccc517997" providerId="LiveId" clId="{11C6C905-CE2B-49D4-BB7C-C8456B744AB6}" dt="2021-07-22T07:53:35.744" v="1250" actId="478"/>
          <ac:picMkLst>
            <pc:docMk/>
            <pc:sldMk cId="1458223862" sldId="345"/>
            <ac:picMk id="3" creationId="{456C651D-0680-427D-9356-13717D682477}"/>
          </ac:picMkLst>
        </pc:picChg>
        <pc:picChg chg="del">
          <ac:chgData name="Takehara Kazuyo" userId="6c1305eccc517997" providerId="LiveId" clId="{11C6C905-CE2B-49D4-BB7C-C8456B744AB6}" dt="2021-07-22T07:53:37.224" v="1251" actId="478"/>
          <ac:picMkLst>
            <pc:docMk/>
            <pc:sldMk cId="1458223862" sldId="345"/>
            <ac:picMk id="4" creationId="{6E3D40FE-A4B3-4726-AA70-33C6A97C735E}"/>
          </ac:picMkLst>
        </pc:picChg>
        <pc:picChg chg="add mod">
          <ac:chgData name="Takehara Kazuyo" userId="6c1305eccc517997" providerId="LiveId" clId="{11C6C905-CE2B-49D4-BB7C-C8456B744AB6}" dt="2021-07-22T07:53:45.322" v="1252"/>
          <ac:picMkLst>
            <pc:docMk/>
            <pc:sldMk cId="1458223862" sldId="345"/>
            <ac:picMk id="10" creationId="{25A61EFD-C96B-4151-8C81-36CE91F1A3E8}"/>
          </ac:picMkLst>
        </pc:picChg>
        <pc:picChg chg="add mod">
          <ac:chgData name="Takehara Kazuyo" userId="6c1305eccc517997" providerId="LiveId" clId="{11C6C905-CE2B-49D4-BB7C-C8456B744AB6}" dt="2021-07-22T07:53:45.322" v="1252"/>
          <ac:picMkLst>
            <pc:docMk/>
            <pc:sldMk cId="1458223862" sldId="345"/>
            <ac:picMk id="11" creationId="{89D664C0-5307-4C1E-8710-FE16903C9AB8}"/>
          </ac:picMkLst>
        </pc:picChg>
      </pc:sldChg>
      <pc:sldChg chg="addSp modSp add mod modAnim">
        <pc:chgData name="Takehara Kazuyo" userId="6c1305eccc517997" providerId="LiveId" clId="{11C6C905-CE2B-49D4-BB7C-C8456B744AB6}" dt="2021-07-22T08:00:36.603" v="1374" actId="167"/>
        <pc:sldMkLst>
          <pc:docMk/>
          <pc:sldMk cId="178020769" sldId="346"/>
        </pc:sldMkLst>
        <pc:picChg chg="mod modCrop">
          <ac:chgData name="Takehara Kazuyo" userId="6c1305eccc517997" providerId="LiveId" clId="{11C6C905-CE2B-49D4-BB7C-C8456B744AB6}" dt="2021-07-22T07:59:17.315" v="1359" actId="1076"/>
          <ac:picMkLst>
            <pc:docMk/>
            <pc:sldMk cId="178020769" sldId="346"/>
            <ac:picMk id="3" creationId="{1A3777B6-995C-4FCE-8B47-E84B81B00E70}"/>
          </ac:picMkLst>
        </pc:picChg>
        <pc:picChg chg="add mod modCrop">
          <ac:chgData name="Takehara Kazuyo" userId="6c1305eccc517997" providerId="LiveId" clId="{11C6C905-CE2B-49D4-BB7C-C8456B744AB6}" dt="2021-07-22T07:59:21.539" v="1360" actId="14100"/>
          <ac:picMkLst>
            <pc:docMk/>
            <pc:sldMk cId="178020769" sldId="346"/>
            <ac:picMk id="4" creationId="{BF65E986-6B11-4B95-A17C-E00FFCB5759C}"/>
          </ac:picMkLst>
        </pc:picChg>
        <pc:picChg chg="add mod">
          <ac:chgData name="Takehara Kazuyo" userId="6c1305eccc517997" providerId="LiveId" clId="{11C6C905-CE2B-49D4-BB7C-C8456B744AB6}" dt="2021-07-22T08:00:26.473" v="1372" actId="1076"/>
          <ac:picMkLst>
            <pc:docMk/>
            <pc:sldMk cId="178020769" sldId="346"/>
            <ac:picMk id="5" creationId="{57E46957-05CC-4827-9993-43DD5DB3301F}"/>
          </ac:picMkLst>
        </pc:picChg>
        <pc:picChg chg="add mod ord">
          <ac:chgData name="Takehara Kazuyo" userId="6c1305eccc517997" providerId="LiveId" clId="{11C6C905-CE2B-49D4-BB7C-C8456B744AB6}" dt="2021-07-22T08:00:36.603" v="1374" actId="167"/>
          <ac:picMkLst>
            <pc:docMk/>
            <pc:sldMk cId="178020769" sldId="346"/>
            <ac:picMk id="6" creationId="{8AEEC631-D69D-4161-A4D4-4F89E7815732}"/>
          </ac:picMkLst>
        </pc:picChg>
      </pc:sldChg>
      <pc:sldChg chg="modSp add mod">
        <pc:chgData name="Takehara Kazuyo" userId="6c1305eccc517997" providerId="LiveId" clId="{11C6C905-CE2B-49D4-BB7C-C8456B744AB6}" dt="2021-07-22T08:04:14.117" v="1445" actId="1076"/>
        <pc:sldMkLst>
          <pc:docMk/>
          <pc:sldMk cId="52756856" sldId="347"/>
        </pc:sldMkLst>
        <pc:picChg chg="mod modCrop">
          <ac:chgData name="Takehara Kazuyo" userId="6c1305eccc517997" providerId="LiveId" clId="{11C6C905-CE2B-49D4-BB7C-C8456B744AB6}" dt="2021-07-22T08:04:14.117" v="1445" actId="1076"/>
          <ac:picMkLst>
            <pc:docMk/>
            <pc:sldMk cId="52756856" sldId="347"/>
            <ac:picMk id="3" creationId="{958B3552-CF4C-4691-9029-D66DD60C4C8B}"/>
          </ac:picMkLst>
        </pc:picChg>
      </pc:sldChg>
      <pc:sldChg chg="addSp delSp modSp add mod delAnim modAnim">
        <pc:chgData name="Takehara Kazuyo" userId="6c1305eccc517997" providerId="LiveId" clId="{11C6C905-CE2B-49D4-BB7C-C8456B744AB6}" dt="2021-07-22T08:10:35.556" v="1532" actId="478"/>
        <pc:sldMkLst>
          <pc:docMk/>
          <pc:sldMk cId="851353266" sldId="348"/>
        </pc:sldMkLst>
        <pc:spChg chg="add del mod">
          <ac:chgData name="Takehara Kazuyo" userId="6c1305eccc517997" providerId="LiveId" clId="{11C6C905-CE2B-49D4-BB7C-C8456B744AB6}" dt="2021-07-22T08:10:35.556" v="1532" actId="478"/>
          <ac:spMkLst>
            <pc:docMk/>
            <pc:sldMk cId="851353266" sldId="348"/>
            <ac:spMk id="5" creationId="{A8C6F266-7D68-4438-8287-D0DB5652580B}"/>
          </ac:spMkLst>
        </pc:spChg>
        <pc:spChg chg="add del mod">
          <ac:chgData name="Takehara Kazuyo" userId="6c1305eccc517997" providerId="LiveId" clId="{11C6C905-CE2B-49D4-BB7C-C8456B744AB6}" dt="2021-07-22T08:10:35.556" v="1532" actId="478"/>
          <ac:spMkLst>
            <pc:docMk/>
            <pc:sldMk cId="851353266" sldId="348"/>
            <ac:spMk id="6" creationId="{F0E24947-7D16-4D3A-8366-FC9D1D55B6FD}"/>
          </ac:spMkLst>
        </pc:spChg>
        <pc:spChg chg="add del mod">
          <ac:chgData name="Takehara Kazuyo" userId="6c1305eccc517997" providerId="LiveId" clId="{11C6C905-CE2B-49D4-BB7C-C8456B744AB6}" dt="2021-07-22T08:10:35.556" v="1532" actId="478"/>
          <ac:spMkLst>
            <pc:docMk/>
            <pc:sldMk cId="851353266" sldId="348"/>
            <ac:spMk id="7" creationId="{18AFA6F6-BCD5-4FA2-8DF9-E7A440FD6A37}"/>
          </ac:spMkLst>
        </pc:spChg>
        <pc:picChg chg="add mod">
          <ac:chgData name="Takehara Kazuyo" userId="6c1305eccc517997" providerId="LiveId" clId="{11C6C905-CE2B-49D4-BB7C-C8456B744AB6}" dt="2021-07-22T08:08:31.577" v="1487" actId="1076"/>
          <ac:picMkLst>
            <pc:docMk/>
            <pc:sldMk cId="851353266" sldId="348"/>
            <ac:picMk id="2" creationId="{89270534-9C02-40D0-AD32-02F91382014C}"/>
          </ac:picMkLst>
        </pc:picChg>
        <pc:picChg chg="mod modCrop">
          <ac:chgData name="Takehara Kazuyo" userId="6c1305eccc517997" providerId="LiveId" clId="{11C6C905-CE2B-49D4-BB7C-C8456B744AB6}" dt="2021-07-22T08:09:14.747" v="1508" actId="1076"/>
          <ac:picMkLst>
            <pc:docMk/>
            <pc:sldMk cId="851353266" sldId="348"/>
            <ac:picMk id="3" creationId="{958B3552-CF4C-4691-9029-D66DD60C4C8B}"/>
          </ac:picMkLst>
        </pc:picChg>
        <pc:picChg chg="add mod modCrop">
          <ac:chgData name="Takehara Kazuyo" userId="6c1305eccc517997" providerId="LiveId" clId="{11C6C905-CE2B-49D4-BB7C-C8456B744AB6}" dt="2021-07-22T08:09:11.935" v="1507" actId="1076"/>
          <ac:picMkLst>
            <pc:docMk/>
            <pc:sldMk cId="851353266" sldId="348"/>
            <ac:picMk id="4" creationId="{D0B20AFE-D5D5-4DFC-9F9C-B80D2FF79E80}"/>
          </ac:picMkLst>
        </pc:picChg>
      </pc:sldChg>
      <pc:sldChg chg="modSp add mod replId">
        <pc:chgData name="Takehara Kazuyo" userId="6c1305eccc517997" providerId="LiveId" clId="{11C6C905-CE2B-49D4-BB7C-C8456B744AB6}" dt="2021-07-23T08:59:08.355" v="2072" actId="1076"/>
        <pc:sldMkLst>
          <pc:docMk/>
          <pc:sldMk cId="2344464296" sldId="349"/>
        </pc:sldMkLst>
        <pc:picChg chg="mod modCrop">
          <ac:chgData name="Takehara Kazuyo" userId="6c1305eccc517997" providerId="LiveId" clId="{11C6C905-CE2B-49D4-BB7C-C8456B744AB6}" dt="2021-07-23T08:59:08.355" v="2072" actId="1076"/>
          <ac:picMkLst>
            <pc:docMk/>
            <pc:sldMk cId="2344464296" sldId="349"/>
            <ac:picMk id="3" creationId="{958B3552-CF4C-4691-9029-D66DD60C4C8B}"/>
          </ac:picMkLst>
        </pc:picChg>
      </pc:sldChg>
      <pc:sldChg chg="addSp delSp modSp add mod modAnim">
        <pc:chgData name="Takehara Kazuyo" userId="6c1305eccc517997" providerId="LiveId" clId="{11C6C905-CE2B-49D4-BB7C-C8456B744AB6}" dt="2021-07-22T08:16:49.333" v="1590"/>
        <pc:sldMkLst>
          <pc:docMk/>
          <pc:sldMk cId="3245016580" sldId="350"/>
        </pc:sldMkLst>
        <pc:picChg chg="add del mod modCrop">
          <ac:chgData name="Takehara Kazuyo" userId="6c1305eccc517997" providerId="LiveId" clId="{11C6C905-CE2B-49D4-BB7C-C8456B744AB6}" dt="2021-07-22T08:14:57.965" v="1577" actId="478"/>
          <ac:picMkLst>
            <pc:docMk/>
            <pc:sldMk cId="3245016580" sldId="350"/>
            <ac:picMk id="3" creationId="{958B3552-CF4C-4691-9029-D66DD60C4C8B}"/>
          </ac:picMkLst>
        </pc:picChg>
        <pc:picChg chg="add mod modCrop">
          <ac:chgData name="Takehara Kazuyo" userId="6c1305eccc517997" providerId="LiveId" clId="{11C6C905-CE2B-49D4-BB7C-C8456B744AB6}" dt="2021-07-22T08:16:15.085" v="1587" actId="12788"/>
          <ac:picMkLst>
            <pc:docMk/>
            <pc:sldMk cId="3245016580" sldId="350"/>
            <ac:picMk id="4" creationId="{AA81FA90-E775-482D-8E89-6A88B4A45391}"/>
          </ac:picMkLst>
        </pc:picChg>
        <pc:picChg chg="add mod">
          <ac:chgData name="Takehara Kazuyo" userId="6c1305eccc517997" providerId="LiveId" clId="{11C6C905-CE2B-49D4-BB7C-C8456B744AB6}" dt="2021-07-22T08:16:41.215" v="1589" actId="1076"/>
          <ac:picMkLst>
            <pc:docMk/>
            <pc:sldMk cId="3245016580" sldId="350"/>
            <ac:picMk id="5" creationId="{CC01128B-197B-46DD-B456-CF9348006CA8}"/>
          </ac:picMkLst>
        </pc:picChg>
      </pc:sldChg>
      <pc:sldChg chg="addSp delSp modSp add mod replId">
        <pc:chgData name="Takehara Kazuyo" userId="6c1305eccc517997" providerId="LiveId" clId="{11C6C905-CE2B-49D4-BB7C-C8456B744AB6}" dt="2021-07-22T09:12:31.556" v="1868" actId="478"/>
        <pc:sldMkLst>
          <pc:docMk/>
          <pc:sldMk cId="2735639144" sldId="351"/>
        </pc:sldMkLst>
        <pc:picChg chg="del">
          <ac:chgData name="Takehara Kazuyo" userId="6c1305eccc517997" providerId="LiveId" clId="{11C6C905-CE2B-49D4-BB7C-C8456B744AB6}" dt="2021-07-22T08:14:01.192" v="1566" actId="478"/>
          <ac:picMkLst>
            <pc:docMk/>
            <pc:sldMk cId="2735639144" sldId="351"/>
            <ac:picMk id="3" creationId="{958B3552-CF4C-4691-9029-D66DD60C4C8B}"/>
          </ac:picMkLst>
        </pc:picChg>
        <pc:picChg chg="add mod modCrop">
          <ac:chgData name="Takehara Kazuyo" userId="6c1305eccc517997" providerId="LiveId" clId="{11C6C905-CE2B-49D4-BB7C-C8456B744AB6}" dt="2021-07-22T08:19:59.996" v="1624" actId="1076"/>
          <ac:picMkLst>
            <pc:docMk/>
            <pc:sldMk cId="2735639144" sldId="351"/>
            <ac:picMk id="4" creationId="{C64FB56D-07C6-4BE7-A262-9BA08E0EC2E9}"/>
          </ac:picMkLst>
        </pc:picChg>
        <pc:picChg chg="add del mod modCrop">
          <ac:chgData name="Takehara Kazuyo" userId="6c1305eccc517997" providerId="LiveId" clId="{11C6C905-CE2B-49D4-BB7C-C8456B744AB6}" dt="2021-07-22T09:12:31.556" v="1868" actId="478"/>
          <ac:picMkLst>
            <pc:docMk/>
            <pc:sldMk cId="2735639144" sldId="351"/>
            <ac:picMk id="5" creationId="{02CEF4E4-5CD8-4235-B985-FEB0A63B8BB8}"/>
          </ac:picMkLst>
        </pc:picChg>
      </pc:sldChg>
      <pc:sldChg chg="addSp modSp mod modAnim">
        <pc:chgData name="Takehara Kazuyo" userId="6c1305eccc517997" providerId="LiveId" clId="{11C6C905-CE2B-49D4-BB7C-C8456B744AB6}" dt="2021-07-22T10:16:34.437" v="2004" actId="1037"/>
        <pc:sldMkLst>
          <pc:docMk/>
          <pc:sldMk cId="3133527335" sldId="352"/>
        </pc:sldMkLst>
        <pc:spChg chg="add mod">
          <ac:chgData name="Takehara Kazuyo" userId="6c1305eccc517997" providerId="LiveId" clId="{11C6C905-CE2B-49D4-BB7C-C8456B744AB6}" dt="2021-07-22T08:03:30.877" v="1425" actId="1076"/>
          <ac:spMkLst>
            <pc:docMk/>
            <pc:sldMk cId="3133527335" sldId="352"/>
            <ac:spMk id="2" creationId="{4107F9DF-2DEB-486F-B171-822CED41F637}"/>
          </ac:spMkLst>
        </pc:spChg>
        <pc:spChg chg="add mod">
          <ac:chgData name="Takehara Kazuyo" userId="6c1305eccc517997" providerId="LiveId" clId="{11C6C905-CE2B-49D4-BB7C-C8456B744AB6}" dt="2021-07-22T10:16:34.437" v="2004" actId="1037"/>
          <ac:spMkLst>
            <pc:docMk/>
            <pc:sldMk cId="3133527335" sldId="352"/>
            <ac:spMk id="6" creationId="{FA04AE7E-BEB1-4F2E-8A55-1A02F38F8A6D}"/>
          </ac:spMkLst>
        </pc:spChg>
        <pc:picChg chg="add mod">
          <ac:chgData name="Takehara Kazuyo" userId="6c1305eccc517997" providerId="LiveId" clId="{11C6C905-CE2B-49D4-BB7C-C8456B744AB6}" dt="2021-07-22T08:02:37.084" v="1389"/>
          <ac:picMkLst>
            <pc:docMk/>
            <pc:sldMk cId="3133527335" sldId="352"/>
            <ac:picMk id="3" creationId="{EE92D169-10A8-45FE-9638-468816C91303}"/>
          </ac:picMkLst>
        </pc:picChg>
        <pc:picChg chg="add mod">
          <ac:chgData name="Takehara Kazuyo" userId="6c1305eccc517997" providerId="LiveId" clId="{11C6C905-CE2B-49D4-BB7C-C8456B744AB6}" dt="2021-07-22T08:02:37.084" v="1389"/>
          <ac:picMkLst>
            <pc:docMk/>
            <pc:sldMk cId="3133527335" sldId="352"/>
            <ac:picMk id="4" creationId="{30AAFA8F-6ABE-4FA4-ABEB-A31E927FA34F}"/>
          </ac:picMkLst>
        </pc:picChg>
      </pc:sldChg>
      <pc:sldChg chg="addSp modSp modAnim">
        <pc:chgData name="Takehara Kazuyo" userId="6c1305eccc517997" providerId="LiveId" clId="{11C6C905-CE2B-49D4-BB7C-C8456B744AB6}" dt="2021-07-22T08:10:29.273" v="1531"/>
        <pc:sldMkLst>
          <pc:docMk/>
          <pc:sldMk cId="3350506077" sldId="353"/>
        </pc:sldMkLst>
        <pc:spChg chg="add mod">
          <ac:chgData name="Takehara Kazuyo" userId="6c1305eccc517997" providerId="LiveId" clId="{11C6C905-CE2B-49D4-BB7C-C8456B744AB6}" dt="2021-07-22T08:10:29.273" v="1531"/>
          <ac:spMkLst>
            <pc:docMk/>
            <pc:sldMk cId="3350506077" sldId="353"/>
            <ac:spMk id="6" creationId="{4F42471A-C437-43B2-9C91-BCA6FBDA1624}"/>
          </ac:spMkLst>
        </pc:spChg>
        <pc:spChg chg="add mod">
          <ac:chgData name="Takehara Kazuyo" userId="6c1305eccc517997" providerId="LiveId" clId="{11C6C905-CE2B-49D4-BB7C-C8456B744AB6}" dt="2021-07-22T08:10:29.273" v="1531"/>
          <ac:spMkLst>
            <pc:docMk/>
            <pc:sldMk cId="3350506077" sldId="353"/>
            <ac:spMk id="7" creationId="{BDEF35EE-1B6E-4C83-BE1D-1E9DC636CCEA}"/>
          </ac:spMkLst>
        </pc:spChg>
        <pc:spChg chg="add mod">
          <ac:chgData name="Takehara Kazuyo" userId="6c1305eccc517997" providerId="LiveId" clId="{11C6C905-CE2B-49D4-BB7C-C8456B744AB6}" dt="2021-07-22T08:10:29.273" v="1531"/>
          <ac:spMkLst>
            <pc:docMk/>
            <pc:sldMk cId="3350506077" sldId="353"/>
            <ac:spMk id="8" creationId="{DE3E0691-B6CC-4744-B621-6212F9A455A6}"/>
          </ac:spMkLst>
        </pc:spChg>
        <pc:picChg chg="add mod">
          <ac:chgData name="Takehara Kazuyo" userId="6c1305eccc517997" providerId="LiveId" clId="{11C6C905-CE2B-49D4-BB7C-C8456B744AB6}" dt="2021-07-22T08:10:29.273" v="1531"/>
          <ac:picMkLst>
            <pc:docMk/>
            <pc:sldMk cId="3350506077" sldId="353"/>
            <ac:picMk id="3" creationId="{5FD9EA81-9BBF-4E41-89B8-4B6B6D9FA1EA}"/>
          </ac:picMkLst>
        </pc:picChg>
        <pc:picChg chg="add mod">
          <ac:chgData name="Takehara Kazuyo" userId="6c1305eccc517997" providerId="LiveId" clId="{11C6C905-CE2B-49D4-BB7C-C8456B744AB6}" dt="2021-07-22T08:10:29.273" v="1531"/>
          <ac:picMkLst>
            <pc:docMk/>
            <pc:sldMk cId="3350506077" sldId="353"/>
            <ac:picMk id="4" creationId="{CFFCBAE6-6AE8-4C3D-AC9A-BA827A63D8B4}"/>
          </ac:picMkLst>
        </pc:picChg>
        <pc:picChg chg="add mod">
          <ac:chgData name="Takehara Kazuyo" userId="6c1305eccc517997" providerId="LiveId" clId="{11C6C905-CE2B-49D4-BB7C-C8456B744AB6}" dt="2021-07-22T08:10:29.273" v="1531"/>
          <ac:picMkLst>
            <pc:docMk/>
            <pc:sldMk cId="3350506077" sldId="353"/>
            <ac:picMk id="5" creationId="{84B99E7E-27D8-41FF-BE59-85FDCD9D247C}"/>
          </ac:picMkLst>
        </pc:picChg>
      </pc:sldChg>
      <pc:sldChg chg="addSp delSp modSp add mod">
        <pc:chgData name="Takehara Kazuyo" userId="6c1305eccc517997" providerId="LiveId" clId="{11C6C905-CE2B-49D4-BB7C-C8456B744AB6}" dt="2021-07-22T08:05:46.283" v="1455" actId="12788"/>
        <pc:sldMkLst>
          <pc:docMk/>
          <pc:sldMk cId="3887347423" sldId="354"/>
        </pc:sldMkLst>
        <pc:picChg chg="del">
          <ac:chgData name="Takehara Kazuyo" userId="6c1305eccc517997" providerId="LiveId" clId="{11C6C905-CE2B-49D4-BB7C-C8456B744AB6}" dt="2021-07-22T08:04:19.775" v="1447" actId="478"/>
          <ac:picMkLst>
            <pc:docMk/>
            <pc:sldMk cId="3887347423" sldId="354"/>
            <ac:picMk id="3" creationId="{958B3552-CF4C-4691-9029-D66DD60C4C8B}"/>
          </ac:picMkLst>
        </pc:picChg>
        <pc:picChg chg="add mod modCrop">
          <ac:chgData name="Takehara Kazuyo" userId="6c1305eccc517997" providerId="LiveId" clId="{11C6C905-CE2B-49D4-BB7C-C8456B744AB6}" dt="2021-07-22T08:05:46.283" v="1455" actId="12788"/>
          <ac:picMkLst>
            <pc:docMk/>
            <pc:sldMk cId="3887347423" sldId="354"/>
            <ac:picMk id="4" creationId="{45006D84-F890-41B0-8367-B909C507D356}"/>
          </ac:picMkLst>
        </pc:picChg>
      </pc:sldChg>
      <pc:sldChg chg="addSp delSp modSp add mod">
        <pc:chgData name="Takehara Kazuyo" userId="6c1305eccc517997" providerId="LiveId" clId="{11C6C905-CE2B-49D4-BB7C-C8456B744AB6}" dt="2021-07-22T08:06:31.472" v="1463" actId="12788"/>
        <pc:sldMkLst>
          <pc:docMk/>
          <pc:sldMk cId="1039342163" sldId="355"/>
        </pc:sldMkLst>
        <pc:picChg chg="add mod modCrop">
          <ac:chgData name="Takehara Kazuyo" userId="6c1305eccc517997" providerId="LiveId" clId="{11C6C905-CE2B-49D4-BB7C-C8456B744AB6}" dt="2021-07-22T08:06:31.472" v="1463" actId="12788"/>
          <ac:picMkLst>
            <pc:docMk/>
            <pc:sldMk cId="1039342163" sldId="355"/>
            <ac:picMk id="3" creationId="{59179EED-CEA8-401E-9F7F-D46960A4668F}"/>
          </ac:picMkLst>
        </pc:picChg>
        <pc:picChg chg="del">
          <ac:chgData name="Takehara Kazuyo" userId="6c1305eccc517997" providerId="LiveId" clId="{11C6C905-CE2B-49D4-BB7C-C8456B744AB6}" dt="2021-07-22T08:05:54.483" v="1457" actId="478"/>
          <ac:picMkLst>
            <pc:docMk/>
            <pc:sldMk cId="1039342163" sldId="355"/>
            <ac:picMk id="4" creationId="{45006D84-F890-41B0-8367-B909C507D356}"/>
          </ac:picMkLst>
        </pc:picChg>
      </pc:sldChg>
      <pc:sldChg chg="addSp delSp modSp add mod">
        <pc:chgData name="Takehara Kazuyo" userId="6c1305eccc517997" providerId="LiveId" clId="{11C6C905-CE2B-49D4-BB7C-C8456B744AB6}" dt="2021-07-22T08:07:05.980" v="1471" actId="1076"/>
        <pc:sldMkLst>
          <pc:docMk/>
          <pc:sldMk cId="1188569655" sldId="356"/>
        </pc:sldMkLst>
        <pc:picChg chg="del">
          <ac:chgData name="Takehara Kazuyo" userId="6c1305eccc517997" providerId="LiveId" clId="{11C6C905-CE2B-49D4-BB7C-C8456B744AB6}" dt="2021-07-22T08:06:37.156" v="1465" actId="478"/>
          <ac:picMkLst>
            <pc:docMk/>
            <pc:sldMk cId="1188569655" sldId="356"/>
            <ac:picMk id="3" creationId="{59179EED-CEA8-401E-9F7F-D46960A4668F}"/>
          </ac:picMkLst>
        </pc:picChg>
        <pc:picChg chg="add mod modCrop">
          <ac:chgData name="Takehara Kazuyo" userId="6c1305eccc517997" providerId="LiveId" clId="{11C6C905-CE2B-49D4-BB7C-C8456B744AB6}" dt="2021-07-22T08:07:05.980" v="1471" actId="1076"/>
          <ac:picMkLst>
            <pc:docMk/>
            <pc:sldMk cId="1188569655" sldId="356"/>
            <ac:picMk id="4" creationId="{E380EB06-CC32-4A01-BBE2-34ECD5E80CCE}"/>
          </ac:picMkLst>
        </pc:picChg>
      </pc:sldChg>
      <pc:sldChg chg="addSp delSp modSp add mod ord">
        <pc:chgData name="Takehara Kazuyo" userId="6c1305eccc517997" providerId="LiveId" clId="{11C6C905-CE2B-49D4-BB7C-C8456B744AB6}" dt="2021-07-23T08:59:10.610" v="2074"/>
        <pc:sldMkLst>
          <pc:docMk/>
          <pc:sldMk cId="2178195300" sldId="357"/>
        </pc:sldMkLst>
        <pc:picChg chg="del">
          <ac:chgData name="Takehara Kazuyo" userId="6c1305eccc517997" providerId="LiveId" clId="{11C6C905-CE2B-49D4-BB7C-C8456B744AB6}" dt="2021-07-22T08:11:19.701" v="1539" actId="478"/>
          <ac:picMkLst>
            <pc:docMk/>
            <pc:sldMk cId="2178195300" sldId="357"/>
            <ac:picMk id="3" creationId="{958B3552-CF4C-4691-9029-D66DD60C4C8B}"/>
          </ac:picMkLst>
        </pc:picChg>
        <pc:picChg chg="add mod modCrop">
          <ac:chgData name="Takehara Kazuyo" userId="6c1305eccc517997" providerId="LiveId" clId="{11C6C905-CE2B-49D4-BB7C-C8456B744AB6}" dt="2021-07-22T08:11:58.555" v="1546" actId="1076"/>
          <ac:picMkLst>
            <pc:docMk/>
            <pc:sldMk cId="2178195300" sldId="357"/>
            <ac:picMk id="4" creationId="{9D42F6E8-87BD-42FE-9A37-FA44CB2EED3C}"/>
          </ac:picMkLst>
        </pc:picChg>
      </pc:sldChg>
      <pc:sldChg chg="addSp modSp add mod">
        <pc:chgData name="Takehara Kazuyo" userId="6c1305eccc517997" providerId="LiveId" clId="{11C6C905-CE2B-49D4-BB7C-C8456B744AB6}" dt="2021-07-22T08:12:48.714" v="1554" actId="1076"/>
        <pc:sldMkLst>
          <pc:docMk/>
          <pc:sldMk cId="95129880" sldId="358"/>
        </pc:sldMkLst>
        <pc:picChg chg="add mod modCrop">
          <ac:chgData name="Takehara Kazuyo" userId="6c1305eccc517997" providerId="LiveId" clId="{11C6C905-CE2B-49D4-BB7C-C8456B744AB6}" dt="2021-07-22T08:12:48.714" v="1554" actId="1076"/>
          <ac:picMkLst>
            <pc:docMk/>
            <pc:sldMk cId="95129880" sldId="358"/>
            <ac:picMk id="3" creationId="{323DBDF4-25F5-406B-81E4-C4B99F990D96}"/>
          </ac:picMkLst>
        </pc:picChg>
      </pc:sldChg>
      <pc:sldChg chg="addSp delSp modSp add mod">
        <pc:chgData name="Takehara Kazuyo" userId="6c1305eccc517997" providerId="LiveId" clId="{11C6C905-CE2B-49D4-BB7C-C8456B744AB6}" dt="2021-07-22T08:13:26.795" v="1560" actId="1076"/>
        <pc:sldMkLst>
          <pc:docMk/>
          <pc:sldMk cId="4026718672" sldId="359"/>
        </pc:sldMkLst>
        <pc:picChg chg="del">
          <ac:chgData name="Takehara Kazuyo" userId="6c1305eccc517997" providerId="LiveId" clId="{11C6C905-CE2B-49D4-BB7C-C8456B744AB6}" dt="2021-07-22T08:12:25.609" v="1549" actId="478"/>
          <ac:picMkLst>
            <pc:docMk/>
            <pc:sldMk cId="4026718672" sldId="359"/>
            <ac:picMk id="3" creationId="{323DBDF4-25F5-406B-81E4-C4B99F990D96}"/>
          </ac:picMkLst>
        </pc:picChg>
        <pc:picChg chg="add mod modCrop">
          <ac:chgData name="Takehara Kazuyo" userId="6c1305eccc517997" providerId="LiveId" clId="{11C6C905-CE2B-49D4-BB7C-C8456B744AB6}" dt="2021-07-22T08:13:26.795" v="1560" actId="1076"/>
          <ac:picMkLst>
            <pc:docMk/>
            <pc:sldMk cId="4026718672" sldId="359"/>
            <ac:picMk id="4" creationId="{7172D4B8-6E88-49B9-AD79-6826084E1689}"/>
          </ac:picMkLst>
        </pc:picChg>
      </pc:sldChg>
      <pc:sldChg chg="addSp delSp modSp mod ord">
        <pc:chgData name="Takehara Kazuyo" userId="6c1305eccc517997" providerId="LiveId" clId="{11C6C905-CE2B-49D4-BB7C-C8456B744AB6}" dt="2021-07-22T08:14:59.560" v="1579"/>
        <pc:sldMkLst>
          <pc:docMk/>
          <pc:sldMk cId="1836501495" sldId="360"/>
        </pc:sldMkLst>
        <pc:picChg chg="add del">
          <ac:chgData name="Takehara Kazuyo" userId="6c1305eccc517997" providerId="LiveId" clId="{11C6C905-CE2B-49D4-BB7C-C8456B744AB6}" dt="2021-07-22T08:14:37.848" v="1571" actId="478"/>
          <ac:picMkLst>
            <pc:docMk/>
            <pc:sldMk cId="1836501495" sldId="360"/>
            <ac:picMk id="6" creationId="{8AEEC631-D69D-4161-A4D4-4F89E7815732}"/>
          </ac:picMkLst>
        </pc:picChg>
        <pc:picChg chg="add mod">
          <ac:chgData name="Takehara Kazuyo" userId="6c1305eccc517997" providerId="LiveId" clId="{11C6C905-CE2B-49D4-BB7C-C8456B744AB6}" dt="2021-07-22T08:14:53.951" v="1576" actId="14100"/>
          <ac:picMkLst>
            <pc:docMk/>
            <pc:sldMk cId="1836501495" sldId="360"/>
            <ac:picMk id="7" creationId="{3D99929D-F8DC-41B8-9611-003F1642E9E4}"/>
          </ac:picMkLst>
        </pc:picChg>
      </pc:sldChg>
      <pc:sldChg chg="addSp modSp add mod">
        <pc:chgData name="Takehara Kazuyo" userId="6c1305eccc517997" providerId="LiveId" clId="{11C6C905-CE2B-49D4-BB7C-C8456B744AB6}" dt="2021-07-22T08:19:15.830" v="1615" actId="1076"/>
        <pc:sldMkLst>
          <pc:docMk/>
          <pc:sldMk cId="701861074" sldId="361"/>
        </pc:sldMkLst>
        <pc:picChg chg="add mod modCrop">
          <ac:chgData name="Takehara Kazuyo" userId="6c1305eccc517997" providerId="LiveId" clId="{11C6C905-CE2B-49D4-BB7C-C8456B744AB6}" dt="2021-07-22T08:19:13.468" v="1614" actId="1076"/>
          <ac:picMkLst>
            <pc:docMk/>
            <pc:sldMk cId="701861074" sldId="361"/>
            <ac:picMk id="3" creationId="{A2F1D5F0-6E3B-4702-AC07-764D79769BFA}"/>
          </ac:picMkLst>
        </pc:picChg>
        <pc:picChg chg="mod modCrop">
          <ac:chgData name="Takehara Kazuyo" userId="6c1305eccc517997" providerId="LiveId" clId="{11C6C905-CE2B-49D4-BB7C-C8456B744AB6}" dt="2021-07-22T08:19:15.830" v="1615" actId="1076"/>
          <ac:picMkLst>
            <pc:docMk/>
            <pc:sldMk cId="701861074" sldId="361"/>
            <ac:picMk id="4" creationId="{AA81FA90-E775-482D-8E89-6A88B4A45391}"/>
          </ac:picMkLst>
        </pc:picChg>
      </pc:sldChg>
      <pc:sldChg chg="addSp modSp add mod modAnim">
        <pc:chgData name="Takehara Kazuyo" userId="6c1305eccc517997" providerId="LiveId" clId="{11C6C905-CE2B-49D4-BB7C-C8456B744AB6}" dt="2021-07-22T08:18:18.606" v="1604" actId="14100"/>
        <pc:sldMkLst>
          <pc:docMk/>
          <pc:sldMk cId="3406125554" sldId="362"/>
        </pc:sldMkLst>
        <pc:spChg chg="add mod">
          <ac:chgData name="Takehara Kazuyo" userId="6c1305eccc517997" providerId="LiveId" clId="{11C6C905-CE2B-49D4-BB7C-C8456B744AB6}" dt="2021-07-22T08:18:18.606" v="1604" actId="14100"/>
          <ac:spMkLst>
            <pc:docMk/>
            <pc:sldMk cId="3406125554" sldId="362"/>
            <ac:spMk id="7" creationId="{402E095F-B851-4354-B59D-F9856EF3CF60}"/>
          </ac:spMkLst>
        </pc:spChg>
        <pc:picChg chg="add mod modCrop">
          <ac:chgData name="Takehara Kazuyo" userId="6c1305eccc517997" providerId="LiveId" clId="{11C6C905-CE2B-49D4-BB7C-C8456B744AB6}" dt="2021-07-22T08:17:50.095" v="1598" actId="1076"/>
          <ac:picMkLst>
            <pc:docMk/>
            <pc:sldMk cId="3406125554" sldId="362"/>
            <ac:picMk id="3" creationId="{1292C7E6-7019-415D-A024-39AEBAF3C84F}"/>
          </ac:picMkLst>
        </pc:picChg>
        <pc:picChg chg="mod modCrop">
          <ac:chgData name="Takehara Kazuyo" userId="6c1305eccc517997" providerId="LiveId" clId="{11C6C905-CE2B-49D4-BB7C-C8456B744AB6}" dt="2021-07-22T08:17:59.556" v="1601" actId="1076"/>
          <ac:picMkLst>
            <pc:docMk/>
            <pc:sldMk cId="3406125554" sldId="362"/>
            <ac:picMk id="4" creationId="{AA81FA90-E775-482D-8E89-6A88B4A45391}"/>
          </ac:picMkLst>
        </pc:picChg>
        <pc:picChg chg="add mod">
          <ac:chgData name="Takehara Kazuyo" userId="6c1305eccc517997" providerId="LiveId" clId="{11C6C905-CE2B-49D4-BB7C-C8456B744AB6}" dt="2021-07-22T08:18:01.718" v="1602" actId="1076"/>
          <ac:picMkLst>
            <pc:docMk/>
            <pc:sldMk cId="3406125554" sldId="362"/>
            <ac:picMk id="5" creationId="{ABC4D3F1-1254-49E0-94D5-DE621C6B0CDA}"/>
          </ac:picMkLst>
        </pc:picChg>
        <pc:picChg chg="add mod">
          <ac:chgData name="Takehara Kazuyo" userId="6c1305eccc517997" providerId="LiveId" clId="{11C6C905-CE2B-49D4-BB7C-C8456B744AB6}" dt="2021-07-22T08:18:18.606" v="1604" actId="14100"/>
          <ac:picMkLst>
            <pc:docMk/>
            <pc:sldMk cId="3406125554" sldId="362"/>
            <ac:picMk id="6" creationId="{BCCCEF85-928A-4654-95FF-D6A54521A3A0}"/>
          </ac:picMkLst>
        </pc:picChg>
      </pc:sldChg>
      <pc:sldChg chg="add del">
        <pc:chgData name="Takehara Kazuyo" userId="6c1305eccc517997" providerId="LiveId" clId="{11C6C905-CE2B-49D4-BB7C-C8456B744AB6}" dt="2021-07-22T08:37:08.577" v="1860" actId="2696"/>
        <pc:sldMkLst>
          <pc:docMk/>
          <pc:sldMk cId="1384269825" sldId="363"/>
        </pc:sldMkLst>
      </pc:sldChg>
      <pc:sldChg chg="add del replId">
        <pc:chgData name="Takehara Kazuyo" userId="6c1305eccc517997" providerId="LiveId" clId="{11C6C905-CE2B-49D4-BB7C-C8456B744AB6}" dt="2021-07-22T08:37:08.577" v="1860" actId="2696"/>
        <pc:sldMkLst>
          <pc:docMk/>
          <pc:sldMk cId="3769079944" sldId="364"/>
        </pc:sldMkLst>
      </pc:sldChg>
      <pc:sldChg chg="add del replId">
        <pc:chgData name="Takehara Kazuyo" userId="6c1305eccc517997" providerId="LiveId" clId="{11C6C905-CE2B-49D4-BB7C-C8456B744AB6}" dt="2021-07-22T08:37:08.577" v="1860" actId="2696"/>
        <pc:sldMkLst>
          <pc:docMk/>
          <pc:sldMk cId="1439612296" sldId="365"/>
        </pc:sldMkLst>
      </pc:sldChg>
      <pc:sldChg chg="add del replId">
        <pc:chgData name="Takehara Kazuyo" userId="6c1305eccc517997" providerId="LiveId" clId="{11C6C905-CE2B-49D4-BB7C-C8456B744AB6}" dt="2021-07-22T08:37:08.577" v="1860" actId="2696"/>
        <pc:sldMkLst>
          <pc:docMk/>
          <pc:sldMk cId="750953083" sldId="366"/>
        </pc:sldMkLst>
      </pc:sldChg>
      <pc:sldChg chg="add del">
        <pc:chgData name="Takehara Kazuyo" userId="6c1305eccc517997" providerId="LiveId" clId="{11C6C905-CE2B-49D4-BB7C-C8456B744AB6}" dt="2021-07-22T08:37:14.034" v="1861" actId="2696"/>
        <pc:sldMkLst>
          <pc:docMk/>
          <pc:sldMk cId="3091863953" sldId="367"/>
        </pc:sldMkLst>
      </pc:sldChg>
      <pc:sldChg chg="addSp delSp modSp mod modAnim">
        <pc:chgData name="Takehara Kazuyo" userId="6c1305eccc517997" providerId="LiveId" clId="{11C6C905-CE2B-49D4-BB7C-C8456B744AB6}" dt="2021-07-22T08:27:17.033" v="1739" actId="20577"/>
        <pc:sldMkLst>
          <pc:docMk/>
          <pc:sldMk cId="1782904775" sldId="368"/>
        </pc:sldMkLst>
        <pc:spChg chg="del">
          <ac:chgData name="Takehara Kazuyo" userId="6c1305eccc517997" providerId="LiveId" clId="{11C6C905-CE2B-49D4-BB7C-C8456B744AB6}" dt="2021-07-22T08:25:17.511" v="1678" actId="478"/>
          <ac:spMkLst>
            <pc:docMk/>
            <pc:sldMk cId="1782904775" sldId="368"/>
            <ac:spMk id="5" creationId="{2F858633-2E8C-430B-861F-D37C88C2E1D9}"/>
          </ac:spMkLst>
        </pc:spChg>
        <pc:spChg chg="add mod">
          <ac:chgData name="Takehara Kazuyo" userId="6c1305eccc517997" providerId="LiveId" clId="{11C6C905-CE2B-49D4-BB7C-C8456B744AB6}" dt="2021-07-22T08:26:30.936" v="1714" actId="14100"/>
          <ac:spMkLst>
            <pc:docMk/>
            <pc:sldMk cId="1782904775" sldId="368"/>
            <ac:spMk id="7" creationId="{0F946705-14FA-4602-A4FD-E839E82D7787}"/>
          </ac:spMkLst>
        </pc:spChg>
        <pc:spChg chg="add mod">
          <ac:chgData name="Takehara Kazuyo" userId="6c1305eccc517997" providerId="LiveId" clId="{11C6C905-CE2B-49D4-BB7C-C8456B744AB6}" dt="2021-07-22T08:27:02.869" v="1728" actId="20577"/>
          <ac:spMkLst>
            <pc:docMk/>
            <pc:sldMk cId="1782904775" sldId="368"/>
            <ac:spMk id="8" creationId="{3937F09E-63D7-489F-A56E-9366B591BEAD}"/>
          </ac:spMkLst>
        </pc:spChg>
        <pc:spChg chg="add mod">
          <ac:chgData name="Takehara Kazuyo" userId="6c1305eccc517997" providerId="LiveId" clId="{11C6C905-CE2B-49D4-BB7C-C8456B744AB6}" dt="2021-07-22T08:27:08.356" v="1733" actId="20577"/>
          <ac:spMkLst>
            <pc:docMk/>
            <pc:sldMk cId="1782904775" sldId="368"/>
            <ac:spMk id="9" creationId="{264A533F-2F26-4CDA-98B0-8769DE265AFE}"/>
          </ac:spMkLst>
        </pc:spChg>
        <pc:spChg chg="add mod">
          <ac:chgData name="Takehara Kazuyo" userId="6c1305eccc517997" providerId="LiveId" clId="{11C6C905-CE2B-49D4-BB7C-C8456B744AB6}" dt="2021-07-22T08:27:12.874" v="1736" actId="20577"/>
          <ac:spMkLst>
            <pc:docMk/>
            <pc:sldMk cId="1782904775" sldId="368"/>
            <ac:spMk id="10" creationId="{EC1E28C9-87A5-425B-97CF-77119FF1A748}"/>
          </ac:spMkLst>
        </pc:spChg>
        <pc:spChg chg="add mod">
          <ac:chgData name="Takehara Kazuyo" userId="6c1305eccc517997" providerId="LiveId" clId="{11C6C905-CE2B-49D4-BB7C-C8456B744AB6}" dt="2021-07-22T08:27:17.033" v="1739" actId="20577"/>
          <ac:spMkLst>
            <pc:docMk/>
            <pc:sldMk cId="1782904775" sldId="368"/>
            <ac:spMk id="11" creationId="{0439E7FF-260A-46D6-95F5-D8471A868CE5}"/>
          </ac:spMkLst>
        </pc:spChg>
        <pc:picChg chg="del">
          <ac:chgData name="Takehara Kazuyo" userId="6c1305eccc517997" providerId="LiveId" clId="{11C6C905-CE2B-49D4-BB7C-C8456B744AB6}" dt="2021-07-22T08:25:12.638" v="1676" actId="478"/>
          <ac:picMkLst>
            <pc:docMk/>
            <pc:sldMk cId="1782904775" sldId="368"/>
            <ac:picMk id="3" creationId="{F3AD80B4-9F8A-49CB-A7B9-EC7CE60D8978}"/>
          </ac:picMkLst>
        </pc:picChg>
        <pc:picChg chg="del">
          <ac:chgData name="Takehara Kazuyo" userId="6c1305eccc517997" providerId="LiveId" clId="{11C6C905-CE2B-49D4-BB7C-C8456B744AB6}" dt="2021-07-22T08:25:13.542" v="1677" actId="478"/>
          <ac:picMkLst>
            <pc:docMk/>
            <pc:sldMk cId="1782904775" sldId="368"/>
            <ac:picMk id="4" creationId="{F2F4BB03-A13E-4DDB-A94E-D009C9A5336D}"/>
          </ac:picMkLst>
        </pc:picChg>
        <pc:picChg chg="add mod">
          <ac:chgData name="Takehara Kazuyo" userId="6c1305eccc517997" providerId="LiveId" clId="{11C6C905-CE2B-49D4-BB7C-C8456B744AB6}" dt="2021-07-22T08:25:35.761" v="1680"/>
          <ac:picMkLst>
            <pc:docMk/>
            <pc:sldMk cId="1782904775" sldId="368"/>
            <ac:picMk id="6" creationId="{CB70724A-1A11-4387-9DEB-E9D4B9F362DB}"/>
          </ac:picMkLst>
        </pc:picChg>
      </pc:sldChg>
      <pc:sldChg chg="addSp modSp add mod">
        <pc:chgData name="Takehara Kazuyo" userId="6c1305eccc517997" providerId="LiveId" clId="{11C6C905-CE2B-49D4-BB7C-C8456B744AB6}" dt="2021-07-22T09:15:56.791" v="1880" actId="1076"/>
        <pc:sldMkLst>
          <pc:docMk/>
          <pc:sldMk cId="917446626" sldId="369"/>
        </pc:sldMkLst>
        <pc:picChg chg="mod modCrop">
          <ac:chgData name="Takehara Kazuyo" userId="6c1305eccc517997" providerId="LiveId" clId="{11C6C905-CE2B-49D4-BB7C-C8456B744AB6}" dt="2021-07-22T09:15:55.177" v="1879" actId="14100"/>
          <ac:picMkLst>
            <pc:docMk/>
            <pc:sldMk cId="917446626" sldId="369"/>
            <ac:picMk id="3" creationId="{FAC0146B-3CA8-448F-BE28-081C599A3909}"/>
          </ac:picMkLst>
        </pc:picChg>
        <pc:picChg chg="add mod">
          <ac:chgData name="Takehara Kazuyo" userId="6c1305eccc517997" providerId="LiveId" clId="{11C6C905-CE2B-49D4-BB7C-C8456B744AB6}" dt="2021-07-22T09:15:56.791" v="1880" actId="1076"/>
          <ac:picMkLst>
            <pc:docMk/>
            <pc:sldMk cId="917446626" sldId="369"/>
            <ac:picMk id="4" creationId="{B93599C7-6B8A-40D3-994B-EC07C0B5F500}"/>
          </ac:picMkLst>
        </pc:picChg>
      </pc:sldChg>
      <pc:sldChg chg="addSp delSp modSp add mod">
        <pc:chgData name="Takehara Kazuyo" userId="6c1305eccc517997" providerId="LiveId" clId="{11C6C905-CE2B-49D4-BB7C-C8456B744AB6}" dt="2021-07-22T10:17:49.008" v="2011" actId="1076"/>
        <pc:sldMkLst>
          <pc:docMk/>
          <pc:sldMk cId="2996517167" sldId="370"/>
        </pc:sldMkLst>
        <pc:picChg chg="del">
          <ac:chgData name="Takehara Kazuyo" userId="6c1305eccc517997" providerId="LiveId" clId="{11C6C905-CE2B-49D4-BB7C-C8456B744AB6}" dt="2021-07-22T09:12:26.044" v="1866" actId="478"/>
          <ac:picMkLst>
            <pc:docMk/>
            <pc:sldMk cId="2996517167" sldId="370"/>
            <ac:picMk id="4" creationId="{C64FB56D-07C6-4BE7-A262-9BA08E0EC2E9}"/>
          </ac:picMkLst>
        </pc:picChg>
        <pc:picChg chg="mod">
          <ac:chgData name="Takehara Kazuyo" userId="6c1305eccc517997" providerId="LiveId" clId="{11C6C905-CE2B-49D4-BB7C-C8456B744AB6}" dt="2021-07-22T10:17:44.068" v="2010" actId="1076"/>
          <ac:picMkLst>
            <pc:docMk/>
            <pc:sldMk cId="2996517167" sldId="370"/>
            <ac:picMk id="5" creationId="{02CEF4E4-5CD8-4235-B985-FEB0A63B8BB8}"/>
          </ac:picMkLst>
        </pc:picChg>
        <pc:picChg chg="add mod modCrop">
          <ac:chgData name="Takehara Kazuyo" userId="6c1305eccc517997" providerId="LiveId" clId="{11C6C905-CE2B-49D4-BB7C-C8456B744AB6}" dt="2021-07-22T10:17:49.008" v="2011" actId="1076"/>
          <ac:picMkLst>
            <pc:docMk/>
            <pc:sldMk cId="2996517167" sldId="370"/>
            <ac:picMk id="6" creationId="{92CF7C2B-85EF-4BEB-B661-ECE6825599BE}"/>
          </ac:picMkLst>
        </pc:picChg>
      </pc:sldChg>
      <pc:sldChg chg="new del">
        <pc:chgData name="Takehara Kazuyo" userId="6c1305eccc517997" providerId="LiveId" clId="{11C6C905-CE2B-49D4-BB7C-C8456B744AB6}" dt="2021-07-22T10:02:31.608" v="1887" actId="2696"/>
        <pc:sldMkLst>
          <pc:docMk/>
          <pc:sldMk cId="2756704971" sldId="371"/>
        </pc:sldMkLst>
      </pc:sldChg>
      <pc:sldChg chg="delSp modSp add mod delAnim">
        <pc:chgData name="Takehara Kazuyo" userId="6c1305eccc517997" providerId="LiveId" clId="{11C6C905-CE2B-49D4-BB7C-C8456B744AB6}" dt="2021-07-22T10:07:23.660" v="1940" actId="1076"/>
        <pc:sldMkLst>
          <pc:docMk/>
          <pc:sldMk cId="3892642107" sldId="371"/>
        </pc:sldMkLst>
        <pc:picChg chg="del">
          <ac:chgData name="Takehara Kazuyo" userId="6c1305eccc517997" providerId="LiveId" clId="{11C6C905-CE2B-49D4-BB7C-C8456B744AB6}" dt="2021-07-22T10:06:52.620" v="1935" actId="478"/>
          <ac:picMkLst>
            <pc:docMk/>
            <pc:sldMk cId="3892642107" sldId="371"/>
            <ac:picMk id="11" creationId="{4BDF3F7B-BF36-4BEC-BCEE-428B3BAE182F}"/>
          </ac:picMkLst>
        </pc:picChg>
        <pc:picChg chg="mod modCrop">
          <ac:chgData name="Takehara Kazuyo" userId="6c1305eccc517997" providerId="LiveId" clId="{11C6C905-CE2B-49D4-BB7C-C8456B744AB6}" dt="2021-07-22T10:07:16.124" v="1939" actId="1076"/>
          <ac:picMkLst>
            <pc:docMk/>
            <pc:sldMk cId="3892642107" sldId="371"/>
            <ac:picMk id="12" creationId="{A656D61B-2E7C-4E93-9E84-D94DE597DFB1}"/>
          </ac:picMkLst>
        </pc:picChg>
        <pc:picChg chg="del">
          <ac:chgData name="Takehara Kazuyo" userId="6c1305eccc517997" providerId="LiveId" clId="{11C6C905-CE2B-49D4-BB7C-C8456B744AB6}" dt="2021-07-22T10:06:54.529" v="1936" actId="478"/>
          <ac:picMkLst>
            <pc:docMk/>
            <pc:sldMk cId="3892642107" sldId="371"/>
            <ac:picMk id="13" creationId="{6BC1E276-2C36-4960-A114-0E30E74E18EC}"/>
          </ac:picMkLst>
        </pc:picChg>
        <pc:picChg chg="mod">
          <ac:chgData name="Takehara Kazuyo" userId="6c1305eccc517997" providerId="LiveId" clId="{11C6C905-CE2B-49D4-BB7C-C8456B744AB6}" dt="2021-07-22T10:07:08.910" v="1938" actId="1076"/>
          <ac:picMkLst>
            <pc:docMk/>
            <pc:sldMk cId="3892642107" sldId="371"/>
            <ac:picMk id="14" creationId="{C10A4C13-03EA-4A57-A298-7814230671EE}"/>
          </ac:picMkLst>
        </pc:picChg>
        <pc:picChg chg="mod">
          <ac:chgData name="Takehara Kazuyo" userId="6c1305eccc517997" providerId="LiveId" clId="{11C6C905-CE2B-49D4-BB7C-C8456B744AB6}" dt="2021-07-22T10:07:23.660" v="1940" actId="1076"/>
          <ac:picMkLst>
            <pc:docMk/>
            <pc:sldMk cId="3892642107" sldId="371"/>
            <ac:picMk id="17" creationId="{A42BC0D1-20EF-4FCE-97BE-8665DBD36E18}"/>
          </ac:picMkLst>
        </pc:picChg>
      </pc:sldChg>
      <pc:sldChg chg="addSp delSp modSp add mod delAnim modAnim">
        <pc:chgData name="Takehara Kazuyo" userId="6c1305eccc517997" providerId="LiveId" clId="{11C6C905-CE2B-49D4-BB7C-C8456B744AB6}" dt="2021-07-22T10:08:21.237" v="1946" actId="1076"/>
        <pc:sldMkLst>
          <pc:docMk/>
          <pc:sldMk cId="960537369" sldId="372"/>
        </pc:sldMkLst>
        <pc:spChg chg="del">
          <ac:chgData name="Takehara Kazuyo" userId="6c1305eccc517997" providerId="LiveId" clId="{11C6C905-CE2B-49D4-BB7C-C8456B744AB6}" dt="2021-07-22T10:07:37.670" v="1942" actId="478"/>
          <ac:spMkLst>
            <pc:docMk/>
            <pc:sldMk cId="960537369" sldId="372"/>
            <ac:spMk id="2" creationId="{ECAA968B-0DD7-4673-BEE2-E0A7EFE0918C}"/>
          </ac:spMkLst>
        </pc:spChg>
        <pc:spChg chg="mod ord">
          <ac:chgData name="Takehara Kazuyo" userId="6c1305eccc517997" providerId="LiveId" clId="{11C6C905-CE2B-49D4-BB7C-C8456B744AB6}" dt="2021-07-22T10:08:21.237" v="1946" actId="1076"/>
          <ac:spMkLst>
            <pc:docMk/>
            <pc:sldMk cId="960537369" sldId="372"/>
            <ac:spMk id="10" creationId="{3780BA37-7FA6-467E-B543-3A05AB7C4913}"/>
          </ac:spMkLst>
        </pc:spChg>
        <pc:spChg chg="del">
          <ac:chgData name="Takehara Kazuyo" userId="6c1305eccc517997" providerId="LiveId" clId="{11C6C905-CE2B-49D4-BB7C-C8456B744AB6}" dt="2021-07-22T10:07:37.670" v="1942" actId="478"/>
          <ac:spMkLst>
            <pc:docMk/>
            <pc:sldMk cId="960537369" sldId="372"/>
            <ac:spMk id="14" creationId="{93045EE7-0E18-44FA-91E3-3F4D5D02CBEA}"/>
          </ac:spMkLst>
        </pc:spChg>
        <pc:spChg chg="mod ord">
          <ac:chgData name="Takehara Kazuyo" userId="6c1305eccc517997" providerId="LiveId" clId="{11C6C905-CE2B-49D4-BB7C-C8456B744AB6}" dt="2021-07-22T10:08:17.251" v="1945" actId="1076"/>
          <ac:spMkLst>
            <pc:docMk/>
            <pc:sldMk cId="960537369" sldId="372"/>
            <ac:spMk id="15" creationId="{E42C04B1-8D19-47CD-9525-9D4AA65DACC7}"/>
          </ac:spMkLst>
        </pc:spChg>
        <pc:picChg chg="del">
          <ac:chgData name="Takehara Kazuyo" userId="6c1305eccc517997" providerId="LiveId" clId="{11C6C905-CE2B-49D4-BB7C-C8456B744AB6}" dt="2021-07-22T10:07:34.409" v="1941" actId="478"/>
          <ac:picMkLst>
            <pc:docMk/>
            <pc:sldMk cId="960537369" sldId="372"/>
            <ac:picMk id="3" creationId="{CC3E5E74-CB23-49BA-BF73-A1CD077C606A}"/>
          </ac:picMkLst>
        </pc:picChg>
        <pc:picChg chg="del">
          <ac:chgData name="Takehara Kazuyo" userId="6c1305eccc517997" providerId="LiveId" clId="{11C6C905-CE2B-49D4-BB7C-C8456B744AB6}" dt="2021-07-22T10:07:34.409" v="1941" actId="478"/>
          <ac:picMkLst>
            <pc:docMk/>
            <pc:sldMk cId="960537369" sldId="372"/>
            <ac:picMk id="5" creationId="{7E00F541-9E38-4B3B-8767-756BE645FCD6}"/>
          </ac:picMkLst>
        </pc:picChg>
        <pc:picChg chg="del">
          <ac:chgData name="Takehara Kazuyo" userId="6c1305eccc517997" providerId="LiveId" clId="{11C6C905-CE2B-49D4-BB7C-C8456B744AB6}" dt="2021-07-22T10:07:34.409" v="1941" actId="478"/>
          <ac:picMkLst>
            <pc:docMk/>
            <pc:sldMk cId="960537369" sldId="372"/>
            <ac:picMk id="6" creationId="{7AA20538-5C8C-43BE-8EAA-F4E49EA32E38}"/>
          </ac:picMkLst>
        </pc:picChg>
        <pc:picChg chg="del">
          <ac:chgData name="Takehara Kazuyo" userId="6c1305eccc517997" providerId="LiveId" clId="{11C6C905-CE2B-49D4-BB7C-C8456B744AB6}" dt="2021-07-22T10:07:34.409" v="1941" actId="478"/>
          <ac:picMkLst>
            <pc:docMk/>
            <pc:sldMk cId="960537369" sldId="372"/>
            <ac:picMk id="7" creationId="{5A580174-9D37-4E1C-BE9C-2EB67E3607C5}"/>
          </ac:picMkLst>
        </pc:picChg>
        <pc:picChg chg="del">
          <ac:chgData name="Takehara Kazuyo" userId="6c1305eccc517997" providerId="LiveId" clId="{11C6C905-CE2B-49D4-BB7C-C8456B744AB6}" dt="2021-07-22T10:07:34.409" v="1941" actId="478"/>
          <ac:picMkLst>
            <pc:docMk/>
            <pc:sldMk cId="960537369" sldId="372"/>
            <ac:picMk id="11" creationId="{7AC97B67-1807-4022-87AA-4339C597EC11}"/>
          </ac:picMkLst>
        </pc:picChg>
        <pc:picChg chg="add mod">
          <ac:chgData name="Takehara Kazuyo" userId="6c1305eccc517997" providerId="LiveId" clId="{11C6C905-CE2B-49D4-BB7C-C8456B744AB6}" dt="2021-07-22T10:07:44.099" v="1943"/>
          <ac:picMkLst>
            <pc:docMk/>
            <pc:sldMk cId="960537369" sldId="372"/>
            <ac:picMk id="12" creationId="{09EB31A5-B93E-45AB-AB1C-09D4E9980A43}"/>
          </ac:picMkLst>
        </pc:picChg>
        <pc:picChg chg="add mod">
          <ac:chgData name="Takehara Kazuyo" userId="6c1305eccc517997" providerId="LiveId" clId="{11C6C905-CE2B-49D4-BB7C-C8456B744AB6}" dt="2021-07-22T10:07:44.099" v="1943"/>
          <ac:picMkLst>
            <pc:docMk/>
            <pc:sldMk cId="960537369" sldId="372"/>
            <ac:picMk id="13" creationId="{F90CA98C-E26C-4AC8-A342-ADBEA8195985}"/>
          </ac:picMkLst>
        </pc:picChg>
        <pc:picChg chg="add mod">
          <ac:chgData name="Takehara Kazuyo" userId="6c1305eccc517997" providerId="LiveId" clId="{11C6C905-CE2B-49D4-BB7C-C8456B744AB6}" dt="2021-07-22T10:07:44.099" v="1943"/>
          <ac:picMkLst>
            <pc:docMk/>
            <pc:sldMk cId="960537369" sldId="372"/>
            <ac:picMk id="16" creationId="{DCF599D9-CC7F-4574-9948-A3CF85803E7B}"/>
          </ac:picMkLst>
        </pc:picChg>
      </pc:sldChg>
      <pc:sldChg chg="new del">
        <pc:chgData name="Takehara Kazuyo" userId="6c1305eccc517997" providerId="LiveId" clId="{11C6C905-CE2B-49D4-BB7C-C8456B744AB6}" dt="2021-07-22T09:54:38.524" v="1885" actId="680"/>
        <pc:sldMkLst>
          <pc:docMk/>
          <pc:sldMk cId="1635481280" sldId="372"/>
        </pc:sldMkLst>
      </pc:sldChg>
      <pc:sldChg chg="delSp modSp add mod delAnim">
        <pc:chgData name="Takehara Kazuyo" userId="6c1305eccc517997" providerId="LiveId" clId="{11C6C905-CE2B-49D4-BB7C-C8456B744AB6}" dt="2021-07-22T10:10:18.962" v="1966" actId="1076"/>
        <pc:sldMkLst>
          <pc:docMk/>
          <pc:sldMk cId="1821538159" sldId="373"/>
        </pc:sldMkLst>
        <pc:picChg chg="del">
          <ac:chgData name="Takehara Kazuyo" userId="6c1305eccc517997" providerId="LiveId" clId="{11C6C905-CE2B-49D4-BB7C-C8456B744AB6}" dt="2021-07-22T10:10:04.717" v="1962" actId="478"/>
          <ac:picMkLst>
            <pc:docMk/>
            <pc:sldMk cId="1821538159" sldId="373"/>
            <ac:picMk id="2" creationId="{B4AB18CA-F3FF-4DF7-925F-7B3706CD3C76}"/>
          </ac:picMkLst>
        </pc:picChg>
        <pc:picChg chg="del">
          <ac:chgData name="Takehara Kazuyo" userId="6c1305eccc517997" providerId="LiveId" clId="{11C6C905-CE2B-49D4-BB7C-C8456B744AB6}" dt="2021-07-22T10:10:04.717" v="1962" actId="478"/>
          <ac:picMkLst>
            <pc:docMk/>
            <pc:sldMk cId="1821538159" sldId="373"/>
            <ac:picMk id="3" creationId="{1717C283-B5B3-4638-B4D5-50E0D72CB031}"/>
          </ac:picMkLst>
        </pc:picChg>
        <pc:picChg chg="del">
          <ac:chgData name="Takehara Kazuyo" userId="6c1305eccc517997" providerId="LiveId" clId="{11C6C905-CE2B-49D4-BB7C-C8456B744AB6}" dt="2021-07-22T10:10:04.717" v="1962" actId="478"/>
          <ac:picMkLst>
            <pc:docMk/>
            <pc:sldMk cId="1821538159" sldId="373"/>
            <ac:picMk id="4" creationId="{74FE53E3-9F6B-434A-BA78-8E52757F6BC0}"/>
          </ac:picMkLst>
        </pc:picChg>
        <pc:picChg chg="mod">
          <ac:chgData name="Takehara Kazuyo" userId="6c1305eccc517997" providerId="LiveId" clId="{11C6C905-CE2B-49D4-BB7C-C8456B744AB6}" dt="2021-07-22T10:10:18.962" v="1966" actId="1076"/>
          <ac:picMkLst>
            <pc:docMk/>
            <pc:sldMk cId="1821538159" sldId="373"/>
            <ac:picMk id="5" creationId="{D2B7F863-3920-4A67-BD05-EBE37D70D9ED}"/>
          </ac:picMkLst>
        </pc:picChg>
        <pc:picChg chg="mod">
          <ac:chgData name="Takehara Kazuyo" userId="6c1305eccc517997" providerId="LiveId" clId="{11C6C905-CE2B-49D4-BB7C-C8456B744AB6}" dt="2021-07-22T10:10:12.252" v="1964" actId="1076"/>
          <ac:picMkLst>
            <pc:docMk/>
            <pc:sldMk cId="1821538159" sldId="373"/>
            <ac:picMk id="7" creationId="{4308D366-1CE4-4B06-90E9-95BBADF1733B}"/>
          </ac:picMkLst>
        </pc:picChg>
        <pc:picChg chg="mod">
          <ac:chgData name="Takehara Kazuyo" userId="6c1305eccc517997" providerId="LiveId" clId="{11C6C905-CE2B-49D4-BB7C-C8456B744AB6}" dt="2021-07-22T10:10:15.581" v="1965" actId="1076"/>
          <ac:picMkLst>
            <pc:docMk/>
            <pc:sldMk cId="1821538159" sldId="373"/>
            <ac:picMk id="8" creationId="{CEE1ADFC-2489-4BAB-8042-0D78D32CF5EE}"/>
          </ac:picMkLst>
        </pc:picChg>
      </pc:sldChg>
      <pc:sldChg chg="addSp delSp modSp add mod delAnim modAnim">
        <pc:chgData name="Takehara Kazuyo" userId="6c1305eccc517997" providerId="LiveId" clId="{11C6C905-CE2B-49D4-BB7C-C8456B744AB6}" dt="2021-07-22T10:11:33.691" v="1975" actId="1076"/>
        <pc:sldMkLst>
          <pc:docMk/>
          <pc:sldMk cId="3992660932" sldId="374"/>
        </pc:sldMkLst>
        <pc:spChg chg="del">
          <ac:chgData name="Takehara Kazuyo" userId="6c1305eccc517997" providerId="LiveId" clId="{11C6C905-CE2B-49D4-BB7C-C8456B744AB6}" dt="2021-07-22T10:10:24.217" v="1967" actId="478"/>
          <ac:spMkLst>
            <pc:docMk/>
            <pc:sldMk cId="3992660932" sldId="374"/>
            <ac:spMk id="17" creationId="{DAB87083-34EC-49F5-8CA2-E490A753B1DB}"/>
          </ac:spMkLst>
        </pc:spChg>
        <pc:spChg chg="mod ord">
          <ac:chgData name="Takehara Kazuyo" userId="6c1305eccc517997" providerId="LiveId" clId="{11C6C905-CE2B-49D4-BB7C-C8456B744AB6}" dt="2021-07-22T10:11:33.691" v="1975" actId="1076"/>
          <ac:spMkLst>
            <pc:docMk/>
            <pc:sldMk cId="3992660932" sldId="374"/>
            <ac:spMk id="18" creationId="{15A450E0-CED7-45A1-8093-2AB09E114823}"/>
          </ac:spMkLst>
        </pc:spChg>
        <pc:spChg chg="del">
          <ac:chgData name="Takehara Kazuyo" userId="6c1305eccc517997" providerId="LiveId" clId="{11C6C905-CE2B-49D4-BB7C-C8456B744AB6}" dt="2021-07-22T10:10:24.217" v="1967" actId="478"/>
          <ac:spMkLst>
            <pc:docMk/>
            <pc:sldMk cId="3992660932" sldId="374"/>
            <ac:spMk id="19" creationId="{3325293A-07EC-4CB4-8705-1A8AA2CB5F46}"/>
          </ac:spMkLst>
        </pc:spChg>
        <pc:spChg chg="mod ord">
          <ac:chgData name="Takehara Kazuyo" userId="6c1305eccc517997" providerId="LiveId" clId="{11C6C905-CE2B-49D4-BB7C-C8456B744AB6}" dt="2021-07-22T10:11:33.691" v="1975" actId="1076"/>
          <ac:spMkLst>
            <pc:docMk/>
            <pc:sldMk cId="3992660932" sldId="374"/>
            <ac:spMk id="20" creationId="{32E8BAB6-D1F9-4A9B-B40A-10EE8B9EF8FD}"/>
          </ac:spMkLst>
        </pc:spChg>
        <pc:picChg chg="del">
          <ac:chgData name="Takehara Kazuyo" userId="6c1305eccc517997" providerId="LiveId" clId="{11C6C905-CE2B-49D4-BB7C-C8456B744AB6}" dt="2021-07-22T10:10:24.217" v="1967" actId="478"/>
          <ac:picMkLst>
            <pc:docMk/>
            <pc:sldMk cId="3992660932" sldId="374"/>
            <ac:picMk id="11" creationId="{989CB4C1-EE7D-40BA-B277-E845B99F880A}"/>
          </ac:picMkLst>
        </pc:picChg>
        <pc:picChg chg="del">
          <ac:chgData name="Takehara Kazuyo" userId="6c1305eccc517997" providerId="LiveId" clId="{11C6C905-CE2B-49D4-BB7C-C8456B744AB6}" dt="2021-07-22T10:10:24.217" v="1967" actId="478"/>
          <ac:picMkLst>
            <pc:docMk/>
            <pc:sldMk cId="3992660932" sldId="374"/>
            <ac:picMk id="12" creationId="{0967A0C3-B397-422A-BEE5-062AC897E203}"/>
          </ac:picMkLst>
        </pc:picChg>
        <pc:picChg chg="del">
          <ac:chgData name="Takehara Kazuyo" userId="6c1305eccc517997" providerId="LiveId" clId="{11C6C905-CE2B-49D4-BB7C-C8456B744AB6}" dt="2021-07-22T10:10:24.217" v="1967" actId="478"/>
          <ac:picMkLst>
            <pc:docMk/>
            <pc:sldMk cId="3992660932" sldId="374"/>
            <ac:picMk id="13" creationId="{B80C757F-17DA-4EE5-BD6D-BA83F1AC6338}"/>
          </ac:picMkLst>
        </pc:picChg>
        <pc:picChg chg="del">
          <ac:chgData name="Takehara Kazuyo" userId="6c1305eccc517997" providerId="LiveId" clId="{11C6C905-CE2B-49D4-BB7C-C8456B744AB6}" dt="2021-07-22T10:10:30.500" v="1968" actId="478"/>
          <ac:picMkLst>
            <pc:docMk/>
            <pc:sldMk cId="3992660932" sldId="374"/>
            <ac:picMk id="14" creationId="{144A83F4-8EDE-4D34-90DA-B47D272942DE}"/>
          </ac:picMkLst>
        </pc:picChg>
        <pc:picChg chg="del">
          <ac:chgData name="Takehara Kazuyo" userId="6c1305eccc517997" providerId="LiveId" clId="{11C6C905-CE2B-49D4-BB7C-C8456B744AB6}" dt="2021-07-22T10:10:24.217" v="1967" actId="478"/>
          <ac:picMkLst>
            <pc:docMk/>
            <pc:sldMk cId="3992660932" sldId="374"/>
            <ac:picMk id="15" creationId="{47E29E6B-6410-4E56-8028-BD8548E14164}"/>
          </ac:picMkLst>
        </pc:picChg>
        <pc:picChg chg="del">
          <ac:chgData name="Takehara Kazuyo" userId="6c1305eccc517997" providerId="LiveId" clId="{11C6C905-CE2B-49D4-BB7C-C8456B744AB6}" dt="2021-07-22T10:10:30.500" v="1968" actId="478"/>
          <ac:picMkLst>
            <pc:docMk/>
            <pc:sldMk cId="3992660932" sldId="374"/>
            <ac:picMk id="16" creationId="{54FE92F4-D4A5-4BED-B677-CA9B649C95DF}"/>
          </ac:picMkLst>
        </pc:picChg>
        <pc:picChg chg="add mod">
          <ac:chgData name="Takehara Kazuyo" userId="6c1305eccc517997" providerId="LiveId" clId="{11C6C905-CE2B-49D4-BB7C-C8456B744AB6}" dt="2021-07-22T10:11:02.092" v="1971" actId="1076"/>
          <ac:picMkLst>
            <pc:docMk/>
            <pc:sldMk cId="3992660932" sldId="374"/>
            <ac:picMk id="22" creationId="{995A34F3-FBA5-490D-8959-1BD4BFE24259}"/>
          </ac:picMkLst>
        </pc:picChg>
        <pc:picChg chg="add mod">
          <ac:chgData name="Takehara Kazuyo" userId="6c1305eccc517997" providerId="LiveId" clId="{11C6C905-CE2B-49D4-BB7C-C8456B744AB6}" dt="2021-07-22T10:11:02.092" v="1971" actId="1076"/>
          <ac:picMkLst>
            <pc:docMk/>
            <pc:sldMk cId="3992660932" sldId="374"/>
            <ac:picMk id="23" creationId="{F77EF717-38E3-4E6D-93B4-C755E5CCF038}"/>
          </ac:picMkLst>
        </pc:picChg>
        <pc:picChg chg="add mod">
          <ac:chgData name="Takehara Kazuyo" userId="6c1305eccc517997" providerId="LiveId" clId="{11C6C905-CE2B-49D4-BB7C-C8456B744AB6}" dt="2021-07-22T10:11:02.092" v="1971" actId="1076"/>
          <ac:picMkLst>
            <pc:docMk/>
            <pc:sldMk cId="3992660932" sldId="374"/>
            <ac:picMk id="24" creationId="{929DC926-95EF-4F45-9322-2CFB726F9658}"/>
          </ac:picMkLst>
        </pc:picChg>
      </pc:sldChg>
      <pc:sldChg chg="modSp add mod">
        <pc:chgData name="Takehara Kazuyo" userId="6c1305eccc517997" providerId="LiveId" clId="{11C6C905-CE2B-49D4-BB7C-C8456B744AB6}" dt="2021-07-22T10:15:16.303" v="1981" actId="1076"/>
        <pc:sldMkLst>
          <pc:docMk/>
          <pc:sldMk cId="3236308097" sldId="375"/>
        </pc:sldMkLst>
        <pc:picChg chg="mod modCrop">
          <ac:chgData name="Takehara Kazuyo" userId="6c1305eccc517997" providerId="LiveId" clId="{11C6C905-CE2B-49D4-BB7C-C8456B744AB6}" dt="2021-07-22T10:15:16.303" v="1981" actId="1076"/>
          <ac:picMkLst>
            <pc:docMk/>
            <pc:sldMk cId="3236308097" sldId="375"/>
            <ac:picMk id="3" creationId="{940A3B3F-8468-426F-B511-663AEB57E945}"/>
          </ac:picMkLst>
        </pc:picChg>
        <pc:picChg chg="mod">
          <ac:chgData name="Takehara Kazuyo" userId="6c1305eccc517997" providerId="LiveId" clId="{11C6C905-CE2B-49D4-BB7C-C8456B744AB6}" dt="2021-07-22T10:15:16.303" v="1981" actId="1076"/>
          <ac:picMkLst>
            <pc:docMk/>
            <pc:sldMk cId="3236308097" sldId="375"/>
            <ac:picMk id="4" creationId="{179CFF58-4573-47F9-A5A6-87067A322F8F}"/>
          </ac:picMkLst>
        </pc:picChg>
      </pc:sldChg>
      <pc:sldChg chg="addSp delSp modSp add mod delAnim modAnim">
        <pc:chgData name="Takehara Kazuyo" userId="6c1305eccc517997" providerId="LiveId" clId="{11C6C905-CE2B-49D4-BB7C-C8456B744AB6}" dt="2021-07-22T10:22:21.395" v="2069" actId="1076"/>
        <pc:sldMkLst>
          <pc:docMk/>
          <pc:sldMk cId="3392455494" sldId="376"/>
        </pc:sldMkLst>
        <pc:spChg chg="del">
          <ac:chgData name="Takehara Kazuyo" userId="6c1305eccc517997" providerId="LiveId" clId="{11C6C905-CE2B-49D4-BB7C-C8456B744AB6}" dt="2021-07-22T10:19:37.634" v="2025" actId="478"/>
          <ac:spMkLst>
            <pc:docMk/>
            <pc:sldMk cId="3392455494" sldId="376"/>
            <ac:spMk id="7" creationId="{0F946705-14FA-4602-A4FD-E839E82D7787}"/>
          </ac:spMkLst>
        </pc:spChg>
        <pc:spChg chg="del">
          <ac:chgData name="Takehara Kazuyo" userId="6c1305eccc517997" providerId="LiveId" clId="{11C6C905-CE2B-49D4-BB7C-C8456B744AB6}" dt="2021-07-22T10:19:37.634" v="2025" actId="478"/>
          <ac:spMkLst>
            <pc:docMk/>
            <pc:sldMk cId="3392455494" sldId="376"/>
            <ac:spMk id="8" creationId="{3937F09E-63D7-489F-A56E-9366B591BEAD}"/>
          </ac:spMkLst>
        </pc:spChg>
        <pc:spChg chg="del">
          <ac:chgData name="Takehara Kazuyo" userId="6c1305eccc517997" providerId="LiveId" clId="{11C6C905-CE2B-49D4-BB7C-C8456B744AB6}" dt="2021-07-22T10:19:37.634" v="2025" actId="478"/>
          <ac:spMkLst>
            <pc:docMk/>
            <pc:sldMk cId="3392455494" sldId="376"/>
            <ac:spMk id="9" creationId="{264A533F-2F26-4CDA-98B0-8769DE265AFE}"/>
          </ac:spMkLst>
        </pc:spChg>
        <pc:spChg chg="del">
          <ac:chgData name="Takehara Kazuyo" userId="6c1305eccc517997" providerId="LiveId" clId="{11C6C905-CE2B-49D4-BB7C-C8456B744AB6}" dt="2021-07-22T10:19:37.634" v="2025" actId="478"/>
          <ac:spMkLst>
            <pc:docMk/>
            <pc:sldMk cId="3392455494" sldId="376"/>
            <ac:spMk id="10" creationId="{EC1E28C9-87A5-425B-97CF-77119FF1A748}"/>
          </ac:spMkLst>
        </pc:spChg>
        <pc:spChg chg="del">
          <ac:chgData name="Takehara Kazuyo" userId="6c1305eccc517997" providerId="LiveId" clId="{11C6C905-CE2B-49D4-BB7C-C8456B744AB6}" dt="2021-07-22T10:19:37.634" v="2025" actId="478"/>
          <ac:spMkLst>
            <pc:docMk/>
            <pc:sldMk cId="3392455494" sldId="376"/>
            <ac:spMk id="11" creationId="{0439E7FF-260A-46D6-95F5-D8471A868CE5}"/>
          </ac:spMkLst>
        </pc:spChg>
        <pc:spChg chg="add mod">
          <ac:chgData name="Takehara Kazuyo" userId="6c1305eccc517997" providerId="LiveId" clId="{11C6C905-CE2B-49D4-BB7C-C8456B744AB6}" dt="2021-07-22T10:20:08.297" v="2039" actId="1038"/>
          <ac:spMkLst>
            <pc:docMk/>
            <pc:sldMk cId="3392455494" sldId="376"/>
            <ac:spMk id="14" creationId="{BBCEEA99-C6BF-4844-AD32-6CD97C1D99E9}"/>
          </ac:spMkLst>
        </pc:spChg>
        <pc:spChg chg="add mod">
          <ac:chgData name="Takehara Kazuyo" userId="6c1305eccc517997" providerId="LiveId" clId="{11C6C905-CE2B-49D4-BB7C-C8456B744AB6}" dt="2021-07-22T10:20:08.297" v="2039" actId="1038"/>
          <ac:spMkLst>
            <pc:docMk/>
            <pc:sldMk cId="3392455494" sldId="376"/>
            <ac:spMk id="15" creationId="{2FFA51A3-F074-43AB-9545-98B30868A35D}"/>
          </ac:spMkLst>
        </pc:spChg>
        <pc:spChg chg="add mod">
          <ac:chgData name="Takehara Kazuyo" userId="6c1305eccc517997" providerId="LiveId" clId="{11C6C905-CE2B-49D4-BB7C-C8456B744AB6}" dt="2021-07-22T10:20:08.297" v="2039" actId="1038"/>
          <ac:spMkLst>
            <pc:docMk/>
            <pc:sldMk cId="3392455494" sldId="376"/>
            <ac:spMk id="16" creationId="{61B2A1DE-B80C-4F06-A1B1-60F288C980EE}"/>
          </ac:spMkLst>
        </pc:spChg>
        <pc:picChg chg="del">
          <ac:chgData name="Takehara Kazuyo" userId="6c1305eccc517997" providerId="LiveId" clId="{11C6C905-CE2B-49D4-BB7C-C8456B744AB6}" dt="2021-07-22T10:19:37.634" v="2025" actId="478"/>
          <ac:picMkLst>
            <pc:docMk/>
            <pc:sldMk cId="3392455494" sldId="376"/>
            <ac:picMk id="6" creationId="{CB70724A-1A11-4387-9DEB-E9D4B9F362DB}"/>
          </ac:picMkLst>
        </pc:picChg>
        <pc:picChg chg="add mod">
          <ac:chgData name="Takehara Kazuyo" userId="6c1305eccc517997" providerId="LiveId" clId="{11C6C905-CE2B-49D4-BB7C-C8456B744AB6}" dt="2021-07-22T10:21:00.224" v="2051" actId="1076"/>
          <ac:picMkLst>
            <pc:docMk/>
            <pc:sldMk cId="3392455494" sldId="376"/>
            <ac:picMk id="12" creationId="{4D571A18-5CF9-46A3-8C7C-7CDCA4AE7517}"/>
          </ac:picMkLst>
        </pc:picChg>
        <pc:picChg chg="add mod">
          <ac:chgData name="Takehara Kazuyo" userId="6c1305eccc517997" providerId="LiveId" clId="{11C6C905-CE2B-49D4-BB7C-C8456B744AB6}" dt="2021-07-22T10:21:07.293" v="2053" actId="14100"/>
          <ac:picMkLst>
            <pc:docMk/>
            <pc:sldMk cId="3392455494" sldId="376"/>
            <ac:picMk id="13" creationId="{064B17A8-7517-481D-A4F0-90EF3BDF25A6}"/>
          </ac:picMkLst>
        </pc:picChg>
        <pc:cxnChg chg="add mod">
          <ac:chgData name="Takehara Kazuyo" userId="6c1305eccc517997" providerId="LiveId" clId="{11C6C905-CE2B-49D4-BB7C-C8456B744AB6}" dt="2021-07-22T10:21:20.606" v="2054" actId="1076"/>
          <ac:cxnSpMkLst>
            <pc:docMk/>
            <pc:sldMk cId="3392455494" sldId="376"/>
            <ac:cxnSpMk id="17" creationId="{F8DA87B5-163B-41AA-8638-6362236A9887}"/>
          </ac:cxnSpMkLst>
        </pc:cxnChg>
        <pc:cxnChg chg="add mod">
          <ac:chgData name="Takehara Kazuyo" userId="6c1305eccc517997" providerId="LiveId" clId="{11C6C905-CE2B-49D4-BB7C-C8456B744AB6}" dt="2021-07-22T10:22:11.365" v="2067" actId="1035"/>
          <ac:cxnSpMkLst>
            <pc:docMk/>
            <pc:sldMk cId="3392455494" sldId="376"/>
            <ac:cxnSpMk id="18" creationId="{96A39178-3CEB-43CD-A904-1FDEE6A07C8C}"/>
          </ac:cxnSpMkLst>
        </pc:cxnChg>
        <pc:cxnChg chg="add mod">
          <ac:chgData name="Takehara Kazuyo" userId="6c1305eccc517997" providerId="LiveId" clId="{11C6C905-CE2B-49D4-BB7C-C8456B744AB6}" dt="2021-07-22T10:22:06.123" v="2063" actId="1076"/>
          <ac:cxnSpMkLst>
            <pc:docMk/>
            <pc:sldMk cId="3392455494" sldId="376"/>
            <ac:cxnSpMk id="19" creationId="{996D10AE-1FF1-4D77-8381-C10A7C970CE9}"/>
          </ac:cxnSpMkLst>
        </pc:cxnChg>
        <pc:cxnChg chg="add mod">
          <ac:chgData name="Takehara Kazuyo" userId="6c1305eccc517997" providerId="LiveId" clId="{11C6C905-CE2B-49D4-BB7C-C8456B744AB6}" dt="2021-07-22T10:21:47.537" v="2059" actId="1076"/>
          <ac:cxnSpMkLst>
            <pc:docMk/>
            <pc:sldMk cId="3392455494" sldId="376"/>
            <ac:cxnSpMk id="20" creationId="{EB6DC81A-1503-48ED-9E6C-146EE6B7EEFF}"/>
          </ac:cxnSpMkLst>
        </pc:cxnChg>
        <pc:cxnChg chg="add mod">
          <ac:chgData name="Takehara Kazuyo" userId="6c1305eccc517997" providerId="LiveId" clId="{11C6C905-CE2B-49D4-BB7C-C8456B744AB6}" dt="2021-07-22T10:22:18.613" v="2068" actId="1076"/>
          <ac:cxnSpMkLst>
            <pc:docMk/>
            <pc:sldMk cId="3392455494" sldId="376"/>
            <ac:cxnSpMk id="22" creationId="{DEBBF08B-89A1-44C2-81B9-D59445230C80}"/>
          </ac:cxnSpMkLst>
        </pc:cxnChg>
        <pc:cxnChg chg="add mod">
          <ac:chgData name="Takehara Kazuyo" userId="6c1305eccc517997" providerId="LiveId" clId="{11C6C905-CE2B-49D4-BB7C-C8456B744AB6}" dt="2021-07-22T10:22:21.395" v="2069" actId="1076"/>
          <ac:cxnSpMkLst>
            <pc:docMk/>
            <pc:sldMk cId="3392455494" sldId="376"/>
            <ac:cxnSpMk id="23" creationId="{EFAE38B7-D9FF-4A99-89EA-17F8DE053E9A}"/>
          </ac:cxnSpMkLst>
        </pc:cxnChg>
        <pc:cxnChg chg="add mod">
          <ac:chgData name="Takehara Kazuyo" userId="6c1305eccc517997" providerId="LiveId" clId="{11C6C905-CE2B-49D4-BB7C-C8456B744AB6}" dt="2021-07-22T10:22:01.331" v="2062" actId="1076"/>
          <ac:cxnSpMkLst>
            <pc:docMk/>
            <pc:sldMk cId="3392455494" sldId="376"/>
            <ac:cxnSpMk id="24" creationId="{73BB11F4-4A1C-492B-B81B-1161EFA4DF57}"/>
          </ac:cxnSpMkLst>
        </pc:cxnChg>
        <pc:cxnChg chg="add mod">
          <ac:chgData name="Takehara Kazuyo" userId="6c1305eccc517997" providerId="LiveId" clId="{11C6C905-CE2B-49D4-BB7C-C8456B744AB6}" dt="2021-07-22T10:21:26.694" v="2055" actId="1076"/>
          <ac:cxnSpMkLst>
            <pc:docMk/>
            <pc:sldMk cId="3392455494" sldId="376"/>
            <ac:cxnSpMk id="25" creationId="{84C6ABB0-F0A5-4501-84F3-9F5CC274A7CD}"/>
          </ac:cxnSpMkLst>
        </pc:cxnChg>
        <pc:cxnChg chg="add mod">
          <ac:chgData name="Takehara Kazuyo" userId="6c1305eccc517997" providerId="LiveId" clId="{11C6C905-CE2B-49D4-BB7C-C8456B744AB6}" dt="2021-07-22T10:21:41.896" v="2058" actId="1076"/>
          <ac:cxnSpMkLst>
            <pc:docMk/>
            <pc:sldMk cId="3392455494" sldId="376"/>
            <ac:cxnSpMk id="26" creationId="{51674AA2-D3C8-4D61-A273-392BF0AC2B6E}"/>
          </ac:cxnSpMkLst>
        </pc:cxnChg>
      </pc:sldChg>
      <pc:sldChg chg="modSp add mod">
        <pc:chgData name="Takehara Kazuyo" userId="6c1305eccc517997" providerId="LiveId" clId="{11C6C905-CE2B-49D4-BB7C-C8456B744AB6}" dt="2021-07-23T08:59:27.638" v="2076" actId="1076"/>
        <pc:sldMkLst>
          <pc:docMk/>
          <pc:sldMk cId="1596206409" sldId="377"/>
        </pc:sldMkLst>
        <pc:picChg chg="mod modCrop">
          <ac:chgData name="Takehara Kazuyo" userId="6c1305eccc517997" providerId="LiveId" clId="{11C6C905-CE2B-49D4-BB7C-C8456B744AB6}" dt="2021-07-23T08:59:27.638" v="2076" actId="1076"/>
          <ac:picMkLst>
            <pc:docMk/>
            <pc:sldMk cId="1596206409" sldId="377"/>
            <ac:picMk id="3" creationId="{958B3552-CF4C-4691-9029-D66DD60C4C8B}"/>
          </ac:picMkLst>
        </pc:picChg>
      </pc:sldChg>
    </pc:docChg>
  </pc:docChgLst>
  <pc:docChgLst>
    <pc:chgData name="Takehara Kazuyo" userId="6c1305eccc517997" providerId="LiveId" clId="{1B5C06A0-2FB1-42CA-8BF3-D71DDC1F28F5}"/>
    <pc:docChg chg="modSld">
      <pc:chgData name="Takehara Kazuyo" userId="6c1305eccc517997" providerId="LiveId" clId="{1B5C06A0-2FB1-42CA-8BF3-D71DDC1F28F5}" dt="2023-04-26T09:36:41.298" v="30" actId="1076"/>
      <pc:docMkLst>
        <pc:docMk/>
      </pc:docMkLst>
      <pc:sldChg chg="modSp mod">
        <pc:chgData name="Takehara Kazuyo" userId="6c1305eccc517997" providerId="LiveId" clId="{1B5C06A0-2FB1-42CA-8BF3-D71DDC1F28F5}" dt="2023-04-26T09:32:41.993" v="3" actId="1076"/>
        <pc:sldMkLst>
          <pc:docMk/>
          <pc:sldMk cId="2353779395" sldId="286"/>
        </pc:sldMkLst>
        <pc:picChg chg="mod">
          <ac:chgData name="Takehara Kazuyo" userId="6c1305eccc517997" providerId="LiveId" clId="{1B5C06A0-2FB1-42CA-8BF3-D71DDC1F28F5}" dt="2023-04-26T09:32:39.327" v="2" actId="1076"/>
          <ac:picMkLst>
            <pc:docMk/>
            <pc:sldMk cId="2353779395" sldId="286"/>
            <ac:picMk id="5" creationId="{94DB7E89-3777-4E62-9D3D-4C40EAFE5F14}"/>
          </ac:picMkLst>
        </pc:picChg>
        <pc:picChg chg="mod">
          <ac:chgData name="Takehara Kazuyo" userId="6c1305eccc517997" providerId="LiveId" clId="{1B5C06A0-2FB1-42CA-8BF3-D71DDC1F28F5}" dt="2023-04-26T09:32:41.993" v="3" actId="1076"/>
          <ac:picMkLst>
            <pc:docMk/>
            <pc:sldMk cId="2353779395" sldId="286"/>
            <ac:picMk id="6" creationId="{01715D94-A801-466D-90F3-B79C39D5AF41}"/>
          </ac:picMkLst>
        </pc:picChg>
      </pc:sldChg>
      <pc:sldChg chg="modSp mod">
        <pc:chgData name="Takehara Kazuyo" userId="6c1305eccc517997" providerId="LiveId" clId="{1B5C06A0-2FB1-42CA-8BF3-D71DDC1F28F5}" dt="2023-04-26T09:33:30.206" v="10" actId="1076"/>
        <pc:sldMkLst>
          <pc:docMk/>
          <pc:sldMk cId="3398000192" sldId="295"/>
        </pc:sldMkLst>
        <pc:picChg chg="mod ord">
          <ac:chgData name="Takehara Kazuyo" userId="6c1305eccc517997" providerId="LiveId" clId="{1B5C06A0-2FB1-42CA-8BF3-D71DDC1F28F5}" dt="2023-04-26T09:33:30.206" v="10" actId="1076"/>
          <ac:picMkLst>
            <pc:docMk/>
            <pc:sldMk cId="3398000192" sldId="295"/>
            <ac:picMk id="13" creationId="{6BC1E276-2C36-4960-A114-0E30E74E18EC}"/>
          </ac:picMkLst>
        </pc:picChg>
      </pc:sldChg>
      <pc:sldChg chg="modSp mod">
        <pc:chgData name="Takehara Kazuyo" userId="6c1305eccc517997" providerId="LiveId" clId="{1B5C06A0-2FB1-42CA-8BF3-D71DDC1F28F5}" dt="2023-04-26T09:33:57.887" v="14" actId="1076"/>
        <pc:sldMkLst>
          <pc:docMk/>
          <pc:sldMk cId="53952806" sldId="296"/>
        </pc:sldMkLst>
        <pc:picChg chg="mod">
          <ac:chgData name="Takehara Kazuyo" userId="6c1305eccc517997" providerId="LiveId" clId="{1B5C06A0-2FB1-42CA-8BF3-D71DDC1F28F5}" dt="2023-04-26T09:33:57.887" v="14" actId="1076"/>
          <ac:picMkLst>
            <pc:docMk/>
            <pc:sldMk cId="53952806" sldId="296"/>
            <ac:picMk id="3" creationId="{1717C283-B5B3-4638-B4D5-50E0D72CB031}"/>
          </ac:picMkLst>
        </pc:picChg>
      </pc:sldChg>
      <pc:sldChg chg="modSp mod">
        <pc:chgData name="Takehara Kazuyo" userId="6c1305eccc517997" providerId="LiveId" clId="{1B5C06A0-2FB1-42CA-8BF3-D71DDC1F28F5}" dt="2023-04-26T09:34:16.992" v="18" actId="1076"/>
        <pc:sldMkLst>
          <pc:docMk/>
          <pc:sldMk cId="184122648" sldId="297"/>
        </pc:sldMkLst>
        <pc:picChg chg="mod">
          <ac:chgData name="Takehara Kazuyo" userId="6c1305eccc517997" providerId="LiveId" clId="{1B5C06A0-2FB1-42CA-8BF3-D71DDC1F28F5}" dt="2023-04-26T09:34:16.992" v="18" actId="1076"/>
          <ac:picMkLst>
            <pc:docMk/>
            <pc:sldMk cId="184122648" sldId="297"/>
            <ac:picMk id="4" creationId="{CA365104-19E6-492E-9ADB-9B3925344EF0}"/>
          </ac:picMkLst>
        </pc:picChg>
        <pc:picChg chg="mod">
          <ac:chgData name="Takehara Kazuyo" userId="6c1305eccc517997" providerId="LiveId" clId="{1B5C06A0-2FB1-42CA-8BF3-D71DDC1F28F5}" dt="2023-04-26T09:34:14.821" v="17" actId="1076"/>
          <ac:picMkLst>
            <pc:docMk/>
            <pc:sldMk cId="184122648" sldId="297"/>
            <ac:picMk id="6" creationId="{3926198D-2BC4-4FD6-AFDC-214835314787}"/>
          </ac:picMkLst>
        </pc:picChg>
      </pc:sldChg>
      <pc:sldChg chg="modSp mod">
        <pc:chgData name="Takehara Kazuyo" userId="6c1305eccc517997" providerId="LiveId" clId="{1B5C06A0-2FB1-42CA-8BF3-D71DDC1F28F5}" dt="2023-04-26T09:32:48.366" v="5" actId="1076"/>
        <pc:sldMkLst>
          <pc:docMk/>
          <pc:sldMk cId="3374491985" sldId="307"/>
        </pc:sldMkLst>
        <pc:picChg chg="mod">
          <ac:chgData name="Takehara Kazuyo" userId="6c1305eccc517997" providerId="LiveId" clId="{1B5C06A0-2FB1-42CA-8BF3-D71DDC1F28F5}" dt="2023-04-26T09:32:45.669" v="4" actId="1076"/>
          <ac:picMkLst>
            <pc:docMk/>
            <pc:sldMk cId="3374491985" sldId="307"/>
            <ac:picMk id="5" creationId="{94DB7E89-3777-4E62-9D3D-4C40EAFE5F14}"/>
          </ac:picMkLst>
        </pc:picChg>
        <pc:picChg chg="mod">
          <ac:chgData name="Takehara Kazuyo" userId="6c1305eccc517997" providerId="LiveId" clId="{1B5C06A0-2FB1-42CA-8BF3-D71DDC1F28F5}" dt="2023-04-26T09:32:48.366" v="5" actId="1076"/>
          <ac:picMkLst>
            <pc:docMk/>
            <pc:sldMk cId="3374491985" sldId="307"/>
            <ac:picMk id="6" creationId="{01715D94-A801-466D-90F3-B79C39D5AF41}"/>
          </ac:picMkLst>
        </pc:picChg>
      </pc:sldChg>
      <pc:sldChg chg="modSp mod">
        <pc:chgData name="Takehara Kazuyo" userId="6c1305eccc517997" providerId="LiveId" clId="{1B5C06A0-2FB1-42CA-8BF3-D71DDC1F28F5}" dt="2023-04-26T09:35:04.397" v="26" actId="1076"/>
        <pc:sldMkLst>
          <pc:docMk/>
          <pc:sldMk cId="3967446370" sldId="310"/>
        </pc:sldMkLst>
        <pc:picChg chg="mod">
          <ac:chgData name="Takehara Kazuyo" userId="6c1305eccc517997" providerId="LiveId" clId="{1B5C06A0-2FB1-42CA-8BF3-D71DDC1F28F5}" dt="2023-04-26T09:35:04.397" v="26" actId="1076"/>
          <ac:picMkLst>
            <pc:docMk/>
            <pc:sldMk cId="3967446370" sldId="310"/>
            <ac:picMk id="4" creationId="{BB0F6728-1D15-4398-9375-C2E097B47396}"/>
          </ac:picMkLst>
        </pc:picChg>
        <pc:picChg chg="mod">
          <ac:chgData name="Takehara Kazuyo" userId="6c1305eccc517997" providerId="LiveId" clId="{1B5C06A0-2FB1-42CA-8BF3-D71DDC1F28F5}" dt="2023-04-26T09:35:00.834" v="25" actId="1076"/>
          <ac:picMkLst>
            <pc:docMk/>
            <pc:sldMk cId="3967446370" sldId="310"/>
            <ac:picMk id="5" creationId="{1E938241-69E0-4C10-B709-677EBA8714BD}"/>
          </ac:picMkLst>
        </pc:picChg>
      </pc:sldChg>
      <pc:sldChg chg="modSp mod">
        <pc:chgData name="Takehara Kazuyo" userId="6c1305eccc517997" providerId="LiveId" clId="{1B5C06A0-2FB1-42CA-8BF3-D71DDC1F28F5}" dt="2023-04-26T09:33:36.376" v="11" actId="1076"/>
        <pc:sldMkLst>
          <pc:docMk/>
          <pc:sldMk cId="859264673" sldId="312"/>
        </pc:sldMkLst>
        <pc:picChg chg="mod">
          <ac:chgData name="Takehara Kazuyo" userId="6c1305eccc517997" providerId="LiveId" clId="{1B5C06A0-2FB1-42CA-8BF3-D71DDC1F28F5}" dt="2023-04-26T09:33:36.376" v="11" actId="1076"/>
          <ac:picMkLst>
            <pc:docMk/>
            <pc:sldMk cId="859264673" sldId="312"/>
            <ac:picMk id="18" creationId="{DE40D737-8B3C-42D8-8E31-840CFD6D5B32}"/>
          </ac:picMkLst>
        </pc:picChg>
      </pc:sldChg>
      <pc:sldChg chg="modSp mod">
        <pc:chgData name="Takehara Kazuyo" userId="6c1305eccc517997" providerId="LiveId" clId="{1B5C06A0-2FB1-42CA-8BF3-D71DDC1F28F5}" dt="2023-04-26T09:34:01.838" v="15" actId="1076"/>
        <pc:sldMkLst>
          <pc:docMk/>
          <pc:sldMk cId="224155049" sldId="313"/>
        </pc:sldMkLst>
        <pc:picChg chg="mod">
          <ac:chgData name="Takehara Kazuyo" userId="6c1305eccc517997" providerId="LiveId" clId="{1B5C06A0-2FB1-42CA-8BF3-D71DDC1F28F5}" dt="2023-04-26T09:34:01.838" v="15" actId="1076"/>
          <ac:picMkLst>
            <pc:docMk/>
            <pc:sldMk cId="224155049" sldId="313"/>
            <ac:picMk id="22" creationId="{C5D95776-854A-4F06-B912-A9854E4E2665}"/>
          </ac:picMkLst>
        </pc:picChg>
      </pc:sldChg>
      <pc:sldChg chg="modSp mod">
        <pc:chgData name="Takehara Kazuyo" userId="6c1305eccc517997" providerId="LiveId" clId="{1B5C06A0-2FB1-42CA-8BF3-D71DDC1F28F5}" dt="2023-04-26T09:34:21.954" v="20" actId="1076"/>
        <pc:sldMkLst>
          <pc:docMk/>
          <pc:sldMk cId="1367865971" sldId="315"/>
        </pc:sldMkLst>
        <pc:picChg chg="mod">
          <ac:chgData name="Takehara Kazuyo" userId="6c1305eccc517997" providerId="LiveId" clId="{1B5C06A0-2FB1-42CA-8BF3-D71DDC1F28F5}" dt="2023-04-26T09:34:21.954" v="20" actId="1076"/>
          <ac:picMkLst>
            <pc:docMk/>
            <pc:sldMk cId="1367865971" sldId="315"/>
            <ac:picMk id="12" creationId="{2C04F4FF-FE05-4F46-A163-9627F77F6C5A}"/>
          </ac:picMkLst>
        </pc:picChg>
        <pc:picChg chg="mod">
          <ac:chgData name="Takehara Kazuyo" userId="6c1305eccc517997" providerId="LiveId" clId="{1B5C06A0-2FB1-42CA-8BF3-D71DDC1F28F5}" dt="2023-04-26T09:34:19.928" v="19" actId="1076"/>
          <ac:picMkLst>
            <pc:docMk/>
            <pc:sldMk cId="1367865971" sldId="315"/>
            <ac:picMk id="14" creationId="{284AEDE9-7A17-4C63-9FEA-327FDC06B8EE}"/>
          </ac:picMkLst>
        </pc:picChg>
      </pc:sldChg>
      <pc:sldChg chg="modSp mod">
        <pc:chgData name="Takehara Kazuyo" userId="6c1305eccc517997" providerId="LiveId" clId="{1B5C06A0-2FB1-42CA-8BF3-D71DDC1F28F5}" dt="2023-04-26T09:34:56.505" v="24" actId="1076"/>
        <pc:sldMkLst>
          <pc:docMk/>
          <pc:sldMk cId="562795482" sldId="324"/>
        </pc:sldMkLst>
        <pc:picChg chg="mod">
          <ac:chgData name="Takehara Kazuyo" userId="6c1305eccc517997" providerId="LiveId" clId="{1B5C06A0-2FB1-42CA-8BF3-D71DDC1F28F5}" dt="2023-04-26T09:34:52.360" v="23" actId="1076"/>
          <ac:picMkLst>
            <pc:docMk/>
            <pc:sldMk cId="562795482" sldId="324"/>
            <ac:picMk id="4" creationId="{A9696277-B280-463C-98E8-954C9805EC05}"/>
          </ac:picMkLst>
        </pc:picChg>
        <pc:picChg chg="mod">
          <ac:chgData name="Takehara Kazuyo" userId="6c1305eccc517997" providerId="LiveId" clId="{1B5C06A0-2FB1-42CA-8BF3-D71DDC1F28F5}" dt="2023-04-26T09:34:56.505" v="24" actId="1076"/>
          <ac:picMkLst>
            <pc:docMk/>
            <pc:sldMk cId="562795482" sldId="324"/>
            <ac:picMk id="13" creationId="{E915164B-9AEB-4E55-897F-A6D566782ECE}"/>
          </ac:picMkLst>
        </pc:picChg>
      </pc:sldChg>
      <pc:sldChg chg="modSp mod">
        <pc:chgData name="Takehara Kazuyo" userId="6c1305eccc517997" providerId="LiveId" clId="{1B5C06A0-2FB1-42CA-8BF3-D71DDC1F28F5}" dt="2023-04-26T09:36:30.700" v="28" actId="1076"/>
        <pc:sldMkLst>
          <pc:docMk/>
          <pc:sldMk cId="552693273" sldId="340"/>
        </pc:sldMkLst>
        <pc:picChg chg="mod">
          <ac:chgData name="Takehara Kazuyo" userId="6c1305eccc517997" providerId="LiveId" clId="{1B5C06A0-2FB1-42CA-8BF3-D71DDC1F28F5}" dt="2023-04-26T09:36:22.242" v="27" actId="1076"/>
          <ac:picMkLst>
            <pc:docMk/>
            <pc:sldMk cId="552693273" sldId="340"/>
            <ac:picMk id="4" creationId="{CE235931-E160-4C05-AAED-27BC2530B06B}"/>
          </ac:picMkLst>
        </pc:picChg>
        <pc:picChg chg="mod">
          <ac:chgData name="Takehara Kazuyo" userId="6c1305eccc517997" providerId="LiveId" clId="{1B5C06A0-2FB1-42CA-8BF3-D71DDC1F28F5}" dt="2023-04-26T09:36:30.700" v="28" actId="1076"/>
          <ac:picMkLst>
            <pc:docMk/>
            <pc:sldMk cId="552693273" sldId="340"/>
            <ac:picMk id="6" creationId="{BD450BAE-A49F-4508-8A46-AD4BE46333EE}"/>
          </ac:picMkLst>
        </pc:picChg>
      </pc:sldChg>
      <pc:sldChg chg="modSp mod">
        <pc:chgData name="Takehara Kazuyo" userId="6c1305eccc517997" providerId="LiveId" clId="{1B5C06A0-2FB1-42CA-8BF3-D71DDC1F28F5}" dt="2023-04-26T09:36:41.298" v="30" actId="1076"/>
        <pc:sldMkLst>
          <pc:docMk/>
          <pc:sldMk cId="3133527335" sldId="352"/>
        </pc:sldMkLst>
        <pc:picChg chg="mod">
          <ac:chgData name="Takehara Kazuyo" userId="6c1305eccc517997" providerId="LiveId" clId="{1B5C06A0-2FB1-42CA-8BF3-D71DDC1F28F5}" dt="2023-04-26T09:36:36.404" v="29" actId="1076"/>
          <ac:picMkLst>
            <pc:docMk/>
            <pc:sldMk cId="3133527335" sldId="352"/>
            <ac:picMk id="4" creationId="{30AAFA8F-6ABE-4FA4-ABEB-A31E927FA34F}"/>
          </ac:picMkLst>
        </pc:picChg>
        <pc:picChg chg="mod">
          <ac:chgData name="Takehara Kazuyo" userId="6c1305eccc517997" providerId="LiveId" clId="{1B5C06A0-2FB1-42CA-8BF3-D71DDC1F28F5}" dt="2023-04-26T09:36:41.298" v="30" actId="1076"/>
          <ac:picMkLst>
            <pc:docMk/>
            <pc:sldMk cId="3133527335" sldId="352"/>
            <ac:picMk id="8" creationId="{2DB7A137-BB36-406B-8B8F-9DB4C8E09A16}"/>
          </ac:picMkLst>
        </pc:picChg>
      </pc:sldChg>
      <pc:sldChg chg="modSp mod">
        <pc:chgData name="Takehara Kazuyo" userId="6c1305eccc517997" providerId="LiveId" clId="{1B5C06A0-2FB1-42CA-8BF3-D71DDC1F28F5}" dt="2023-04-26T09:33:46.244" v="12" actId="1076"/>
        <pc:sldMkLst>
          <pc:docMk/>
          <pc:sldMk cId="3892642107" sldId="371"/>
        </pc:sldMkLst>
        <pc:picChg chg="mod">
          <ac:chgData name="Takehara Kazuyo" userId="6c1305eccc517997" providerId="LiveId" clId="{1B5C06A0-2FB1-42CA-8BF3-D71DDC1F28F5}" dt="2023-04-26T09:33:46.244" v="12" actId="1076"/>
          <ac:picMkLst>
            <pc:docMk/>
            <pc:sldMk cId="3892642107" sldId="371"/>
            <ac:picMk id="14" creationId="{C10A4C13-03EA-4A57-A298-7814230671EE}"/>
          </ac:picMkLst>
        </pc:picChg>
      </pc:sldChg>
      <pc:sldChg chg="modSp mod">
        <pc:chgData name="Takehara Kazuyo" userId="6c1305eccc517997" providerId="LiveId" clId="{1B5C06A0-2FB1-42CA-8BF3-D71DDC1F28F5}" dt="2023-04-26T09:33:50.398" v="13" actId="1076"/>
        <pc:sldMkLst>
          <pc:docMk/>
          <pc:sldMk cId="960537369" sldId="372"/>
        </pc:sldMkLst>
        <pc:picChg chg="mod">
          <ac:chgData name="Takehara Kazuyo" userId="6c1305eccc517997" providerId="LiveId" clId="{1B5C06A0-2FB1-42CA-8BF3-D71DDC1F28F5}" dt="2023-04-26T09:33:50.398" v="13" actId="1076"/>
          <ac:picMkLst>
            <pc:docMk/>
            <pc:sldMk cId="960537369" sldId="372"/>
            <ac:picMk id="13" creationId="{F90CA98C-E26C-4AC8-A342-ADBEA8195985}"/>
          </ac:picMkLst>
        </pc:picChg>
      </pc:sldChg>
      <pc:sldChg chg="modSp mod">
        <pc:chgData name="Takehara Kazuyo" userId="6c1305eccc517997" providerId="LiveId" clId="{1B5C06A0-2FB1-42CA-8BF3-D71DDC1F28F5}" dt="2023-04-26T09:34:06.488" v="16" actId="1076"/>
        <pc:sldMkLst>
          <pc:docMk/>
          <pc:sldMk cId="1821538159" sldId="373"/>
        </pc:sldMkLst>
        <pc:picChg chg="mod">
          <ac:chgData name="Takehara Kazuyo" userId="6c1305eccc517997" providerId="LiveId" clId="{1B5C06A0-2FB1-42CA-8BF3-D71DDC1F28F5}" dt="2023-04-26T09:34:06.488" v="16" actId="1076"/>
          <ac:picMkLst>
            <pc:docMk/>
            <pc:sldMk cId="1821538159" sldId="373"/>
            <ac:picMk id="8" creationId="{CEE1ADFC-2489-4BAB-8042-0D78D32CF5EE}"/>
          </ac:picMkLst>
        </pc:picChg>
      </pc:sldChg>
    </pc:docChg>
  </pc:docChgLst>
  <pc:docChgLst>
    <pc:chgData name="Takehara Kazuyo" userId="6c1305eccc517997" providerId="LiveId" clId="{B06DD0F7-F9D7-4C89-AB9B-AA8C297AC2E7}"/>
    <pc:docChg chg="custSel addSld delSld modSld">
      <pc:chgData name="Takehara Kazuyo" userId="6c1305eccc517997" providerId="LiveId" clId="{B06DD0F7-F9D7-4C89-AB9B-AA8C297AC2E7}" dt="2022-04-04T03:58:21.230" v="104" actId="20577"/>
      <pc:docMkLst>
        <pc:docMk/>
      </pc:docMkLst>
      <pc:sldChg chg="modSp mod">
        <pc:chgData name="Takehara Kazuyo" userId="6c1305eccc517997" providerId="LiveId" clId="{B06DD0F7-F9D7-4C89-AB9B-AA8C297AC2E7}" dt="2022-03-15T09:26:10.463" v="30" actId="14100"/>
        <pc:sldMkLst>
          <pc:docMk/>
          <pc:sldMk cId="1850350927" sldId="257"/>
        </pc:sldMkLst>
        <pc:spChg chg="mod">
          <ac:chgData name="Takehara Kazuyo" userId="6c1305eccc517997" providerId="LiveId" clId="{B06DD0F7-F9D7-4C89-AB9B-AA8C297AC2E7}" dt="2022-03-15T09:26:10.463" v="30" actId="14100"/>
          <ac:spMkLst>
            <pc:docMk/>
            <pc:sldMk cId="1850350927" sldId="257"/>
            <ac:spMk id="4" creationId="{A85F82BD-35E8-4D43-875A-76B60693B6BB}"/>
          </ac:spMkLst>
        </pc:spChg>
      </pc:sldChg>
      <pc:sldChg chg="modSp mod">
        <pc:chgData name="Takehara Kazuyo" userId="6c1305eccc517997" providerId="LiveId" clId="{B06DD0F7-F9D7-4C89-AB9B-AA8C297AC2E7}" dt="2022-03-15T09:33:17.749" v="52" actId="1038"/>
        <pc:sldMkLst>
          <pc:docMk/>
          <pc:sldMk cId="160546908" sldId="266"/>
        </pc:sldMkLst>
        <pc:spChg chg="mod">
          <ac:chgData name="Takehara Kazuyo" userId="6c1305eccc517997" providerId="LiveId" clId="{B06DD0F7-F9D7-4C89-AB9B-AA8C297AC2E7}" dt="2022-03-15T09:33:17.749" v="52" actId="1038"/>
          <ac:spMkLst>
            <pc:docMk/>
            <pc:sldMk cId="160546908" sldId="266"/>
            <ac:spMk id="4" creationId="{A85F82BD-35E8-4D43-875A-76B60693B6BB}"/>
          </ac:spMkLst>
        </pc:spChg>
      </pc:sldChg>
      <pc:sldChg chg="modSp mod">
        <pc:chgData name="Takehara Kazuyo" userId="6c1305eccc517997" providerId="LiveId" clId="{B06DD0F7-F9D7-4C89-AB9B-AA8C297AC2E7}" dt="2022-03-15T09:35:42.333" v="71" actId="1038"/>
        <pc:sldMkLst>
          <pc:docMk/>
          <pc:sldMk cId="1733163122" sldId="267"/>
        </pc:sldMkLst>
        <pc:spChg chg="mod">
          <ac:chgData name="Takehara Kazuyo" userId="6c1305eccc517997" providerId="LiveId" clId="{B06DD0F7-F9D7-4C89-AB9B-AA8C297AC2E7}" dt="2022-03-15T09:35:42.333" v="71" actId="1038"/>
          <ac:spMkLst>
            <pc:docMk/>
            <pc:sldMk cId="1733163122" sldId="267"/>
            <ac:spMk id="4" creationId="{A85F82BD-35E8-4D43-875A-76B60693B6BB}"/>
          </ac:spMkLst>
        </pc:spChg>
      </pc:sldChg>
      <pc:sldChg chg="modSp mod">
        <pc:chgData name="Takehara Kazuyo" userId="6c1305eccc517997" providerId="LiveId" clId="{B06DD0F7-F9D7-4C89-AB9B-AA8C297AC2E7}" dt="2022-03-15T09:38:23.216" v="80" actId="14100"/>
        <pc:sldMkLst>
          <pc:docMk/>
          <pc:sldMk cId="3205325576" sldId="268"/>
        </pc:sldMkLst>
        <pc:spChg chg="mod">
          <ac:chgData name="Takehara Kazuyo" userId="6c1305eccc517997" providerId="LiveId" clId="{B06DD0F7-F9D7-4C89-AB9B-AA8C297AC2E7}" dt="2022-03-15T09:38:23.216" v="80" actId="14100"/>
          <ac:spMkLst>
            <pc:docMk/>
            <pc:sldMk cId="3205325576" sldId="268"/>
            <ac:spMk id="4" creationId="{A85F82BD-35E8-4D43-875A-76B60693B6BB}"/>
          </ac:spMkLst>
        </pc:spChg>
      </pc:sldChg>
      <pc:sldChg chg="modSp mod">
        <pc:chgData name="Takehara Kazuyo" userId="6c1305eccc517997" providerId="LiveId" clId="{B06DD0F7-F9D7-4C89-AB9B-AA8C297AC2E7}" dt="2022-03-15T09:20:43.455" v="4" actId="1076"/>
        <pc:sldMkLst>
          <pc:docMk/>
          <pc:sldMk cId="742050453" sldId="270"/>
        </pc:sldMkLst>
        <pc:picChg chg="mod modCrop">
          <ac:chgData name="Takehara Kazuyo" userId="6c1305eccc517997" providerId="LiveId" clId="{B06DD0F7-F9D7-4C89-AB9B-AA8C297AC2E7}" dt="2022-03-15T09:20:43.455" v="4" actId="1076"/>
          <ac:picMkLst>
            <pc:docMk/>
            <pc:sldMk cId="742050453" sldId="270"/>
            <ac:picMk id="3" creationId="{F383FE86-48F8-4C6D-BCFB-CCB65D4C1C6E}"/>
          </ac:picMkLst>
        </pc:picChg>
      </pc:sldChg>
      <pc:sldChg chg="delSp modSp del mod">
        <pc:chgData name="Takehara Kazuyo" userId="6c1305eccc517997" providerId="LiveId" clId="{B06DD0F7-F9D7-4C89-AB9B-AA8C297AC2E7}" dt="2022-03-15T09:23:49.715" v="23" actId="2696"/>
        <pc:sldMkLst>
          <pc:docMk/>
          <pc:sldMk cId="2864310821" sldId="282"/>
        </pc:sldMkLst>
        <pc:picChg chg="del">
          <ac:chgData name="Takehara Kazuyo" userId="6c1305eccc517997" providerId="LiveId" clId="{B06DD0F7-F9D7-4C89-AB9B-AA8C297AC2E7}" dt="2022-03-15T09:22:44.394" v="12" actId="478"/>
          <ac:picMkLst>
            <pc:docMk/>
            <pc:sldMk cId="2864310821" sldId="282"/>
            <ac:picMk id="2" creationId="{C28DD307-7AD2-4041-B7CA-3B245A539378}"/>
          </ac:picMkLst>
        </pc:picChg>
        <pc:picChg chg="mod">
          <ac:chgData name="Takehara Kazuyo" userId="6c1305eccc517997" providerId="LiveId" clId="{B06DD0F7-F9D7-4C89-AB9B-AA8C297AC2E7}" dt="2022-03-15T09:22:51.296" v="14" actId="14100"/>
          <ac:picMkLst>
            <pc:docMk/>
            <pc:sldMk cId="2864310821" sldId="282"/>
            <ac:picMk id="3" creationId="{1B64B255-ED50-4F12-A238-52FBDCF4EDDA}"/>
          </ac:picMkLst>
        </pc:picChg>
      </pc:sldChg>
      <pc:sldChg chg="addSp delSp modSp mod">
        <pc:chgData name="Takehara Kazuyo" userId="6c1305eccc517997" providerId="LiveId" clId="{B06DD0F7-F9D7-4C89-AB9B-AA8C297AC2E7}" dt="2022-04-04T03:57:28.556" v="100" actId="20577"/>
        <pc:sldMkLst>
          <pc:docMk/>
          <pc:sldMk cId="3904501388" sldId="283"/>
        </pc:sldMkLst>
        <pc:spChg chg="add mod">
          <ac:chgData name="Takehara Kazuyo" userId="6c1305eccc517997" providerId="LiveId" clId="{B06DD0F7-F9D7-4C89-AB9B-AA8C297AC2E7}" dt="2022-04-04T03:50:13.512" v="91"/>
          <ac:spMkLst>
            <pc:docMk/>
            <pc:sldMk cId="3904501388" sldId="283"/>
            <ac:spMk id="5" creationId="{8596C5E4-0E07-4C3A-9746-A9DAEC8A59D5}"/>
          </ac:spMkLst>
        </pc:spChg>
        <pc:spChg chg="add mod">
          <ac:chgData name="Takehara Kazuyo" userId="6c1305eccc517997" providerId="LiveId" clId="{B06DD0F7-F9D7-4C89-AB9B-AA8C297AC2E7}" dt="2022-04-04T03:57:28.556" v="100" actId="20577"/>
          <ac:spMkLst>
            <pc:docMk/>
            <pc:sldMk cId="3904501388" sldId="283"/>
            <ac:spMk id="6" creationId="{1D008309-4B0B-4ECC-98CE-6F0AD9009DDB}"/>
          </ac:spMkLst>
        </pc:spChg>
        <pc:picChg chg="mod">
          <ac:chgData name="Takehara Kazuyo" userId="6c1305eccc517997" providerId="LiveId" clId="{B06DD0F7-F9D7-4C89-AB9B-AA8C297AC2E7}" dt="2022-04-04T03:50:16.068" v="92" actId="1076"/>
          <ac:picMkLst>
            <pc:docMk/>
            <pc:sldMk cId="3904501388" sldId="283"/>
            <ac:picMk id="3" creationId="{4CF6E748-34E4-4A18-B440-635089C93245}"/>
          </ac:picMkLst>
        </pc:picChg>
        <pc:picChg chg="del">
          <ac:chgData name="Takehara Kazuyo" userId="6c1305eccc517997" providerId="LiveId" clId="{B06DD0F7-F9D7-4C89-AB9B-AA8C297AC2E7}" dt="2022-03-15T09:23:30.184" v="19" actId="478"/>
          <ac:picMkLst>
            <pc:docMk/>
            <pc:sldMk cId="3904501388" sldId="283"/>
            <ac:picMk id="4" creationId="{3E64216B-8D36-49EF-A87C-A4B7BA8AA700}"/>
          </ac:picMkLst>
        </pc:picChg>
        <pc:picChg chg="add mod">
          <ac:chgData name="Takehara Kazuyo" userId="6c1305eccc517997" providerId="LiveId" clId="{B06DD0F7-F9D7-4C89-AB9B-AA8C297AC2E7}" dt="2022-04-04T03:50:13.512" v="91"/>
          <ac:picMkLst>
            <pc:docMk/>
            <pc:sldMk cId="3904501388" sldId="283"/>
            <ac:picMk id="4" creationId="{889CA1D6-42D0-41D9-BC85-5AB449B434BF}"/>
          </ac:picMkLst>
        </pc:picChg>
      </pc:sldChg>
      <pc:sldChg chg="addSp delSp modSp mod">
        <pc:chgData name="Takehara Kazuyo" userId="6c1305eccc517997" providerId="LiveId" clId="{B06DD0F7-F9D7-4C89-AB9B-AA8C297AC2E7}" dt="2022-04-04T03:57:50.233" v="102" actId="20577"/>
        <pc:sldMkLst>
          <pc:docMk/>
          <pc:sldMk cId="3969102501" sldId="284"/>
        </pc:sldMkLst>
        <pc:spChg chg="add mod">
          <ac:chgData name="Takehara Kazuyo" userId="6c1305eccc517997" providerId="LiveId" clId="{B06DD0F7-F9D7-4C89-AB9B-AA8C297AC2E7}" dt="2022-04-04T03:56:38.242" v="96"/>
          <ac:spMkLst>
            <pc:docMk/>
            <pc:sldMk cId="3969102501" sldId="284"/>
            <ac:spMk id="5" creationId="{9FD7A868-CE0F-4465-B524-25A5319E13BE}"/>
          </ac:spMkLst>
        </pc:spChg>
        <pc:spChg chg="add mod">
          <ac:chgData name="Takehara Kazuyo" userId="6c1305eccc517997" providerId="LiveId" clId="{B06DD0F7-F9D7-4C89-AB9B-AA8C297AC2E7}" dt="2022-04-04T03:57:50.233" v="102" actId="20577"/>
          <ac:spMkLst>
            <pc:docMk/>
            <pc:sldMk cId="3969102501" sldId="284"/>
            <ac:spMk id="6" creationId="{3D46C017-5906-4880-8A23-1D4F5BABAAF6}"/>
          </ac:spMkLst>
        </pc:spChg>
        <pc:picChg chg="mod">
          <ac:chgData name="Takehara Kazuyo" userId="6c1305eccc517997" providerId="LiveId" clId="{B06DD0F7-F9D7-4C89-AB9B-AA8C297AC2E7}" dt="2022-04-04T03:56:36.566" v="95" actId="1076"/>
          <ac:picMkLst>
            <pc:docMk/>
            <pc:sldMk cId="3969102501" sldId="284"/>
            <ac:picMk id="3" creationId="{6290E448-4746-495F-9D11-A5F18402A6A1}"/>
          </ac:picMkLst>
        </pc:picChg>
        <pc:picChg chg="del">
          <ac:chgData name="Takehara Kazuyo" userId="6c1305eccc517997" providerId="LiveId" clId="{B06DD0F7-F9D7-4C89-AB9B-AA8C297AC2E7}" dt="2022-03-15T09:24:19.226" v="24" actId="478"/>
          <ac:picMkLst>
            <pc:docMk/>
            <pc:sldMk cId="3969102501" sldId="284"/>
            <ac:picMk id="4" creationId="{5E06668F-93EC-44E7-815B-EF177AF2E0DB}"/>
          </ac:picMkLst>
        </pc:picChg>
        <pc:picChg chg="add mod">
          <ac:chgData name="Takehara Kazuyo" userId="6c1305eccc517997" providerId="LiveId" clId="{B06DD0F7-F9D7-4C89-AB9B-AA8C297AC2E7}" dt="2022-04-04T03:56:38.242" v="96"/>
          <ac:picMkLst>
            <pc:docMk/>
            <pc:sldMk cId="3969102501" sldId="284"/>
            <ac:picMk id="4" creationId="{D69B8D5F-EB2B-40B8-A0E2-2AA249C9BAE3}"/>
          </ac:picMkLst>
        </pc:picChg>
      </pc:sldChg>
      <pc:sldChg chg="modSp mod">
        <pc:chgData name="Takehara Kazuyo" userId="6c1305eccc517997" providerId="LiveId" clId="{B06DD0F7-F9D7-4C89-AB9B-AA8C297AC2E7}" dt="2022-03-15T09:26:18.153" v="31" actId="1076"/>
        <pc:sldMkLst>
          <pc:docMk/>
          <pc:sldMk cId="3398000192" sldId="295"/>
        </pc:sldMkLst>
        <pc:picChg chg="mod">
          <ac:chgData name="Takehara Kazuyo" userId="6c1305eccc517997" providerId="LiveId" clId="{B06DD0F7-F9D7-4C89-AB9B-AA8C297AC2E7}" dt="2022-03-15T09:26:18.153" v="31" actId="1076"/>
          <ac:picMkLst>
            <pc:docMk/>
            <pc:sldMk cId="3398000192" sldId="295"/>
            <ac:picMk id="13" creationId="{6BC1E276-2C36-4960-A114-0E30E74E18EC}"/>
          </ac:picMkLst>
        </pc:picChg>
      </pc:sldChg>
      <pc:sldChg chg="modSp mod">
        <pc:chgData name="Takehara Kazuyo" userId="6c1305eccc517997" providerId="LiveId" clId="{B06DD0F7-F9D7-4C89-AB9B-AA8C297AC2E7}" dt="2022-03-15T09:27:02.199" v="37" actId="1076"/>
        <pc:sldMkLst>
          <pc:docMk/>
          <pc:sldMk cId="53952806" sldId="296"/>
        </pc:sldMkLst>
        <pc:picChg chg="mod ord">
          <ac:chgData name="Takehara Kazuyo" userId="6c1305eccc517997" providerId="LiveId" clId="{B06DD0F7-F9D7-4C89-AB9B-AA8C297AC2E7}" dt="2022-03-15T09:27:02.199" v="37" actId="1076"/>
          <ac:picMkLst>
            <pc:docMk/>
            <pc:sldMk cId="53952806" sldId="296"/>
            <ac:picMk id="3" creationId="{1717C283-B5B3-4638-B4D5-50E0D72CB031}"/>
          </ac:picMkLst>
        </pc:picChg>
      </pc:sldChg>
      <pc:sldChg chg="modSp mod">
        <pc:chgData name="Takehara Kazuyo" userId="6c1305eccc517997" providerId="LiveId" clId="{B06DD0F7-F9D7-4C89-AB9B-AA8C297AC2E7}" dt="2022-03-15T09:31:32.769" v="46" actId="1076"/>
        <pc:sldMkLst>
          <pc:docMk/>
          <pc:sldMk cId="184122648" sldId="297"/>
        </pc:sldMkLst>
        <pc:picChg chg="mod">
          <ac:chgData name="Takehara Kazuyo" userId="6c1305eccc517997" providerId="LiveId" clId="{B06DD0F7-F9D7-4C89-AB9B-AA8C297AC2E7}" dt="2022-03-15T09:31:31.165" v="45" actId="1076"/>
          <ac:picMkLst>
            <pc:docMk/>
            <pc:sldMk cId="184122648" sldId="297"/>
            <ac:picMk id="4" creationId="{CA365104-19E6-492E-9ADB-9B3925344EF0}"/>
          </ac:picMkLst>
        </pc:picChg>
        <pc:picChg chg="mod">
          <ac:chgData name="Takehara Kazuyo" userId="6c1305eccc517997" providerId="LiveId" clId="{B06DD0F7-F9D7-4C89-AB9B-AA8C297AC2E7}" dt="2022-03-15T09:31:32.769" v="46" actId="1076"/>
          <ac:picMkLst>
            <pc:docMk/>
            <pc:sldMk cId="184122648" sldId="297"/>
            <ac:picMk id="5" creationId="{0E28B5CD-F662-4909-BAC2-84A273EC6CD7}"/>
          </ac:picMkLst>
        </pc:picChg>
        <pc:picChg chg="mod">
          <ac:chgData name="Takehara Kazuyo" userId="6c1305eccc517997" providerId="LiveId" clId="{B06DD0F7-F9D7-4C89-AB9B-AA8C297AC2E7}" dt="2022-03-15T09:31:26.907" v="43" actId="1076"/>
          <ac:picMkLst>
            <pc:docMk/>
            <pc:sldMk cId="184122648" sldId="297"/>
            <ac:picMk id="6" creationId="{3926198D-2BC4-4FD6-AFDC-214835314787}"/>
          </ac:picMkLst>
        </pc:picChg>
        <pc:picChg chg="mod">
          <ac:chgData name="Takehara Kazuyo" userId="6c1305eccc517997" providerId="LiveId" clId="{B06DD0F7-F9D7-4C89-AB9B-AA8C297AC2E7}" dt="2022-03-15T09:31:29.669" v="44" actId="1076"/>
          <ac:picMkLst>
            <pc:docMk/>
            <pc:sldMk cId="184122648" sldId="297"/>
            <ac:picMk id="7" creationId="{4393853D-03F8-46DA-B2C2-A919EC8E84B1}"/>
          </ac:picMkLst>
        </pc:picChg>
      </pc:sldChg>
      <pc:sldChg chg="modSp mod">
        <pc:chgData name="Takehara Kazuyo" userId="6c1305eccc517997" providerId="LiveId" clId="{B06DD0F7-F9D7-4C89-AB9B-AA8C297AC2E7}" dt="2022-03-15T09:26:26.699" v="32" actId="1076"/>
        <pc:sldMkLst>
          <pc:docMk/>
          <pc:sldMk cId="859264673" sldId="312"/>
        </pc:sldMkLst>
        <pc:picChg chg="mod">
          <ac:chgData name="Takehara Kazuyo" userId="6c1305eccc517997" providerId="LiveId" clId="{B06DD0F7-F9D7-4C89-AB9B-AA8C297AC2E7}" dt="2022-03-15T09:26:26.699" v="32" actId="1076"/>
          <ac:picMkLst>
            <pc:docMk/>
            <pc:sldMk cId="859264673" sldId="312"/>
            <ac:picMk id="18" creationId="{DE40D737-8B3C-42D8-8E31-840CFD6D5B32}"/>
          </ac:picMkLst>
        </pc:picChg>
      </pc:sldChg>
      <pc:sldChg chg="modSp mod">
        <pc:chgData name="Takehara Kazuyo" userId="6c1305eccc517997" providerId="LiveId" clId="{B06DD0F7-F9D7-4C89-AB9B-AA8C297AC2E7}" dt="2022-03-15T09:27:12.914" v="40" actId="1076"/>
        <pc:sldMkLst>
          <pc:docMk/>
          <pc:sldMk cId="224155049" sldId="313"/>
        </pc:sldMkLst>
        <pc:picChg chg="mod ord">
          <ac:chgData name="Takehara Kazuyo" userId="6c1305eccc517997" providerId="LiveId" clId="{B06DD0F7-F9D7-4C89-AB9B-AA8C297AC2E7}" dt="2022-03-15T09:27:12.914" v="40" actId="1076"/>
          <ac:picMkLst>
            <pc:docMk/>
            <pc:sldMk cId="224155049" sldId="313"/>
            <ac:picMk id="22" creationId="{C5D95776-854A-4F06-B912-A9854E4E2665}"/>
          </ac:picMkLst>
        </pc:picChg>
      </pc:sldChg>
      <pc:sldChg chg="addSp delSp modSp mod delAnim modAnim">
        <pc:chgData name="Takehara Kazuyo" userId="6c1305eccc517997" providerId="LiveId" clId="{B06DD0F7-F9D7-4C89-AB9B-AA8C297AC2E7}" dt="2022-03-15T09:31:41.394" v="48" actId="478"/>
        <pc:sldMkLst>
          <pc:docMk/>
          <pc:sldMk cId="1367865971" sldId="315"/>
        </pc:sldMkLst>
        <pc:picChg chg="del">
          <ac:chgData name="Takehara Kazuyo" userId="6c1305eccc517997" providerId="LiveId" clId="{B06DD0F7-F9D7-4C89-AB9B-AA8C297AC2E7}" dt="2022-03-15T09:31:41.394" v="48" actId="478"/>
          <ac:picMkLst>
            <pc:docMk/>
            <pc:sldMk cId="1367865971" sldId="315"/>
            <ac:picMk id="4" creationId="{DEF5AA6C-5BC9-46C0-ADEF-8E114502B5A4}"/>
          </ac:picMkLst>
        </pc:picChg>
        <pc:picChg chg="del">
          <ac:chgData name="Takehara Kazuyo" userId="6c1305eccc517997" providerId="LiveId" clId="{B06DD0F7-F9D7-4C89-AB9B-AA8C297AC2E7}" dt="2022-03-15T09:31:41.394" v="48" actId="478"/>
          <ac:picMkLst>
            <pc:docMk/>
            <pc:sldMk cId="1367865971" sldId="315"/>
            <ac:picMk id="5" creationId="{877513C0-3664-4D77-B45D-FC9A49014C72}"/>
          </ac:picMkLst>
        </pc:picChg>
        <pc:picChg chg="del">
          <ac:chgData name="Takehara Kazuyo" userId="6c1305eccc517997" providerId="LiveId" clId="{B06DD0F7-F9D7-4C89-AB9B-AA8C297AC2E7}" dt="2022-03-15T09:31:41.394" v="48" actId="478"/>
          <ac:picMkLst>
            <pc:docMk/>
            <pc:sldMk cId="1367865971" sldId="315"/>
            <ac:picMk id="6" creationId="{B1C6F7F8-E879-4890-9247-DBD7F924AF36}"/>
          </ac:picMkLst>
        </pc:picChg>
        <pc:picChg chg="del">
          <ac:chgData name="Takehara Kazuyo" userId="6c1305eccc517997" providerId="LiveId" clId="{B06DD0F7-F9D7-4C89-AB9B-AA8C297AC2E7}" dt="2022-03-15T09:31:41.394" v="48" actId="478"/>
          <ac:picMkLst>
            <pc:docMk/>
            <pc:sldMk cId="1367865971" sldId="315"/>
            <ac:picMk id="7" creationId="{49D0781D-D006-48A2-8C4D-726E426C0DA5}"/>
          </ac:picMkLst>
        </pc:picChg>
        <pc:picChg chg="add mod">
          <ac:chgData name="Takehara Kazuyo" userId="6c1305eccc517997" providerId="LiveId" clId="{B06DD0F7-F9D7-4C89-AB9B-AA8C297AC2E7}" dt="2022-03-15T09:31:38.051" v="47"/>
          <ac:picMkLst>
            <pc:docMk/>
            <pc:sldMk cId="1367865971" sldId="315"/>
            <ac:picMk id="12" creationId="{2C04F4FF-FE05-4F46-A163-9627F77F6C5A}"/>
          </ac:picMkLst>
        </pc:picChg>
        <pc:picChg chg="add mod">
          <ac:chgData name="Takehara Kazuyo" userId="6c1305eccc517997" providerId="LiveId" clId="{B06DD0F7-F9D7-4C89-AB9B-AA8C297AC2E7}" dt="2022-03-15T09:31:38.051" v="47"/>
          <ac:picMkLst>
            <pc:docMk/>
            <pc:sldMk cId="1367865971" sldId="315"/>
            <ac:picMk id="13" creationId="{8789A26D-2945-419D-8DE4-67FD64301CF9}"/>
          </ac:picMkLst>
        </pc:picChg>
        <pc:picChg chg="add mod">
          <ac:chgData name="Takehara Kazuyo" userId="6c1305eccc517997" providerId="LiveId" clId="{B06DD0F7-F9D7-4C89-AB9B-AA8C297AC2E7}" dt="2022-03-15T09:31:38.051" v="47"/>
          <ac:picMkLst>
            <pc:docMk/>
            <pc:sldMk cId="1367865971" sldId="315"/>
            <ac:picMk id="14" creationId="{284AEDE9-7A17-4C63-9FEA-327FDC06B8EE}"/>
          </ac:picMkLst>
        </pc:picChg>
        <pc:picChg chg="add mod">
          <ac:chgData name="Takehara Kazuyo" userId="6c1305eccc517997" providerId="LiveId" clId="{B06DD0F7-F9D7-4C89-AB9B-AA8C297AC2E7}" dt="2022-03-15T09:31:38.051" v="47"/>
          <ac:picMkLst>
            <pc:docMk/>
            <pc:sldMk cId="1367865971" sldId="315"/>
            <ac:picMk id="15" creationId="{3BDAD0F7-2F74-4E14-93CD-D94B8294515E}"/>
          </ac:picMkLst>
        </pc:picChg>
      </pc:sldChg>
      <pc:sldChg chg="addSp modSp mod">
        <pc:chgData name="Takehara Kazuyo" userId="6c1305eccc517997" providerId="LiveId" clId="{B06DD0F7-F9D7-4C89-AB9B-AA8C297AC2E7}" dt="2022-04-04T03:58:21.230" v="104" actId="20577"/>
        <pc:sldMkLst>
          <pc:docMk/>
          <pc:sldMk cId="4048575296" sldId="319"/>
        </pc:sldMkLst>
        <pc:spChg chg="add mod">
          <ac:chgData name="Takehara Kazuyo" userId="6c1305eccc517997" providerId="LiveId" clId="{B06DD0F7-F9D7-4C89-AB9B-AA8C297AC2E7}" dt="2022-04-04T03:51:32.126" v="94"/>
          <ac:spMkLst>
            <pc:docMk/>
            <pc:sldMk cId="4048575296" sldId="319"/>
            <ac:spMk id="5" creationId="{ECE0DC8A-2B7A-479B-B2E5-3EB7F6107F39}"/>
          </ac:spMkLst>
        </pc:spChg>
        <pc:spChg chg="add mod">
          <ac:chgData name="Takehara Kazuyo" userId="6c1305eccc517997" providerId="LiveId" clId="{B06DD0F7-F9D7-4C89-AB9B-AA8C297AC2E7}" dt="2022-04-04T03:58:21.230" v="104" actId="20577"/>
          <ac:spMkLst>
            <pc:docMk/>
            <pc:sldMk cId="4048575296" sldId="319"/>
            <ac:spMk id="6" creationId="{DF348E72-D1F0-4DC8-B9D6-D1774AF61A93}"/>
          </ac:spMkLst>
        </pc:spChg>
        <pc:picChg chg="mod">
          <ac:chgData name="Takehara Kazuyo" userId="6c1305eccc517997" providerId="LiveId" clId="{B06DD0F7-F9D7-4C89-AB9B-AA8C297AC2E7}" dt="2022-04-04T03:51:30.533" v="93" actId="1076"/>
          <ac:picMkLst>
            <pc:docMk/>
            <pc:sldMk cId="4048575296" sldId="319"/>
            <ac:picMk id="3" creationId="{940A3B3F-8468-426F-B511-663AEB57E945}"/>
          </ac:picMkLst>
        </pc:picChg>
        <pc:picChg chg="add mod">
          <ac:chgData name="Takehara Kazuyo" userId="6c1305eccc517997" providerId="LiveId" clId="{B06DD0F7-F9D7-4C89-AB9B-AA8C297AC2E7}" dt="2022-04-04T03:51:32.126" v="94"/>
          <ac:picMkLst>
            <pc:docMk/>
            <pc:sldMk cId="4048575296" sldId="319"/>
            <ac:picMk id="4" creationId="{144C5527-9557-4654-818D-B45315237576}"/>
          </ac:picMkLst>
        </pc:picChg>
      </pc:sldChg>
      <pc:sldChg chg="modSp mod">
        <pc:chgData name="Takehara Kazuyo" userId="6c1305eccc517997" providerId="LiveId" clId="{B06DD0F7-F9D7-4C89-AB9B-AA8C297AC2E7}" dt="2022-03-15T09:33:55.149" v="55" actId="1076"/>
        <pc:sldMkLst>
          <pc:docMk/>
          <pc:sldMk cId="3415570644" sldId="338"/>
        </pc:sldMkLst>
        <pc:picChg chg="mod ord">
          <ac:chgData name="Takehara Kazuyo" userId="6c1305eccc517997" providerId="LiveId" clId="{B06DD0F7-F9D7-4C89-AB9B-AA8C297AC2E7}" dt="2022-03-15T09:33:55.149" v="55" actId="1076"/>
          <ac:picMkLst>
            <pc:docMk/>
            <pc:sldMk cId="3415570644" sldId="338"/>
            <ac:picMk id="5" creationId="{59ACFD14-9DF2-4EA7-A4E1-BD421AA62CC7}"/>
          </ac:picMkLst>
        </pc:picChg>
      </pc:sldChg>
      <pc:sldChg chg="addSp delSp modSp mod">
        <pc:chgData name="Takehara Kazuyo" userId="6c1305eccc517997" providerId="LiveId" clId="{B06DD0F7-F9D7-4C89-AB9B-AA8C297AC2E7}" dt="2022-03-15T09:37:40.841" v="78" actId="1076"/>
        <pc:sldMkLst>
          <pc:docMk/>
          <pc:sldMk cId="2546803445" sldId="342"/>
        </pc:sldMkLst>
        <pc:picChg chg="add del mod">
          <ac:chgData name="Takehara Kazuyo" userId="6c1305eccc517997" providerId="LiveId" clId="{B06DD0F7-F9D7-4C89-AB9B-AA8C297AC2E7}" dt="2022-03-15T09:37:34.642" v="77" actId="478"/>
          <ac:picMkLst>
            <pc:docMk/>
            <pc:sldMk cId="2546803445" sldId="342"/>
            <ac:picMk id="3" creationId="{11F190C6-497B-4AA9-8374-F348BDB79A68}"/>
          </ac:picMkLst>
        </pc:picChg>
        <pc:picChg chg="mod">
          <ac:chgData name="Takehara Kazuyo" userId="6c1305eccc517997" providerId="LiveId" clId="{B06DD0F7-F9D7-4C89-AB9B-AA8C297AC2E7}" dt="2022-03-15T09:37:40.841" v="78" actId="1076"/>
          <ac:picMkLst>
            <pc:docMk/>
            <pc:sldMk cId="2546803445" sldId="342"/>
            <ac:picMk id="5" creationId="{4571FCFA-7F91-46C1-8FC2-AFCA9B0CCEA3}"/>
          </ac:picMkLst>
        </pc:picChg>
      </pc:sldChg>
      <pc:sldChg chg="modSp mod">
        <pc:chgData name="Takehara Kazuyo" userId="6c1305eccc517997" providerId="LiveId" clId="{B06DD0F7-F9D7-4C89-AB9B-AA8C297AC2E7}" dt="2022-03-15T09:34:07.459" v="57" actId="1076"/>
        <pc:sldMkLst>
          <pc:docMk/>
          <pc:sldMk cId="1458223862" sldId="345"/>
        </pc:sldMkLst>
        <pc:picChg chg="mod ord">
          <ac:chgData name="Takehara Kazuyo" userId="6c1305eccc517997" providerId="LiveId" clId="{B06DD0F7-F9D7-4C89-AB9B-AA8C297AC2E7}" dt="2022-03-15T09:34:07.459" v="57" actId="1076"/>
          <ac:picMkLst>
            <pc:docMk/>
            <pc:sldMk cId="1458223862" sldId="345"/>
            <ac:picMk id="11" creationId="{89D664C0-5307-4C1E-8710-FE16903C9AB8}"/>
          </ac:picMkLst>
        </pc:picChg>
      </pc:sldChg>
      <pc:sldChg chg="modSp mod">
        <pc:chgData name="Takehara Kazuyo" userId="6c1305eccc517997" providerId="LiveId" clId="{B06DD0F7-F9D7-4C89-AB9B-AA8C297AC2E7}" dt="2022-03-15T09:34:22.100" v="58" actId="1076"/>
        <pc:sldMkLst>
          <pc:docMk/>
          <pc:sldMk cId="178020769" sldId="346"/>
        </pc:sldMkLst>
        <pc:picChg chg="mod">
          <ac:chgData name="Takehara Kazuyo" userId="6c1305eccc517997" providerId="LiveId" clId="{B06DD0F7-F9D7-4C89-AB9B-AA8C297AC2E7}" dt="2022-03-15T09:34:22.100" v="58" actId="1076"/>
          <ac:picMkLst>
            <pc:docMk/>
            <pc:sldMk cId="178020769" sldId="346"/>
            <ac:picMk id="5" creationId="{57E46957-05CC-4827-9993-43DD5DB3301F}"/>
          </ac:picMkLst>
        </pc:picChg>
      </pc:sldChg>
      <pc:sldChg chg="modSp mod">
        <pc:chgData name="Takehara Kazuyo" userId="6c1305eccc517997" providerId="LiveId" clId="{B06DD0F7-F9D7-4C89-AB9B-AA8C297AC2E7}" dt="2022-03-15T09:35:05.919" v="65" actId="1076"/>
        <pc:sldMkLst>
          <pc:docMk/>
          <pc:sldMk cId="3133527335" sldId="352"/>
        </pc:sldMkLst>
        <pc:spChg chg="mod">
          <ac:chgData name="Takehara Kazuyo" userId="6c1305eccc517997" providerId="LiveId" clId="{B06DD0F7-F9D7-4C89-AB9B-AA8C297AC2E7}" dt="2022-03-15T09:34:57.033" v="63" actId="404"/>
          <ac:spMkLst>
            <pc:docMk/>
            <pc:sldMk cId="3133527335" sldId="352"/>
            <ac:spMk id="2" creationId="{4107F9DF-2DEB-486F-B171-822CED41F637}"/>
          </ac:spMkLst>
        </pc:spChg>
        <pc:spChg chg="mod">
          <ac:chgData name="Takehara Kazuyo" userId="6c1305eccc517997" providerId="LiveId" clId="{B06DD0F7-F9D7-4C89-AB9B-AA8C297AC2E7}" dt="2022-03-15T09:35:05.919" v="65" actId="1076"/>
          <ac:spMkLst>
            <pc:docMk/>
            <pc:sldMk cId="3133527335" sldId="352"/>
            <ac:spMk id="6" creationId="{FA04AE7E-BEB1-4F2E-8A55-1A02F38F8A6D}"/>
          </ac:spMkLst>
        </pc:spChg>
        <pc:spChg chg="mod">
          <ac:chgData name="Takehara Kazuyo" userId="6c1305eccc517997" providerId="LiveId" clId="{B06DD0F7-F9D7-4C89-AB9B-AA8C297AC2E7}" dt="2022-03-15T09:35:01.291" v="64" actId="1076"/>
          <ac:spMkLst>
            <pc:docMk/>
            <pc:sldMk cId="3133527335" sldId="352"/>
            <ac:spMk id="11" creationId="{11897DD4-1C88-4A4F-86BD-02BDD7459F2C}"/>
          </ac:spMkLst>
        </pc:spChg>
      </pc:sldChg>
      <pc:sldChg chg="modSp mod">
        <pc:chgData name="Takehara Kazuyo" userId="6c1305eccc517997" providerId="LiveId" clId="{B06DD0F7-F9D7-4C89-AB9B-AA8C297AC2E7}" dt="2022-03-15T09:26:38.437" v="33" actId="1076"/>
        <pc:sldMkLst>
          <pc:docMk/>
          <pc:sldMk cId="3892642107" sldId="371"/>
        </pc:sldMkLst>
        <pc:picChg chg="mod">
          <ac:chgData name="Takehara Kazuyo" userId="6c1305eccc517997" providerId="LiveId" clId="{B06DD0F7-F9D7-4C89-AB9B-AA8C297AC2E7}" dt="2022-03-15T09:26:38.437" v="33" actId="1076"/>
          <ac:picMkLst>
            <pc:docMk/>
            <pc:sldMk cId="3892642107" sldId="371"/>
            <ac:picMk id="14" creationId="{C10A4C13-03EA-4A57-A298-7814230671EE}"/>
          </ac:picMkLst>
        </pc:picChg>
      </pc:sldChg>
      <pc:sldChg chg="modSp mod">
        <pc:chgData name="Takehara Kazuyo" userId="6c1305eccc517997" providerId="LiveId" clId="{B06DD0F7-F9D7-4C89-AB9B-AA8C297AC2E7}" dt="2022-03-15T09:26:45.833" v="34" actId="1076"/>
        <pc:sldMkLst>
          <pc:docMk/>
          <pc:sldMk cId="960537369" sldId="372"/>
        </pc:sldMkLst>
        <pc:picChg chg="mod">
          <ac:chgData name="Takehara Kazuyo" userId="6c1305eccc517997" providerId="LiveId" clId="{B06DD0F7-F9D7-4C89-AB9B-AA8C297AC2E7}" dt="2022-03-15T09:26:45.833" v="34" actId="1076"/>
          <ac:picMkLst>
            <pc:docMk/>
            <pc:sldMk cId="960537369" sldId="372"/>
            <ac:picMk id="13" creationId="{F90CA98C-E26C-4AC8-A342-ADBEA8195985}"/>
          </ac:picMkLst>
        </pc:picChg>
      </pc:sldChg>
      <pc:sldChg chg="modSp mod">
        <pc:chgData name="Takehara Kazuyo" userId="6c1305eccc517997" providerId="LiveId" clId="{B06DD0F7-F9D7-4C89-AB9B-AA8C297AC2E7}" dt="2022-03-15T09:27:22.455" v="41" actId="1076"/>
        <pc:sldMkLst>
          <pc:docMk/>
          <pc:sldMk cId="1821538159" sldId="373"/>
        </pc:sldMkLst>
        <pc:picChg chg="mod">
          <ac:chgData name="Takehara Kazuyo" userId="6c1305eccc517997" providerId="LiveId" clId="{B06DD0F7-F9D7-4C89-AB9B-AA8C297AC2E7}" dt="2022-03-15T09:27:22.455" v="41" actId="1076"/>
          <ac:picMkLst>
            <pc:docMk/>
            <pc:sldMk cId="1821538159" sldId="373"/>
            <ac:picMk id="8" creationId="{CEE1ADFC-2489-4BAB-8042-0D78D32CF5EE}"/>
          </ac:picMkLst>
        </pc:picChg>
      </pc:sldChg>
      <pc:sldChg chg="modSp mod">
        <pc:chgData name="Takehara Kazuyo" userId="6c1305eccc517997" providerId="LiveId" clId="{B06DD0F7-F9D7-4C89-AB9B-AA8C297AC2E7}" dt="2022-03-15T09:27:27.699" v="42" actId="1076"/>
        <pc:sldMkLst>
          <pc:docMk/>
          <pc:sldMk cId="3992660932" sldId="374"/>
        </pc:sldMkLst>
        <pc:picChg chg="mod">
          <ac:chgData name="Takehara Kazuyo" userId="6c1305eccc517997" providerId="LiveId" clId="{B06DD0F7-F9D7-4C89-AB9B-AA8C297AC2E7}" dt="2022-03-15T09:27:27.699" v="42" actId="1076"/>
          <ac:picMkLst>
            <pc:docMk/>
            <pc:sldMk cId="3992660932" sldId="374"/>
            <ac:picMk id="24" creationId="{929DC926-95EF-4F45-9322-2CFB726F9658}"/>
          </ac:picMkLst>
        </pc:picChg>
      </pc:sldChg>
      <pc:sldChg chg="modSp mod">
        <pc:chgData name="Takehara Kazuyo" userId="6c1305eccc517997" providerId="LiveId" clId="{B06DD0F7-F9D7-4C89-AB9B-AA8C297AC2E7}" dt="2022-03-15T09:35:18.421" v="66" actId="1076"/>
        <pc:sldMkLst>
          <pc:docMk/>
          <pc:sldMk cId="2433280624" sldId="377"/>
        </pc:sldMkLst>
        <pc:picChg chg="mod">
          <ac:chgData name="Takehara Kazuyo" userId="6c1305eccc517997" providerId="LiveId" clId="{B06DD0F7-F9D7-4C89-AB9B-AA8C297AC2E7}" dt="2022-03-15T09:35:18.421" v="66" actId="1076"/>
          <ac:picMkLst>
            <pc:docMk/>
            <pc:sldMk cId="2433280624" sldId="377"/>
            <ac:picMk id="5" creationId="{57E46957-05CC-4827-9993-43DD5DB3301F}"/>
          </ac:picMkLst>
        </pc:picChg>
      </pc:sldChg>
      <pc:sldChg chg="del">
        <pc:chgData name="Takehara Kazuyo" userId="6c1305eccc517997" providerId="LiveId" clId="{B06DD0F7-F9D7-4C89-AB9B-AA8C297AC2E7}" dt="2022-04-01T03:12:43.314" v="81" actId="2696"/>
        <pc:sldMkLst>
          <pc:docMk/>
          <pc:sldMk cId="1107207426" sldId="379"/>
        </pc:sldMkLst>
      </pc:sldChg>
      <pc:sldChg chg="addSp modSp add mod">
        <pc:chgData name="Takehara Kazuyo" userId="6c1305eccc517997" providerId="LiveId" clId="{B06DD0F7-F9D7-4C89-AB9B-AA8C297AC2E7}" dt="2022-04-04T03:49:50.756" v="88" actId="20577"/>
        <pc:sldMkLst>
          <pc:docMk/>
          <pc:sldMk cId="4226025088" sldId="380"/>
        </pc:sldMkLst>
        <pc:spChg chg="add mod">
          <ac:chgData name="Takehara Kazuyo" userId="6c1305eccc517997" providerId="LiveId" clId="{B06DD0F7-F9D7-4C89-AB9B-AA8C297AC2E7}" dt="2022-04-04T03:49:24.525" v="85" actId="1076"/>
          <ac:spMkLst>
            <pc:docMk/>
            <pc:sldMk cId="4226025088" sldId="380"/>
            <ac:spMk id="5" creationId="{0B860C6E-F653-4BEF-9722-6DA296614F7C}"/>
          </ac:spMkLst>
        </pc:spChg>
        <pc:spChg chg="add mod">
          <ac:chgData name="Takehara Kazuyo" userId="6c1305eccc517997" providerId="LiveId" clId="{B06DD0F7-F9D7-4C89-AB9B-AA8C297AC2E7}" dt="2022-04-04T03:49:50.756" v="88" actId="20577"/>
          <ac:spMkLst>
            <pc:docMk/>
            <pc:sldMk cId="4226025088" sldId="380"/>
            <ac:spMk id="6" creationId="{95208A95-C9B6-4FB4-86F7-A7CC24E680D6}"/>
          </ac:spMkLst>
        </pc:spChg>
        <pc:picChg chg="mod modCrop">
          <ac:chgData name="Takehara Kazuyo" userId="6c1305eccc517997" providerId="LiveId" clId="{B06DD0F7-F9D7-4C89-AB9B-AA8C297AC2E7}" dt="2022-04-04T03:49:36.573" v="86" actId="1076"/>
          <ac:picMkLst>
            <pc:docMk/>
            <pc:sldMk cId="4226025088" sldId="380"/>
            <ac:picMk id="3" creationId="{F383FE86-48F8-4C6D-BCFB-CCB65D4C1C6E}"/>
          </ac:picMkLst>
        </pc:picChg>
        <pc:picChg chg="add mod">
          <ac:chgData name="Takehara Kazuyo" userId="6c1305eccc517997" providerId="LiveId" clId="{B06DD0F7-F9D7-4C89-AB9B-AA8C297AC2E7}" dt="2022-04-04T03:49:24.525" v="85" actId="1076"/>
          <ac:picMkLst>
            <pc:docMk/>
            <pc:sldMk cId="4226025088" sldId="380"/>
            <ac:picMk id="4" creationId="{7CD8714F-98F7-4E79-AA8B-80CFCC90A176}"/>
          </ac:picMkLst>
        </pc:picChg>
      </pc:sldChg>
      <pc:sldChg chg="addSp delSp modSp add mod">
        <pc:chgData name="Takehara Kazuyo" userId="6c1305eccc517997" providerId="LiveId" clId="{B06DD0F7-F9D7-4C89-AB9B-AA8C297AC2E7}" dt="2022-04-04T03:57:10.808" v="98" actId="20577"/>
        <pc:sldMkLst>
          <pc:docMk/>
          <pc:sldMk cId="1834266460" sldId="381"/>
        </pc:sldMkLst>
        <pc:spChg chg="add mod">
          <ac:chgData name="Takehara Kazuyo" userId="6c1305eccc517997" providerId="LiveId" clId="{B06DD0F7-F9D7-4C89-AB9B-AA8C297AC2E7}" dt="2022-04-04T03:50:07.431" v="90"/>
          <ac:spMkLst>
            <pc:docMk/>
            <pc:sldMk cId="1834266460" sldId="381"/>
            <ac:spMk id="4" creationId="{9E4E300D-A378-4142-9768-4252D64A6B13}"/>
          </ac:spMkLst>
        </pc:spChg>
        <pc:spChg chg="add mod">
          <ac:chgData name="Takehara Kazuyo" userId="6c1305eccc517997" providerId="LiveId" clId="{B06DD0F7-F9D7-4C89-AB9B-AA8C297AC2E7}" dt="2022-04-04T03:57:10.808" v="98" actId="20577"/>
          <ac:spMkLst>
            <pc:docMk/>
            <pc:sldMk cId="1834266460" sldId="381"/>
            <ac:spMk id="5" creationId="{C9B0A9B9-A129-4171-943F-9B39A1EF5BD7}"/>
          </ac:spMkLst>
        </pc:spChg>
        <pc:picChg chg="mod">
          <ac:chgData name="Takehara Kazuyo" userId="6c1305eccc517997" providerId="LiveId" clId="{B06DD0F7-F9D7-4C89-AB9B-AA8C297AC2E7}" dt="2022-04-04T03:49:58.841" v="89" actId="1076"/>
          <ac:picMkLst>
            <pc:docMk/>
            <pc:sldMk cId="1834266460" sldId="381"/>
            <ac:picMk id="2" creationId="{C28DD307-7AD2-4041-B7CA-3B245A539378}"/>
          </ac:picMkLst>
        </pc:picChg>
        <pc:picChg chg="del">
          <ac:chgData name="Takehara Kazuyo" userId="6c1305eccc517997" providerId="LiveId" clId="{B06DD0F7-F9D7-4C89-AB9B-AA8C297AC2E7}" dt="2022-03-15T09:22:53.986" v="15" actId="478"/>
          <ac:picMkLst>
            <pc:docMk/>
            <pc:sldMk cId="1834266460" sldId="381"/>
            <ac:picMk id="3" creationId="{1B64B255-ED50-4F12-A238-52FBDCF4EDDA}"/>
          </ac:picMkLst>
        </pc:picChg>
        <pc:picChg chg="add mod">
          <ac:chgData name="Takehara Kazuyo" userId="6c1305eccc517997" providerId="LiveId" clId="{B06DD0F7-F9D7-4C89-AB9B-AA8C297AC2E7}" dt="2022-04-04T03:50:07.431" v="90"/>
          <ac:picMkLst>
            <pc:docMk/>
            <pc:sldMk cId="1834266460" sldId="381"/>
            <ac:picMk id="3" creationId="{69FFB84E-D7DF-404C-BDA6-3F6B1BA7EE8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AC09D-3BC7-4462-BC5E-1144CA4A7F3D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34497-CCAB-4738-B5ED-60043F0834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476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7B5135-D4EC-4DB7-AF1E-13B865954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9312489-AE3D-4DEE-A5EE-3CBCCCF69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22D0AC-1577-44C1-B5AF-5E3AB11AF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E618F9-65C2-4E8D-9FFF-4ECB85DE4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091F37-4F47-4139-B81A-793CC1EC2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437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CEA233-135E-4E17-A8FC-16779DB4B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0F19C47-C03A-42FE-9C7C-C950529B0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A0B5E7-B52A-4314-945A-749ABC886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51821C-222E-454C-8A46-A763A7C0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5B2D0E-DD88-4B3E-9390-3870A9A3F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055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21EBC9-872A-4F15-8763-B03AE741B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7033178-DD6C-4327-84EE-33943EB8D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BD65EB-11EE-4D35-B799-148DC19C9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181E76-3961-4655-893D-F6127ED40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D022ED-DA64-45DD-98EE-513C5CDA7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495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429165-8289-4D99-AAF6-7D3E71076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48359A-D5ED-4CE5-9C3B-1395C46BBE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03DD43D-DD50-470A-9590-9E06CBC03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2E6ED44-9050-4E37-8F13-136F3471C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08E003-1C8F-40FA-A6D8-EF601EA9F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A88E79-EDB4-48AF-B69B-000E0AF0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047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0AAE32-5882-498F-8175-70E260667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08190E8-5E9D-4001-AA42-C50472176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3EF41F6-AEB1-4B09-AB44-DFD087282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F886526-8787-4EAB-88DF-550AAACAB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CB4D9ED-C89A-4063-A28F-3F35BDFB27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5C498D8-19B8-4E05-B1A5-BC1402E24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76E3911-500B-49C1-A9E2-1BB58439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07571E3-C9E0-4737-8E62-547678E46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53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F132BA-0AB3-4387-B832-5EE04176D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F52D133-0A4A-41F3-B5FB-04A9C3E42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10DD106-952B-4B63-A4FD-BD9AE5A1E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411FBEA-DE4B-43CD-9624-D41782D17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7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7970305-6193-4D15-B7E8-430A11CED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C300F37-9082-459F-95DF-9A756EF76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60B86F-4A49-4DA1-95DA-E8DBAB638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129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92091C-91BB-48F8-9756-29044DEC6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B98E89-7964-4A2A-B73F-5086701A1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01137DA-F497-4A85-BBEC-E6F5BF3C7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44A16E-252D-4687-8AD5-25287654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B474BD-CAE5-4641-BE21-7DC38F0BD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D38617-B3E0-4D4F-B973-470C8816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830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2AD0AE-57BD-4480-AAED-75D05633D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7D9AC0F-CCB7-4317-B363-07CB443B63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3664B55-B9CD-4BE0-89B7-9B6FA0BE9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523B8A-2876-45A8-AA01-B0C5C5266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650F47-4E88-4A6D-9B3F-7F7ED3BF5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395C72-2EA4-4958-AC66-B740CF5A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766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6E241B-4923-48D0-9A28-E0A9D496C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AF3BC51-BD47-4367-B75C-AB322AB9D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A60DFB-81DB-4E71-873B-62652F45A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E279E2-25C4-4C59-912D-937848DD0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D67652-5D5E-423D-AA55-D78F99519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45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5BED354-E658-4317-B5DE-8DF8FDD076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60211CA-74FA-408E-9F5F-6F84AE192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B38800-C5D9-48AC-B499-B4EB2ACE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493A47-EDD2-43CA-8BBE-E0418F1A1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EB2CD1-A7F8-4B82-B665-6EF72FAF8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694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7D3D0-FB16-4A1B-95A1-F90945CB6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438BC6-26FD-4707-95F8-3519B938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79B452-85CE-4C95-B8C6-A82CB68C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46E2F1-D511-40E1-9C61-FA802BC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1EE70D-542E-49CA-8551-1100205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79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484D5-95BD-4D9E-B61B-7E97BBFE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185DA2-A174-45BC-9DB2-0412DA5B6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484BA0-EBEE-40C5-8740-BE1126C9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A24A21-7F22-473F-AB3D-2B53208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B8DBA-978B-453F-B4D0-D3F459E5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51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D0FA5-C47E-4E60-AC90-96EA0F04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C08172-8DF4-490D-B600-046052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738DF-C03B-465F-9F38-3AE08271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4A029-C0A6-4DBA-8C24-722C88A8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CB93C6-B766-428E-87CF-8A336E8E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41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F56C8-AF5A-4E6D-9DAD-8CCE7A32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1BD1EC-1099-4E75-B6C7-AE20A133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08EE0D-4903-493A-8132-6EF7598A1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B6921-3881-4B1A-9C1C-968E7EA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6B55A-0CD4-4A7B-B38C-9F46C219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F11818-D4F8-4106-A087-04024FC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67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F39AFA-15B1-401D-93A0-982FF559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566CC-5851-4F69-BA97-5DF5A9854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89C432-795D-46E9-AF88-C51AE203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C40A95-6B89-4447-A970-16F0EB906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6140A-2400-40F7-8A53-2164B7059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F253EE-9158-4954-A16B-F42AEC59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B74646-A8BB-4219-B477-2B2F8AFD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0008F8-C0FE-4446-9B48-B015FC87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27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85A53-0FC7-4258-B828-5A87299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01A2D4-7A1F-456B-BB2C-9C26679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F21EB0-1A6C-4F0D-B6A4-C24DA716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F1D72E-E1AC-4237-BFB6-3099CDF9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985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24DE4A-342B-4479-BFAC-FC90816B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2EDB3A9-09BC-4CF2-A5D9-D1D9712D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10E914-E92E-4A7D-B93F-E35F45FB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08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A3A1A-4D57-499A-8B07-26A40E07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8A460-5CD7-43AD-9498-6B86A826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50753-7B35-4E47-978C-6323DEF6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5ACA2-7E76-495E-BC68-C9563D52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0BE3CC-B740-4B62-8A63-4F08CD40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8E529-D817-46DD-9856-E5637C48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29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5994-59E8-4984-A793-341DDC74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90E876-E0CF-4558-BC14-3EBEFD6B0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84956-A0C6-41F6-9EA9-6713104C6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1B66A1-BBC8-49CC-8111-457CF998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38BF49-ED4D-468D-86FE-F9C67A84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1E40AC-4011-48B0-9CB6-5082DB9C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96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4169B-1CEB-49DD-8194-9E1032B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3B40FB-8987-4489-B6AD-934DC295B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F2521-1A44-4206-A25E-E31C187C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0EECF-0E39-4D63-B72E-26965CD3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B46959-BA1D-4857-8E89-AA135AFD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C1D481-CC27-4419-B4D0-8357FBC0C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38158-D72C-4EFF-9178-9B17E2B6A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5B660-DD90-40E6-8F0A-2F77225D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F09DF2-960F-45FE-B2DA-88396B03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04E35-C20B-4AA6-B3BE-8AFDEB7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DADE7BA-DD3A-4A39-8066-0981D17F8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B7CF915-A0BE-4EF1-B940-BF76C2444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C10EF8-6A78-4E5E-942F-ADCF760039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3B73B-0335-4834-B856-718D13DC950C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0F2F9A-AAB7-4DB9-B949-6E80822AB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326B57-115F-412B-9706-57D89287D8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768E1-4E40-4B79-B883-EF47DD150E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02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EC58D2-A19F-4FDE-890F-D21878A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0492F1-6947-4DC1-B55B-B80E48E1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F317D-C339-4C24-8B4E-C20C0F54F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21DA7-085B-4DD0-B566-BA5931AD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E5D5F-D4AF-4EF4-AB1D-8E6FA5B79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07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jElfRFbPh8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sgHB3tHu4v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Ed9M1HSRT_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E9voRlCwz2I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media" Target="../media/media7.mp3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7.mp3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7.mp3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7.mp3"/><Relationship Id="rId9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9.png"/><Relationship Id="rId5" Type="http://schemas.openxmlformats.org/officeDocument/2006/relationships/image" Target="../media/image6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9.png"/><Relationship Id="rId5" Type="http://schemas.openxmlformats.org/officeDocument/2006/relationships/image" Target="../media/image6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11.mp3"/><Relationship Id="rId7" Type="http://schemas.microsoft.com/office/2007/relationships/media" Target="../media/media9.mp3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8.mp3"/><Relationship Id="rId11" Type="http://schemas.openxmlformats.org/officeDocument/2006/relationships/image" Target="../media/image6.png"/><Relationship Id="rId5" Type="http://schemas.microsoft.com/office/2007/relationships/media" Target="../media/media8.mp3"/><Relationship Id="rId10" Type="http://schemas.openxmlformats.org/officeDocument/2006/relationships/image" Target="../media/image43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11.mp3"/><Relationship Id="rId7" Type="http://schemas.microsoft.com/office/2007/relationships/media" Target="../media/media9.mp3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8.mp3"/><Relationship Id="rId11" Type="http://schemas.openxmlformats.org/officeDocument/2006/relationships/image" Target="../media/image6.png"/><Relationship Id="rId5" Type="http://schemas.microsoft.com/office/2007/relationships/media" Target="../media/media8.mp3"/><Relationship Id="rId10" Type="http://schemas.openxmlformats.org/officeDocument/2006/relationships/image" Target="../media/image43.png"/><Relationship Id="rId4" Type="http://schemas.openxmlformats.org/officeDocument/2006/relationships/audio" Target="../media/media11.mp3"/><Relationship Id="rId9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6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6.png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6.png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6.png"/><Relationship Id="rId4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13.mp3"/><Relationship Id="rId7" Type="http://schemas.openxmlformats.org/officeDocument/2006/relationships/image" Target="../media/image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9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3.mp3"/><Relationship Id="rId9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13.mp3"/><Relationship Id="rId7" Type="http://schemas.openxmlformats.org/officeDocument/2006/relationships/image" Target="../media/image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9.png"/><Relationship Id="rId5" Type="http://schemas.openxmlformats.org/officeDocument/2006/relationships/slideLayout" Target="../slideLayouts/slideLayout18.xml"/><Relationship Id="rId4" Type="http://schemas.openxmlformats.org/officeDocument/2006/relationships/audio" Target="../media/media13.mp3"/><Relationship Id="rId9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6.png"/><Relationship Id="rId4" Type="http://schemas.openxmlformats.org/officeDocument/2006/relationships/image" Target="../media/image4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6.png"/><Relationship Id="rId4" Type="http://schemas.openxmlformats.org/officeDocument/2006/relationships/image" Target="../media/image4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6.png"/><Relationship Id="rId4" Type="http://schemas.openxmlformats.org/officeDocument/2006/relationships/image" Target="../media/image4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6.png"/><Relationship Id="rId4" Type="http://schemas.openxmlformats.org/officeDocument/2006/relationships/image" Target="../media/image4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6.png"/><Relationship Id="rId4" Type="http://schemas.openxmlformats.org/officeDocument/2006/relationships/image" Target="../media/image6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2.png"/><Relationship Id="rId5" Type="http://schemas.openxmlformats.org/officeDocument/2006/relationships/image" Target="../media/image6.png"/><Relationship Id="rId4" Type="http://schemas.openxmlformats.org/officeDocument/2006/relationships/image" Target="../media/image6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2.png"/><Relationship Id="rId4" Type="http://schemas.openxmlformats.org/officeDocument/2006/relationships/image" Target="../media/image6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AcH0GTBKHz0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6.png"/><Relationship Id="rId4" Type="http://schemas.openxmlformats.org/officeDocument/2006/relationships/image" Target="../media/image6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6.png"/><Relationship Id="rId4" Type="http://schemas.openxmlformats.org/officeDocument/2006/relationships/image" Target="../media/image7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6.png"/><Relationship Id="rId4" Type="http://schemas.openxmlformats.org/officeDocument/2006/relationships/image" Target="../media/image7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6.png"/><Relationship Id="rId4" Type="http://schemas.openxmlformats.org/officeDocument/2006/relationships/image" Target="../media/image71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microsoft.com/office/2007/relationships/media" Target="../media/media17.mp3"/><Relationship Id="rId7" Type="http://schemas.openxmlformats.org/officeDocument/2006/relationships/image" Target="../media/image6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7.mp3"/><Relationship Id="rId9" Type="http://schemas.openxmlformats.org/officeDocument/2006/relationships/image" Target="../media/image2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microsoft.com/office/2007/relationships/media" Target="../media/media17.mp3"/><Relationship Id="rId7" Type="http://schemas.openxmlformats.org/officeDocument/2006/relationships/image" Target="../media/image6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7.png"/><Relationship Id="rId5" Type="http://schemas.openxmlformats.org/officeDocument/2006/relationships/slideLayout" Target="../slideLayouts/slideLayout18.xml"/><Relationship Id="rId4" Type="http://schemas.openxmlformats.org/officeDocument/2006/relationships/audio" Target="../media/media17.mp3"/><Relationship Id="rId9" Type="http://schemas.openxmlformats.org/officeDocument/2006/relationships/image" Target="../media/image2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6.png"/><Relationship Id="rId4" Type="http://schemas.openxmlformats.org/officeDocument/2006/relationships/image" Target="../media/image8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Map&#10;&#10;Description automatically generated">
            <a:extLst>
              <a:ext uri="{FF2B5EF4-FFF2-40B4-BE49-F238E27FC236}">
                <a16:creationId xmlns:a16="http://schemas.microsoft.com/office/drawing/2014/main" id="{EE9ECF96-01E1-49EB-B6B4-5A3D1B102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B7A116F-0F8B-4D1C-AC3E-38EF8FEB82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435" y="0"/>
            <a:ext cx="9075973" cy="603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22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83FE86-48F8-4C6D-BCFB-CCB65D4C1C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81"/>
          <a:stretch/>
        </p:blipFill>
        <p:spPr>
          <a:xfrm>
            <a:off x="909917" y="1155657"/>
            <a:ext cx="10562222" cy="256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050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83FE86-48F8-4C6D-BCFB-CCB65D4C1C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85"/>
          <a:stretch/>
        </p:blipFill>
        <p:spPr>
          <a:xfrm>
            <a:off x="707989" y="1752600"/>
            <a:ext cx="10014021" cy="428625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CD8714F-98F7-4E79-AA8B-80CFCC90A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0B860C6E-F653-4BEF-9722-6DA296614F7C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95208A95-C9B6-4FB4-86F7-A7CC24E680D6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https://youtu.be/jElfRFbPh8k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025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83FE86-48F8-4C6D-BCFB-CCB65D4C1C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545" y="1360008"/>
            <a:ext cx="10228909" cy="4137983"/>
          </a:xfrm>
          <a:prstGeom prst="rect">
            <a:avLst/>
          </a:prstGeom>
        </p:spPr>
      </p:pic>
      <p:pic>
        <p:nvPicPr>
          <p:cNvPr id="2" name="Z_[10-01]_kiku1">
            <a:hlinkClick r:id="" action="ppaction://media"/>
            <a:extLst>
              <a:ext uri="{FF2B5EF4-FFF2-40B4-BE49-F238E27FC236}">
                <a16:creationId xmlns:a16="http://schemas.microsoft.com/office/drawing/2014/main" id="{41C5F76E-F610-4DFA-BBA1-84BBA66536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69972" y="14543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0759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2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7EF004A-23FB-4B49-ADD9-E63CA91B8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545" y="1360008"/>
            <a:ext cx="10228909" cy="4137983"/>
          </a:xfrm>
          <a:prstGeom prst="rect">
            <a:avLst/>
          </a:prstGeom>
        </p:spPr>
      </p:pic>
      <p:pic>
        <p:nvPicPr>
          <p:cNvPr id="4" name="Z_[10-01]_kiku1">
            <a:hlinkClick r:id="" action="ppaction://media"/>
            <a:extLst>
              <a:ext uri="{FF2B5EF4-FFF2-40B4-BE49-F238E27FC236}">
                <a16:creationId xmlns:a16="http://schemas.microsoft.com/office/drawing/2014/main" id="{AD21C63D-B804-40CF-840F-627E9F506A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69972" y="1454337"/>
            <a:ext cx="487363" cy="487363"/>
          </a:xfrm>
          <a:prstGeom prst="rect">
            <a:avLst/>
          </a:prstGeom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911A43D9-5C5F-4D1A-A85A-D2A75BBBED09}"/>
              </a:ext>
            </a:extLst>
          </p:cNvPr>
          <p:cNvSpPr/>
          <p:nvPr/>
        </p:nvSpPr>
        <p:spPr>
          <a:xfrm>
            <a:off x="9219414" y="3176833"/>
            <a:ext cx="405353" cy="3864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39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414C1E2-9900-41F4-803B-EA407FCC85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5881" y="1732429"/>
            <a:ext cx="9080237" cy="3393142"/>
          </a:xfrm>
          <a:prstGeom prst="rect">
            <a:avLst/>
          </a:prstGeom>
        </p:spPr>
      </p:pic>
      <p:pic>
        <p:nvPicPr>
          <p:cNvPr id="5" name="Z_[10-01]_kiku1">
            <a:hlinkClick r:id="" action="ppaction://media"/>
            <a:extLst>
              <a:ext uri="{FF2B5EF4-FFF2-40B4-BE49-F238E27FC236}">
                <a16:creationId xmlns:a16="http://schemas.microsoft.com/office/drawing/2014/main" id="{95514BEF-8839-47B5-B7F0-9899F9D24A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92436" y="18596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5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CFC571-C8BA-4786-9B1E-65B0DDC1C1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5881" y="1732429"/>
            <a:ext cx="9080237" cy="3393142"/>
          </a:xfrm>
          <a:prstGeom prst="rect">
            <a:avLst/>
          </a:prstGeom>
        </p:spPr>
      </p:pic>
      <p:pic>
        <p:nvPicPr>
          <p:cNvPr id="4" name="Z_[10-01]_kiku1">
            <a:hlinkClick r:id="" action="ppaction://media"/>
            <a:extLst>
              <a:ext uri="{FF2B5EF4-FFF2-40B4-BE49-F238E27FC236}">
                <a16:creationId xmlns:a16="http://schemas.microsoft.com/office/drawing/2014/main" id="{F2289EE0-895B-44D8-A7B2-AD37DC05AD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92436" y="1859689"/>
            <a:ext cx="487363" cy="487363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1D40D929-863A-48A9-961C-85EB2652643C}"/>
              </a:ext>
            </a:extLst>
          </p:cNvPr>
          <p:cNvSpPr/>
          <p:nvPr/>
        </p:nvSpPr>
        <p:spPr>
          <a:xfrm>
            <a:off x="6438507" y="2686639"/>
            <a:ext cx="405353" cy="3864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38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B5F0119-5CDE-4993-B719-E458332747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7356" y="1739152"/>
            <a:ext cx="10437288" cy="337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3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573AE7-E9CA-412A-ACDF-F2C248BF4A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865" y="364110"/>
            <a:ext cx="9817894" cy="6129779"/>
          </a:xfrm>
          <a:prstGeom prst="rect">
            <a:avLst/>
          </a:prstGeom>
        </p:spPr>
      </p:pic>
      <p:pic>
        <p:nvPicPr>
          <p:cNvPr id="4" name="Z_[10-01]_kiku1">
            <a:hlinkClick r:id="" action="ppaction://media"/>
            <a:extLst>
              <a:ext uri="{FF2B5EF4-FFF2-40B4-BE49-F238E27FC236}">
                <a16:creationId xmlns:a16="http://schemas.microsoft.com/office/drawing/2014/main" id="{480DD84F-1503-4D2A-9B5D-DBCF1F43F4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0861" y="10207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28DD307-7AD2-4041-B7CA-3B245A5393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503" y="2200871"/>
            <a:ext cx="11244994" cy="327540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9FFB84E-D7DF-404C-BDA6-3F6B1BA7E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9E4E300D-A378-4142-9768-4252D64A6B13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テキスト ボックス 14">
            <a:extLst>
              <a:ext uri="{FF2B5EF4-FFF2-40B4-BE49-F238E27FC236}">
                <a16:creationId xmlns:a16="http://schemas.microsoft.com/office/drawing/2014/main" id="{C9B0A9B9-A129-4171-943F-9B39A1EF5BD7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https://youtu.be/sgHB3tHu4vA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266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28DD307-7AD2-4041-B7CA-3B245A5393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367" y="1868307"/>
            <a:ext cx="10767266" cy="3386580"/>
          </a:xfrm>
          <a:prstGeom prst="rect">
            <a:avLst/>
          </a:prstGeom>
        </p:spPr>
      </p:pic>
      <p:pic>
        <p:nvPicPr>
          <p:cNvPr id="3" name="Z_[10-02]_kiku2">
            <a:hlinkClick r:id="" action="ppaction://media"/>
            <a:extLst>
              <a:ext uri="{FF2B5EF4-FFF2-40B4-BE49-F238E27FC236}">
                <a16:creationId xmlns:a16="http://schemas.microsoft.com/office/drawing/2014/main" id="{6F494A28-71EA-48C1-A74B-932160A66E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6073" y="24115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7363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28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D5C3FDB-352E-408A-8CAF-79D9B4972A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752" y="1868307"/>
            <a:ext cx="10767266" cy="3386580"/>
          </a:xfrm>
          <a:prstGeom prst="rect">
            <a:avLst/>
          </a:prstGeom>
        </p:spPr>
      </p:pic>
      <p:pic>
        <p:nvPicPr>
          <p:cNvPr id="7" name="Z_[10-02]_kiku2">
            <a:hlinkClick r:id="" action="ppaction://media"/>
            <a:extLst>
              <a:ext uri="{FF2B5EF4-FFF2-40B4-BE49-F238E27FC236}">
                <a16:creationId xmlns:a16="http://schemas.microsoft.com/office/drawing/2014/main" id="{26C1DB1A-4E3F-42F8-917F-2E37771195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11815" y="2408375"/>
            <a:ext cx="487363" cy="487363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875B94A1-8A98-4890-85BA-9CDAE3BA46CB}"/>
              </a:ext>
            </a:extLst>
          </p:cNvPr>
          <p:cNvSpPr/>
          <p:nvPr/>
        </p:nvSpPr>
        <p:spPr>
          <a:xfrm>
            <a:off x="6579909" y="2955450"/>
            <a:ext cx="405353" cy="3864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71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28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BE780EC-C7D5-4419-ADE3-A783E716E7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725" y="1552870"/>
            <a:ext cx="11408550" cy="279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14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FB8F35D-9C2B-4477-9DC1-138AE6280B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447" y="366427"/>
            <a:ext cx="8361576" cy="6125146"/>
          </a:xfrm>
          <a:prstGeom prst="rect">
            <a:avLst/>
          </a:prstGeom>
        </p:spPr>
      </p:pic>
      <p:pic>
        <p:nvPicPr>
          <p:cNvPr id="4" name="Z_[10-02]_kiku2">
            <a:hlinkClick r:id="" action="ppaction://media"/>
            <a:extLst>
              <a:ext uri="{FF2B5EF4-FFF2-40B4-BE49-F238E27FC236}">
                <a16:creationId xmlns:a16="http://schemas.microsoft.com/office/drawing/2014/main" id="{E9D70640-D242-4191-B4D5-C4DF5BDBE9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99278" y="10634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3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CF6E748-34E4-4A18-B440-635089C932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5025" y="638749"/>
            <a:ext cx="6781800" cy="575165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89CA1D6-42D0-41D9-BC85-5AB449B43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8596C5E4-0E07-4C3A-9746-A9DAEC8A59D5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1D008309-4B0B-4ECC-98CE-6F0AD9009DDB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https://youtu.be/Ed9M1HSRT_0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01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58F6A23-9B12-4FE0-AD7E-B212570BF7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31" y="1015737"/>
            <a:ext cx="9938937" cy="4826525"/>
          </a:xfrm>
          <a:prstGeom prst="rect">
            <a:avLst/>
          </a:prstGeom>
        </p:spPr>
      </p:pic>
      <p:pic>
        <p:nvPicPr>
          <p:cNvPr id="5" name="Z_[10-03]_kiku3">
            <a:hlinkClick r:id="" action="ppaction://media"/>
            <a:extLst>
              <a:ext uri="{FF2B5EF4-FFF2-40B4-BE49-F238E27FC236}">
                <a16:creationId xmlns:a16="http://schemas.microsoft.com/office/drawing/2014/main" id="{9D722116-991C-420F-A0C9-84214F3959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65468" y="11012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6714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34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B936BC6-641C-4505-B5EC-769E2738E4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531" y="1015737"/>
            <a:ext cx="9938937" cy="4826525"/>
          </a:xfrm>
          <a:prstGeom prst="rect">
            <a:avLst/>
          </a:prstGeom>
        </p:spPr>
      </p:pic>
      <p:pic>
        <p:nvPicPr>
          <p:cNvPr id="4" name="Z_[10-03]_kiku3">
            <a:hlinkClick r:id="" action="ppaction://media"/>
            <a:extLst>
              <a:ext uri="{FF2B5EF4-FFF2-40B4-BE49-F238E27FC236}">
                <a16:creationId xmlns:a16="http://schemas.microsoft.com/office/drawing/2014/main" id="{F8FF3002-B56D-4E09-A7DC-75F3DBA6AA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65468" y="1101201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954987F-54AB-4155-8A33-BF4B33AD2831}"/>
              </a:ext>
            </a:extLst>
          </p:cNvPr>
          <p:cNvSpPr txBox="1"/>
          <p:nvPr/>
        </p:nvSpPr>
        <p:spPr>
          <a:xfrm>
            <a:off x="2935034" y="5391884"/>
            <a:ext cx="49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A383A8F-1F45-4251-8D7A-E21EFBF7B7DE}"/>
              </a:ext>
            </a:extLst>
          </p:cNvPr>
          <p:cNvSpPr txBox="1"/>
          <p:nvPr/>
        </p:nvSpPr>
        <p:spPr>
          <a:xfrm>
            <a:off x="5898504" y="5380597"/>
            <a:ext cx="49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FB2C5F9-E6E5-4033-A702-6909CE73680C}"/>
              </a:ext>
            </a:extLst>
          </p:cNvPr>
          <p:cNvSpPr txBox="1"/>
          <p:nvPr/>
        </p:nvSpPr>
        <p:spPr>
          <a:xfrm>
            <a:off x="8848783" y="5386240"/>
            <a:ext cx="49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43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34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58F6A23-9B12-4FE0-AD7E-B212570BF7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112" y="802751"/>
            <a:ext cx="11031775" cy="325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51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0C2E7CF-B403-472E-BC51-7B1CD568E2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3323" y="0"/>
            <a:ext cx="8845354" cy="6858000"/>
          </a:xfrm>
          <a:prstGeom prst="rect">
            <a:avLst/>
          </a:prstGeom>
        </p:spPr>
      </p:pic>
      <p:pic>
        <p:nvPicPr>
          <p:cNvPr id="4" name="Z_[10-03]_kiku3">
            <a:hlinkClick r:id="" action="ppaction://media"/>
            <a:extLst>
              <a:ext uri="{FF2B5EF4-FFF2-40B4-BE49-F238E27FC236}">
                <a16:creationId xmlns:a16="http://schemas.microsoft.com/office/drawing/2014/main" id="{CF07293A-5373-4617-AA82-9B0C7F757A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11282" y="6110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4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4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290E448-4746-495F-9D11-A5F18402A6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4"/>
          <a:stretch/>
        </p:blipFill>
        <p:spPr>
          <a:xfrm>
            <a:off x="972467" y="454803"/>
            <a:ext cx="7351465" cy="594839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69B8D5F-EB2B-40B8-A0E2-2AA249C9B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9FD7A868-CE0F-4465-B524-25A5319E13BE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3D46C017-5906-4880-8A23-1D4F5BABAAF6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https://youtu.be/E9voRlCwz2I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102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ECD9FB8-DA3A-4555-B754-793BFAF6A1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216" y="519848"/>
            <a:ext cx="10623568" cy="4713403"/>
          </a:xfrm>
          <a:prstGeom prst="rect">
            <a:avLst/>
          </a:prstGeom>
        </p:spPr>
      </p:pic>
      <p:pic>
        <p:nvPicPr>
          <p:cNvPr id="5" name="Z_[10-04]_kiku4">
            <a:hlinkClick r:id="" action="ppaction://media"/>
            <a:extLst>
              <a:ext uri="{FF2B5EF4-FFF2-40B4-BE49-F238E27FC236}">
                <a16:creationId xmlns:a16="http://schemas.microsoft.com/office/drawing/2014/main" id="{C416A42B-6B0A-4008-B4FF-818E061860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28616" y="11373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852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43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D7DE113-51F2-43B8-93DF-D6C1CAD5B6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216" y="1072298"/>
            <a:ext cx="10623568" cy="4713403"/>
          </a:xfrm>
          <a:prstGeom prst="rect">
            <a:avLst/>
          </a:prstGeom>
        </p:spPr>
      </p:pic>
      <p:pic>
        <p:nvPicPr>
          <p:cNvPr id="4" name="Z_[10-04]_kiku4">
            <a:hlinkClick r:id="" action="ppaction://media"/>
            <a:extLst>
              <a:ext uri="{FF2B5EF4-FFF2-40B4-BE49-F238E27FC236}">
                <a16:creationId xmlns:a16="http://schemas.microsoft.com/office/drawing/2014/main" id="{349CFBA1-987E-48B7-9017-2EA5C1CEC3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47591" y="1808212"/>
            <a:ext cx="487363" cy="487363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665B4EC1-1779-40A3-98C6-E84E08122E7D}"/>
              </a:ext>
            </a:extLst>
          </p:cNvPr>
          <p:cNvSpPr/>
          <p:nvPr/>
        </p:nvSpPr>
        <p:spPr>
          <a:xfrm>
            <a:off x="8385919" y="2809958"/>
            <a:ext cx="405353" cy="3864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53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43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ECD9FB8-DA3A-4555-B754-793BFAF6A1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033" y="1054918"/>
            <a:ext cx="10976534" cy="22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75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7FFA349-8A5C-4061-8503-2ADDFAF90B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1689" y="308728"/>
            <a:ext cx="9288622" cy="6240544"/>
          </a:xfrm>
          <a:prstGeom prst="rect">
            <a:avLst/>
          </a:prstGeom>
        </p:spPr>
      </p:pic>
      <p:pic>
        <p:nvPicPr>
          <p:cNvPr id="4" name="Z_[10-04]_kiku4">
            <a:hlinkClick r:id="" action="ppaction://media"/>
            <a:extLst>
              <a:ext uri="{FF2B5EF4-FFF2-40B4-BE49-F238E27FC236}">
                <a16:creationId xmlns:a16="http://schemas.microsoft.com/office/drawing/2014/main" id="{58F215C4-194C-4D22-B987-51458EEE78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18131" y="9975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2E1B187-0C84-42E6-A37A-C39AF93166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" t="35895" r="8781"/>
          <a:stretch/>
        </p:blipFill>
        <p:spPr>
          <a:xfrm>
            <a:off x="1562099" y="1773962"/>
            <a:ext cx="8877301" cy="3310075"/>
          </a:xfrm>
          <a:prstGeom prst="rect">
            <a:avLst/>
          </a:prstGeom>
        </p:spPr>
      </p:pic>
      <p:pic>
        <p:nvPicPr>
          <p:cNvPr id="4" name="Z_[10-05]_katachi">
            <a:hlinkClick r:id="" action="ppaction://media"/>
            <a:extLst>
              <a:ext uri="{FF2B5EF4-FFF2-40B4-BE49-F238E27FC236}">
                <a16:creationId xmlns:a16="http://schemas.microsoft.com/office/drawing/2014/main" id="{9848283D-1B14-42CE-BEEF-4BEBE2263D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66924" y="1875279"/>
            <a:ext cx="487363" cy="48736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0E711D85-CE75-466D-BA7E-1A4A92999CF1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E45B8182-81BD-4350-B994-1A571B8058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1280" y="441847"/>
            <a:ext cx="2567922" cy="123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9123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9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F2E140-3AE0-4862-97EC-C5E387F040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2" t="36665" r="8231"/>
          <a:stretch/>
        </p:blipFill>
        <p:spPr>
          <a:xfrm>
            <a:off x="1666874" y="2590800"/>
            <a:ext cx="8915401" cy="3270315"/>
          </a:xfrm>
          <a:prstGeom prst="rect">
            <a:avLst/>
          </a:prstGeom>
        </p:spPr>
      </p:pic>
      <p:pic>
        <p:nvPicPr>
          <p:cNvPr id="3" name="Z_[10-05]_katachi">
            <a:hlinkClick r:id="" action="ppaction://media"/>
            <a:extLst>
              <a:ext uri="{FF2B5EF4-FFF2-40B4-BE49-F238E27FC236}">
                <a16:creationId xmlns:a16="http://schemas.microsoft.com/office/drawing/2014/main" id="{A57732D1-10F5-4265-94A3-4DC02F6BD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86956" y="2684905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ABEBE05-390D-4AE4-A957-8657769924DC}"/>
              </a:ext>
            </a:extLst>
          </p:cNvPr>
          <p:cNvSpPr txBox="1"/>
          <p:nvPr/>
        </p:nvSpPr>
        <p:spPr>
          <a:xfrm>
            <a:off x="3563332" y="3714160"/>
            <a:ext cx="1244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どんな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03F989-A986-4E19-A5E6-C7D81BBBDE51}"/>
              </a:ext>
            </a:extLst>
          </p:cNvPr>
          <p:cNvSpPr txBox="1"/>
          <p:nvPr/>
        </p:nvSpPr>
        <p:spPr>
          <a:xfrm>
            <a:off x="6139994" y="3714160"/>
            <a:ext cx="70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ば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A2C40C-C49D-490D-8505-B8AC6595848E}"/>
              </a:ext>
            </a:extLst>
          </p:cNvPr>
          <p:cNvSpPr txBox="1"/>
          <p:nvPr/>
        </p:nvSpPr>
        <p:spPr>
          <a:xfrm>
            <a:off x="2113176" y="4230856"/>
            <a:ext cx="1244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何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5179525-E433-4B0C-9A08-1005FF6B9385}"/>
              </a:ext>
            </a:extLst>
          </p:cNvPr>
          <p:cNvSpPr txBox="1"/>
          <p:nvPr/>
        </p:nvSpPr>
        <p:spPr>
          <a:xfrm>
            <a:off x="4309621" y="4258933"/>
            <a:ext cx="903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ば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6DE1941-835D-4812-A6B3-828EBE12BC8E}"/>
              </a:ext>
            </a:extLst>
          </p:cNvPr>
          <p:cNvSpPr txBox="1"/>
          <p:nvPr/>
        </p:nvSpPr>
        <p:spPr>
          <a:xfrm>
            <a:off x="4441596" y="4737673"/>
            <a:ext cx="1244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どんな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71C8FDA-E9F2-4524-B5AA-5CCE2A0125D5}"/>
              </a:ext>
            </a:extLst>
          </p:cNvPr>
          <p:cNvSpPr txBox="1"/>
          <p:nvPr/>
        </p:nvSpPr>
        <p:spPr>
          <a:xfrm>
            <a:off x="6502927" y="4787637"/>
            <a:ext cx="89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ば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88838B5-ECEB-4511-9162-56BB4D057FB4}"/>
              </a:ext>
            </a:extLst>
          </p:cNvPr>
          <p:cNvSpPr txBox="1"/>
          <p:nvPr/>
        </p:nvSpPr>
        <p:spPr>
          <a:xfrm>
            <a:off x="2950590" y="5249302"/>
            <a:ext cx="1244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どう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95F6EEE-FCC4-4E08-9882-81C332490878}"/>
              </a:ext>
            </a:extLst>
          </p:cNvPr>
          <p:cNvSpPr txBox="1"/>
          <p:nvPr/>
        </p:nvSpPr>
        <p:spPr>
          <a:xfrm>
            <a:off x="4535864" y="5254544"/>
            <a:ext cx="818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ば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DD46099-9D5E-4F8E-9B4C-C33D2113C043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40A31FEC-BD97-4755-9415-81C66D2106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622448" cy="126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89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2E1B187-0C84-42E6-A37A-C39AF93166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4975" y="883173"/>
            <a:ext cx="10253449" cy="131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04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8A8EADF3-B117-4F07-B3EB-F1810A980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67" y="133350"/>
            <a:ext cx="11743866" cy="660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B06B294-DF02-4F03-9726-82C2C635E9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853" y="179718"/>
            <a:ext cx="9956093" cy="651364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09E2BE3-B6AD-43B8-9262-4473CF920B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" r="18860" b="76148"/>
          <a:stretch/>
        </p:blipFill>
        <p:spPr>
          <a:xfrm>
            <a:off x="6381749" y="306755"/>
            <a:ext cx="5586183" cy="124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21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F1EDC728-3397-4F20-B45D-C93F8F06A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5B1E390-2CFB-4918-BA1D-E2887E53F8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7"/>
          <a:stretch/>
        </p:blipFill>
        <p:spPr>
          <a:xfrm>
            <a:off x="1657350" y="942974"/>
            <a:ext cx="8722051" cy="476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27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2E1B187-0C84-42E6-A37A-C39AF93166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206" y="884254"/>
            <a:ext cx="11299588" cy="12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82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573AE7-E9CA-412A-ACDF-F2C248BF4A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865" y="364110"/>
            <a:ext cx="9817894" cy="6129779"/>
          </a:xfrm>
          <a:prstGeom prst="rect">
            <a:avLst/>
          </a:prstGeom>
        </p:spPr>
      </p:pic>
      <p:pic>
        <p:nvPicPr>
          <p:cNvPr id="4" name="Z_[10-01]_kiku1">
            <a:hlinkClick r:id="" action="ppaction://media"/>
            <a:extLst>
              <a:ext uri="{FF2B5EF4-FFF2-40B4-BE49-F238E27FC236}">
                <a16:creationId xmlns:a16="http://schemas.microsoft.com/office/drawing/2014/main" id="{480DD84F-1503-4D2A-9B5D-DBCF1F43F4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0861" y="10207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FB8F35D-9C2B-4477-9DC1-138AE6280B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447" y="366427"/>
            <a:ext cx="8361576" cy="6125146"/>
          </a:xfrm>
          <a:prstGeom prst="rect">
            <a:avLst/>
          </a:prstGeom>
        </p:spPr>
      </p:pic>
      <p:pic>
        <p:nvPicPr>
          <p:cNvPr id="4" name="Z_[10-02]_kiku2">
            <a:hlinkClick r:id="" action="ppaction://media"/>
            <a:extLst>
              <a:ext uri="{FF2B5EF4-FFF2-40B4-BE49-F238E27FC236}">
                <a16:creationId xmlns:a16="http://schemas.microsoft.com/office/drawing/2014/main" id="{E9D70640-D242-4191-B4D5-C4DF5BDBE9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99278" y="10634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0C2E7CF-B403-472E-BC51-7B1CD568E2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3323" y="0"/>
            <a:ext cx="8845354" cy="6858000"/>
          </a:xfrm>
          <a:prstGeom prst="rect">
            <a:avLst/>
          </a:prstGeom>
        </p:spPr>
      </p:pic>
      <p:pic>
        <p:nvPicPr>
          <p:cNvPr id="4" name="Z_[10-03]_kiku3">
            <a:hlinkClick r:id="" action="ppaction://media"/>
            <a:extLst>
              <a:ext uri="{FF2B5EF4-FFF2-40B4-BE49-F238E27FC236}">
                <a16:creationId xmlns:a16="http://schemas.microsoft.com/office/drawing/2014/main" id="{CF07293A-5373-4617-AA82-9B0C7F757A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11282" y="6110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0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4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9A27F38-4546-49B8-87DF-D397ACF014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375" y="453576"/>
            <a:ext cx="9237099" cy="4326903"/>
          </a:xfrm>
          <a:prstGeom prst="rect">
            <a:avLst/>
          </a:prstGeom>
        </p:spPr>
      </p:pic>
      <p:pic>
        <p:nvPicPr>
          <p:cNvPr id="5" name="Z_[10-06]_hanasu1">
            <a:hlinkClick r:id="" action="ppaction://media"/>
            <a:extLst>
              <a:ext uri="{FF2B5EF4-FFF2-40B4-BE49-F238E27FC236}">
                <a16:creationId xmlns:a16="http://schemas.microsoft.com/office/drawing/2014/main" id="{94DB7E89-3777-4E62-9D3D-4C40EAFE5F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97985" y="1469748"/>
            <a:ext cx="487363" cy="487363"/>
          </a:xfrm>
          <a:prstGeom prst="rect">
            <a:avLst/>
          </a:prstGeom>
        </p:spPr>
      </p:pic>
      <p:pic>
        <p:nvPicPr>
          <p:cNvPr id="6" name="Z_[10-07]_hanasu2">
            <a:hlinkClick r:id="" action="ppaction://media"/>
            <a:extLst>
              <a:ext uri="{FF2B5EF4-FFF2-40B4-BE49-F238E27FC236}">
                <a16:creationId xmlns:a16="http://schemas.microsoft.com/office/drawing/2014/main" id="{01715D94-A801-466D-90F3-B79C39D5AF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75743" y="28092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7939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31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1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9A27F38-4546-49B8-87DF-D397ACF014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129" y="26107"/>
            <a:ext cx="9237099" cy="3337089"/>
          </a:xfrm>
          <a:prstGeom prst="rect">
            <a:avLst/>
          </a:prstGeom>
        </p:spPr>
      </p:pic>
      <p:pic>
        <p:nvPicPr>
          <p:cNvPr id="5" name="Z_[10-06]_hanasu1">
            <a:hlinkClick r:id="" action="ppaction://media"/>
            <a:extLst>
              <a:ext uri="{FF2B5EF4-FFF2-40B4-BE49-F238E27FC236}">
                <a16:creationId xmlns:a16="http://schemas.microsoft.com/office/drawing/2014/main" id="{94DB7E89-3777-4E62-9D3D-4C40EAFE5F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9973" y="1092037"/>
            <a:ext cx="487363" cy="487363"/>
          </a:xfrm>
          <a:prstGeom prst="rect">
            <a:avLst/>
          </a:prstGeom>
        </p:spPr>
      </p:pic>
      <p:pic>
        <p:nvPicPr>
          <p:cNvPr id="6" name="Z_[10-07]_hanasu2">
            <a:hlinkClick r:id="" action="ppaction://media"/>
            <a:extLst>
              <a:ext uri="{FF2B5EF4-FFF2-40B4-BE49-F238E27FC236}">
                <a16:creationId xmlns:a16="http://schemas.microsoft.com/office/drawing/2014/main" id="{01715D94-A801-466D-90F3-B79C39D5AF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88200" y="2358862"/>
            <a:ext cx="487363" cy="487363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354C2783-DD00-4169-95EB-C59B27FD49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92" y="4322852"/>
            <a:ext cx="4614072" cy="2268993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440F5078-E61D-47CC-BFC5-63F284B33DE4}"/>
              </a:ext>
            </a:extLst>
          </p:cNvPr>
          <p:cNvSpPr/>
          <p:nvPr/>
        </p:nvSpPr>
        <p:spPr>
          <a:xfrm>
            <a:off x="7067547" y="4236668"/>
            <a:ext cx="4825361" cy="24413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66CCE50-16BE-45AF-8717-0C805BF41D2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952" y="3486014"/>
            <a:ext cx="5331260" cy="69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49198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31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1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9A27F38-4546-49B8-87DF-D397ACF014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202" y="184412"/>
            <a:ext cx="9218246" cy="331823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B8E0C6C-DA4F-489D-803F-36D6A22907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577" y="4563848"/>
            <a:ext cx="10002645" cy="16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929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B031B3B-1140-41E5-8761-DB68476B67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7985" y="658905"/>
            <a:ext cx="9756029" cy="5540189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85F82BD-35E8-4D43-875A-76B60693B6BB}"/>
              </a:ext>
            </a:extLst>
          </p:cNvPr>
          <p:cNvSpPr/>
          <p:nvPr/>
        </p:nvSpPr>
        <p:spPr>
          <a:xfrm>
            <a:off x="1266825" y="1407459"/>
            <a:ext cx="9639300" cy="10309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350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98E7575-87B9-461C-8A15-079BDF382F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771" y="879344"/>
            <a:ext cx="10534458" cy="212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963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BDF3F7B-BF36-4BEC-BCEE-428B3BAE18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187" y="73480"/>
            <a:ext cx="5850422" cy="148610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656D61B-2E7C-4E93-9E84-D94DE597DF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1014" y="3369766"/>
            <a:ext cx="8729972" cy="283103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42BC0D1-20EF-4FCE-97BE-8665DBD36E1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187" y="1765504"/>
            <a:ext cx="7971526" cy="1070854"/>
          </a:xfrm>
          <a:prstGeom prst="rect">
            <a:avLst/>
          </a:prstGeom>
        </p:spPr>
      </p:pic>
      <p:pic>
        <p:nvPicPr>
          <p:cNvPr id="13" name="Z_[10-08]_kiku1">
            <a:hlinkClick r:id="" action="ppaction://media"/>
            <a:extLst>
              <a:ext uri="{FF2B5EF4-FFF2-40B4-BE49-F238E27FC236}">
                <a16:creationId xmlns:a16="http://schemas.microsoft.com/office/drawing/2014/main" id="{6BC1E276-2C36-4960-A114-0E30E74E18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53491" y="2941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0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DC093C95-5BFF-4C7A-A717-4FC839DE87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287" y="297989"/>
            <a:ext cx="5850422" cy="148610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9BE61E8-2CE7-4E9E-BC54-E309D0635D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1014" y="3369766"/>
            <a:ext cx="8729972" cy="2831031"/>
          </a:xfrm>
          <a:prstGeom prst="rect">
            <a:avLst/>
          </a:prstGeom>
        </p:spPr>
      </p:pic>
      <p:pic>
        <p:nvPicPr>
          <p:cNvPr id="18" name="Z_[10-08]_kiku1">
            <a:hlinkClick r:id="" action="ppaction://media"/>
            <a:extLst>
              <a:ext uri="{FF2B5EF4-FFF2-40B4-BE49-F238E27FC236}">
                <a16:creationId xmlns:a16="http://schemas.microsoft.com/office/drawing/2014/main" id="{DE40D737-8B3C-42D8-8E31-840CFD6D5B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86816" y="3020104"/>
            <a:ext cx="487363" cy="48736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7BDDDA89-C551-4E64-9A24-2070C72BFF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112" y="1988511"/>
            <a:ext cx="7971526" cy="1070854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CAA968B-0DD7-4673-BEE2-E0A7EFE0918C}"/>
              </a:ext>
            </a:extLst>
          </p:cNvPr>
          <p:cNvSpPr txBox="1"/>
          <p:nvPr/>
        </p:nvSpPr>
        <p:spPr>
          <a:xfrm>
            <a:off x="6649779" y="3446315"/>
            <a:ext cx="30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3045EE7-0E18-44FA-91E3-3F4D5D02CBEA}"/>
              </a:ext>
            </a:extLst>
          </p:cNvPr>
          <p:cNvSpPr txBox="1"/>
          <p:nvPr/>
        </p:nvSpPr>
        <p:spPr>
          <a:xfrm>
            <a:off x="9552680" y="3431887"/>
            <a:ext cx="30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6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313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A656D61B-2E7C-4E93-9E84-D94DE597DF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1014" y="2323448"/>
            <a:ext cx="8729972" cy="2791909"/>
          </a:xfrm>
          <a:prstGeom prst="rect">
            <a:avLst/>
          </a:prstGeom>
        </p:spPr>
      </p:pic>
      <p:pic>
        <p:nvPicPr>
          <p:cNvPr id="14" name="Z_[10-09]_kiku2">
            <a:hlinkClick r:id="" action="ppaction://media"/>
            <a:extLst>
              <a:ext uri="{FF2B5EF4-FFF2-40B4-BE49-F238E27FC236}">
                <a16:creationId xmlns:a16="http://schemas.microsoft.com/office/drawing/2014/main" id="{C10A4C13-03EA-4A57-A298-7814230671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13995" y="1918360"/>
            <a:ext cx="487363" cy="48736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42BC0D1-20EF-4FCE-97BE-8665DBD36E1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014" y="847506"/>
            <a:ext cx="7971526" cy="107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9EB31A5-B93E-45AB-AB1C-09D4E9980A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1014" y="2303930"/>
            <a:ext cx="8729972" cy="2791909"/>
          </a:xfrm>
          <a:prstGeom prst="rect">
            <a:avLst/>
          </a:prstGeom>
        </p:spPr>
      </p:pic>
      <p:pic>
        <p:nvPicPr>
          <p:cNvPr id="13" name="Z_[10-09]_kiku2">
            <a:hlinkClick r:id="" action="ppaction://media"/>
            <a:extLst>
              <a:ext uri="{FF2B5EF4-FFF2-40B4-BE49-F238E27FC236}">
                <a16:creationId xmlns:a16="http://schemas.microsoft.com/office/drawing/2014/main" id="{F90CA98C-E26C-4AC8-A342-ADBEA81959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42545" y="1961566"/>
            <a:ext cx="487363" cy="48736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CF599D9-CC7F-4574-9948-A3CF85803E7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7995" y="876081"/>
            <a:ext cx="7971526" cy="107085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780BA37-7FA6-467E-B543-3A05AB7C4913}"/>
              </a:ext>
            </a:extLst>
          </p:cNvPr>
          <p:cNvSpPr txBox="1"/>
          <p:nvPr/>
        </p:nvSpPr>
        <p:spPr>
          <a:xfrm>
            <a:off x="9551711" y="2437029"/>
            <a:ext cx="30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42C04B1-8D19-47CD-9525-9D4AA65DACC7}"/>
              </a:ext>
            </a:extLst>
          </p:cNvPr>
          <p:cNvSpPr txBox="1"/>
          <p:nvPr/>
        </p:nvSpPr>
        <p:spPr>
          <a:xfrm>
            <a:off x="6800608" y="2448929"/>
            <a:ext cx="30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53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339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2B7F863-3920-4A67-BD05-EBE37D70D9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4886" y="525898"/>
            <a:ext cx="7971526" cy="107085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4AB18CA-F3FF-4DF7-925F-7B3706CD3C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6070" y="2343150"/>
            <a:ext cx="9289269" cy="2998352"/>
          </a:xfrm>
          <a:prstGeom prst="rect">
            <a:avLst/>
          </a:prstGeom>
        </p:spPr>
      </p:pic>
      <p:pic>
        <p:nvPicPr>
          <p:cNvPr id="3" name="Z_[10-10]_kiku3">
            <a:hlinkClick r:id="" action="ppaction://media"/>
            <a:extLst>
              <a:ext uri="{FF2B5EF4-FFF2-40B4-BE49-F238E27FC236}">
                <a16:creationId xmlns:a16="http://schemas.microsoft.com/office/drawing/2014/main" id="{1717C283-B5B3-4638-B4D5-50E0D72CB0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85804" y="18557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F36C4166-11EC-42A5-8AB3-33DD3A63F7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961" y="876296"/>
            <a:ext cx="7971526" cy="1070854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9C35F96A-1966-48E3-9A7B-45F768F208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28970" y="2820799"/>
            <a:ext cx="8134059" cy="2625478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AB87083-34EC-49F5-8CA2-E490A753B1DB}"/>
              </a:ext>
            </a:extLst>
          </p:cNvPr>
          <p:cNvSpPr txBox="1"/>
          <p:nvPr/>
        </p:nvSpPr>
        <p:spPr>
          <a:xfrm>
            <a:off x="7133947" y="2846497"/>
            <a:ext cx="30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325293A-07EC-4CB4-8705-1A8AA2CB5F46}"/>
              </a:ext>
            </a:extLst>
          </p:cNvPr>
          <p:cNvSpPr txBox="1"/>
          <p:nvPr/>
        </p:nvSpPr>
        <p:spPr>
          <a:xfrm>
            <a:off x="9537523" y="3077329"/>
            <a:ext cx="30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22" name="Z_[10-10]_kiku3">
            <a:hlinkClick r:id="" action="ppaction://media"/>
            <a:extLst>
              <a:ext uri="{FF2B5EF4-FFF2-40B4-BE49-F238E27FC236}">
                <a16:creationId xmlns:a16="http://schemas.microsoft.com/office/drawing/2014/main" id="{C5D95776-854A-4F06-B912-A9854E4E26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51382" y="231012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602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7" grpId="0"/>
      <p:bldP spid="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2B7F863-3920-4A67-BD05-EBE37D70D9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0768" y="589896"/>
            <a:ext cx="7971526" cy="10708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308D366-1CE4-4B06-90E9-95BBADF173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8468" y="2267977"/>
            <a:ext cx="9521159" cy="3239839"/>
          </a:xfrm>
          <a:prstGeom prst="rect">
            <a:avLst/>
          </a:prstGeom>
        </p:spPr>
      </p:pic>
      <p:pic>
        <p:nvPicPr>
          <p:cNvPr id="8" name="Z_[10-11]_kiku4">
            <a:hlinkClick r:id="" action="ppaction://media"/>
            <a:extLst>
              <a:ext uri="{FF2B5EF4-FFF2-40B4-BE49-F238E27FC236}">
                <a16:creationId xmlns:a16="http://schemas.microsoft.com/office/drawing/2014/main" id="{CEE1ADFC-2489-4BAB-8042-0D78D32CF5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24705" y="18774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3815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8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995A34F3-FBA5-490D-8959-1BD4BFE242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3680" y="747511"/>
            <a:ext cx="7971526" cy="1070854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F77EF717-38E3-4E6D-93B4-C755E5CCF0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2090" y="2376690"/>
            <a:ext cx="9551177" cy="3250054"/>
          </a:xfrm>
          <a:prstGeom prst="rect">
            <a:avLst/>
          </a:prstGeom>
        </p:spPr>
      </p:pic>
      <p:pic>
        <p:nvPicPr>
          <p:cNvPr id="24" name="Z_[10-11]_kiku4">
            <a:hlinkClick r:id="" action="ppaction://media"/>
            <a:extLst>
              <a:ext uri="{FF2B5EF4-FFF2-40B4-BE49-F238E27FC236}">
                <a16:creationId xmlns:a16="http://schemas.microsoft.com/office/drawing/2014/main" id="{929DC926-95EF-4F45-9322-2CFB726F96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80467" y="2542645"/>
            <a:ext cx="487363" cy="487363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5A450E0-CED7-45A1-8093-2AB09E114823}"/>
              </a:ext>
            </a:extLst>
          </p:cNvPr>
          <p:cNvSpPr txBox="1"/>
          <p:nvPr/>
        </p:nvSpPr>
        <p:spPr>
          <a:xfrm>
            <a:off x="10679424" y="2851361"/>
            <a:ext cx="287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2E8BAB6-D1F9-4A9B-B40A-10EE8B9EF8FD}"/>
              </a:ext>
            </a:extLst>
          </p:cNvPr>
          <p:cNvSpPr txBox="1"/>
          <p:nvPr/>
        </p:nvSpPr>
        <p:spPr>
          <a:xfrm>
            <a:off x="7578172" y="2533020"/>
            <a:ext cx="287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66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982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8" grpId="0"/>
      <p:bldP spid="2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3BB528-7C53-4FCF-BFE3-40646FC41CE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949" y="1520071"/>
            <a:ext cx="10926101" cy="3817857"/>
          </a:xfrm>
          <a:prstGeom prst="rect">
            <a:avLst/>
          </a:prstGeom>
        </p:spPr>
      </p:pic>
      <p:pic>
        <p:nvPicPr>
          <p:cNvPr id="4" name="Z_[10-10]_kiku3">
            <a:hlinkClick r:id="" action="ppaction://media"/>
            <a:extLst>
              <a:ext uri="{FF2B5EF4-FFF2-40B4-BE49-F238E27FC236}">
                <a16:creationId xmlns:a16="http://schemas.microsoft.com/office/drawing/2014/main" id="{CA365104-19E6-492E-9ADB-9B3925344E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65683" y="4006812"/>
            <a:ext cx="487363" cy="487363"/>
          </a:xfrm>
          <a:prstGeom prst="rect">
            <a:avLst/>
          </a:prstGeom>
        </p:spPr>
      </p:pic>
      <p:pic>
        <p:nvPicPr>
          <p:cNvPr id="5" name="Z_[10-11]_kiku4">
            <a:hlinkClick r:id="" action="ppaction://media"/>
            <a:extLst>
              <a:ext uri="{FF2B5EF4-FFF2-40B4-BE49-F238E27FC236}">
                <a16:creationId xmlns:a16="http://schemas.microsoft.com/office/drawing/2014/main" id="{0E28B5CD-F662-4909-BAC2-84A273EC6C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75869" y="4218687"/>
            <a:ext cx="487363" cy="487363"/>
          </a:xfrm>
          <a:prstGeom prst="rect">
            <a:avLst/>
          </a:prstGeom>
        </p:spPr>
      </p:pic>
      <p:pic>
        <p:nvPicPr>
          <p:cNvPr id="6" name="Z_[10-08]_kiku1">
            <a:hlinkClick r:id="" action="ppaction://media"/>
            <a:extLst>
              <a:ext uri="{FF2B5EF4-FFF2-40B4-BE49-F238E27FC236}">
                <a16:creationId xmlns:a16="http://schemas.microsoft.com/office/drawing/2014/main" id="{3926198D-2BC4-4FD6-AFDC-21483531478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99986" y="3975005"/>
            <a:ext cx="487363" cy="487363"/>
          </a:xfrm>
          <a:prstGeom prst="rect">
            <a:avLst/>
          </a:prstGeom>
        </p:spPr>
      </p:pic>
      <p:pic>
        <p:nvPicPr>
          <p:cNvPr id="7" name="Z_[10-09]_kiku2">
            <a:hlinkClick r:id="" action="ppaction://media"/>
            <a:extLst>
              <a:ext uri="{FF2B5EF4-FFF2-40B4-BE49-F238E27FC236}">
                <a16:creationId xmlns:a16="http://schemas.microsoft.com/office/drawing/2014/main" id="{4393853D-03F8-46DA-B2C2-A919EC8E84B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46536" y="42655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98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31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3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45DEA66-A2A5-4CFE-9B82-3566417B162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949" y="1520071"/>
            <a:ext cx="10926101" cy="381785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CC61391-68E4-4CF8-9364-3094ABE6CDEA}"/>
              </a:ext>
            </a:extLst>
          </p:cNvPr>
          <p:cNvSpPr txBox="1"/>
          <p:nvPr/>
        </p:nvSpPr>
        <p:spPr>
          <a:xfrm>
            <a:off x="2580009" y="4690311"/>
            <a:ext cx="30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55F5CAC-D8A5-4210-97DA-A120D4EE6222}"/>
              </a:ext>
            </a:extLst>
          </p:cNvPr>
          <p:cNvSpPr txBox="1"/>
          <p:nvPr/>
        </p:nvSpPr>
        <p:spPr>
          <a:xfrm>
            <a:off x="4828727" y="4660750"/>
            <a:ext cx="30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F36BFC0-72EA-4457-8709-07E5825DF130}"/>
              </a:ext>
            </a:extLst>
          </p:cNvPr>
          <p:cNvSpPr txBox="1"/>
          <p:nvPr/>
        </p:nvSpPr>
        <p:spPr>
          <a:xfrm>
            <a:off x="7098518" y="4651324"/>
            <a:ext cx="30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95B3E41-F067-4D23-A114-CCBC5D006853}"/>
              </a:ext>
            </a:extLst>
          </p:cNvPr>
          <p:cNvSpPr txBox="1"/>
          <p:nvPr/>
        </p:nvSpPr>
        <p:spPr>
          <a:xfrm>
            <a:off x="9389216" y="4651324"/>
            <a:ext cx="30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2" name="Z_[10-10]_kiku3">
            <a:hlinkClick r:id="" action="ppaction://media"/>
            <a:extLst>
              <a:ext uri="{FF2B5EF4-FFF2-40B4-BE49-F238E27FC236}">
                <a16:creationId xmlns:a16="http://schemas.microsoft.com/office/drawing/2014/main" id="{2C04F4FF-FE05-4F46-A163-9627F77F6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61202" y="3975004"/>
            <a:ext cx="487363" cy="487363"/>
          </a:xfrm>
          <a:prstGeom prst="rect">
            <a:avLst/>
          </a:prstGeom>
        </p:spPr>
      </p:pic>
      <p:pic>
        <p:nvPicPr>
          <p:cNvPr id="13" name="Z_[10-11]_kiku4">
            <a:hlinkClick r:id="" action="ppaction://media"/>
            <a:extLst>
              <a:ext uri="{FF2B5EF4-FFF2-40B4-BE49-F238E27FC236}">
                <a16:creationId xmlns:a16="http://schemas.microsoft.com/office/drawing/2014/main" id="{8789A26D-2945-419D-8DE4-67FD64301C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75869" y="4218687"/>
            <a:ext cx="487363" cy="487363"/>
          </a:xfrm>
          <a:prstGeom prst="rect">
            <a:avLst/>
          </a:prstGeom>
        </p:spPr>
      </p:pic>
      <p:pic>
        <p:nvPicPr>
          <p:cNvPr id="14" name="Z_[10-08]_kiku1">
            <a:hlinkClick r:id="" action="ppaction://media"/>
            <a:extLst>
              <a:ext uri="{FF2B5EF4-FFF2-40B4-BE49-F238E27FC236}">
                <a16:creationId xmlns:a16="http://schemas.microsoft.com/office/drawing/2014/main" id="{284AEDE9-7A17-4C63-9FEA-327FDC06B8E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80936" y="3975005"/>
            <a:ext cx="487363" cy="487363"/>
          </a:xfrm>
          <a:prstGeom prst="rect">
            <a:avLst/>
          </a:prstGeom>
        </p:spPr>
      </p:pic>
      <p:pic>
        <p:nvPicPr>
          <p:cNvPr id="15" name="Z_[10-09]_kiku2">
            <a:hlinkClick r:id="" action="ppaction://media"/>
            <a:extLst>
              <a:ext uri="{FF2B5EF4-FFF2-40B4-BE49-F238E27FC236}">
                <a16:creationId xmlns:a16="http://schemas.microsoft.com/office/drawing/2014/main" id="{3BDAD0F7-2F74-4E14-93CD-D94B829451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46536" y="42655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6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602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98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31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339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3BB528-7C53-4FCF-BFE3-40646FC41C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6481" y="1258576"/>
            <a:ext cx="10459037" cy="298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4719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64845D1-9262-4AB0-BD9C-83DAA2A230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1627" y="1326822"/>
            <a:ext cx="9708745" cy="4204355"/>
          </a:xfrm>
          <a:prstGeom prst="rect">
            <a:avLst/>
          </a:prstGeom>
        </p:spPr>
      </p:pic>
      <p:pic>
        <p:nvPicPr>
          <p:cNvPr id="6" name="Z_[10-08]_kiku1">
            <a:hlinkClick r:id="" action="ppaction://media"/>
            <a:extLst>
              <a:ext uri="{FF2B5EF4-FFF2-40B4-BE49-F238E27FC236}">
                <a16:creationId xmlns:a16="http://schemas.microsoft.com/office/drawing/2014/main" id="{7FF61F4B-D4D5-4213-AF5A-59A51E46B9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60913" y="19046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64845D1-9262-4AB0-BD9C-83DAA2A230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070" y="803635"/>
            <a:ext cx="10411860" cy="5250729"/>
          </a:xfrm>
          <a:prstGeom prst="rect">
            <a:avLst/>
          </a:prstGeom>
        </p:spPr>
      </p:pic>
      <p:pic>
        <p:nvPicPr>
          <p:cNvPr id="6" name="Z_[10-09]_kiku2">
            <a:hlinkClick r:id="" action="ppaction://media"/>
            <a:extLst>
              <a:ext uri="{FF2B5EF4-FFF2-40B4-BE49-F238E27FC236}">
                <a16:creationId xmlns:a16="http://schemas.microsoft.com/office/drawing/2014/main" id="{D633D590-84C7-4598-9C17-753EBC0DB0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36515" y="13013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3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E7EAA5F-1624-4AFF-BC7C-E08ED1851D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4594" y="808348"/>
            <a:ext cx="8302811" cy="5241303"/>
          </a:xfrm>
          <a:prstGeom prst="rect">
            <a:avLst/>
          </a:prstGeom>
        </p:spPr>
      </p:pic>
      <p:pic>
        <p:nvPicPr>
          <p:cNvPr id="4" name="Z_[10-10]_kiku3">
            <a:hlinkClick r:id="" action="ppaction://media"/>
            <a:extLst>
              <a:ext uri="{FF2B5EF4-FFF2-40B4-BE49-F238E27FC236}">
                <a16:creationId xmlns:a16="http://schemas.microsoft.com/office/drawing/2014/main" id="{4D227A65-93C2-422C-9A03-5BEE1515A8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88430" y="14203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2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E7EAA5F-1624-4AFF-BC7C-E08ED1851D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3306" y="1425804"/>
            <a:ext cx="8565387" cy="4006391"/>
          </a:xfrm>
          <a:prstGeom prst="rect">
            <a:avLst/>
          </a:prstGeom>
        </p:spPr>
      </p:pic>
      <p:pic>
        <p:nvPicPr>
          <p:cNvPr id="4" name="Z_[10-11]_kiku4">
            <a:hlinkClick r:id="" action="ppaction://media"/>
            <a:extLst>
              <a:ext uri="{FF2B5EF4-FFF2-40B4-BE49-F238E27FC236}">
                <a16:creationId xmlns:a16="http://schemas.microsoft.com/office/drawing/2014/main" id="{58A59683-DD1E-416A-B19B-E01DDCD428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45179" y="20331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5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D5B7E75-6484-46CE-AAAE-4B21BF3DB70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1" t="34611" r="15643"/>
          <a:stretch/>
        </p:blipFill>
        <p:spPr>
          <a:xfrm>
            <a:off x="1863119" y="1124628"/>
            <a:ext cx="7709506" cy="3151410"/>
          </a:xfrm>
          <a:prstGeom prst="rect">
            <a:avLst/>
          </a:prstGeom>
        </p:spPr>
      </p:pic>
      <p:pic>
        <p:nvPicPr>
          <p:cNvPr id="5" name="Z_[10-12]_katachi1">
            <a:hlinkClick r:id="" action="ppaction://media"/>
            <a:extLst>
              <a:ext uri="{FF2B5EF4-FFF2-40B4-BE49-F238E27FC236}">
                <a16:creationId xmlns:a16="http://schemas.microsoft.com/office/drawing/2014/main" id="{1E938241-69E0-4C10-B709-677EBA8714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46415" y="2212970"/>
            <a:ext cx="487363" cy="487363"/>
          </a:xfrm>
          <a:prstGeom prst="rect">
            <a:avLst/>
          </a:prstGeom>
        </p:spPr>
      </p:pic>
      <p:pic>
        <p:nvPicPr>
          <p:cNvPr id="4" name="Z_[10-13]_katachi2">
            <a:hlinkClick r:id="" action="ppaction://media"/>
            <a:extLst>
              <a:ext uri="{FF2B5EF4-FFF2-40B4-BE49-F238E27FC236}">
                <a16:creationId xmlns:a16="http://schemas.microsoft.com/office/drawing/2014/main" id="{BB0F6728-1D15-4398-9375-C2E097B4739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91227" y="4820209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0362080-C765-4CA6-8E6F-F83F829750D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3778" y="4692915"/>
            <a:ext cx="6497227" cy="1735052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B27AB474-0A1E-4826-837E-1582C54AE78A}"/>
              </a:ext>
            </a:extLst>
          </p:cNvPr>
          <p:cNvSpPr/>
          <p:nvPr/>
        </p:nvSpPr>
        <p:spPr>
          <a:xfrm>
            <a:off x="798991" y="723900"/>
            <a:ext cx="10564427" cy="5934075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E2C6B3CC-1C34-4AFA-8E21-115F15C22A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2730" y="6039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4637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3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8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402786" y="208611"/>
            <a:ext cx="11602754" cy="64949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AD72C89-FFF9-4518-B8CB-3E6A8ED2F33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4" t="35826" r="13417"/>
          <a:stretch/>
        </p:blipFill>
        <p:spPr>
          <a:xfrm>
            <a:off x="1800225" y="1300874"/>
            <a:ext cx="7781925" cy="3018737"/>
          </a:xfrm>
          <a:prstGeom prst="rect">
            <a:avLst/>
          </a:prstGeom>
        </p:spPr>
      </p:pic>
      <p:pic>
        <p:nvPicPr>
          <p:cNvPr id="4" name="Z_[10-12]_katachi1">
            <a:hlinkClick r:id="" action="ppaction://media"/>
            <a:extLst>
              <a:ext uri="{FF2B5EF4-FFF2-40B4-BE49-F238E27FC236}">
                <a16:creationId xmlns:a16="http://schemas.microsoft.com/office/drawing/2014/main" id="{A9696277-B280-463C-98E8-954C9805EC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78175" y="2270659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29B2E80-F3DA-4941-9F34-31F00B076CD5}"/>
              </a:ext>
            </a:extLst>
          </p:cNvPr>
          <p:cNvSpPr txBox="1"/>
          <p:nvPr/>
        </p:nvSpPr>
        <p:spPr>
          <a:xfrm>
            <a:off x="5381961" y="2270659"/>
            <a:ext cx="2620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てはいけません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3E6EF02-EDA8-4412-BA84-60FBFA5D8DA7}"/>
              </a:ext>
            </a:extLst>
          </p:cNvPr>
          <p:cNvSpPr txBox="1"/>
          <p:nvPr/>
        </p:nvSpPr>
        <p:spPr>
          <a:xfrm>
            <a:off x="3424384" y="2742751"/>
            <a:ext cx="2620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なくちゃ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E01C1A0-0856-4B8D-AF3A-9EF3C0F5B032}"/>
              </a:ext>
            </a:extLst>
          </p:cNvPr>
          <p:cNvSpPr txBox="1"/>
          <p:nvPr/>
        </p:nvSpPr>
        <p:spPr>
          <a:xfrm>
            <a:off x="3970010" y="3225269"/>
            <a:ext cx="2620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ちゃだめ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17616C1-3096-4ECB-8574-87425E4BACF5}"/>
              </a:ext>
            </a:extLst>
          </p:cNvPr>
          <p:cNvSpPr txBox="1"/>
          <p:nvPr/>
        </p:nvSpPr>
        <p:spPr>
          <a:xfrm>
            <a:off x="3970011" y="3657024"/>
            <a:ext cx="2620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なくちゃ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A633595-D5A9-4D13-BE25-A782E405786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5538" y="4515397"/>
            <a:ext cx="6497227" cy="173505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9325CD1-4CEB-4F50-8477-95EB3BD28946}"/>
              </a:ext>
            </a:extLst>
          </p:cNvPr>
          <p:cNvSpPr txBox="1"/>
          <p:nvPr/>
        </p:nvSpPr>
        <p:spPr>
          <a:xfrm>
            <a:off x="4559136" y="4577747"/>
            <a:ext cx="1847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ように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9719C79-8DB2-4C2F-B405-DDAF03DB4F32}"/>
              </a:ext>
            </a:extLst>
          </p:cNvPr>
          <p:cNvSpPr txBox="1"/>
          <p:nvPr/>
        </p:nvSpPr>
        <p:spPr>
          <a:xfrm>
            <a:off x="4356509" y="5105344"/>
            <a:ext cx="1847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ように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4C20E04-0177-47C7-A2F8-AC647EC922B7}"/>
              </a:ext>
            </a:extLst>
          </p:cNvPr>
          <p:cNvSpPr txBox="1"/>
          <p:nvPr/>
        </p:nvSpPr>
        <p:spPr>
          <a:xfrm>
            <a:off x="4968711" y="5695291"/>
            <a:ext cx="1847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ように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3" name="Z_[10-13]_katachi2">
            <a:hlinkClick r:id="" action="ppaction://media"/>
            <a:extLst>
              <a:ext uri="{FF2B5EF4-FFF2-40B4-BE49-F238E27FC236}">
                <a16:creationId xmlns:a16="http://schemas.microsoft.com/office/drawing/2014/main" id="{E915164B-9AEB-4E55-897F-A6D566782E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16357" y="4617981"/>
            <a:ext cx="487363" cy="487363"/>
          </a:xfrm>
          <a:prstGeom prst="rect">
            <a:avLst/>
          </a:prstGeo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0574CE6C-CB0A-4626-B8AF-1EA7BCC8F524}"/>
              </a:ext>
            </a:extLst>
          </p:cNvPr>
          <p:cNvSpPr/>
          <p:nvPr/>
        </p:nvSpPr>
        <p:spPr>
          <a:xfrm>
            <a:off x="813786" y="876300"/>
            <a:ext cx="10564427" cy="545585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45B0868A-03CE-4F3D-B784-844B9BEB92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8668" y="204805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9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73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389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>
            <a:extLst>
              <a:ext uri="{FF2B5EF4-FFF2-40B4-BE49-F238E27FC236}">
                <a16:creationId xmlns:a16="http://schemas.microsoft.com/office/drawing/2014/main" id="{4E9A6E25-DB86-4B74-86E8-5BE62FD76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3" y="465600"/>
            <a:ext cx="10724692" cy="28703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516384C-63AC-4F3B-8092-B06685EECB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83" y="864988"/>
            <a:ext cx="5930634" cy="111199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4FAD1ED-955D-4884-8A58-1648BED241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4766" y="1900783"/>
            <a:ext cx="6999526" cy="103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047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29F3AE34-3C01-451D-8E67-87E282DF1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9" y="145597"/>
            <a:ext cx="12098631" cy="6588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E2E823E-06E9-405C-9B55-C832EF0184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543" y="236648"/>
            <a:ext cx="8975182" cy="64975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809C8F7-5DF4-4575-BC3C-F4617DAAF8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3" r="42618"/>
          <a:stretch/>
        </p:blipFill>
        <p:spPr>
          <a:xfrm>
            <a:off x="7962284" y="236648"/>
            <a:ext cx="4136347" cy="22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976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>
            <a:extLst>
              <a:ext uri="{FF2B5EF4-FFF2-40B4-BE49-F238E27FC236}">
                <a16:creationId xmlns:a16="http://schemas.microsoft.com/office/drawing/2014/main" id="{956A5980-13A0-49D0-BAA9-850B958D7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0" y="134711"/>
            <a:ext cx="12098631" cy="6588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7E2EFC3-82D4-412C-84E7-22A98461E8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235" y="259897"/>
            <a:ext cx="9887624" cy="38744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F6A461B-9203-4500-8ECC-7A88FB4E2C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82" r="43713"/>
          <a:stretch/>
        </p:blipFill>
        <p:spPr>
          <a:xfrm>
            <a:off x="5406756" y="488036"/>
            <a:ext cx="6347094" cy="16282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7D8BAB1-CCB0-43B8-B1CA-C173502B9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76"/>
          <a:stretch/>
        </p:blipFill>
        <p:spPr>
          <a:xfrm>
            <a:off x="438677" y="4685645"/>
            <a:ext cx="11408013" cy="149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990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633459F5-8088-492E-A529-EFC1C94B7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0" y="134711"/>
            <a:ext cx="12098631" cy="6588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30DF66F-1798-4008-8AFD-69E435777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427" y="269352"/>
            <a:ext cx="9233373" cy="553109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E7C8640-82BC-460A-8B28-7FC17F4274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49" r="31972"/>
          <a:stretch/>
        </p:blipFill>
        <p:spPr>
          <a:xfrm>
            <a:off x="5848351" y="408392"/>
            <a:ext cx="6086474" cy="145398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743AB18-70A0-4698-B371-F1D9FE5ADB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2" t="-937" b="86797"/>
          <a:stretch/>
        </p:blipFill>
        <p:spPr>
          <a:xfrm>
            <a:off x="1051580" y="5823716"/>
            <a:ext cx="10077450" cy="87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915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0AF8B486-233A-471E-BDB3-C1E194C89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77" y="172827"/>
            <a:ext cx="11958646" cy="6512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4008D3F-E6C2-447F-8ED6-FD07F42845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23" b="73672"/>
          <a:stretch/>
        </p:blipFill>
        <p:spPr>
          <a:xfrm>
            <a:off x="405927" y="392784"/>
            <a:ext cx="3670773" cy="157849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6FB656-AA90-4FCC-A42D-F631F6B3C5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" t="19197" r="-576" b="34232"/>
          <a:stretch/>
        </p:blipFill>
        <p:spPr>
          <a:xfrm>
            <a:off x="405927" y="2191240"/>
            <a:ext cx="11509063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113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39E91E1-19E3-4BA3-B36D-A6E8CAD208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913" y="783112"/>
            <a:ext cx="10576174" cy="13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650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64845D1-9262-4AB0-BD9C-83DAA2A230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1627" y="1326822"/>
            <a:ext cx="9708745" cy="4204355"/>
          </a:xfrm>
          <a:prstGeom prst="rect">
            <a:avLst/>
          </a:prstGeom>
        </p:spPr>
      </p:pic>
      <p:pic>
        <p:nvPicPr>
          <p:cNvPr id="6" name="Z_[10-08]_kiku1">
            <a:hlinkClick r:id="" action="ppaction://media"/>
            <a:extLst>
              <a:ext uri="{FF2B5EF4-FFF2-40B4-BE49-F238E27FC236}">
                <a16:creationId xmlns:a16="http://schemas.microsoft.com/office/drawing/2014/main" id="{7FF61F4B-D4D5-4213-AF5A-59A51E46B9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60913" y="19046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7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64845D1-9262-4AB0-BD9C-83DAA2A230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070" y="803635"/>
            <a:ext cx="10411860" cy="5250729"/>
          </a:xfrm>
          <a:prstGeom prst="rect">
            <a:avLst/>
          </a:prstGeom>
        </p:spPr>
      </p:pic>
      <p:pic>
        <p:nvPicPr>
          <p:cNvPr id="6" name="Z_[10-09]_kiku2">
            <a:hlinkClick r:id="" action="ppaction://media"/>
            <a:extLst>
              <a:ext uri="{FF2B5EF4-FFF2-40B4-BE49-F238E27FC236}">
                <a16:creationId xmlns:a16="http://schemas.microsoft.com/office/drawing/2014/main" id="{D633D590-84C7-4598-9C17-753EBC0DB0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36515" y="13013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9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E7EAA5F-1624-4AFF-BC7C-E08ED1851D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4594" y="808348"/>
            <a:ext cx="8302811" cy="5241303"/>
          </a:xfrm>
          <a:prstGeom prst="rect">
            <a:avLst/>
          </a:prstGeom>
        </p:spPr>
      </p:pic>
      <p:pic>
        <p:nvPicPr>
          <p:cNvPr id="4" name="Z_[10-10]_kiku3">
            <a:hlinkClick r:id="" action="ppaction://media"/>
            <a:extLst>
              <a:ext uri="{FF2B5EF4-FFF2-40B4-BE49-F238E27FC236}">
                <a16:creationId xmlns:a16="http://schemas.microsoft.com/office/drawing/2014/main" id="{4D227A65-93C2-422C-9A03-5BEE1515A8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88430" y="14203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7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E7EAA5F-1624-4AFF-BC7C-E08ED1851D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3306" y="1425804"/>
            <a:ext cx="8565387" cy="4006391"/>
          </a:xfrm>
          <a:prstGeom prst="rect">
            <a:avLst/>
          </a:prstGeom>
        </p:spPr>
      </p:pic>
      <p:pic>
        <p:nvPicPr>
          <p:cNvPr id="4" name="Z_[10-11]_kiku4">
            <a:hlinkClick r:id="" action="ppaction://media"/>
            <a:extLst>
              <a:ext uri="{FF2B5EF4-FFF2-40B4-BE49-F238E27FC236}">
                <a16:creationId xmlns:a16="http://schemas.microsoft.com/office/drawing/2014/main" id="{58A59683-DD1E-416A-B19B-E01DDCD428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45179" y="20331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02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DC54BB7-1D64-439E-A558-7D3BE4C5E5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1966" y="0"/>
            <a:ext cx="8108068" cy="6858000"/>
          </a:xfrm>
          <a:prstGeom prst="rect">
            <a:avLst/>
          </a:prstGeom>
        </p:spPr>
      </p:pic>
      <p:pic>
        <p:nvPicPr>
          <p:cNvPr id="4" name="Z_[10-14]_hanasu">
            <a:hlinkClick r:id="" action="ppaction://media"/>
            <a:extLst>
              <a:ext uri="{FF2B5EF4-FFF2-40B4-BE49-F238E27FC236}">
                <a16:creationId xmlns:a16="http://schemas.microsoft.com/office/drawing/2014/main" id="{A2A0F4EC-B6E5-495D-9134-2BA166A473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61633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8732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3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DC54BB7-1D64-439E-A558-7D3BE4C5E5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4" y="121200"/>
            <a:ext cx="6962775" cy="4646737"/>
          </a:xfrm>
          <a:prstGeom prst="rect">
            <a:avLst/>
          </a:prstGeom>
        </p:spPr>
      </p:pic>
      <p:pic>
        <p:nvPicPr>
          <p:cNvPr id="4" name="Z_[10-14]_hanasu">
            <a:hlinkClick r:id="" action="ppaction://media"/>
            <a:extLst>
              <a:ext uri="{FF2B5EF4-FFF2-40B4-BE49-F238E27FC236}">
                <a16:creationId xmlns:a16="http://schemas.microsoft.com/office/drawing/2014/main" id="{ECEF1D17-53E0-45A1-A95D-35F710E2F0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11306" y="4925143"/>
            <a:ext cx="487363" cy="4873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26D20CA-40A7-4524-A803-0221E6BAC3E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11" y="4827665"/>
            <a:ext cx="4637451" cy="812547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34F09840-AEF8-4C88-9117-90C06C9994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213" y="4278009"/>
            <a:ext cx="4614072" cy="226899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99A6E565-C16F-4414-AF24-E7108100B593}"/>
              </a:ext>
            </a:extLst>
          </p:cNvPr>
          <p:cNvSpPr/>
          <p:nvPr/>
        </p:nvSpPr>
        <p:spPr>
          <a:xfrm>
            <a:off x="7010213" y="4165371"/>
            <a:ext cx="4825361" cy="244135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84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DC54BB7-1D64-439E-A558-7D3BE4C5E5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28" y="85726"/>
            <a:ext cx="5108148" cy="88336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2F224C5-4380-4FCC-8C6A-5D5AF20F4C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801" y="1535004"/>
            <a:ext cx="5608651" cy="378799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9B19E7F-AB56-40FC-8881-CEC8E0E904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9903" y="317129"/>
            <a:ext cx="4775296" cy="30070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D0DBE1F-A014-4CCA-8292-3F75910B24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9903" y="4798903"/>
            <a:ext cx="4775296" cy="160861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16944FE-5355-4119-BF06-D1C64ED46B9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9903" y="3324226"/>
            <a:ext cx="4775296" cy="160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612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DC54BB7-1D64-439E-A558-7D3BE4C5E5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319" y="358219"/>
            <a:ext cx="10703359" cy="9426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3702893-7CFF-43F0-9026-9591AC0865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7724" y="1529500"/>
            <a:ext cx="7076550" cy="477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682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B031B3B-1140-41E5-8761-DB68476B67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7985" y="658905"/>
            <a:ext cx="9756029" cy="5540189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85F82BD-35E8-4D43-875A-76B60693B6BB}"/>
              </a:ext>
            </a:extLst>
          </p:cNvPr>
          <p:cNvSpPr/>
          <p:nvPr/>
        </p:nvSpPr>
        <p:spPr>
          <a:xfrm>
            <a:off x="1237035" y="2447362"/>
            <a:ext cx="9678616" cy="10309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5469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70743D6-6CF5-4316-93F7-1A3AD856B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009" y="631596"/>
            <a:ext cx="10781981" cy="211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279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40A3B3F-8468-426F-B511-663AEB57E9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099" y="1975036"/>
            <a:ext cx="10681833" cy="204002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44C5527-9557-4654-818D-B45315237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ECE0DC8A-2B7A-479B-B2E5-3EB7F6107F39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DF348E72-D1F0-4DC8-B9D6-D1774AF61A93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https://youtu.be/AcH0GTBKHz0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5752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40A3B3F-8468-426F-B511-663AEB57E9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6915" y="936812"/>
            <a:ext cx="9857465" cy="4984376"/>
          </a:xfrm>
          <a:prstGeom prst="rect">
            <a:avLst/>
          </a:prstGeom>
        </p:spPr>
      </p:pic>
      <p:pic>
        <p:nvPicPr>
          <p:cNvPr id="4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179CFF58-4573-47F9-A5A6-87067A322F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714" y="10222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0809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099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56C651D-0680-427D-9356-13717D6824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3557" y="1078727"/>
            <a:ext cx="9306664" cy="4700545"/>
          </a:xfrm>
          <a:prstGeom prst="rect">
            <a:avLst/>
          </a:prstGeom>
        </p:spPr>
      </p:pic>
      <p:pic>
        <p:nvPicPr>
          <p:cNvPr id="4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6E3D40FE-A4B3-4726-AA70-33C6A97C73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73749" y="1078727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122060D-5C2B-49B7-9F45-27196DFFCDFF}"/>
              </a:ext>
            </a:extLst>
          </p:cNvPr>
          <p:cNvSpPr txBox="1"/>
          <p:nvPr/>
        </p:nvSpPr>
        <p:spPr>
          <a:xfrm>
            <a:off x="3304650" y="5256536"/>
            <a:ext cx="876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DEAAD31-F712-4A36-9DC3-64781DE410D6}"/>
              </a:ext>
            </a:extLst>
          </p:cNvPr>
          <p:cNvSpPr txBox="1"/>
          <p:nvPr/>
        </p:nvSpPr>
        <p:spPr>
          <a:xfrm>
            <a:off x="4522279" y="5256535"/>
            <a:ext cx="876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68145A-B835-4551-B37B-624AB6E77657}"/>
              </a:ext>
            </a:extLst>
          </p:cNvPr>
          <p:cNvSpPr txBox="1"/>
          <p:nvPr/>
        </p:nvSpPr>
        <p:spPr>
          <a:xfrm>
            <a:off x="5728543" y="5256535"/>
            <a:ext cx="876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e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08A8A0-4F97-443F-A05B-9991A02E4208}"/>
              </a:ext>
            </a:extLst>
          </p:cNvPr>
          <p:cNvSpPr txBox="1"/>
          <p:nvPr/>
        </p:nvSpPr>
        <p:spPr>
          <a:xfrm>
            <a:off x="6934807" y="5256534"/>
            <a:ext cx="876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4CF5B7E-77B7-4E4C-8D08-37C1AD1D0000}"/>
              </a:ext>
            </a:extLst>
          </p:cNvPr>
          <p:cNvSpPr txBox="1"/>
          <p:nvPr/>
        </p:nvSpPr>
        <p:spPr>
          <a:xfrm>
            <a:off x="8073059" y="5256533"/>
            <a:ext cx="876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7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099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FA0AF10-0EA0-4F4A-85C2-BEED42FE2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78" y="1278109"/>
            <a:ext cx="11626647" cy="4041826"/>
          </a:xfrm>
          <a:prstGeom prst="rect">
            <a:avLst/>
          </a:prstGeom>
        </p:spPr>
      </p:pic>
      <p:pic>
        <p:nvPicPr>
          <p:cNvPr id="5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59ACFD14-9DF2-4EA7-A4E1-BD421AA62C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90416" y="18956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7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C38B18E-6B84-4059-88D4-61ADC2CAB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67" y="1810623"/>
            <a:ext cx="10695066" cy="371797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122060D-5C2B-49B7-9F45-27196DFFCDFF}"/>
              </a:ext>
            </a:extLst>
          </p:cNvPr>
          <p:cNvSpPr txBox="1"/>
          <p:nvPr/>
        </p:nvSpPr>
        <p:spPr>
          <a:xfrm>
            <a:off x="1677971" y="4204601"/>
            <a:ext cx="248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だめです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DEAAD31-F712-4A36-9DC3-64781DE410D6}"/>
              </a:ext>
            </a:extLst>
          </p:cNvPr>
          <p:cNvSpPr txBox="1"/>
          <p:nvPr/>
        </p:nvSpPr>
        <p:spPr>
          <a:xfrm>
            <a:off x="4319344" y="4204601"/>
            <a:ext cx="248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普通です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68145A-B835-4551-B37B-624AB6E77657}"/>
              </a:ext>
            </a:extLst>
          </p:cNvPr>
          <p:cNvSpPr txBox="1"/>
          <p:nvPr/>
        </p:nvSpPr>
        <p:spPr>
          <a:xfrm>
            <a:off x="6729918" y="4204601"/>
            <a:ext cx="248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よくあります</a:t>
            </a:r>
          </a:p>
        </p:txBody>
      </p:sp>
      <p:pic>
        <p:nvPicPr>
          <p:cNvPr id="11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89D664C0-5307-4C1E-8710-FE16903C9A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34539" y="25202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2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993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6" grpId="0"/>
      <p:bldP spid="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B1CC1CC-D654-48A2-B814-6C3F14CEA1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832" y="792791"/>
            <a:ext cx="6785043" cy="123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180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14840F5A-7271-4892-91E8-DC6FBEDFC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0" y="114300"/>
            <a:ext cx="11829220" cy="6629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A3777B6-995C-4FCE-8B47-E84B81B00E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390" y="297378"/>
            <a:ext cx="7047952" cy="644632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F65E986-6B11-4B95-A17C-E00FFCB5759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175" y="243831"/>
            <a:ext cx="4314410" cy="1589592"/>
          </a:xfrm>
          <a:prstGeom prst="rect">
            <a:avLst/>
          </a:prstGeom>
        </p:spPr>
      </p:pic>
      <p:pic>
        <p:nvPicPr>
          <p:cNvPr id="5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57E46957-05CC-4827-9993-43DD5DB330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02115" y="2076451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9AC8108-31AF-4A9A-A49C-EAEB753501D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" t="9954" r="579" b="7730"/>
          <a:stretch/>
        </p:blipFill>
        <p:spPr>
          <a:xfrm>
            <a:off x="5676484" y="3116091"/>
            <a:ext cx="6248815" cy="96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BFF49DB8-C56B-4EDD-871A-DBFA4C41AFA2}"/>
              </a:ext>
            </a:extLst>
          </p:cNvPr>
          <p:cNvSpPr/>
          <p:nvPr/>
        </p:nvSpPr>
        <p:spPr>
          <a:xfrm>
            <a:off x="838201" y="1000125"/>
            <a:ext cx="10744200" cy="5657850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58B3552-CF4C-4691-9029-D66DD60C4C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42608" r="15401"/>
          <a:stretch/>
        </p:blipFill>
        <p:spPr>
          <a:xfrm>
            <a:off x="1562100" y="1347510"/>
            <a:ext cx="9390455" cy="2628899"/>
          </a:xfrm>
          <a:prstGeom prst="rect">
            <a:avLst/>
          </a:prstGeom>
        </p:spPr>
      </p:pic>
      <p:pic>
        <p:nvPicPr>
          <p:cNvPr id="4" name="Z_[10-16]_katachi1">
            <a:hlinkClick r:id="" action="ppaction://media"/>
            <a:extLst>
              <a:ext uri="{FF2B5EF4-FFF2-40B4-BE49-F238E27FC236}">
                <a16:creationId xmlns:a16="http://schemas.microsoft.com/office/drawing/2014/main" id="{CE235931-E160-4C05-AAED-27BC2530B0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82680" y="2781037"/>
            <a:ext cx="487363" cy="4873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E580470-5E94-42BE-AB11-B6406173D98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3575" y="4062004"/>
            <a:ext cx="6587576" cy="2462489"/>
          </a:xfrm>
          <a:prstGeom prst="rect">
            <a:avLst/>
          </a:prstGeom>
        </p:spPr>
      </p:pic>
      <p:pic>
        <p:nvPicPr>
          <p:cNvPr id="6" name="Z_[10-17]_katachi2">
            <a:hlinkClick r:id="" action="ppaction://media"/>
            <a:extLst>
              <a:ext uri="{FF2B5EF4-FFF2-40B4-BE49-F238E27FC236}">
                <a16:creationId xmlns:a16="http://schemas.microsoft.com/office/drawing/2014/main" id="{BD450BAE-A49F-4508-8A46-AD4BE46333E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82680" y="4228837"/>
            <a:ext cx="487363" cy="487363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BAAA0B6D-E63A-4D38-B6E7-35AC2B6392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7930" y="33350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9327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58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9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E92D169-10A8-45FE-9638-468816C9130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0" t="44068" r="14764"/>
          <a:stretch/>
        </p:blipFill>
        <p:spPr>
          <a:xfrm>
            <a:off x="1952625" y="1395188"/>
            <a:ext cx="7934325" cy="2188098"/>
          </a:xfrm>
          <a:prstGeom prst="rect">
            <a:avLst/>
          </a:prstGeom>
        </p:spPr>
      </p:pic>
      <p:pic>
        <p:nvPicPr>
          <p:cNvPr id="4" name="Z_[10-16]_katachi1">
            <a:hlinkClick r:id="" action="ppaction://media"/>
            <a:extLst>
              <a:ext uri="{FF2B5EF4-FFF2-40B4-BE49-F238E27FC236}">
                <a16:creationId xmlns:a16="http://schemas.microsoft.com/office/drawing/2014/main" id="{30AAFA8F-6ABE-4FA4-ABEB-A31E927FA3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44267" y="2483930"/>
            <a:ext cx="487363" cy="48736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107F9DF-2DEB-486F-B171-822CED41F637}"/>
              </a:ext>
            </a:extLst>
          </p:cNvPr>
          <p:cNvSpPr txBox="1"/>
          <p:nvPr/>
        </p:nvSpPr>
        <p:spPr>
          <a:xfrm>
            <a:off x="3908098" y="2483930"/>
            <a:ext cx="2187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おこられ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04AE7E-BEB1-4F2E-8A55-1A02F38F8A6D}"/>
              </a:ext>
            </a:extLst>
          </p:cNvPr>
          <p:cNvSpPr txBox="1"/>
          <p:nvPr/>
        </p:nvSpPr>
        <p:spPr>
          <a:xfrm>
            <a:off x="6081204" y="2979751"/>
            <a:ext cx="3241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ちゅういされ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9FED97C-428E-46B1-A987-51FBA5D6588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2625" y="3847509"/>
            <a:ext cx="6587576" cy="2462489"/>
          </a:xfrm>
          <a:prstGeom prst="rect">
            <a:avLst/>
          </a:prstGeom>
        </p:spPr>
      </p:pic>
      <p:pic>
        <p:nvPicPr>
          <p:cNvPr id="8" name="Z_[10-17]_katachi2">
            <a:hlinkClick r:id="" action="ppaction://media"/>
            <a:extLst>
              <a:ext uri="{FF2B5EF4-FFF2-40B4-BE49-F238E27FC236}">
                <a16:creationId xmlns:a16="http://schemas.microsoft.com/office/drawing/2014/main" id="{2DB7A137-BB36-406B-8B8F-9DB4C8E09A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52625" y="4060035"/>
            <a:ext cx="487363" cy="48736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52DDB7-6DB2-4AE8-8732-EFF869679C2C}"/>
              </a:ext>
            </a:extLst>
          </p:cNvPr>
          <p:cNvSpPr txBox="1"/>
          <p:nvPr/>
        </p:nvSpPr>
        <p:spPr>
          <a:xfrm>
            <a:off x="4337705" y="3927118"/>
            <a:ext cx="977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の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9F9825C-886E-4FDF-BE16-C02DF94A33C4}"/>
              </a:ext>
            </a:extLst>
          </p:cNvPr>
          <p:cNvSpPr txBox="1"/>
          <p:nvPr/>
        </p:nvSpPr>
        <p:spPr>
          <a:xfrm>
            <a:off x="5852180" y="4518449"/>
            <a:ext cx="977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の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1897DD4-1C88-4A4F-86BD-02BDD7459F2C}"/>
              </a:ext>
            </a:extLst>
          </p:cNvPr>
          <p:cNvSpPr txBox="1"/>
          <p:nvPr/>
        </p:nvSpPr>
        <p:spPr>
          <a:xfrm>
            <a:off x="5919787" y="5599148"/>
            <a:ext cx="1296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なきゃ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F51ABDC-988A-4BD2-8062-AD6FEEB83FAC}"/>
              </a:ext>
            </a:extLst>
          </p:cNvPr>
          <p:cNvSpPr/>
          <p:nvPr/>
        </p:nvSpPr>
        <p:spPr>
          <a:xfrm>
            <a:off x="798991" y="856807"/>
            <a:ext cx="10564427" cy="5366440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AEB124AF-2250-4825-AC13-F278D50EE2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7455" y="276599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2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58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89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6" grpId="0"/>
      <p:bldP spid="9" grpId="0"/>
      <p:bldP spid="10" grpId="0"/>
      <p:bldP spid="11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BD7E332F-BFC1-41EC-BC24-F041D704A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60"/>
            <a:ext cx="10991391" cy="3433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58B3552-CF4C-4691-9029-D66DD60C4C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815" y="583971"/>
            <a:ext cx="8594385" cy="107095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BF5BF65-E56C-4F61-9A50-88CA00D599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816" y="1654925"/>
            <a:ext cx="7918110" cy="111820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1C7B63E-2DF0-4E22-BD77-46451B35CB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816" y="2657475"/>
            <a:ext cx="7632360" cy="107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68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50DD5952-AD27-40C6-9FD4-27A6EA4EB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34" y="125187"/>
            <a:ext cx="11772441" cy="66076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5006D84-F890-41B0-8367-B909C507D3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0151" y="171703"/>
            <a:ext cx="8659546" cy="656111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3939C56-1528-4281-92AE-BC5E288EF7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8" t="66299" r="38728" b="2173"/>
          <a:stretch/>
        </p:blipFill>
        <p:spPr>
          <a:xfrm>
            <a:off x="7332997" y="125186"/>
            <a:ext cx="4658978" cy="166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474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0804748C-B049-4711-95D5-2E7699ED3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9179EED-CEA8-401E-9F7F-D46960A466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28"/>
          <a:stretch/>
        </p:blipFill>
        <p:spPr>
          <a:xfrm>
            <a:off x="363020" y="1438276"/>
            <a:ext cx="11465959" cy="49339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C69722B-C192-47FF-AC36-BC21883D0E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6" r="48832" b="87726"/>
          <a:stretch/>
        </p:blipFill>
        <p:spPr>
          <a:xfrm>
            <a:off x="476250" y="301459"/>
            <a:ext cx="4143375" cy="81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421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05BF3928-35B5-47E7-A0CF-1F144B275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380EB06-CC32-4A01-BBE2-34ECD5E80C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3586" y="783602"/>
            <a:ext cx="8344827" cy="529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6965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69EED89B-BF29-473F-B836-DADA15796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D42F6E8-87BD-42FE-9A37-FA44CB2EED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5752" y="511600"/>
            <a:ext cx="9191846" cy="518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19530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>
            <a:extLst>
              <a:ext uri="{FF2B5EF4-FFF2-40B4-BE49-F238E27FC236}">
                <a16:creationId xmlns:a16="http://schemas.microsoft.com/office/drawing/2014/main" id="{24B8CFE0-B68D-474D-B2B2-0B48065FD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23DBDF4-25F5-406B-81E4-C4B99F990D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113" y="301459"/>
            <a:ext cx="10446879" cy="616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98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884A6E80-B931-4FB8-AACE-1D2EE9182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172D4B8-6E88-49B9-AD79-6826084E16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2252" y="505324"/>
            <a:ext cx="8069345" cy="584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186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79DAB0E-C08E-4D6B-AD83-07648D042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325278"/>
            <a:ext cx="9715500" cy="164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5440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14840F5A-7271-4892-91E8-DC6FBEDFC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0" y="114300"/>
            <a:ext cx="11743909" cy="6629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A3777B6-995C-4FCE-8B47-E84B81B00E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390" y="297378"/>
            <a:ext cx="7047952" cy="644632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F65E986-6B11-4B95-A17C-E00FFCB5759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6175" y="243831"/>
            <a:ext cx="4314410" cy="1589592"/>
          </a:xfrm>
          <a:prstGeom prst="rect">
            <a:avLst/>
          </a:prstGeom>
        </p:spPr>
      </p:pic>
      <p:pic>
        <p:nvPicPr>
          <p:cNvPr id="5" name="Z_[10-15]_kaiwa">
            <a:hlinkClick r:id="" action="ppaction://media"/>
            <a:extLst>
              <a:ext uri="{FF2B5EF4-FFF2-40B4-BE49-F238E27FC236}">
                <a16:creationId xmlns:a16="http://schemas.microsoft.com/office/drawing/2014/main" id="{57E46957-05CC-4827-9993-43DD5DB330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33639" y="22099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8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A81FA90-E775-482D-8E89-6A88B4A453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5888" y="0"/>
            <a:ext cx="8360225" cy="6858000"/>
          </a:xfrm>
          <a:prstGeom prst="rect">
            <a:avLst/>
          </a:prstGeom>
        </p:spPr>
      </p:pic>
      <p:pic>
        <p:nvPicPr>
          <p:cNvPr id="5" name="Z_[10-18]_hanasu">
            <a:hlinkClick r:id="" action="ppaction://media"/>
            <a:extLst>
              <a:ext uri="{FF2B5EF4-FFF2-40B4-BE49-F238E27FC236}">
                <a16:creationId xmlns:a16="http://schemas.microsoft.com/office/drawing/2014/main" id="{CC01128B-197B-46DD-B456-CF9348006C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2318" y="61256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1658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2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A81FA90-E775-482D-8E89-6A88B4A453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614" y="5475237"/>
            <a:ext cx="3645192" cy="58446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292C7E6-7019-415D-A024-39AEBAF3C8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69" y="0"/>
            <a:ext cx="7654475" cy="5057775"/>
          </a:xfrm>
          <a:prstGeom prst="rect">
            <a:avLst/>
          </a:prstGeom>
        </p:spPr>
      </p:pic>
      <p:pic>
        <p:nvPicPr>
          <p:cNvPr id="5" name="Z_[10-18]_hanasu">
            <a:hlinkClick r:id="" action="ppaction://media"/>
            <a:extLst>
              <a:ext uri="{FF2B5EF4-FFF2-40B4-BE49-F238E27FC236}">
                <a16:creationId xmlns:a16="http://schemas.microsoft.com/office/drawing/2014/main" id="{ABC4D3F1-1254-49E0-94D5-DE621C6B0C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08028" y="5644568"/>
            <a:ext cx="487363" cy="487363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BCCCEF85-928A-4654-95FF-D6A54521A3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613" y="1293035"/>
            <a:ext cx="3485580" cy="1714051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402E095F-B851-4354-B59D-F9856EF3CF60}"/>
              </a:ext>
            </a:extLst>
          </p:cNvPr>
          <p:cNvSpPr/>
          <p:nvPr/>
        </p:nvSpPr>
        <p:spPr>
          <a:xfrm>
            <a:off x="8546807" y="1258412"/>
            <a:ext cx="3645193" cy="174867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612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A81FA90-E775-482D-8E89-6A88B4A453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30957"/>
            <a:ext cx="8229600" cy="131307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2F1D5F0-6E3B-4702-AC07-764D79769B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311" y="1941922"/>
            <a:ext cx="8360225" cy="468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6107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B031B3B-1140-41E5-8761-DB68476B67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7985" y="658905"/>
            <a:ext cx="9756029" cy="5540189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85F82BD-35E8-4D43-875A-76B60693B6BB}"/>
              </a:ext>
            </a:extLst>
          </p:cNvPr>
          <p:cNvSpPr/>
          <p:nvPr/>
        </p:nvSpPr>
        <p:spPr>
          <a:xfrm>
            <a:off x="1246560" y="3460382"/>
            <a:ext cx="9630990" cy="8695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1631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64FB56D-07C6-4BE7-A262-9BA08E0EC2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243" y="461324"/>
            <a:ext cx="10692114" cy="199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3914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2CEF4E4-5CD8-4235-B985-FEB0A63B8B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496" y="2542700"/>
            <a:ext cx="10712907" cy="222708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2CF7C2B-85EF-4BEB-B661-ECE6825599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428" y="403412"/>
            <a:ext cx="8239191" cy="201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1716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25B20EF-2CF6-486E-AE31-33DB4577D0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7105" y="9257"/>
            <a:ext cx="6912990" cy="684874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F5BD961-D2D4-46F5-8D39-29CAB7889B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17" y="9257"/>
            <a:ext cx="3720353" cy="84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839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2F4BB03-A13E-4DDB-A94E-D009C9A533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1532" y="273111"/>
            <a:ext cx="6370988" cy="631177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858633-2E8C-430B-861F-D37C88C2E1D9}"/>
              </a:ext>
            </a:extLst>
          </p:cNvPr>
          <p:cNvSpPr txBox="1"/>
          <p:nvPr/>
        </p:nvSpPr>
        <p:spPr>
          <a:xfrm>
            <a:off x="391629" y="1119583"/>
            <a:ext cx="53709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日本のしょくじのしゅうかんや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マナーについて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9D39572-11F0-4C8C-AA03-88BDDE5B5B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273111"/>
            <a:ext cx="3720353" cy="84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571FCFA-7F91-46C1-8FC2-AFCA9B0CCE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3282" y="1312682"/>
            <a:ext cx="9925435" cy="423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034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B70724A-1A11-4387-9DEB-E9D4B9F362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3282" y="1312682"/>
            <a:ext cx="9925435" cy="423263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F946705-14FA-4602-A4FD-E839E82D7787}"/>
              </a:ext>
            </a:extLst>
          </p:cNvPr>
          <p:cNvSpPr txBox="1"/>
          <p:nvPr/>
        </p:nvSpPr>
        <p:spPr>
          <a:xfrm>
            <a:off x="3629320" y="5015060"/>
            <a:ext cx="10086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937F09E-63D7-489F-A56E-9366B591BEAD}"/>
              </a:ext>
            </a:extLst>
          </p:cNvPr>
          <p:cNvSpPr txBox="1"/>
          <p:nvPr/>
        </p:nvSpPr>
        <p:spPr>
          <a:xfrm>
            <a:off x="4637987" y="5021075"/>
            <a:ext cx="10086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ア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64A533F-2F26-4CDA-98B0-8769DE265AFE}"/>
              </a:ext>
            </a:extLst>
          </p:cNvPr>
          <p:cNvSpPr txBox="1"/>
          <p:nvPr/>
        </p:nvSpPr>
        <p:spPr>
          <a:xfrm>
            <a:off x="5646654" y="5027090"/>
            <a:ext cx="10086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C1E28C9-87A5-425B-97CF-77119FF1A748}"/>
              </a:ext>
            </a:extLst>
          </p:cNvPr>
          <p:cNvSpPr txBox="1"/>
          <p:nvPr/>
        </p:nvSpPr>
        <p:spPr>
          <a:xfrm>
            <a:off x="6655321" y="5015059"/>
            <a:ext cx="10086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ウ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439E7FF-260A-46D6-95F5-D8471A868CE5}"/>
              </a:ext>
            </a:extLst>
          </p:cNvPr>
          <p:cNvSpPr txBox="1"/>
          <p:nvPr/>
        </p:nvSpPr>
        <p:spPr>
          <a:xfrm>
            <a:off x="7663988" y="5015059"/>
            <a:ext cx="10086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オ</a:t>
            </a:r>
          </a:p>
        </p:txBody>
      </p:sp>
    </p:spTree>
    <p:extLst>
      <p:ext uri="{BB962C8B-B14F-4D97-AF65-F5344CB8AC3E}">
        <p14:creationId xmlns:p14="http://schemas.microsoft.com/office/powerpoint/2010/main" val="178290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AC0146B-3CA8-448F-BE28-081C599A39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30693"/>
            <a:ext cx="7229125" cy="326561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45A317D-6065-4AD8-8F54-C406941F21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1373" y="1085979"/>
            <a:ext cx="5800627" cy="569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1229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D571A18-5CF9-46A3-8C7C-7CDCA4AE75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35" y="198415"/>
            <a:ext cx="6936316" cy="313334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64B17A8-7517-481D-A4F0-90EF3BDF25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3711" y="984576"/>
            <a:ext cx="5776712" cy="5675009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BCEEA99-C6BF-4844-AD32-6CD97C1D99E9}"/>
              </a:ext>
            </a:extLst>
          </p:cNvPr>
          <p:cNvSpPr txBox="1"/>
          <p:nvPr/>
        </p:nvSpPr>
        <p:spPr>
          <a:xfrm>
            <a:off x="2740477" y="1351902"/>
            <a:ext cx="38437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>
                <a:solidFill>
                  <a:srgbClr val="FF0000"/>
                </a:solidFill>
              </a:rPr>
              <a:t>A2</a:t>
            </a:r>
            <a:r>
              <a:rPr lang="ja-JP" altLang="en-US" sz="2000" b="1" dirty="0">
                <a:solidFill>
                  <a:srgbClr val="FF0000"/>
                </a:solidFill>
              </a:rPr>
              <a:t>　</a:t>
            </a:r>
            <a:r>
              <a:rPr lang="en-US" altLang="ja-JP" sz="2000" b="1" dirty="0">
                <a:solidFill>
                  <a:srgbClr val="FF0000"/>
                </a:solidFill>
              </a:rPr>
              <a:t>B1</a:t>
            </a:r>
            <a:r>
              <a:rPr lang="ja-JP" altLang="en-US" sz="2000" b="1" dirty="0">
                <a:solidFill>
                  <a:srgbClr val="FF0000"/>
                </a:solidFill>
              </a:rPr>
              <a:t>　</a:t>
            </a:r>
            <a:r>
              <a:rPr lang="en-US" altLang="ja-JP" sz="2000" b="1" dirty="0">
                <a:solidFill>
                  <a:srgbClr val="FF0000"/>
                </a:solidFill>
              </a:rPr>
              <a:t>B2</a:t>
            </a:r>
            <a:r>
              <a:rPr lang="ja-JP" altLang="en-US" sz="2000" b="1" dirty="0">
                <a:solidFill>
                  <a:srgbClr val="FF0000"/>
                </a:solidFill>
              </a:rPr>
              <a:t>　</a:t>
            </a:r>
            <a:r>
              <a:rPr lang="en-US" altLang="ja-JP" sz="2000" b="1" dirty="0">
                <a:solidFill>
                  <a:srgbClr val="FF0000"/>
                </a:solidFill>
              </a:rPr>
              <a:t>D1</a:t>
            </a:r>
            <a:r>
              <a:rPr lang="ja-JP" altLang="en-US" sz="2000" b="1" dirty="0">
                <a:solidFill>
                  <a:srgbClr val="FF0000"/>
                </a:solidFill>
              </a:rPr>
              <a:t>　</a:t>
            </a:r>
            <a:r>
              <a:rPr lang="en-US" altLang="ja-JP" sz="2000" b="1" dirty="0">
                <a:solidFill>
                  <a:srgbClr val="FF0000"/>
                </a:solidFill>
              </a:rPr>
              <a:t>E1</a:t>
            </a:r>
            <a:r>
              <a:rPr lang="ja-JP" altLang="en-US" sz="2000" b="1" dirty="0">
                <a:solidFill>
                  <a:srgbClr val="FF0000"/>
                </a:solidFill>
              </a:rPr>
              <a:t>　</a:t>
            </a:r>
            <a:r>
              <a:rPr lang="en-US" altLang="ja-JP" sz="2000" b="1" dirty="0">
                <a:solidFill>
                  <a:srgbClr val="FF0000"/>
                </a:solidFill>
              </a:rPr>
              <a:t>E2</a:t>
            </a:r>
            <a:endParaRPr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FFA51A3-F074-43AB-9545-98B30868A35D}"/>
              </a:ext>
            </a:extLst>
          </p:cNvPr>
          <p:cNvSpPr txBox="1"/>
          <p:nvPr/>
        </p:nvSpPr>
        <p:spPr>
          <a:xfrm>
            <a:off x="3360288" y="1944418"/>
            <a:ext cx="2978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>
                <a:solidFill>
                  <a:srgbClr val="FF0000"/>
                </a:solidFill>
              </a:rPr>
              <a:t>A3</a:t>
            </a:r>
            <a:r>
              <a:rPr lang="ja-JP" altLang="en-US" sz="2000" b="1" dirty="0">
                <a:solidFill>
                  <a:srgbClr val="FF0000"/>
                </a:solidFill>
              </a:rPr>
              <a:t>　</a:t>
            </a:r>
            <a:r>
              <a:rPr lang="en-US" altLang="ja-JP" sz="2000" b="1" dirty="0">
                <a:solidFill>
                  <a:srgbClr val="FF0000"/>
                </a:solidFill>
              </a:rPr>
              <a:t>C1</a:t>
            </a:r>
            <a:endParaRPr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1B2A1DE-B80C-4F06-A1B1-60F288C980EE}"/>
              </a:ext>
            </a:extLst>
          </p:cNvPr>
          <p:cNvSpPr txBox="1"/>
          <p:nvPr/>
        </p:nvSpPr>
        <p:spPr>
          <a:xfrm>
            <a:off x="2740477" y="2621899"/>
            <a:ext cx="2978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>
                <a:solidFill>
                  <a:srgbClr val="FF0000"/>
                </a:solidFill>
              </a:rPr>
              <a:t>C2</a:t>
            </a:r>
            <a:endParaRPr lang="ja-JP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8DA87B5-163B-41AA-8638-6362236A9887}"/>
              </a:ext>
            </a:extLst>
          </p:cNvPr>
          <p:cNvCxnSpPr>
            <a:cxnSpLocks/>
          </p:cNvCxnSpPr>
          <p:nvPr/>
        </p:nvCxnSpPr>
        <p:spPr>
          <a:xfrm>
            <a:off x="8469416" y="3181175"/>
            <a:ext cx="5857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96A39178-3CEB-43CD-A904-1FDEE6A07C8C}"/>
              </a:ext>
            </a:extLst>
          </p:cNvPr>
          <p:cNvCxnSpPr>
            <a:cxnSpLocks/>
          </p:cNvCxnSpPr>
          <p:nvPr/>
        </p:nvCxnSpPr>
        <p:spPr>
          <a:xfrm>
            <a:off x="7347550" y="4004758"/>
            <a:ext cx="2989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996D10AE-1FF1-4D77-8381-C10A7C970CE9}"/>
              </a:ext>
            </a:extLst>
          </p:cNvPr>
          <p:cNvCxnSpPr>
            <a:cxnSpLocks/>
          </p:cNvCxnSpPr>
          <p:nvPr/>
        </p:nvCxnSpPr>
        <p:spPr>
          <a:xfrm>
            <a:off x="7233851" y="4320648"/>
            <a:ext cx="2989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EB6DC81A-1503-48ED-9E6C-146EE6B7EEFF}"/>
              </a:ext>
            </a:extLst>
          </p:cNvPr>
          <p:cNvCxnSpPr>
            <a:cxnSpLocks/>
          </p:cNvCxnSpPr>
          <p:nvPr/>
        </p:nvCxnSpPr>
        <p:spPr>
          <a:xfrm>
            <a:off x="10399434" y="5621175"/>
            <a:ext cx="5857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DEBBF08B-89A1-44C2-81B9-D59445230C80}"/>
              </a:ext>
            </a:extLst>
          </p:cNvPr>
          <p:cNvCxnSpPr>
            <a:cxnSpLocks/>
          </p:cNvCxnSpPr>
          <p:nvPr/>
        </p:nvCxnSpPr>
        <p:spPr>
          <a:xfrm>
            <a:off x="9834636" y="5981106"/>
            <a:ext cx="4076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FAE38B7-D9FF-4A99-89EA-17F8DE053E9A}"/>
              </a:ext>
            </a:extLst>
          </p:cNvPr>
          <p:cNvCxnSpPr>
            <a:cxnSpLocks/>
          </p:cNvCxnSpPr>
          <p:nvPr/>
        </p:nvCxnSpPr>
        <p:spPr>
          <a:xfrm>
            <a:off x="9646519" y="6289884"/>
            <a:ext cx="9568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73BB11F4-4A1C-492B-B81B-1161EFA4DF57}"/>
              </a:ext>
            </a:extLst>
          </p:cNvPr>
          <p:cNvCxnSpPr>
            <a:cxnSpLocks/>
          </p:cNvCxnSpPr>
          <p:nvPr/>
        </p:nvCxnSpPr>
        <p:spPr>
          <a:xfrm>
            <a:off x="9958973" y="2839884"/>
            <a:ext cx="5857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84C6ABB0-F0A5-4501-84F3-9F5CC274A7CD}"/>
              </a:ext>
            </a:extLst>
          </p:cNvPr>
          <p:cNvCxnSpPr>
            <a:cxnSpLocks/>
          </p:cNvCxnSpPr>
          <p:nvPr/>
        </p:nvCxnSpPr>
        <p:spPr>
          <a:xfrm>
            <a:off x="7646504" y="3625122"/>
            <a:ext cx="3180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1674AA2-D3C8-4D61-A273-392BF0AC2B6E}"/>
              </a:ext>
            </a:extLst>
          </p:cNvPr>
          <p:cNvCxnSpPr>
            <a:cxnSpLocks/>
          </p:cNvCxnSpPr>
          <p:nvPr/>
        </p:nvCxnSpPr>
        <p:spPr>
          <a:xfrm>
            <a:off x="10687650" y="4735793"/>
            <a:ext cx="3928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45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AC0146B-3CA8-448F-BE28-081C599A39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6934201" cy="97624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93599C7-6B8A-40D3-994B-EC07C0B5F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4669" y="546223"/>
            <a:ext cx="6370988" cy="631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4662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B031B3B-1140-41E5-8761-DB68476B67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7985" y="658905"/>
            <a:ext cx="9756029" cy="5540189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85F82BD-35E8-4D43-875A-76B60693B6BB}"/>
              </a:ext>
            </a:extLst>
          </p:cNvPr>
          <p:cNvSpPr/>
          <p:nvPr/>
        </p:nvSpPr>
        <p:spPr>
          <a:xfrm>
            <a:off x="1262809" y="4312024"/>
            <a:ext cx="9605216" cy="8337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3255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128</Words>
  <Application>Microsoft Office PowerPoint</Application>
  <PresentationFormat>ワイド画面</PresentationFormat>
  <Paragraphs>63</Paragraphs>
  <Slides>104</Slides>
  <Notes>1</Notes>
  <HiddenSlides>0</HiddenSlides>
  <MMClips>65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104</vt:i4>
      </vt:variant>
    </vt:vector>
  </HeadingPairs>
  <TitlesOfParts>
    <vt:vector size="111" baseType="lpstr">
      <vt:lpstr>游ゴシック</vt:lpstr>
      <vt:lpstr>游ゴシック Light</vt:lpstr>
      <vt:lpstr>Arial</vt:lpstr>
      <vt:lpstr>Calibri</vt:lpstr>
      <vt:lpstr>Roboto</vt:lpstr>
      <vt:lpstr>Office テーマ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Takehara Kazuyo</dc:creator>
  <cp:lastModifiedBy>Takehara Kazuyo</cp:lastModifiedBy>
  <cp:revision>13</cp:revision>
  <dcterms:created xsi:type="dcterms:W3CDTF">2021-07-22T03:35:46Z</dcterms:created>
  <dcterms:modified xsi:type="dcterms:W3CDTF">2023-04-26T09:36:41Z</dcterms:modified>
</cp:coreProperties>
</file>