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36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61" r:id="rId10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8" roundtripDataSignature="AMtx7mjUVTrWVimRMDKpp7L3nILgcB3b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64F535-FC7C-4390-AE05-D72D56F6ABF8}" v="11" dt="2023-04-26T08:32:46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microsoft.com/office/2016/11/relationships/changesInfo" Target="changesInfos/changesInfo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customschemas.google.com/relationships/presentationmetadata" Target="meta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14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FC0EA93-3617-4C5D-90D1-33869F7F290C}"/>
    <pc:docChg chg="custSel addSld delSld modSld">
      <pc:chgData name="Takehara Kazuyo" userId="6c1305eccc517997" providerId="LiveId" clId="{6FC0EA93-3617-4C5D-90D1-33869F7F290C}" dt="2022-04-01T03:08:45.043" v="87" actId="2696"/>
      <pc:docMkLst>
        <pc:docMk/>
      </pc:docMkLst>
      <pc:sldChg chg="delSp del mod delAnim">
        <pc:chgData name="Takehara Kazuyo" userId="6c1305eccc517997" providerId="LiveId" clId="{6FC0EA93-3617-4C5D-90D1-33869F7F290C}" dt="2022-03-09T07:49:12.507" v="6" actId="2696"/>
        <pc:sldMkLst>
          <pc:docMk/>
          <pc:sldMk cId="0" sldId="271"/>
        </pc:sldMkLst>
        <pc:picChg chg="del">
          <ac:chgData name="Takehara Kazuyo" userId="6c1305eccc517997" providerId="LiveId" clId="{6FC0EA93-3617-4C5D-90D1-33869F7F290C}" dt="2022-03-09T07:49:00.366" v="2" actId="478"/>
          <ac:picMkLst>
            <pc:docMk/>
            <pc:sldMk cId="0" sldId="271"/>
            <ac:picMk id="2" creationId="{10CCE8FC-73A9-4B18-8EC4-B40B66249579}"/>
          </ac:picMkLst>
        </pc:picChg>
        <pc:picChg chg="del">
          <ac:chgData name="Takehara Kazuyo" userId="6c1305eccc517997" providerId="LiveId" clId="{6FC0EA93-3617-4C5D-90D1-33869F7F290C}" dt="2022-03-09T07:49:00.366" v="2" actId="478"/>
          <ac:picMkLst>
            <pc:docMk/>
            <pc:sldMk cId="0" sldId="271"/>
            <ac:picMk id="3" creationId="{3B711139-5BAB-4421-B1EA-42134F3B05A1}"/>
          </ac:picMkLst>
        </pc:picChg>
        <pc:picChg chg="del">
          <ac:chgData name="Takehara Kazuyo" userId="6c1305eccc517997" providerId="LiveId" clId="{6FC0EA93-3617-4C5D-90D1-33869F7F290C}" dt="2022-03-09T07:49:00.366" v="2" actId="478"/>
          <ac:picMkLst>
            <pc:docMk/>
            <pc:sldMk cId="0" sldId="271"/>
            <ac:picMk id="4" creationId="{EE515BBF-665F-43AC-BF7E-27B0774AAAFE}"/>
          </ac:picMkLst>
        </pc:picChg>
        <pc:picChg chg="del">
          <ac:chgData name="Takehara Kazuyo" userId="6c1305eccc517997" providerId="LiveId" clId="{6FC0EA93-3617-4C5D-90D1-33869F7F290C}" dt="2022-03-09T07:49:02.699" v="3" actId="21"/>
          <ac:picMkLst>
            <pc:docMk/>
            <pc:sldMk cId="0" sldId="271"/>
            <ac:picMk id="225" creationId="{00000000-0000-0000-0000-000000000000}"/>
          </ac:picMkLst>
        </pc:picChg>
      </pc:sldChg>
      <pc:sldChg chg="addSp delSp modSp mod delAnim">
        <pc:chgData name="Takehara Kazuyo" userId="6c1305eccc517997" providerId="LiveId" clId="{6FC0EA93-3617-4C5D-90D1-33869F7F290C}" dt="2022-03-09T07:53:12.524" v="21" actId="1076"/>
        <pc:sldMkLst>
          <pc:docMk/>
          <pc:sldMk cId="0" sldId="272"/>
        </pc:sldMkLst>
        <pc:picChg chg="del">
          <ac:chgData name="Takehara Kazuyo" userId="6c1305eccc517997" providerId="LiveId" clId="{6FC0EA93-3617-4C5D-90D1-33869F7F290C}" dt="2022-03-09T07:53:10.397" v="20" actId="478"/>
          <ac:picMkLst>
            <pc:docMk/>
            <pc:sldMk cId="0" sldId="272"/>
            <ac:picMk id="2" creationId="{24A3C988-C73E-49A7-A7C0-E1E2CFE141AC}"/>
          </ac:picMkLst>
        </pc:picChg>
        <pc:picChg chg="add mod">
          <ac:chgData name="Takehara Kazuyo" userId="6c1305eccc517997" providerId="LiveId" clId="{6FC0EA93-3617-4C5D-90D1-33869F7F290C}" dt="2022-03-09T07:53:12.524" v="21" actId="1076"/>
          <ac:picMkLst>
            <pc:docMk/>
            <pc:sldMk cId="0" sldId="272"/>
            <ac:picMk id="4" creationId="{336C6C64-A335-45F9-9F2A-16353B541F26}"/>
          </ac:picMkLst>
        </pc:picChg>
        <pc:picChg chg="del mod">
          <ac:chgData name="Takehara Kazuyo" userId="6c1305eccc517997" providerId="LiveId" clId="{6FC0EA93-3617-4C5D-90D1-33869F7F290C}" dt="2022-03-09T07:53:10.397" v="20" actId="478"/>
          <ac:picMkLst>
            <pc:docMk/>
            <pc:sldMk cId="0" sldId="272"/>
            <ac:picMk id="230" creationId="{00000000-0000-0000-0000-000000000000}"/>
          </ac:picMkLst>
        </pc:picChg>
      </pc:sldChg>
      <pc:sldChg chg="modSp mod">
        <pc:chgData name="Takehara Kazuyo" userId="6c1305eccc517997" providerId="LiveId" clId="{6FC0EA93-3617-4C5D-90D1-33869F7F290C}" dt="2022-03-09T07:48:48.151" v="1" actId="14100"/>
        <pc:sldMkLst>
          <pc:docMk/>
          <pc:sldMk cId="0" sldId="275"/>
        </pc:sldMkLst>
        <pc:spChg chg="mod">
          <ac:chgData name="Takehara Kazuyo" userId="6c1305eccc517997" providerId="LiveId" clId="{6FC0EA93-3617-4C5D-90D1-33869F7F290C}" dt="2022-03-09T07:48:48.151" v="1" actId="14100"/>
          <ac:spMkLst>
            <pc:docMk/>
            <pc:sldMk cId="0" sldId="275"/>
            <ac:spMk id="249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7:49:28.398" v="8" actId="1076"/>
        <pc:sldMkLst>
          <pc:docMk/>
          <pc:sldMk cId="0" sldId="277"/>
        </pc:sldMkLst>
        <pc:picChg chg="mod">
          <ac:chgData name="Takehara Kazuyo" userId="6c1305eccc517997" providerId="LiveId" clId="{6FC0EA93-3617-4C5D-90D1-33869F7F290C}" dt="2022-03-09T07:49:28.398" v="8" actId="1076"/>
          <ac:picMkLst>
            <pc:docMk/>
            <pc:sldMk cId="0" sldId="277"/>
            <ac:picMk id="2" creationId="{BEDAA978-3DC6-44ED-ADD4-9E83D1343893}"/>
          </ac:picMkLst>
        </pc:picChg>
      </pc:sldChg>
      <pc:sldChg chg="modSp mod">
        <pc:chgData name="Takehara Kazuyo" userId="6c1305eccc517997" providerId="LiveId" clId="{6FC0EA93-3617-4C5D-90D1-33869F7F290C}" dt="2022-03-15T10:11:34.932" v="65" actId="404"/>
        <pc:sldMkLst>
          <pc:docMk/>
          <pc:sldMk cId="0" sldId="278"/>
        </pc:sldMkLst>
        <pc:spChg chg="mod">
          <ac:chgData name="Takehara Kazuyo" userId="6c1305eccc517997" providerId="LiveId" clId="{6FC0EA93-3617-4C5D-90D1-33869F7F290C}" dt="2022-03-15T10:11:34.932" v="65" actId="404"/>
          <ac:spMkLst>
            <pc:docMk/>
            <pc:sldMk cId="0" sldId="278"/>
            <ac:spMk id="274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1:34.932" v="65" actId="404"/>
          <ac:spMkLst>
            <pc:docMk/>
            <pc:sldMk cId="0" sldId="278"/>
            <ac:spMk id="275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1:34.932" v="65" actId="404"/>
          <ac:spMkLst>
            <pc:docMk/>
            <pc:sldMk cId="0" sldId="278"/>
            <ac:spMk id="276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1:34.932" v="65" actId="404"/>
          <ac:spMkLst>
            <pc:docMk/>
            <pc:sldMk cId="0" sldId="278"/>
            <ac:spMk id="277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15T10:11:47.744" v="70" actId="403"/>
        <pc:sldMkLst>
          <pc:docMk/>
          <pc:sldMk cId="0" sldId="279"/>
        </pc:sldMkLst>
        <pc:spChg chg="mod">
          <ac:chgData name="Takehara Kazuyo" userId="6c1305eccc517997" providerId="LiveId" clId="{6FC0EA93-3617-4C5D-90D1-33869F7F290C}" dt="2022-03-15T10:11:47.744" v="70" actId="403"/>
          <ac:spMkLst>
            <pc:docMk/>
            <pc:sldMk cId="0" sldId="279"/>
            <ac:spMk id="285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1:47.744" v="70" actId="403"/>
          <ac:spMkLst>
            <pc:docMk/>
            <pc:sldMk cId="0" sldId="279"/>
            <ac:spMk id="286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1:47.744" v="70" actId="403"/>
          <ac:spMkLst>
            <pc:docMk/>
            <pc:sldMk cId="0" sldId="279"/>
            <ac:spMk id="287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7:49:59.139" v="13" actId="1076"/>
        <pc:sldMkLst>
          <pc:docMk/>
          <pc:sldMk cId="0" sldId="280"/>
        </pc:sldMkLst>
        <pc:picChg chg="mod">
          <ac:chgData name="Takehara Kazuyo" userId="6c1305eccc517997" providerId="LiveId" clId="{6FC0EA93-3617-4C5D-90D1-33869F7F290C}" dt="2022-03-09T07:49:59.139" v="13" actId="1076"/>
          <ac:picMkLst>
            <pc:docMk/>
            <pc:sldMk cId="0" sldId="280"/>
            <ac:picMk id="2" creationId="{1CF7BD78-26B9-4BF9-A1BA-9FCA67749BB7}"/>
          </ac:picMkLst>
        </pc:picChg>
      </pc:sldChg>
      <pc:sldChg chg="modSp mod">
        <pc:chgData name="Takehara Kazuyo" userId="6c1305eccc517997" providerId="LiveId" clId="{6FC0EA93-3617-4C5D-90D1-33869F7F290C}" dt="2022-03-09T07:50:04.456" v="14" actId="1076"/>
        <pc:sldMkLst>
          <pc:docMk/>
          <pc:sldMk cId="0" sldId="281"/>
        </pc:sldMkLst>
        <pc:picChg chg="mod">
          <ac:chgData name="Takehara Kazuyo" userId="6c1305eccc517997" providerId="LiveId" clId="{6FC0EA93-3617-4C5D-90D1-33869F7F290C}" dt="2022-03-09T07:50:04.456" v="14" actId="1076"/>
          <ac:picMkLst>
            <pc:docMk/>
            <pc:sldMk cId="0" sldId="281"/>
            <ac:picMk id="2" creationId="{7384E8B1-3810-41E1-B22A-3A90B08F6296}"/>
          </ac:picMkLst>
        </pc:picChg>
      </pc:sldChg>
      <pc:sldChg chg="modSp mod">
        <pc:chgData name="Takehara Kazuyo" userId="6c1305eccc517997" providerId="LiveId" clId="{6FC0EA93-3617-4C5D-90D1-33869F7F290C}" dt="2022-03-09T07:50:12.382" v="15" actId="1076"/>
        <pc:sldMkLst>
          <pc:docMk/>
          <pc:sldMk cId="0" sldId="282"/>
        </pc:sldMkLst>
        <pc:picChg chg="mod">
          <ac:chgData name="Takehara Kazuyo" userId="6c1305eccc517997" providerId="LiveId" clId="{6FC0EA93-3617-4C5D-90D1-33869F7F290C}" dt="2022-03-09T07:50:12.382" v="15" actId="1076"/>
          <ac:picMkLst>
            <pc:docMk/>
            <pc:sldMk cId="0" sldId="282"/>
            <ac:picMk id="2" creationId="{E22D4361-8BAD-4359-8479-664C574C8172}"/>
          </ac:picMkLst>
        </pc:picChg>
      </pc:sldChg>
      <pc:sldChg chg="addSp delSp modSp mod delAnim modAnim">
        <pc:chgData name="Takehara Kazuyo" userId="6c1305eccc517997" providerId="LiveId" clId="{6FC0EA93-3617-4C5D-90D1-33869F7F290C}" dt="2022-03-09T07:51:45.067" v="18" actId="1076"/>
        <pc:sldMkLst>
          <pc:docMk/>
          <pc:sldMk cId="0" sldId="287"/>
        </pc:sldMkLst>
        <pc:picChg chg="del">
          <ac:chgData name="Takehara Kazuyo" userId="6c1305eccc517997" providerId="LiveId" clId="{6FC0EA93-3617-4C5D-90D1-33869F7F290C}" dt="2022-03-09T07:51:40.778" v="16" actId="478"/>
          <ac:picMkLst>
            <pc:docMk/>
            <pc:sldMk cId="0" sldId="287"/>
            <ac:picMk id="3" creationId="{DF1D60FA-6BC6-476C-8095-E75C9B040BCF}"/>
          </ac:picMkLst>
        </pc:picChg>
        <pc:picChg chg="add mod">
          <ac:chgData name="Takehara Kazuyo" userId="6c1305eccc517997" providerId="LiveId" clId="{6FC0EA93-3617-4C5D-90D1-33869F7F290C}" dt="2022-03-09T07:51:45.067" v="18" actId="1076"/>
          <ac:picMkLst>
            <pc:docMk/>
            <pc:sldMk cId="0" sldId="287"/>
            <ac:picMk id="10" creationId="{0CA6A3AB-5425-4DA2-BC91-57DF4CE6333E}"/>
          </ac:picMkLst>
        </pc:picChg>
      </pc:sldChg>
      <pc:sldChg chg="addSp delSp modSp mod delAnim modAnim">
        <pc:chgData name="Takehara Kazuyo" userId="6c1305eccc517997" providerId="LiveId" clId="{6FC0EA93-3617-4C5D-90D1-33869F7F290C}" dt="2022-03-09T07:53:54.261" v="25" actId="1076"/>
        <pc:sldMkLst>
          <pc:docMk/>
          <pc:sldMk cId="0" sldId="294"/>
        </pc:sldMkLst>
        <pc:picChg chg="del">
          <ac:chgData name="Takehara Kazuyo" userId="6c1305eccc517997" providerId="LiveId" clId="{6FC0EA93-3617-4C5D-90D1-33869F7F290C}" dt="2022-03-09T07:53:48.504" v="23" actId="478"/>
          <ac:picMkLst>
            <pc:docMk/>
            <pc:sldMk cId="0" sldId="294"/>
            <ac:picMk id="11" creationId="{7556BE30-10C0-4DA6-B8DA-02CDDFCA44E1}"/>
          </ac:picMkLst>
        </pc:picChg>
        <pc:picChg chg="add mod">
          <ac:chgData name="Takehara Kazuyo" userId="6c1305eccc517997" providerId="LiveId" clId="{6FC0EA93-3617-4C5D-90D1-33869F7F290C}" dt="2022-03-09T07:53:54.261" v="25" actId="1076"/>
          <ac:picMkLst>
            <pc:docMk/>
            <pc:sldMk cId="0" sldId="294"/>
            <ac:picMk id="13" creationId="{6A80D3C5-0044-4095-8264-6E59FE1D63B5}"/>
          </ac:picMkLst>
        </pc:picChg>
      </pc:sldChg>
      <pc:sldChg chg="modSp mod">
        <pc:chgData name="Takehara Kazuyo" userId="6c1305eccc517997" providerId="LiveId" clId="{6FC0EA93-3617-4C5D-90D1-33869F7F290C}" dt="2022-03-09T07:54:13.036" v="27" actId="14100"/>
        <pc:sldMkLst>
          <pc:docMk/>
          <pc:sldMk cId="0" sldId="296"/>
        </pc:sldMkLst>
        <pc:spChg chg="mod">
          <ac:chgData name="Takehara Kazuyo" userId="6c1305eccc517997" providerId="LiveId" clId="{6FC0EA93-3617-4C5D-90D1-33869F7F290C}" dt="2022-03-09T07:54:13.036" v="27" actId="14100"/>
          <ac:spMkLst>
            <pc:docMk/>
            <pc:sldMk cId="0" sldId="296"/>
            <ac:spMk id="498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7:56:26.271" v="29" actId="14100"/>
        <pc:sldMkLst>
          <pc:docMk/>
          <pc:sldMk cId="0" sldId="311"/>
        </pc:sldMkLst>
        <pc:spChg chg="mod">
          <ac:chgData name="Takehara Kazuyo" userId="6c1305eccc517997" providerId="LiveId" clId="{6FC0EA93-3617-4C5D-90D1-33869F7F290C}" dt="2022-03-09T07:56:26.271" v="29" actId="14100"/>
          <ac:spMkLst>
            <pc:docMk/>
            <pc:sldMk cId="0" sldId="311"/>
            <ac:spMk id="662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7:56:32.374" v="30" actId="1076"/>
        <pc:sldMkLst>
          <pc:docMk/>
          <pc:sldMk cId="0" sldId="313"/>
        </pc:sldMkLst>
        <pc:picChg chg="mod">
          <ac:chgData name="Takehara Kazuyo" userId="6c1305eccc517997" providerId="LiveId" clId="{6FC0EA93-3617-4C5D-90D1-33869F7F290C}" dt="2022-03-09T07:56:32.374" v="30" actId="1076"/>
          <ac:picMkLst>
            <pc:docMk/>
            <pc:sldMk cId="0" sldId="313"/>
            <ac:picMk id="2" creationId="{B11B6BD7-E71F-45C3-B7A5-74132376183C}"/>
          </ac:picMkLst>
        </pc:picChg>
      </pc:sldChg>
      <pc:sldChg chg="modSp mod">
        <pc:chgData name="Takehara Kazuyo" userId="6c1305eccc517997" providerId="LiveId" clId="{6FC0EA93-3617-4C5D-90D1-33869F7F290C}" dt="2022-03-15T10:12:07.640" v="74" actId="404"/>
        <pc:sldMkLst>
          <pc:docMk/>
          <pc:sldMk cId="0" sldId="314"/>
        </pc:sldMkLst>
        <pc:spChg chg="mod">
          <ac:chgData name="Takehara Kazuyo" userId="6c1305eccc517997" providerId="LiveId" clId="{6FC0EA93-3617-4C5D-90D1-33869F7F290C}" dt="2022-03-15T10:12:07.640" v="74" actId="404"/>
          <ac:spMkLst>
            <pc:docMk/>
            <pc:sldMk cId="0" sldId="314"/>
            <ac:spMk id="687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07.640" v="74" actId="404"/>
          <ac:spMkLst>
            <pc:docMk/>
            <pc:sldMk cId="0" sldId="314"/>
            <ac:spMk id="688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07.640" v="74" actId="404"/>
          <ac:spMkLst>
            <pc:docMk/>
            <pc:sldMk cId="0" sldId="314"/>
            <ac:spMk id="689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07.640" v="74" actId="404"/>
          <ac:spMkLst>
            <pc:docMk/>
            <pc:sldMk cId="0" sldId="314"/>
            <ac:spMk id="690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15T10:12:18.052" v="78" actId="404"/>
        <pc:sldMkLst>
          <pc:docMk/>
          <pc:sldMk cId="0" sldId="315"/>
        </pc:sldMkLst>
        <pc:spChg chg="mod">
          <ac:chgData name="Takehara Kazuyo" userId="6c1305eccc517997" providerId="LiveId" clId="{6FC0EA93-3617-4C5D-90D1-33869F7F290C}" dt="2022-03-15T10:12:18.052" v="78" actId="404"/>
          <ac:spMkLst>
            <pc:docMk/>
            <pc:sldMk cId="0" sldId="315"/>
            <ac:spMk id="698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18.052" v="78" actId="404"/>
          <ac:spMkLst>
            <pc:docMk/>
            <pc:sldMk cId="0" sldId="315"/>
            <ac:spMk id="699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18.052" v="78" actId="404"/>
          <ac:spMkLst>
            <pc:docMk/>
            <pc:sldMk cId="0" sldId="315"/>
            <ac:spMk id="700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7:56:54.266" v="35" actId="1076"/>
        <pc:sldMkLst>
          <pc:docMk/>
          <pc:sldMk cId="0" sldId="316"/>
        </pc:sldMkLst>
        <pc:picChg chg="mod">
          <ac:chgData name="Takehara Kazuyo" userId="6c1305eccc517997" providerId="LiveId" clId="{6FC0EA93-3617-4C5D-90D1-33869F7F290C}" dt="2022-03-09T07:56:54.266" v="35" actId="1076"/>
          <ac:picMkLst>
            <pc:docMk/>
            <pc:sldMk cId="0" sldId="316"/>
            <ac:picMk id="10" creationId="{9BFA0D2B-9DA5-4263-9C1E-2A6B5C57A8D2}"/>
          </ac:picMkLst>
        </pc:picChg>
      </pc:sldChg>
      <pc:sldChg chg="modSp mod">
        <pc:chgData name="Takehara Kazuyo" userId="6c1305eccc517997" providerId="LiveId" clId="{6FC0EA93-3617-4C5D-90D1-33869F7F290C}" dt="2022-03-09T07:56:57.995" v="36" actId="1076"/>
        <pc:sldMkLst>
          <pc:docMk/>
          <pc:sldMk cId="0" sldId="317"/>
        </pc:sldMkLst>
        <pc:picChg chg="mod">
          <ac:chgData name="Takehara Kazuyo" userId="6c1305eccc517997" providerId="LiveId" clId="{6FC0EA93-3617-4C5D-90D1-33869F7F290C}" dt="2022-03-09T07:56:57.995" v="36" actId="1076"/>
          <ac:picMkLst>
            <pc:docMk/>
            <pc:sldMk cId="0" sldId="317"/>
            <ac:picMk id="2" creationId="{7F4C4D4E-C5DD-4167-8319-DC4B17B0C7B7}"/>
          </ac:picMkLst>
        </pc:picChg>
      </pc:sldChg>
      <pc:sldChg chg="modSp mod">
        <pc:chgData name="Takehara Kazuyo" userId="6c1305eccc517997" providerId="LiveId" clId="{6FC0EA93-3617-4C5D-90D1-33869F7F290C}" dt="2022-03-09T07:57:03.697" v="37" actId="1076"/>
        <pc:sldMkLst>
          <pc:docMk/>
          <pc:sldMk cId="0" sldId="318"/>
        </pc:sldMkLst>
        <pc:picChg chg="mod">
          <ac:chgData name="Takehara Kazuyo" userId="6c1305eccc517997" providerId="LiveId" clId="{6FC0EA93-3617-4C5D-90D1-33869F7F290C}" dt="2022-03-09T07:57:03.697" v="37" actId="1076"/>
          <ac:picMkLst>
            <pc:docMk/>
            <pc:sldMk cId="0" sldId="318"/>
            <ac:picMk id="2" creationId="{067DB79D-18CA-4C81-B123-D98DAD0483C0}"/>
          </ac:picMkLst>
        </pc:picChg>
      </pc:sldChg>
      <pc:sldChg chg="modSp mod">
        <pc:chgData name="Takehara Kazuyo" userId="6c1305eccc517997" providerId="LiveId" clId="{6FC0EA93-3617-4C5D-90D1-33869F7F290C}" dt="2022-03-09T07:57:17.546" v="38" actId="1076"/>
        <pc:sldMkLst>
          <pc:docMk/>
          <pc:sldMk cId="0" sldId="319"/>
        </pc:sldMkLst>
        <pc:picChg chg="mod">
          <ac:chgData name="Takehara Kazuyo" userId="6c1305eccc517997" providerId="LiveId" clId="{6FC0EA93-3617-4C5D-90D1-33869F7F290C}" dt="2022-03-09T07:57:17.546" v="38" actId="1076"/>
          <ac:picMkLst>
            <pc:docMk/>
            <pc:sldMk cId="0" sldId="319"/>
            <ac:picMk id="2" creationId="{79B8E48A-8BB0-43CA-8BAA-D5E86365F717}"/>
          </ac:picMkLst>
        </pc:picChg>
      </pc:sldChg>
      <pc:sldChg chg="modSp mod">
        <pc:chgData name="Takehara Kazuyo" userId="6c1305eccc517997" providerId="LiveId" clId="{6FC0EA93-3617-4C5D-90D1-33869F7F290C}" dt="2022-03-15T10:12:39.473" v="82" actId="404"/>
        <pc:sldMkLst>
          <pc:docMk/>
          <pc:sldMk cId="0" sldId="320"/>
        </pc:sldMkLst>
        <pc:spChg chg="mod">
          <ac:chgData name="Takehara Kazuyo" userId="6c1305eccc517997" providerId="LiveId" clId="{6FC0EA93-3617-4C5D-90D1-33869F7F290C}" dt="2022-03-15T10:12:39.473" v="82" actId="404"/>
          <ac:spMkLst>
            <pc:docMk/>
            <pc:sldMk cId="0" sldId="320"/>
            <ac:spMk id="765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39.473" v="82" actId="404"/>
          <ac:spMkLst>
            <pc:docMk/>
            <pc:sldMk cId="0" sldId="320"/>
            <ac:spMk id="766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39.473" v="82" actId="404"/>
          <ac:spMkLst>
            <pc:docMk/>
            <pc:sldMk cId="0" sldId="320"/>
            <ac:spMk id="767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39.473" v="82" actId="404"/>
          <ac:spMkLst>
            <pc:docMk/>
            <pc:sldMk cId="0" sldId="320"/>
            <ac:spMk id="768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15T10:12:53.015" v="86" actId="404"/>
        <pc:sldMkLst>
          <pc:docMk/>
          <pc:sldMk cId="0" sldId="321"/>
        </pc:sldMkLst>
        <pc:spChg chg="mod">
          <ac:chgData name="Takehara Kazuyo" userId="6c1305eccc517997" providerId="LiveId" clId="{6FC0EA93-3617-4C5D-90D1-33869F7F290C}" dt="2022-03-15T10:12:53.015" v="86" actId="404"/>
          <ac:spMkLst>
            <pc:docMk/>
            <pc:sldMk cId="0" sldId="321"/>
            <ac:spMk id="776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53.015" v="86" actId="404"/>
          <ac:spMkLst>
            <pc:docMk/>
            <pc:sldMk cId="0" sldId="321"/>
            <ac:spMk id="777" creationId="{00000000-0000-0000-0000-000000000000}"/>
          </ac:spMkLst>
        </pc:spChg>
        <pc:spChg chg="mod">
          <ac:chgData name="Takehara Kazuyo" userId="6c1305eccc517997" providerId="LiveId" clId="{6FC0EA93-3617-4C5D-90D1-33869F7F290C}" dt="2022-03-15T10:12:53.015" v="86" actId="404"/>
          <ac:spMkLst>
            <pc:docMk/>
            <pc:sldMk cId="0" sldId="321"/>
            <ac:spMk id="778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7:57:39.723" v="43" actId="1076"/>
        <pc:sldMkLst>
          <pc:docMk/>
          <pc:sldMk cId="0" sldId="322"/>
        </pc:sldMkLst>
        <pc:picChg chg="mod">
          <ac:chgData name="Takehara Kazuyo" userId="6c1305eccc517997" providerId="LiveId" clId="{6FC0EA93-3617-4C5D-90D1-33869F7F290C}" dt="2022-03-09T07:57:39.723" v="43" actId="1076"/>
          <ac:picMkLst>
            <pc:docMk/>
            <pc:sldMk cId="0" sldId="322"/>
            <ac:picMk id="10" creationId="{2ECD438E-16A8-4858-B543-D87FBB1AC1E0}"/>
          </ac:picMkLst>
        </pc:picChg>
      </pc:sldChg>
      <pc:sldChg chg="modSp mod">
        <pc:chgData name="Takehara Kazuyo" userId="6c1305eccc517997" providerId="LiveId" clId="{6FC0EA93-3617-4C5D-90D1-33869F7F290C}" dt="2022-03-09T07:57:43.312" v="44" actId="1076"/>
        <pc:sldMkLst>
          <pc:docMk/>
          <pc:sldMk cId="0" sldId="323"/>
        </pc:sldMkLst>
        <pc:picChg chg="mod">
          <ac:chgData name="Takehara Kazuyo" userId="6c1305eccc517997" providerId="LiveId" clId="{6FC0EA93-3617-4C5D-90D1-33869F7F290C}" dt="2022-03-09T07:57:43.312" v="44" actId="1076"/>
          <ac:picMkLst>
            <pc:docMk/>
            <pc:sldMk cId="0" sldId="323"/>
            <ac:picMk id="2" creationId="{E9D8A984-FA77-46E3-9C59-07DB86BD6F1E}"/>
          </ac:picMkLst>
        </pc:picChg>
      </pc:sldChg>
      <pc:sldChg chg="modSp mod">
        <pc:chgData name="Takehara Kazuyo" userId="6c1305eccc517997" providerId="LiveId" clId="{6FC0EA93-3617-4C5D-90D1-33869F7F290C}" dt="2022-03-09T07:57:49.032" v="45" actId="1076"/>
        <pc:sldMkLst>
          <pc:docMk/>
          <pc:sldMk cId="0" sldId="324"/>
        </pc:sldMkLst>
        <pc:picChg chg="mod">
          <ac:chgData name="Takehara Kazuyo" userId="6c1305eccc517997" providerId="LiveId" clId="{6FC0EA93-3617-4C5D-90D1-33869F7F290C}" dt="2022-03-09T07:57:49.032" v="45" actId="1076"/>
          <ac:picMkLst>
            <pc:docMk/>
            <pc:sldMk cId="0" sldId="324"/>
            <ac:picMk id="20" creationId="{398A9C97-C47F-4A6E-9C00-8F6276A1B1F4}"/>
          </ac:picMkLst>
        </pc:picChg>
      </pc:sldChg>
      <pc:sldChg chg="modSp mod">
        <pc:chgData name="Takehara Kazuyo" userId="6c1305eccc517997" providerId="LiveId" clId="{6FC0EA93-3617-4C5D-90D1-33869F7F290C}" dt="2022-03-09T07:59:20.948" v="47" actId="1076"/>
        <pc:sldMkLst>
          <pc:docMk/>
          <pc:sldMk cId="0" sldId="337"/>
        </pc:sldMkLst>
        <pc:picChg chg="mod">
          <ac:chgData name="Takehara Kazuyo" userId="6c1305eccc517997" providerId="LiveId" clId="{6FC0EA93-3617-4C5D-90D1-33869F7F290C}" dt="2022-03-09T07:59:20.948" v="47" actId="1076"/>
          <ac:picMkLst>
            <pc:docMk/>
            <pc:sldMk cId="0" sldId="337"/>
            <ac:picMk id="2" creationId="{34C7B570-8D4A-4A88-8EB6-3E6599BB8A86}"/>
          </ac:picMkLst>
        </pc:picChg>
      </pc:sldChg>
      <pc:sldChg chg="modSp mod">
        <pc:chgData name="Takehara Kazuyo" userId="6c1305eccc517997" providerId="LiveId" clId="{6FC0EA93-3617-4C5D-90D1-33869F7F290C}" dt="2022-03-09T07:59:30.346" v="48" actId="1076"/>
        <pc:sldMkLst>
          <pc:docMk/>
          <pc:sldMk cId="0" sldId="338"/>
        </pc:sldMkLst>
        <pc:picChg chg="mod">
          <ac:chgData name="Takehara Kazuyo" userId="6c1305eccc517997" providerId="LiveId" clId="{6FC0EA93-3617-4C5D-90D1-33869F7F290C}" dt="2022-03-09T07:59:30.346" v="48" actId="1076"/>
          <ac:picMkLst>
            <pc:docMk/>
            <pc:sldMk cId="0" sldId="338"/>
            <ac:picMk id="13" creationId="{52DA5E0C-9D28-4DC2-8BC8-D2AB97510882}"/>
          </ac:picMkLst>
        </pc:picChg>
      </pc:sldChg>
      <pc:sldChg chg="del">
        <pc:chgData name="Takehara Kazuyo" userId="6c1305eccc517997" providerId="LiveId" clId="{6FC0EA93-3617-4C5D-90D1-33869F7F290C}" dt="2022-03-09T07:59:39.851" v="49" actId="2696"/>
        <pc:sldMkLst>
          <pc:docMk/>
          <pc:sldMk cId="0" sldId="339"/>
        </pc:sldMkLst>
      </pc:sldChg>
      <pc:sldChg chg="modSp mod">
        <pc:chgData name="Takehara Kazuyo" userId="6c1305eccc517997" providerId="LiveId" clId="{6FC0EA93-3617-4C5D-90D1-33869F7F290C}" dt="2022-03-09T07:59:50.395" v="51" actId="14100"/>
        <pc:sldMkLst>
          <pc:docMk/>
          <pc:sldMk cId="0" sldId="342"/>
        </pc:sldMkLst>
        <pc:spChg chg="mod">
          <ac:chgData name="Takehara Kazuyo" userId="6c1305eccc517997" providerId="LiveId" clId="{6FC0EA93-3617-4C5D-90D1-33869F7F290C}" dt="2022-03-09T07:59:50.395" v="51" actId="14100"/>
          <ac:spMkLst>
            <pc:docMk/>
            <pc:sldMk cId="0" sldId="342"/>
            <ac:spMk id="1060" creationId="{00000000-0000-0000-0000-000000000000}"/>
          </ac:spMkLst>
        </pc:spChg>
      </pc:sldChg>
      <pc:sldChg chg="modSp mod">
        <pc:chgData name="Takehara Kazuyo" userId="6c1305eccc517997" providerId="LiveId" clId="{6FC0EA93-3617-4C5D-90D1-33869F7F290C}" dt="2022-03-09T08:00:56.802" v="53" actId="14100"/>
        <pc:sldMkLst>
          <pc:docMk/>
          <pc:sldMk cId="0" sldId="357"/>
        </pc:sldMkLst>
        <pc:spChg chg="mod">
          <ac:chgData name="Takehara Kazuyo" userId="6c1305eccc517997" providerId="LiveId" clId="{6FC0EA93-3617-4C5D-90D1-33869F7F290C}" dt="2022-03-09T08:00:56.802" v="53" actId="14100"/>
          <ac:spMkLst>
            <pc:docMk/>
            <pc:sldMk cId="0" sldId="357"/>
            <ac:spMk id="1199" creationId="{00000000-0000-0000-0000-000000000000}"/>
          </ac:spMkLst>
        </pc:spChg>
      </pc:sldChg>
      <pc:sldChg chg="del">
        <pc:chgData name="Takehara Kazuyo" userId="6c1305eccc517997" providerId="LiveId" clId="{6FC0EA93-3617-4C5D-90D1-33869F7F290C}" dt="2022-04-01T03:08:45.043" v="87" actId="2696"/>
        <pc:sldMkLst>
          <pc:docMk/>
          <pc:sldMk cId="0" sldId="358"/>
        </pc:sldMkLst>
      </pc:sldChg>
      <pc:sldChg chg="del">
        <pc:chgData name="Takehara Kazuyo" userId="6c1305eccc517997" providerId="LiveId" clId="{6FC0EA93-3617-4C5D-90D1-33869F7F290C}" dt="2022-03-09T07:58:13.460" v="46" actId="2696"/>
        <pc:sldMkLst>
          <pc:docMk/>
          <pc:sldMk cId="606515582" sldId="359"/>
        </pc:sldMkLst>
      </pc:sldChg>
      <pc:sldChg chg="delSp add mod">
        <pc:chgData name="Takehara Kazuyo" userId="6c1305eccc517997" providerId="LiveId" clId="{6FC0EA93-3617-4C5D-90D1-33869F7F290C}" dt="2022-03-09T07:53:18.222" v="22" actId="478"/>
        <pc:sldMkLst>
          <pc:docMk/>
          <pc:sldMk cId="813874286" sldId="360"/>
        </pc:sldMkLst>
        <pc:picChg chg="del">
          <ac:chgData name="Takehara Kazuyo" userId="6c1305eccc517997" providerId="LiveId" clId="{6FC0EA93-3617-4C5D-90D1-33869F7F290C}" dt="2022-03-09T07:53:18.222" v="22" actId="478"/>
          <ac:picMkLst>
            <pc:docMk/>
            <pc:sldMk cId="813874286" sldId="360"/>
            <ac:picMk id="4" creationId="{336C6C64-A335-45F9-9F2A-16353B541F26}"/>
          </ac:picMkLst>
        </pc:picChg>
      </pc:sldChg>
    </pc:docChg>
  </pc:docChgLst>
  <pc:docChgLst>
    <pc:chgData name="Takehara Kazuyo" userId="6c1305eccc517997" providerId="LiveId" clId="{3864F535-FC7C-4390-AE05-D72D56F6ABF8}"/>
    <pc:docChg chg="custSel modSld">
      <pc:chgData name="Takehara Kazuyo" userId="6c1305eccc517997" providerId="LiveId" clId="{3864F535-FC7C-4390-AE05-D72D56F6ABF8}" dt="2023-04-26T08:32:51.508" v="59" actId="1037"/>
      <pc:docMkLst>
        <pc:docMk/>
      </pc:docMkLst>
      <pc:sldChg chg="modSp mod">
        <pc:chgData name="Takehara Kazuyo" userId="6c1305eccc517997" providerId="LiveId" clId="{3864F535-FC7C-4390-AE05-D72D56F6ABF8}" dt="2023-04-26T08:16:54.898" v="1" actId="1076"/>
        <pc:sldMkLst>
          <pc:docMk/>
          <pc:sldMk cId="0" sldId="258"/>
        </pc:sldMkLst>
        <pc:picChg chg="mod">
          <ac:chgData name="Takehara Kazuyo" userId="6c1305eccc517997" providerId="LiveId" clId="{3864F535-FC7C-4390-AE05-D72D56F6ABF8}" dt="2023-04-26T08:16:52.519" v="0" actId="1076"/>
          <ac:picMkLst>
            <pc:docMk/>
            <pc:sldMk cId="0" sldId="258"/>
            <ac:picMk id="3" creationId="{1E731456-2702-41FC-93CA-F8EE02D4EEB3}"/>
          </ac:picMkLst>
        </pc:picChg>
        <pc:picChg chg="mod">
          <ac:chgData name="Takehara Kazuyo" userId="6c1305eccc517997" providerId="LiveId" clId="{3864F535-FC7C-4390-AE05-D72D56F6ABF8}" dt="2023-04-26T08:16:54.898" v="1" actId="1076"/>
          <ac:picMkLst>
            <pc:docMk/>
            <pc:sldMk cId="0" sldId="258"/>
            <ac:picMk id="5" creationId="{7FB107C7-4EC8-4BCA-9BC7-6625E7894009}"/>
          </ac:picMkLst>
        </pc:picChg>
      </pc:sldChg>
      <pc:sldChg chg="modSp mod">
        <pc:chgData name="Takehara Kazuyo" userId="6c1305eccc517997" providerId="LiveId" clId="{3864F535-FC7C-4390-AE05-D72D56F6ABF8}" dt="2023-04-26T08:17:09.862" v="3" actId="1076"/>
        <pc:sldMkLst>
          <pc:docMk/>
          <pc:sldMk cId="0" sldId="259"/>
        </pc:sldMkLst>
        <pc:picChg chg="mod">
          <ac:chgData name="Takehara Kazuyo" userId="6c1305eccc517997" providerId="LiveId" clId="{3864F535-FC7C-4390-AE05-D72D56F6ABF8}" dt="2023-04-26T08:17:06.223" v="2" actId="1076"/>
          <ac:picMkLst>
            <pc:docMk/>
            <pc:sldMk cId="0" sldId="259"/>
            <ac:picMk id="23" creationId="{C89E2456-5D52-4F8C-A54E-0B3B29785031}"/>
          </ac:picMkLst>
        </pc:picChg>
        <pc:picChg chg="mod">
          <ac:chgData name="Takehara Kazuyo" userId="6c1305eccc517997" providerId="LiveId" clId="{3864F535-FC7C-4390-AE05-D72D56F6ABF8}" dt="2023-04-26T08:17:09.862" v="3" actId="1076"/>
          <ac:picMkLst>
            <pc:docMk/>
            <pc:sldMk cId="0" sldId="259"/>
            <ac:picMk id="25" creationId="{B5B8E74C-0632-43B5-9A5B-CF0154282A7D}"/>
          </ac:picMkLst>
        </pc:picChg>
      </pc:sldChg>
      <pc:sldChg chg="modSp mod">
        <pc:chgData name="Takehara Kazuyo" userId="6c1305eccc517997" providerId="LiveId" clId="{3864F535-FC7C-4390-AE05-D72D56F6ABF8}" dt="2023-04-26T08:17:30.157" v="5" actId="1076"/>
        <pc:sldMkLst>
          <pc:docMk/>
          <pc:sldMk cId="0" sldId="260"/>
        </pc:sldMkLst>
        <pc:picChg chg="mod">
          <ac:chgData name="Takehara Kazuyo" userId="6c1305eccc517997" providerId="LiveId" clId="{3864F535-FC7C-4390-AE05-D72D56F6ABF8}" dt="2023-04-26T08:17:27.978" v="4" actId="1076"/>
          <ac:picMkLst>
            <pc:docMk/>
            <pc:sldMk cId="0" sldId="260"/>
            <ac:picMk id="9" creationId="{78997A9C-3864-4FA5-8E4E-4721BD218363}"/>
          </ac:picMkLst>
        </pc:picChg>
        <pc:picChg chg="mod">
          <ac:chgData name="Takehara Kazuyo" userId="6c1305eccc517997" providerId="LiveId" clId="{3864F535-FC7C-4390-AE05-D72D56F6ABF8}" dt="2023-04-26T08:17:30.157" v="5" actId="1076"/>
          <ac:picMkLst>
            <pc:docMk/>
            <pc:sldMk cId="0" sldId="260"/>
            <ac:picMk id="11" creationId="{0634ED59-BFE2-4869-8CF0-30342C7706B7}"/>
          </ac:picMkLst>
        </pc:picChg>
      </pc:sldChg>
      <pc:sldChg chg="modSp mod">
        <pc:chgData name="Takehara Kazuyo" userId="6c1305eccc517997" providerId="LiveId" clId="{3864F535-FC7C-4390-AE05-D72D56F6ABF8}" dt="2023-04-26T08:17:38.345" v="7" actId="1076"/>
        <pc:sldMkLst>
          <pc:docMk/>
          <pc:sldMk cId="0" sldId="261"/>
        </pc:sldMkLst>
        <pc:picChg chg="mod">
          <ac:chgData name="Takehara Kazuyo" userId="6c1305eccc517997" providerId="LiveId" clId="{3864F535-FC7C-4390-AE05-D72D56F6ABF8}" dt="2023-04-26T08:17:36.140" v="6" actId="1076"/>
          <ac:picMkLst>
            <pc:docMk/>
            <pc:sldMk cId="0" sldId="261"/>
            <ac:picMk id="14" creationId="{20982050-A60A-4E64-BA43-B6AF3303DB05}"/>
          </ac:picMkLst>
        </pc:picChg>
        <pc:picChg chg="mod">
          <ac:chgData name="Takehara Kazuyo" userId="6c1305eccc517997" providerId="LiveId" clId="{3864F535-FC7C-4390-AE05-D72D56F6ABF8}" dt="2023-04-26T08:17:38.345" v="7" actId="1076"/>
          <ac:picMkLst>
            <pc:docMk/>
            <pc:sldMk cId="0" sldId="261"/>
            <ac:picMk id="16" creationId="{4B992974-5128-411A-9214-D718BBF2F7B6}"/>
          </ac:picMkLst>
        </pc:picChg>
      </pc:sldChg>
      <pc:sldChg chg="modSp mod">
        <pc:chgData name="Takehara Kazuyo" userId="6c1305eccc517997" providerId="LiveId" clId="{3864F535-FC7C-4390-AE05-D72D56F6ABF8}" dt="2023-04-26T08:18:19.696" v="8" actId="403"/>
        <pc:sldMkLst>
          <pc:docMk/>
          <pc:sldMk cId="0" sldId="278"/>
        </pc:sldMkLst>
        <pc:spChg chg="mod">
          <ac:chgData name="Takehara Kazuyo" userId="6c1305eccc517997" providerId="LiveId" clId="{3864F535-FC7C-4390-AE05-D72D56F6ABF8}" dt="2023-04-26T08:18:19.696" v="8" actId="403"/>
          <ac:spMkLst>
            <pc:docMk/>
            <pc:sldMk cId="0" sldId="278"/>
            <ac:spMk id="274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18:19.696" v="8" actId="403"/>
          <ac:spMkLst>
            <pc:docMk/>
            <pc:sldMk cId="0" sldId="278"/>
            <ac:spMk id="275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18:19.696" v="8" actId="403"/>
          <ac:spMkLst>
            <pc:docMk/>
            <pc:sldMk cId="0" sldId="278"/>
            <ac:spMk id="276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18:19.696" v="8" actId="403"/>
          <ac:spMkLst>
            <pc:docMk/>
            <pc:sldMk cId="0" sldId="278"/>
            <ac:spMk id="277" creationId="{00000000-0000-0000-0000-000000000000}"/>
          </ac:spMkLst>
        </pc:spChg>
      </pc:sldChg>
      <pc:sldChg chg="modSp mod">
        <pc:chgData name="Takehara Kazuyo" userId="6c1305eccc517997" providerId="LiveId" clId="{3864F535-FC7C-4390-AE05-D72D56F6ABF8}" dt="2023-04-26T08:18:24.989" v="9" actId="403"/>
        <pc:sldMkLst>
          <pc:docMk/>
          <pc:sldMk cId="0" sldId="279"/>
        </pc:sldMkLst>
        <pc:spChg chg="mod">
          <ac:chgData name="Takehara Kazuyo" userId="6c1305eccc517997" providerId="LiveId" clId="{3864F535-FC7C-4390-AE05-D72D56F6ABF8}" dt="2023-04-26T08:18:24.989" v="9" actId="403"/>
          <ac:spMkLst>
            <pc:docMk/>
            <pc:sldMk cId="0" sldId="279"/>
            <ac:spMk id="285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18:24.989" v="9" actId="403"/>
          <ac:spMkLst>
            <pc:docMk/>
            <pc:sldMk cId="0" sldId="279"/>
            <ac:spMk id="286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18:24.989" v="9" actId="403"/>
          <ac:spMkLst>
            <pc:docMk/>
            <pc:sldMk cId="0" sldId="279"/>
            <ac:spMk id="287" creationId="{00000000-0000-0000-0000-000000000000}"/>
          </ac:spMkLst>
        </pc:spChg>
      </pc:sldChg>
      <pc:sldChg chg="addSp modSp">
        <pc:chgData name="Takehara Kazuyo" userId="6c1305eccc517997" providerId="LiveId" clId="{3864F535-FC7C-4390-AE05-D72D56F6ABF8}" dt="2023-04-26T08:18:41.386" v="10"/>
        <pc:sldMkLst>
          <pc:docMk/>
          <pc:sldMk cId="0" sldId="281"/>
        </pc:sldMkLst>
        <pc:spChg chg="add mod">
          <ac:chgData name="Takehara Kazuyo" userId="6c1305eccc517997" providerId="LiveId" clId="{3864F535-FC7C-4390-AE05-D72D56F6ABF8}" dt="2023-04-26T08:18:41.386" v="10"/>
          <ac:spMkLst>
            <pc:docMk/>
            <pc:sldMk cId="0" sldId="281"/>
            <ac:spMk id="3" creationId="{A459CB72-FF41-ADA7-A6FD-806DF7521637}"/>
          </ac:spMkLst>
        </pc:spChg>
        <pc:spChg chg="add mod">
          <ac:chgData name="Takehara Kazuyo" userId="6c1305eccc517997" providerId="LiveId" clId="{3864F535-FC7C-4390-AE05-D72D56F6ABF8}" dt="2023-04-26T08:18:41.386" v="10"/>
          <ac:spMkLst>
            <pc:docMk/>
            <pc:sldMk cId="0" sldId="281"/>
            <ac:spMk id="4" creationId="{D0F57E5F-A070-6E54-B5F2-E1E66635C85E}"/>
          </ac:spMkLst>
        </pc:spChg>
      </pc:sldChg>
      <pc:sldChg chg="addSp modSp mod modNotes">
        <pc:chgData name="Takehara Kazuyo" userId="6c1305eccc517997" providerId="LiveId" clId="{3864F535-FC7C-4390-AE05-D72D56F6ABF8}" dt="2023-04-26T08:24:30.945" v="16" actId="20577"/>
        <pc:sldMkLst>
          <pc:docMk/>
          <pc:sldMk cId="0" sldId="298"/>
        </pc:sldMkLst>
        <pc:spChg chg="add mod">
          <ac:chgData name="Takehara Kazuyo" userId="6c1305eccc517997" providerId="LiveId" clId="{3864F535-FC7C-4390-AE05-D72D56F6ABF8}" dt="2023-04-26T08:23:23.269" v="12" actId="1076"/>
          <ac:spMkLst>
            <pc:docMk/>
            <pc:sldMk cId="0" sldId="298"/>
            <ac:spMk id="3" creationId="{4D17F78E-B509-F45E-BAB4-E9826C51B80D}"/>
          </ac:spMkLst>
        </pc:spChg>
        <pc:spChg chg="add mod">
          <ac:chgData name="Takehara Kazuyo" userId="6c1305eccc517997" providerId="LiveId" clId="{3864F535-FC7C-4390-AE05-D72D56F6ABF8}" dt="2023-04-26T08:24:30.945" v="16" actId="20577"/>
          <ac:spMkLst>
            <pc:docMk/>
            <pc:sldMk cId="0" sldId="298"/>
            <ac:spMk id="4" creationId="{1166AC6D-CAF7-74F4-40E5-9BABEE73534C}"/>
          </ac:spMkLst>
        </pc:spChg>
        <pc:picChg chg="add mod">
          <ac:chgData name="Takehara Kazuyo" userId="6c1305eccc517997" providerId="LiveId" clId="{3864F535-FC7C-4390-AE05-D72D56F6ABF8}" dt="2023-04-26T08:23:23.269" v="12" actId="1076"/>
          <ac:picMkLst>
            <pc:docMk/>
            <pc:sldMk cId="0" sldId="298"/>
            <ac:picMk id="2" creationId="{D68E7869-768B-38D0-A5D3-142F1CBFAB84}"/>
          </ac:picMkLst>
        </pc:picChg>
      </pc:sldChg>
      <pc:sldChg chg="modSp mod">
        <pc:chgData name="Takehara Kazuyo" userId="6c1305eccc517997" providerId="LiveId" clId="{3864F535-FC7C-4390-AE05-D72D56F6ABF8}" dt="2023-04-26T08:27:55.194" v="25" actId="1076"/>
        <pc:sldMkLst>
          <pc:docMk/>
          <pc:sldMk cId="0" sldId="308"/>
        </pc:sldMkLst>
        <pc:picChg chg="mod">
          <ac:chgData name="Takehara Kazuyo" userId="6c1305eccc517997" providerId="LiveId" clId="{3864F535-FC7C-4390-AE05-D72D56F6ABF8}" dt="2023-04-26T08:27:55.194" v="25" actId="1076"/>
          <ac:picMkLst>
            <pc:docMk/>
            <pc:sldMk cId="0" sldId="308"/>
            <ac:picMk id="2" creationId="{B30EA73D-01E3-41C0-95DA-250E90C37476}"/>
          </ac:picMkLst>
        </pc:picChg>
        <pc:picChg chg="mod">
          <ac:chgData name="Takehara Kazuyo" userId="6c1305eccc517997" providerId="LiveId" clId="{3864F535-FC7C-4390-AE05-D72D56F6ABF8}" dt="2023-04-26T08:27:52.557" v="24" actId="1076"/>
          <ac:picMkLst>
            <pc:docMk/>
            <pc:sldMk cId="0" sldId="308"/>
            <ac:picMk id="3" creationId="{238AC78F-1462-4EBC-A35F-AA71AF1D24CB}"/>
          </ac:picMkLst>
        </pc:picChg>
        <pc:picChg chg="mod">
          <ac:chgData name="Takehara Kazuyo" userId="6c1305eccc517997" providerId="LiveId" clId="{3864F535-FC7C-4390-AE05-D72D56F6ABF8}" dt="2023-04-26T08:27:42.063" v="22" actId="1076"/>
          <ac:picMkLst>
            <pc:docMk/>
            <pc:sldMk cId="0" sldId="308"/>
            <ac:picMk id="4" creationId="{FB775A62-D046-42A1-B05B-9F066C55004A}"/>
          </ac:picMkLst>
        </pc:picChg>
        <pc:picChg chg="mod">
          <ac:chgData name="Takehara Kazuyo" userId="6c1305eccc517997" providerId="LiveId" clId="{3864F535-FC7C-4390-AE05-D72D56F6ABF8}" dt="2023-04-26T08:27:49.716" v="23" actId="1076"/>
          <ac:picMkLst>
            <pc:docMk/>
            <pc:sldMk cId="0" sldId="308"/>
            <ac:picMk id="5" creationId="{91DE2D50-79F3-4561-8F27-FE920B926702}"/>
          </ac:picMkLst>
        </pc:picChg>
      </pc:sldChg>
      <pc:sldChg chg="addSp delSp modSp mod delAnim modAnim">
        <pc:chgData name="Takehara Kazuyo" userId="6c1305eccc517997" providerId="LiveId" clId="{3864F535-FC7C-4390-AE05-D72D56F6ABF8}" dt="2023-04-26T08:28:16.158" v="28" actId="478"/>
        <pc:sldMkLst>
          <pc:docMk/>
          <pc:sldMk cId="0" sldId="309"/>
        </pc:sldMkLst>
        <pc:picChg chg="add mod">
          <ac:chgData name="Takehara Kazuyo" userId="6c1305eccc517997" providerId="LiveId" clId="{3864F535-FC7C-4390-AE05-D72D56F6ABF8}" dt="2023-04-26T08:28:12.825" v="27" actId="1076"/>
          <ac:picMkLst>
            <pc:docMk/>
            <pc:sldMk cId="0" sldId="309"/>
            <ac:picMk id="2" creationId="{09719B63-6859-A402-B439-3AA061523B71}"/>
          </ac:picMkLst>
        </pc:picChg>
        <pc:picChg chg="add mod">
          <ac:chgData name="Takehara Kazuyo" userId="6c1305eccc517997" providerId="LiveId" clId="{3864F535-FC7C-4390-AE05-D72D56F6ABF8}" dt="2023-04-26T08:28:12.825" v="27" actId="1076"/>
          <ac:picMkLst>
            <pc:docMk/>
            <pc:sldMk cId="0" sldId="309"/>
            <ac:picMk id="3" creationId="{5DD74976-C280-4B7B-5F7A-165A1F9E0267}"/>
          </ac:picMkLst>
        </pc:picChg>
        <pc:picChg chg="add mod">
          <ac:chgData name="Takehara Kazuyo" userId="6c1305eccc517997" providerId="LiveId" clId="{3864F535-FC7C-4390-AE05-D72D56F6ABF8}" dt="2023-04-26T08:28:12.825" v="27" actId="1076"/>
          <ac:picMkLst>
            <pc:docMk/>
            <pc:sldMk cId="0" sldId="309"/>
            <ac:picMk id="4" creationId="{3E811971-3DD7-0FD1-63E5-E5AF2C7BBE0C}"/>
          </ac:picMkLst>
        </pc:picChg>
        <pc:picChg chg="add mod">
          <ac:chgData name="Takehara Kazuyo" userId="6c1305eccc517997" providerId="LiveId" clId="{3864F535-FC7C-4390-AE05-D72D56F6ABF8}" dt="2023-04-26T08:28:12.825" v="27" actId="1076"/>
          <ac:picMkLst>
            <pc:docMk/>
            <pc:sldMk cId="0" sldId="309"/>
            <ac:picMk id="5" creationId="{D31E2A36-96CC-148B-6699-A0E142308BB2}"/>
          </ac:picMkLst>
        </pc:picChg>
        <pc:picChg chg="del">
          <ac:chgData name="Takehara Kazuyo" userId="6c1305eccc517997" providerId="LiveId" clId="{3864F535-FC7C-4390-AE05-D72D56F6ABF8}" dt="2023-04-26T08:28:16.158" v="28" actId="478"/>
          <ac:picMkLst>
            <pc:docMk/>
            <pc:sldMk cId="0" sldId="309"/>
            <ac:picMk id="22" creationId="{E6688F3B-E0A0-4F4A-B989-AF498D853794}"/>
          </ac:picMkLst>
        </pc:picChg>
        <pc:picChg chg="del">
          <ac:chgData name="Takehara Kazuyo" userId="6c1305eccc517997" providerId="LiveId" clId="{3864F535-FC7C-4390-AE05-D72D56F6ABF8}" dt="2023-04-26T08:28:16.158" v="28" actId="478"/>
          <ac:picMkLst>
            <pc:docMk/>
            <pc:sldMk cId="0" sldId="309"/>
            <ac:picMk id="23" creationId="{23128B57-26AB-4DC7-8824-A025C85CC3B8}"/>
          </ac:picMkLst>
        </pc:picChg>
        <pc:picChg chg="del">
          <ac:chgData name="Takehara Kazuyo" userId="6c1305eccc517997" providerId="LiveId" clId="{3864F535-FC7C-4390-AE05-D72D56F6ABF8}" dt="2023-04-26T08:28:16.158" v="28" actId="478"/>
          <ac:picMkLst>
            <pc:docMk/>
            <pc:sldMk cId="0" sldId="309"/>
            <ac:picMk id="24" creationId="{35560079-1BE2-4B5C-98AE-F7CA22E8D3EF}"/>
          </ac:picMkLst>
        </pc:picChg>
        <pc:picChg chg="del">
          <ac:chgData name="Takehara Kazuyo" userId="6c1305eccc517997" providerId="LiveId" clId="{3864F535-FC7C-4390-AE05-D72D56F6ABF8}" dt="2023-04-26T08:28:16.158" v="28" actId="478"/>
          <ac:picMkLst>
            <pc:docMk/>
            <pc:sldMk cId="0" sldId="309"/>
            <ac:picMk id="25" creationId="{28BC5AF1-7F8F-41ED-8137-550DE10E40D9}"/>
          </ac:picMkLst>
        </pc:picChg>
      </pc:sldChg>
      <pc:sldChg chg="modSp mod">
        <pc:chgData name="Takehara Kazuyo" userId="6c1305eccc517997" providerId="LiveId" clId="{3864F535-FC7C-4390-AE05-D72D56F6ABF8}" dt="2023-04-26T08:28:29.479" v="29" actId="403"/>
        <pc:sldMkLst>
          <pc:docMk/>
          <pc:sldMk cId="0" sldId="314"/>
        </pc:sldMkLst>
        <pc:spChg chg="mod">
          <ac:chgData name="Takehara Kazuyo" userId="6c1305eccc517997" providerId="LiveId" clId="{3864F535-FC7C-4390-AE05-D72D56F6ABF8}" dt="2023-04-26T08:28:29.479" v="29" actId="403"/>
          <ac:spMkLst>
            <pc:docMk/>
            <pc:sldMk cId="0" sldId="314"/>
            <ac:spMk id="687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8:29.479" v="29" actId="403"/>
          <ac:spMkLst>
            <pc:docMk/>
            <pc:sldMk cId="0" sldId="314"/>
            <ac:spMk id="688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8:29.479" v="29" actId="403"/>
          <ac:spMkLst>
            <pc:docMk/>
            <pc:sldMk cId="0" sldId="314"/>
            <ac:spMk id="689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8:29.479" v="29" actId="403"/>
          <ac:spMkLst>
            <pc:docMk/>
            <pc:sldMk cId="0" sldId="314"/>
            <ac:spMk id="690" creationId="{00000000-0000-0000-0000-000000000000}"/>
          </ac:spMkLst>
        </pc:spChg>
      </pc:sldChg>
      <pc:sldChg chg="modSp mod">
        <pc:chgData name="Takehara Kazuyo" userId="6c1305eccc517997" providerId="LiveId" clId="{3864F535-FC7C-4390-AE05-D72D56F6ABF8}" dt="2023-04-26T08:28:33.441" v="30" actId="403"/>
        <pc:sldMkLst>
          <pc:docMk/>
          <pc:sldMk cId="0" sldId="315"/>
        </pc:sldMkLst>
        <pc:spChg chg="mod">
          <ac:chgData name="Takehara Kazuyo" userId="6c1305eccc517997" providerId="LiveId" clId="{3864F535-FC7C-4390-AE05-D72D56F6ABF8}" dt="2023-04-26T08:28:33.441" v="30" actId="403"/>
          <ac:spMkLst>
            <pc:docMk/>
            <pc:sldMk cId="0" sldId="315"/>
            <ac:spMk id="698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8:33.441" v="30" actId="403"/>
          <ac:spMkLst>
            <pc:docMk/>
            <pc:sldMk cId="0" sldId="315"/>
            <ac:spMk id="699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8:33.441" v="30" actId="403"/>
          <ac:spMkLst>
            <pc:docMk/>
            <pc:sldMk cId="0" sldId="315"/>
            <ac:spMk id="700" creationId="{00000000-0000-0000-0000-000000000000}"/>
          </ac:spMkLst>
        </pc:spChg>
      </pc:sldChg>
      <pc:sldChg chg="modSp mod">
        <pc:chgData name="Takehara Kazuyo" userId="6c1305eccc517997" providerId="LiveId" clId="{3864F535-FC7C-4390-AE05-D72D56F6ABF8}" dt="2023-04-26T08:28:37.036" v="31" actId="1076"/>
        <pc:sldMkLst>
          <pc:docMk/>
          <pc:sldMk cId="0" sldId="316"/>
        </pc:sldMkLst>
        <pc:picChg chg="mod">
          <ac:chgData name="Takehara Kazuyo" userId="6c1305eccc517997" providerId="LiveId" clId="{3864F535-FC7C-4390-AE05-D72D56F6ABF8}" dt="2023-04-26T08:28:37.036" v="31" actId="1076"/>
          <ac:picMkLst>
            <pc:docMk/>
            <pc:sldMk cId="0" sldId="316"/>
            <ac:picMk id="10" creationId="{9BFA0D2B-9DA5-4263-9C1E-2A6B5C57A8D2}"/>
          </ac:picMkLst>
        </pc:picChg>
      </pc:sldChg>
      <pc:sldChg chg="addSp modSp">
        <pc:chgData name="Takehara Kazuyo" userId="6c1305eccc517997" providerId="LiveId" clId="{3864F535-FC7C-4390-AE05-D72D56F6ABF8}" dt="2023-04-26T08:28:50.709" v="32"/>
        <pc:sldMkLst>
          <pc:docMk/>
          <pc:sldMk cId="0" sldId="317"/>
        </pc:sldMkLst>
        <pc:spChg chg="add mod">
          <ac:chgData name="Takehara Kazuyo" userId="6c1305eccc517997" providerId="LiveId" clId="{3864F535-FC7C-4390-AE05-D72D56F6ABF8}" dt="2023-04-26T08:28:50.709" v="32"/>
          <ac:spMkLst>
            <pc:docMk/>
            <pc:sldMk cId="0" sldId="317"/>
            <ac:spMk id="3" creationId="{094581E5-25CA-DB40-16A7-75A1BFB11BC0}"/>
          </ac:spMkLst>
        </pc:spChg>
        <pc:spChg chg="add mod">
          <ac:chgData name="Takehara Kazuyo" userId="6c1305eccc517997" providerId="LiveId" clId="{3864F535-FC7C-4390-AE05-D72D56F6ABF8}" dt="2023-04-26T08:28:50.709" v="32"/>
          <ac:spMkLst>
            <pc:docMk/>
            <pc:sldMk cId="0" sldId="317"/>
            <ac:spMk id="4" creationId="{7454C361-3133-EC99-F025-8492EAB6F695}"/>
          </ac:spMkLst>
        </pc:spChg>
      </pc:sldChg>
      <pc:sldChg chg="modSp mod">
        <pc:chgData name="Takehara Kazuyo" userId="6c1305eccc517997" providerId="LiveId" clId="{3864F535-FC7C-4390-AE05-D72D56F6ABF8}" dt="2023-04-26T08:29:46.261" v="33" actId="403"/>
        <pc:sldMkLst>
          <pc:docMk/>
          <pc:sldMk cId="0" sldId="320"/>
        </pc:sldMkLst>
        <pc:spChg chg="mod">
          <ac:chgData name="Takehara Kazuyo" userId="6c1305eccc517997" providerId="LiveId" clId="{3864F535-FC7C-4390-AE05-D72D56F6ABF8}" dt="2023-04-26T08:29:46.261" v="33" actId="403"/>
          <ac:spMkLst>
            <pc:docMk/>
            <pc:sldMk cId="0" sldId="320"/>
            <ac:spMk id="765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9:46.261" v="33" actId="403"/>
          <ac:spMkLst>
            <pc:docMk/>
            <pc:sldMk cId="0" sldId="320"/>
            <ac:spMk id="766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9:46.261" v="33" actId="403"/>
          <ac:spMkLst>
            <pc:docMk/>
            <pc:sldMk cId="0" sldId="320"/>
            <ac:spMk id="767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9:46.261" v="33" actId="403"/>
          <ac:spMkLst>
            <pc:docMk/>
            <pc:sldMk cId="0" sldId="320"/>
            <ac:spMk id="768" creationId="{00000000-0000-0000-0000-000000000000}"/>
          </ac:spMkLst>
        </pc:spChg>
      </pc:sldChg>
      <pc:sldChg chg="modSp mod">
        <pc:chgData name="Takehara Kazuyo" userId="6c1305eccc517997" providerId="LiveId" clId="{3864F535-FC7C-4390-AE05-D72D56F6ABF8}" dt="2023-04-26T08:29:50.005" v="34" actId="403"/>
        <pc:sldMkLst>
          <pc:docMk/>
          <pc:sldMk cId="0" sldId="321"/>
        </pc:sldMkLst>
        <pc:spChg chg="mod">
          <ac:chgData name="Takehara Kazuyo" userId="6c1305eccc517997" providerId="LiveId" clId="{3864F535-FC7C-4390-AE05-D72D56F6ABF8}" dt="2023-04-26T08:29:50.005" v="34" actId="403"/>
          <ac:spMkLst>
            <pc:docMk/>
            <pc:sldMk cId="0" sldId="321"/>
            <ac:spMk id="776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9:50.005" v="34" actId="403"/>
          <ac:spMkLst>
            <pc:docMk/>
            <pc:sldMk cId="0" sldId="321"/>
            <ac:spMk id="777" creationId="{00000000-0000-0000-0000-000000000000}"/>
          </ac:spMkLst>
        </pc:spChg>
        <pc:spChg chg="mod">
          <ac:chgData name="Takehara Kazuyo" userId="6c1305eccc517997" providerId="LiveId" clId="{3864F535-FC7C-4390-AE05-D72D56F6ABF8}" dt="2023-04-26T08:29:50.005" v="34" actId="403"/>
          <ac:spMkLst>
            <pc:docMk/>
            <pc:sldMk cId="0" sldId="321"/>
            <ac:spMk id="778" creationId="{00000000-0000-0000-0000-000000000000}"/>
          </ac:spMkLst>
        </pc:spChg>
      </pc:sldChg>
      <pc:sldChg chg="addSp modSp">
        <pc:chgData name="Takehara Kazuyo" userId="6c1305eccc517997" providerId="LiveId" clId="{3864F535-FC7C-4390-AE05-D72D56F6ABF8}" dt="2023-04-26T08:30:02.827" v="35"/>
        <pc:sldMkLst>
          <pc:docMk/>
          <pc:sldMk cId="0" sldId="323"/>
        </pc:sldMkLst>
        <pc:spChg chg="add mod">
          <ac:chgData name="Takehara Kazuyo" userId="6c1305eccc517997" providerId="LiveId" clId="{3864F535-FC7C-4390-AE05-D72D56F6ABF8}" dt="2023-04-26T08:30:02.827" v="35"/>
          <ac:spMkLst>
            <pc:docMk/>
            <pc:sldMk cId="0" sldId="323"/>
            <ac:spMk id="3" creationId="{FC4EDB27-4847-11E8-E7B2-AD64F289187B}"/>
          </ac:spMkLst>
        </pc:spChg>
        <pc:spChg chg="add mod">
          <ac:chgData name="Takehara Kazuyo" userId="6c1305eccc517997" providerId="LiveId" clId="{3864F535-FC7C-4390-AE05-D72D56F6ABF8}" dt="2023-04-26T08:30:02.827" v="35"/>
          <ac:spMkLst>
            <pc:docMk/>
            <pc:sldMk cId="0" sldId="323"/>
            <ac:spMk id="4" creationId="{760A9D87-F50C-130F-CE93-6DB7646D1C6B}"/>
          </ac:spMkLst>
        </pc:spChg>
      </pc:sldChg>
      <pc:sldChg chg="modSp mod">
        <pc:chgData name="Takehara Kazuyo" userId="6c1305eccc517997" providerId="LiveId" clId="{3864F535-FC7C-4390-AE05-D72D56F6ABF8}" dt="2023-04-26T08:31:02.501" v="39" actId="1076"/>
        <pc:sldMkLst>
          <pc:docMk/>
          <pc:sldMk cId="0" sldId="326"/>
        </pc:sldMkLst>
        <pc:picChg chg="mod">
          <ac:chgData name="Takehara Kazuyo" userId="6c1305eccc517997" providerId="LiveId" clId="{3864F535-FC7C-4390-AE05-D72D56F6ABF8}" dt="2023-04-26T08:31:02.501" v="39" actId="1076"/>
          <ac:picMkLst>
            <pc:docMk/>
            <pc:sldMk cId="0" sldId="326"/>
            <ac:picMk id="2" creationId="{77F2A9C0-0E17-4DDC-8E89-AEC8930D519A}"/>
          </ac:picMkLst>
        </pc:picChg>
        <pc:picChg chg="mod">
          <ac:chgData name="Takehara Kazuyo" userId="6c1305eccc517997" providerId="LiveId" clId="{3864F535-FC7C-4390-AE05-D72D56F6ABF8}" dt="2023-04-26T08:30:54.224" v="36" actId="1076"/>
          <ac:picMkLst>
            <pc:docMk/>
            <pc:sldMk cId="0" sldId="326"/>
            <ac:picMk id="3" creationId="{618EB05C-6725-4774-9089-843F2201A527}"/>
          </ac:picMkLst>
        </pc:picChg>
        <pc:picChg chg="mod">
          <ac:chgData name="Takehara Kazuyo" userId="6c1305eccc517997" providerId="LiveId" clId="{3864F535-FC7C-4390-AE05-D72D56F6ABF8}" dt="2023-04-26T08:30:57.646" v="37" actId="1076"/>
          <ac:picMkLst>
            <pc:docMk/>
            <pc:sldMk cId="0" sldId="326"/>
            <ac:picMk id="5" creationId="{5041B872-1E0E-4BBE-A7AC-FDE1F59F976E}"/>
          </ac:picMkLst>
        </pc:picChg>
      </pc:sldChg>
      <pc:sldChg chg="modSp mod">
        <pc:chgData name="Takehara Kazuyo" userId="6c1305eccc517997" providerId="LiveId" clId="{3864F535-FC7C-4390-AE05-D72D56F6ABF8}" dt="2023-04-26T08:31:16.653" v="41" actId="1076"/>
        <pc:sldMkLst>
          <pc:docMk/>
          <pc:sldMk cId="0" sldId="327"/>
        </pc:sldMkLst>
        <pc:picChg chg="mod">
          <ac:chgData name="Takehara Kazuyo" userId="6c1305eccc517997" providerId="LiveId" clId="{3864F535-FC7C-4390-AE05-D72D56F6ABF8}" dt="2023-04-26T08:31:14.206" v="40" actId="1076"/>
          <ac:picMkLst>
            <pc:docMk/>
            <pc:sldMk cId="0" sldId="327"/>
            <ac:picMk id="16" creationId="{F7036105-A775-4A78-A07B-68341F72C215}"/>
          </ac:picMkLst>
        </pc:picChg>
        <pc:picChg chg="mod">
          <ac:chgData name="Takehara Kazuyo" userId="6c1305eccc517997" providerId="LiveId" clId="{3864F535-FC7C-4390-AE05-D72D56F6ABF8}" dt="2023-04-26T08:31:16.653" v="41" actId="1076"/>
          <ac:picMkLst>
            <pc:docMk/>
            <pc:sldMk cId="0" sldId="327"/>
            <ac:picMk id="18" creationId="{72AD0C02-E823-4429-BF83-119BB2E8F9CE}"/>
          </ac:picMkLst>
        </pc:picChg>
      </pc:sldChg>
      <pc:sldChg chg="modSp mod">
        <pc:chgData name="Takehara Kazuyo" userId="6c1305eccc517997" providerId="LiveId" clId="{3864F535-FC7C-4390-AE05-D72D56F6ABF8}" dt="2023-04-26T08:31:28.315" v="43" actId="1076"/>
        <pc:sldMkLst>
          <pc:docMk/>
          <pc:sldMk cId="0" sldId="328"/>
        </pc:sldMkLst>
        <pc:picChg chg="mod">
          <ac:chgData name="Takehara Kazuyo" userId="6c1305eccc517997" providerId="LiveId" clId="{3864F535-FC7C-4390-AE05-D72D56F6ABF8}" dt="2023-04-26T08:31:26.598" v="42" actId="1076"/>
          <ac:picMkLst>
            <pc:docMk/>
            <pc:sldMk cId="0" sldId="328"/>
            <ac:picMk id="12" creationId="{25FC673F-C049-4838-BEB6-6BE47B0488D8}"/>
          </ac:picMkLst>
        </pc:picChg>
        <pc:picChg chg="mod">
          <ac:chgData name="Takehara Kazuyo" userId="6c1305eccc517997" providerId="LiveId" clId="{3864F535-FC7C-4390-AE05-D72D56F6ABF8}" dt="2023-04-26T08:31:28.315" v="43" actId="1076"/>
          <ac:picMkLst>
            <pc:docMk/>
            <pc:sldMk cId="0" sldId="328"/>
            <ac:picMk id="14" creationId="{8D7A5FE1-C886-4C73-AEE1-27F1A37330A1}"/>
          </ac:picMkLst>
        </pc:picChg>
      </pc:sldChg>
      <pc:sldChg chg="modSp mod">
        <pc:chgData name="Takehara Kazuyo" userId="6c1305eccc517997" providerId="LiveId" clId="{3864F535-FC7C-4390-AE05-D72D56F6ABF8}" dt="2023-04-26T08:31:42.862" v="45" actId="1076"/>
        <pc:sldMkLst>
          <pc:docMk/>
          <pc:sldMk cId="0" sldId="330"/>
        </pc:sldMkLst>
        <pc:picChg chg="mod">
          <ac:chgData name="Takehara Kazuyo" userId="6c1305eccc517997" providerId="LiveId" clId="{3864F535-FC7C-4390-AE05-D72D56F6ABF8}" dt="2023-04-26T08:31:40.720" v="44" actId="1076"/>
          <ac:picMkLst>
            <pc:docMk/>
            <pc:sldMk cId="0" sldId="330"/>
            <ac:picMk id="19" creationId="{37CA80A2-B623-491E-9123-56BAAB9928F9}"/>
          </ac:picMkLst>
        </pc:picChg>
        <pc:picChg chg="mod">
          <ac:chgData name="Takehara Kazuyo" userId="6c1305eccc517997" providerId="LiveId" clId="{3864F535-FC7C-4390-AE05-D72D56F6ABF8}" dt="2023-04-26T08:31:42.862" v="45" actId="1076"/>
          <ac:picMkLst>
            <pc:docMk/>
            <pc:sldMk cId="0" sldId="330"/>
            <ac:picMk id="21" creationId="{5992C214-3134-4545-9AD4-EC90D348139D}"/>
          </ac:picMkLst>
        </pc:picChg>
      </pc:sldChg>
      <pc:sldChg chg="modSp mod">
        <pc:chgData name="Takehara Kazuyo" userId="6c1305eccc517997" providerId="LiveId" clId="{3864F535-FC7C-4390-AE05-D72D56F6ABF8}" dt="2023-04-26T08:31:54.795" v="47" actId="1076"/>
        <pc:sldMkLst>
          <pc:docMk/>
          <pc:sldMk cId="0" sldId="332"/>
        </pc:sldMkLst>
        <pc:picChg chg="mod">
          <ac:chgData name="Takehara Kazuyo" userId="6c1305eccc517997" providerId="LiveId" clId="{3864F535-FC7C-4390-AE05-D72D56F6ABF8}" dt="2023-04-26T08:31:52.774" v="46" actId="1076"/>
          <ac:picMkLst>
            <pc:docMk/>
            <pc:sldMk cId="0" sldId="332"/>
            <ac:picMk id="9" creationId="{23E6A86C-29F2-437B-89AD-DB3D0309542E}"/>
          </ac:picMkLst>
        </pc:picChg>
        <pc:picChg chg="mod">
          <ac:chgData name="Takehara Kazuyo" userId="6c1305eccc517997" providerId="LiveId" clId="{3864F535-FC7C-4390-AE05-D72D56F6ABF8}" dt="2023-04-26T08:31:54.795" v="47" actId="1076"/>
          <ac:picMkLst>
            <pc:docMk/>
            <pc:sldMk cId="0" sldId="332"/>
            <ac:picMk id="11" creationId="{06435521-8688-45ED-BFFE-BE3F67960652}"/>
          </ac:picMkLst>
        </pc:picChg>
      </pc:sldChg>
      <pc:sldChg chg="modSp mod modNotes">
        <pc:chgData name="Takehara Kazuyo" userId="6c1305eccc517997" providerId="LiveId" clId="{3864F535-FC7C-4390-AE05-D72D56F6ABF8}" dt="2023-04-26T08:32:51.508" v="59" actId="1037"/>
        <pc:sldMkLst>
          <pc:docMk/>
          <pc:sldMk cId="0" sldId="347"/>
        </pc:sldMkLst>
        <pc:spChg chg="mod">
          <ac:chgData name="Takehara Kazuyo" userId="6c1305eccc517997" providerId="LiveId" clId="{3864F535-FC7C-4390-AE05-D72D56F6ABF8}" dt="2023-04-26T08:32:51.508" v="59" actId="1037"/>
          <ac:spMkLst>
            <pc:docMk/>
            <pc:sldMk cId="0" sldId="347"/>
            <ac:spMk id="109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9788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3" name="Google Shape;1073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4" name="Google Shape;1124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0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notesSlide" Target="../notesSlides/notesSlide6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12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12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12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40.png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12" Type="http://schemas.openxmlformats.org/officeDocument/2006/relationships/image" Target="../media/image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40.png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microsoft.com/office/2007/relationships/media" Target="../media/media14.mp3"/><Relationship Id="rId18" Type="http://schemas.openxmlformats.org/officeDocument/2006/relationships/image" Target="../media/image43.png"/><Relationship Id="rId3" Type="http://schemas.microsoft.com/office/2007/relationships/media" Target="../media/media9.mp3"/><Relationship Id="rId21" Type="http://schemas.openxmlformats.org/officeDocument/2006/relationships/image" Target="../media/image46.png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image" Target="../media/image42.png"/><Relationship Id="rId25" Type="http://schemas.openxmlformats.org/officeDocument/2006/relationships/image" Target="../media/image9.png"/><Relationship Id="rId2" Type="http://schemas.openxmlformats.org/officeDocument/2006/relationships/audio" Target="../media/media8.mp3"/><Relationship Id="rId16" Type="http://schemas.openxmlformats.org/officeDocument/2006/relationships/notesSlide" Target="../notesSlides/notesSlide29.xml"/><Relationship Id="rId20" Type="http://schemas.openxmlformats.org/officeDocument/2006/relationships/image" Target="../media/image45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24" Type="http://schemas.openxmlformats.org/officeDocument/2006/relationships/image" Target="../media/image49.png"/><Relationship Id="rId5" Type="http://schemas.microsoft.com/office/2007/relationships/media" Target="../media/media10.mp3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48.png"/><Relationship Id="rId10" Type="http://schemas.openxmlformats.org/officeDocument/2006/relationships/audio" Target="../media/media12.mp3"/><Relationship Id="rId19" Type="http://schemas.openxmlformats.org/officeDocument/2006/relationships/image" Target="../media/image44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audio" Target="../media/media14.mp3"/><Relationship Id="rId22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microsoft.com/office/2007/relationships/media" Target="../media/media14.mp3"/><Relationship Id="rId18" Type="http://schemas.openxmlformats.org/officeDocument/2006/relationships/image" Target="../media/image43.png"/><Relationship Id="rId3" Type="http://schemas.microsoft.com/office/2007/relationships/media" Target="../media/media9.mp3"/><Relationship Id="rId21" Type="http://schemas.openxmlformats.org/officeDocument/2006/relationships/image" Target="../media/image46.png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image" Target="../media/image42.png"/><Relationship Id="rId25" Type="http://schemas.openxmlformats.org/officeDocument/2006/relationships/image" Target="../media/image9.png"/><Relationship Id="rId2" Type="http://schemas.openxmlformats.org/officeDocument/2006/relationships/audio" Target="../media/media8.mp3"/><Relationship Id="rId16" Type="http://schemas.openxmlformats.org/officeDocument/2006/relationships/notesSlide" Target="../notesSlides/notesSlide30.xml"/><Relationship Id="rId20" Type="http://schemas.openxmlformats.org/officeDocument/2006/relationships/image" Target="../media/image45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24" Type="http://schemas.openxmlformats.org/officeDocument/2006/relationships/image" Target="../media/image49.png"/><Relationship Id="rId5" Type="http://schemas.microsoft.com/office/2007/relationships/media" Target="../media/media10.mp3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48.png"/><Relationship Id="rId10" Type="http://schemas.openxmlformats.org/officeDocument/2006/relationships/audio" Target="../media/media12.mp3"/><Relationship Id="rId19" Type="http://schemas.openxmlformats.org/officeDocument/2006/relationships/image" Target="../media/image44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audio" Target="../media/media14.mp3"/><Relationship Id="rId22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2.xml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9.mp3"/><Relationship Id="rId11" Type="http://schemas.openxmlformats.org/officeDocument/2006/relationships/image" Target="../media/image53.png"/><Relationship Id="rId5" Type="http://schemas.microsoft.com/office/2007/relationships/media" Target="../media/media9.mp3"/><Relationship Id="rId10" Type="http://schemas.openxmlformats.org/officeDocument/2006/relationships/image" Target="../media/image52.png"/><Relationship Id="rId4" Type="http://schemas.openxmlformats.org/officeDocument/2006/relationships/audio" Target="../media/media10.mp3"/><Relationship Id="rId9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54.png"/><Relationship Id="rId5" Type="http://schemas.microsoft.com/office/2007/relationships/media" Target="../media/media13.mp3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33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9.xml"/><Relationship Id="rId3" Type="http://schemas.microsoft.com/office/2007/relationships/media" Target="../media/media1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9.mp3"/><Relationship Id="rId11" Type="http://schemas.openxmlformats.org/officeDocument/2006/relationships/image" Target="../media/image53.png"/><Relationship Id="rId5" Type="http://schemas.microsoft.com/office/2007/relationships/media" Target="../media/media9.mp3"/><Relationship Id="rId10" Type="http://schemas.openxmlformats.org/officeDocument/2006/relationships/image" Target="../media/image52.png"/><Relationship Id="rId4" Type="http://schemas.openxmlformats.org/officeDocument/2006/relationships/audio" Target="../media/media10.mp3"/><Relationship Id="rId9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5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5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54.png"/><Relationship Id="rId5" Type="http://schemas.microsoft.com/office/2007/relationships/media" Target="../media/media13.mp3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40.xml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5JxmHnX_nbs" TargetMode="Externa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46.xml"/><Relationship Id="rId9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8.png"/><Relationship Id="rId5" Type="http://schemas.openxmlformats.org/officeDocument/2006/relationships/image" Target="../media/image91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microsoft.com/office/2007/relationships/media" Target="../media/media19.mp3"/><Relationship Id="rId21" Type="http://schemas.openxmlformats.org/officeDocument/2006/relationships/image" Target="../media/image102.png"/><Relationship Id="rId7" Type="http://schemas.microsoft.com/office/2007/relationships/media" Target="../media/media21.mp3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audio" Target="../media/media18.mp3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92.png"/><Relationship Id="rId5" Type="http://schemas.microsoft.com/office/2007/relationships/media" Target="../media/media20.mp3"/><Relationship Id="rId15" Type="http://schemas.openxmlformats.org/officeDocument/2006/relationships/image" Target="../media/image96.png"/><Relationship Id="rId23" Type="http://schemas.openxmlformats.org/officeDocument/2006/relationships/image" Target="../media/image9.png"/><Relationship Id="rId10" Type="http://schemas.openxmlformats.org/officeDocument/2006/relationships/notesSlide" Target="../notesSlides/notesSlide53.xml"/><Relationship Id="rId19" Type="http://schemas.openxmlformats.org/officeDocument/2006/relationships/image" Target="../media/image10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5.png"/><Relationship Id="rId22" Type="http://schemas.openxmlformats.org/officeDocument/2006/relationships/image" Target="../media/image10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microsoft.com/office/2007/relationships/media" Target="../media/media19.mp3"/><Relationship Id="rId21" Type="http://schemas.openxmlformats.org/officeDocument/2006/relationships/image" Target="../media/image102.png"/><Relationship Id="rId7" Type="http://schemas.microsoft.com/office/2007/relationships/media" Target="../media/media21.mp3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audio" Target="../media/media18.mp3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92.png"/><Relationship Id="rId24" Type="http://schemas.openxmlformats.org/officeDocument/2006/relationships/image" Target="../media/image9.png"/><Relationship Id="rId5" Type="http://schemas.microsoft.com/office/2007/relationships/media" Target="../media/media20.mp3"/><Relationship Id="rId15" Type="http://schemas.openxmlformats.org/officeDocument/2006/relationships/image" Target="../media/image96.png"/><Relationship Id="rId23" Type="http://schemas.openxmlformats.org/officeDocument/2006/relationships/image" Target="../media/image105.png"/><Relationship Id="rId10" Type="http://schemas.openxmlformats.org/officeDocument/2006/relationships/notesSlide" Target="../notesSlides/notesSlide54.xml"/><Relationship Id="rId19" Type="http://schemas.openxmlformats.org/officeDocument/2006/relationships/image" Target="../media/image100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5.png"/><Relationship Id="rId22" Type="http://schemas.openxmlformats.org/officeDocument/2006/relationships/image" Target="../media/image10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12" Type="http://schemas.openxmlformats.org/officeDocument/2006/relationships/image" Target="../media/image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0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0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12" Type="http://schemas.openxmlformats.org/officeDocument/2006/relationships/image" Target="../media/image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9.png"/><Relationship Id="rId11" Type="http://schemas.openxmlformats.org/officeDocument/2006/relationships/image" Target="../media/image117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notesSlide" Target="../notesSlides/notesSlide61.xml"/><Relationship Id="rId9" Type="http://schemas.openxmlformats.org/officeDocument/2006/relationships/image" Target="../media/image11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12" Type="http://schemas.openxmlformats.org/officeDocument/2006/relationships/image" Target="../media/image9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9.png"/><Relationship Id="rId11" Type="http://schemas.openxmlformats.org/officeDocument/2006/relationships/image" Target="../media/image118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notesSlide" Target="../notesSlides/notesSlide62.xml"/><Relationship Id="rId9" Type="http://schemas.openxmlformats.org/officeDocument/2006/relationships/image" Target="../media/image11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12" Type="http://schemas.openxmlformats.org/officeDocument/2006/relationships/image" Target="../media/image9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9.png"/><Relationship Id="rId11" Type="http://schemas.openxmlformats.org/officeDocument/2006/relationships/image" Target="../media/image118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notesSlide" Target="../notesSlides/notesSlide63.xml"/><Relationship Id="rId9" Type="http://schemas.openxmlformats.org/officeDocument/2006/relationships/image" Target="../media/image11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0.png"/><Relationship Id="rId12" Type="http://schemas.openxmlformats.org/officeDocument/2006/relationships/image" Target="../media/image9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8.png"/><Relationship Id="rId11" Type="http://schemas.openxmlformats.org/officeDocument/2006/relationships/image" Target="../media/image124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notesSlide" Target="../notesSlides/notesSlide64.xml"/><Relationship Id="rId9" Type="http://schemas.openxmlformats.org/officeDocument/2006/relationships/image" Target="../media/image12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0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0.png"/><Relationship Id="rId12" Type="http://schemas.openxmlformats.org/officeDocument/2006/relationships/image" Target="../media/image9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8.png"/><Relationship Id="rId11" Type="http://schemas.openxmlformats.org/officeDocument/2006/relationships/image" Target="../media/image127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12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0.png"/><Relationship Id="rId12" Type="http://schemas.openxmlformats.org/officeDocument/2006/relationships/image" Target="../media/image9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08.png"/><Relationship Id="rId11" Type="http://schemas.openxmlformats.org/officeDocument/2006/relationships/image" Target="../media/image128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notesSlide" Target="../notesSlides/notesSlide68.xml"/><Relationship Id="rId9" Type="http://schemas.openxmlformats.org/officeDocument/2006/relationships/image" Target="../media/image12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0.png"/><Relationship Id="rId12" Type="http://schemas.openxmlformats.org/officeDocument/2006/relationships/image" Target="../media/image9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08.png"/><Relationship Id="rId11" Type="http://schemas.openxmlformats.org/officeDocument/2006/relationships/image" Target="../media/image128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notesSlide" Target="../notesSlides/notesSlide69.xml"/><Relationship Id="rId9" Type="http://schemas.openxmlformats.org/officeDocument/2006/relationships/image" Target="../media/image12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33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1.png"/><Relationship Id="rId5" Type="http://schemas.microsoft.com/office/2007/relationships/media" Target="../media/media28.mp3"/><Relationship Id="rId10" Type="http://schemas.openxmlformats.org/officeDocument/2006/relationships/notesSlide" Target="../notesSlides/notesSlide71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33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1.png"/><Relationship Id="rId5" Type="http://schemas.microsoft.com/office/2007/relationships/media" Target="../media/media28.mp3"/><Relationship Id="rId10" Type="http://schemas.openxmlformats.org/officeDocument/2006/relationships/notesSlide" Target="../notesSlides/notesSlide72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36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5.png"/><Relationship Id="rId2" Type="http://schemas.openxmlformats.org/officeDocument/2006/relationships/audio" Target="../media/media26.mp3"/><Relationship Id="rId16" Type="http://schemas.openxmlformats.org/officeDocument/2006/relationships/image" Target="../media/image9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4.png"/><Relationship Id="rId5" Type="http://schemas.microsoft.com/office/2007/relationships/media" Target="../media/media28.mp3"/><Relationship Id="rId15" Type="http://schemas.openxmlformats.org/officeDocument/2006/relationships/image" Target="../media/image138.png"/><Relationship Id="rId10" Type="http://schemas.openxmlformats.org/officeDocument/2006/relationships/notesSlide" Target="../notesSlides/notesSlide73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36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5.png"/><Relationship Id="rId2" Type="http://schemas.openxmlformats.org/officeDocument/2006/relationships/audio" Target="../media/media26.mp3"/><Relationship Id="rId16" Type="http://schemas.openxmlformats.org/officeDocument/2006/relationships/image" Target="../media/image9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4.png"/><Relationship Id="rId5" Type="http://schemas.microsoft.com/office/2007/relationships/media" Target="../media/media28.mp3"/><Relationship Id="rId15" Type="http://schemas.openxmlformats.org/officeDocument/2006/relationships/image" Target="../media/image138.png"/><Relationship Id="rId10" Type="http://schemas.openxmlformats.org/officeDocument/2006/relationships/notesSlide" Target="../notesSlides/notesSlide74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40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4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9.png"/><Relationship Id="rId5" Type="http://schemas.microsoft.com/office/2007/relationships/media" Target="../media/media28.mp3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75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140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34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9.png"/><Relationship Id="rId5" Type="http://schemas.microsoft.com/office/2007/relationships/media" Target="../media/media28.mp3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76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9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4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41.png"/><Relationship Id="rId5" Type="http://schemas.microsoft.com/office/2007/relationships/media" Target="../media/media28.mp3"/><Relationship Id="rId10" Type="http://schemas.openxmlformats.org/officeDocument/2006/relationships/notesSlide" Target="../notesSlides/notesSlide77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image" Target="../media/image9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image" Target="../media/image14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41.png"/><Relationship Id="rId5" Type="http://schemas.microsoft.com/office/2007/relationships/media" Target="../media/media28.mp3"/><Relationship Id="rId10" Type="http://schemas.openxmlformats.org/officeDocument/2006/relationships/notesSlide" Target="../notesSlides/notesSlide78.xml"/><Relationship Id="rId4" Type="http://schemas.openxmlformats.org/officeDocument/2006/relationships/audio" Target="../media/media27.mp3"/><Relationship Id="rId9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microsoft.com/office/2007/relationships/media" Target="../media/media27.mp3"/><Relationship Id="rId7" Type="http://schemas.openxmlformats.org/officeDocument/2006/relationships/image" Target="../media/image144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notesSlide" Target="../notesSlides/notesSlide8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7.mp3"/><Relationship Id="rId9" Type="http://schemas.openxmlformats.org/officeDocument/2006/relationships/image" Target="../media/image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microsoft.com/office/2007/relationships/media" Target="../media/media29.mp3"/><Relationship Id="rId7" Type="http://schemas.openxmlformats.org/officeDocument/2006/relationships/image" Target="../media/image146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notesSlide" Target="../notesSlides/notesSlide8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9.mp3"/><Relationship Id="rId9" Type="http://schemas.openxmlformats.org/officeDocument/2006/relationships/image" Target="../media/image9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notesSlide" Target="../notesSlides/notesSlide82.xml"/><Relationship Id="rId9" Type="http://schemas.openxmlformats.org/officeDocument/2006/relationships/image" Target="../media/image15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0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8.png"/><Relationship Id="rId10" Type="http://schemas.openxmlformats.org/officeDocument/2006/relationships/image" Target="../media/image154.png"/><Relationship Id="rId4" Type="http://schemas.openxmlformats.org/officeDocument/2006/relationships/notesSlide" Target="../notesSlides/notesSlide83.xml"/><Relationship Id="rId9" Type="http://schemas.openxmlformats.org/officeDocument/2006/relationships/image" Target="../media/image153.png"/><Relationship Id="rId14" Type="http://schemas.openxmlformats.org/officeDocument/2006/relationships/image" Target="../media/image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3" Type="http://schemas.openxmlformats.org/officeDocument/2006/relationships/image" Target="../media/image157.png"/><Relationship Id="rId7" Type="http://schemas.openxmlformats.org/officeDocument/2006/relationships/image" Target="../media/image152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84.xml"/><Relationship Id="rId16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11" Type="http://schemas.openxmlformats.org/officeDocument/2006/relationships/image" Target="../media/image158.png"/><Relationship Id="rId5" Type="http://schemas.openxmlformats.org/officeDocument/2006/relationships/image" Target="../media/image150.png"/><Relationship Id="rId15" Type="http://schemas.openxmlformats.org/officeDocument/2006/relationships/image" Target="../media/image162.png"/><Relationship Id="rId10" Type="http://schemas.openxmlformats.org/officeDocument/2006/relationships/image" Target="../media/image155.png"/><Relationship Id="rId19" Type="http://schemas.openxmlformats.org/officeDocument/2006/relationships/image" Target="../media/image166.png"/><Relationship Id="rId4" Type="http://schemas.openxmlformats.org/officeDocument/2006/relationships/image" Target="../media/image148.png"/><Relationship Id="rId9" Type="http://schemas.openxmlformats.org/officeDocument/2006/relationships/image" Target="../media/image154.png"/><Relationship Id="rId14" Type="http://schemas.openxmlformats.org/officeDocument/2006/relationships/image" Target="../media/image16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7" Type="http://schemas.openxmlformats.org/officeDocument/2006/relationships/image" Target="../media/image17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7" Type="http://schemas.openxmlformats.org/officeDocument/2006/relationships/image" Target="../media/image177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8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84.png"/><Relationship Id="rId5" Type="http://schemas.openxmlformats.org/officeDocument/2006/relationships/image" Target="../media/image173.png"/><Relationship Id="rId10" Type="http://schemas.openxmlformats.org/officeDocument/2006/relationships/image" Target="../media/image183.png"/><Relationship Id="rId4" Type="http://schemas.openxmlformats.org/officeDocument/2006/relationships/image" Target="../media/image179.png"/><Relationship Id="rId9" Type="http://schemas.openxmlformats.org/officeDocument/2006/relationships/image" Target="../media/image182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8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84.png"/><Relationship Id="rId5" Type="http://schemas.openxmlformats.org/officeDocument/2006/relationships/image" Target="../media/image173.png"/><Relationship Id="rId10" Type="http://schemas.openxmlformats.org/officeDocument/2006/relationships/image" Target="../media/image183.png"/><Relationship Id="rId4" Type="http://schemas.openxmlformats.org/officeDocument/2006/relationships/image" Target="../media/image179.png"/><Relationship Id="rId9" Type="http://schemas.openxmlformats.org/officeDocument/2006/relationships/image" Target="../media/image18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15949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4074" y="0"/>
            <a:ext cx="9897874" cy="4364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862" y="4486276"/>
            <a:ext cx="10582275" cy="1952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 descr="Text, let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742" y="542502"/>
            <a:ext cx="5452533" cy="177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1134" y="463790"/>
            <a:ext cx="8364603" cy="1206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12018" y="1732311"/>
            <a:ext cx="7767963" cy="730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212018" y="2462340"/>
            <a:ext cx="7773666" cy="1688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61134" y="4629972"/>
            <a:ext cx="10469732" cy="176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D0F35D3B-DE1A-48BD-BCBD-B3DF7B16A1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08375" y="4142609"/>
            <a:ext cx="487363" cy="487363"/>
          </a:xfrm>
          <a:prstGeom prst="rect">
            <a:avLst/>
          </a:prstGeom>
        </p:spPr>
      </p:pic>
      <p:pic>
        <p:nvPicPr>
          <p:cNvPr id="3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1E731456-2702-41FC-93CA-F8EE02D4EE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66717" y="5024727"/>
            <a:ext cx="487363" cy="487363"/>
          </a:xfrm>
          <a:prstGeom prst="rect">
            <a:avLst/>
          </a:prstGeom>
        </p:spPr>
      </p:pic>
      <p:pic>
        <p:nvPicPr>
          <p:cNvPr id="4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9050BD8A-3252-40DA-8442-4A6060D541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04228" y="4142607"/>
            <a:ext cx="487363" cy="487363"/>
          </a:xfrm>
          <a:prstGeom prst="rect">
            <a:avLst/>
          </a:prstGeom>
        </p:spPr>
      </p:pic>
      <p:pic>
        <p:nvPicPr>
          <p:cNvPr id="5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7FB107C7-4EC8-4BCA-9BC7-6625E789400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945770" y="503205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9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46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241177" y="237477"/>
            <a:ext cx="11709646" cy="63830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1134" y="463790"/>
            <a:ext cx="8364603" cy="1206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12018" y="1732311"/>
            <a:ext cx="7767963" cy="730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212018" y="2462340"/>
            <a:ext cx="7773666" cy="1688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61134" y="4629972"/>
            <a:ext cx="10469732" cy="17642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3490450" y="5421879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18" name="Google Shape;118;p4"/>
          <p:cNvSpPr txBox="1"/>
          <p:nvPr/>
        </p:nvSpPr>
        <p:spPr>
          <a:xfrm>
            <a:off x="2966668" y="5873117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カ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3952089" y="5870376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オ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5815898" y="5421878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5156028" y="5870375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6353798" y="5870375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8067810" y="5421877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8067810" y="5870375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10057831" y="5421877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9583028" y="5870375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キ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10519470" y="5870375"/>
            <a:ext cx="523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D269F444-752B-4D40-8C5F-523680AC10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08375" y="4142609"/>
            <a:ext cx="487363" cy="487363"/>
          </a:xfrm>
          <a:prstGeom prst="rect">
            <a:avLst/>
          </a:prstGeom>
        </p:spPr>
      </p:pic>
      <p:pic>
        <p:nvPicPr>
          <p:cNvPr id="23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C89E2456-5D52-4F8C-A54E-0B3B297850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51811" y="5024727"/>
            <a:ext cx="487363" cy="487363"/>
          </a:xfrm>
          <a:prstGeom prst="rect">
            <a:avLst/>
          </a:prstGeom>
        </p:spPr>
      </p:pic>
      <p:pic>
        <p:nvPicPr>
          <p:cNvPr id="24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FEE11E2F-81B3-4521-AA16-24034BEFCF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04228" y="4142607"/>
            <a:ext cx="487363" cy="487363"/>
          </a:xfrm>
          <a:prstGeom prst="rect">
            <a:avLst/>
          </a:prstGeom>
        </p:spPr>
      </p:pic>
      <p:pic>
        <p:nvPicPr>
          <p:cNvPr id="25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B5B8E74C-0632-43B5-9A5B-CF0154282A7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906962" y="502910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216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508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3098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466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00325" y="1210074"/>
            <a:ext cx="8754120" cy="1272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2870" y="3301728"/>
            <a:ext cx="10286260" cy="244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BA97EAD4-7AF9-418C-94CF-EBF54CA34F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85911" y="2738352"/>
            <a:ext cx="487363" cy="487363"/>
          </a:xfrm>
          <a:prstGeom prst="rect">
            <a:avLst/>
          </a:prstGeom>
        </p:spPr>
      </p:pic>
      <p:pic>
        <p:nvPicPr>
          <p:cNvPr id="9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78997A9C-3864-4FA5-8E4E-4721BD2183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06813" y="3660674"/>
            <a:ext cx="487363" cy="487363"/>
          </a:xfrm>
          <a:prstGeom prst="rect">
            <a:avLst/>
          </a:prstGeom>
        </p:spPr>
      </p:pic>
      <p:pic>
        <p:nvPicPr>
          <p:cNvPr id="10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B2292122-2046-423F-AAD8-C1F122749B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81764" y="2738350"/>
            <a:ext cx="487363" cy="487363"/>
          </a:xfrm>
          <a:prstGeom prst="rect">
            <a:avLst/>
          </a:prstGeom>
        </p:spPr>
      </p:pic>
      <p:pic>
        <p:nvPicPr>
          <p:cNvPr id="11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0634ED59-BFE2-4869-8CF0-30342C7706B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51767" y="366067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0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9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46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/>
          <p:nvPr/>
        </p:nvSpPr>
        <p:spPr>
          <a:xfrm>
            <a:off x="241177" y="237477"/>
            <a:ext cx="11709646" cy="63830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00325" y="1210074"/>
            <a:ext cx="8754120" cy="1272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2870" y="3301728"/>
            <a:ext cx="10286260" cy="24482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2692394" y="4650165"/>
            <a:ext cx="207257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しょうてんがい</a:t>
            </a:r>
            <a:endParaRPr sz="2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5033081" y="4650165"/>
            <a:ext cx="207257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―</a:t>
            </a:r>
            <a:endParaRPr sz="2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7105652" y="4650165"/>
            <a:ext cx="207257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もみじちょう</a:t>
            </a:r>
            <a:endParaRPr sz="2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9178223" y="4604043"/>
            <a:ext cx="207257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ここから</a:t>
            </a:r>
            <a:endParaRPr sz="2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あるいて10分</a:t>
            </a:r>
            <a:endParaRPr sz="2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4D93C70D-07D4-4A56-A441-6527B3984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85911" y="2738352"/>
            <a:ext cx="487363" cy="487363"/>
          </a:xfrm>
          <a:prstGeom prst="rect">
            <a:avLst/>
          </a:prstGeom>
        </p:spPr>
      </p:pic>
      <p:pic>
        <p:nvPicPr>
          <p:cNvPr id="14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20982050-A60A-4E64-BA43-B6AF3303DB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95053" y="3706731"/>
            <a:ext cx="487363" cy="487363"/>
          </a:xfrm>
          <a:prstGeom prst="rect">
            <a:avLst/>
          </a:prstGeom>
        </p:spPr>
      </p:pic>
      <p:pic>
        <p:nvPicPr>
          <p:cNvPr id="15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0E89D689-98AC-447C-9246-3A0D36CD07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81764" y="2738350"/>
            <a:ext cx="487363" cy="487363"/>
          </a:xfrm>
          <a:prstGeom prst="rect">
            <a:avLst/>
          </a:prstGeom>
        </p:spPr>
      </p:pic>
      <p:pic>
        <p:nvPicPr>
          <p:cNvPr id="16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4B992974-5128-411A-9214-D718BBF2F7B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63431" y="367858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21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50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9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46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1294003"/>
            <a:ext cx="10905066" cy="3107942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5147" y="1611732"/>
            <a:ext cx="9941704" cy="363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D63A1915-E81F-45C2-8661-2738BEBFC5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46968" y="32988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656" y="1146020"/>
            <a:ext cx="10212685" cy="45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72AB1017-9705-4B40-83EE-E38B75564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3489" y="31853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8414" y="1450145"/>
            <a:ext cx="9716797" cy="2852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Z_[04-03]_kiku3">
            <a:hlinkClick r:id="" action="ppaction://media"/>
            <a:extLst>
              <a:ext uri="{FF2B5EF4-FFF2-40B4-BE49-F238E27FC236}">
                <a16:creationId xmlns:a16="http://schemas.microsoft.com/office/drawing/2014/main" id="{4BAD47C7-FA98-4D97-9C37-85F2507E3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58549" y="277100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255" y="1179541"/>
            <a:ext cx="10531489" cy="4041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4F866B93-07DA-4C73-9155-5F0859DC89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9059" y="271303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/>
          <p:nvPr/>
        </p:nvSpPr>
        <p:spPr>
          <a:xfrm>
            <a:off x="932156" y="1091953"/>
            <a:ext cx="10102788" cy="5188998"/>
          </a:xfrm>
          <a:prstGeom prst="rect">
            <a:avLst/>
          </a:prstGeom>
          <a:noFill/>
          <a:ln w="76200" cap="flat" cmpd="thickThin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8081" y="577049"/>
            <a:ext cx="2177987" cy="106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4965" y="1710409"/>
            <a:ext cx="6652334" cy="814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4745" y="2549348"/>
            <a:ext cx="7277718" cy="1106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94344" y="3683643"/>
            <a:ext cx="7308119" cy="1112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94344" y="4849195"/>
            <a:ext cx="8785551" cy="1124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5]_katachi">
            <a:hlinkClick r:id="" action="ppaction://media"/>
            <a:extLst>
              <a:ext uri="{FF2B5EF4-FFF2-40B4-BE49-F238E27FC236}">
                <a16:creationId xmlns:a16="http://schemas.microsoft.com/office/drawing/2014/main" id="{FAFAD4EF-BFEE-48CD-8F77-84355423E4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58781" y="16393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"/>
          <p:cNvSpPr/>
          <p:nvPr/>
        </p:nvSpPr>
        <p:spPr>
          <a:xfrm>
            <a:off x="303320" y="253014"/>
            <a:ext cx="11585360" cy="635197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932156" y="1091953"/>
            <a:ext cx="10102788" cy="5188998"/>
          </a:xfrm>
          <a:prstGeom prst="rect">
            <a:avLst/>
          </a:prstGeom>
          <a:noFill/>
          <a:ln w="76200" cap="flat" cmpd="thickThin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8081" y="577049"/>
            <a:ext cx="2177987" cy="106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4965" y="1710409"/>
            <a:ext cx="6652334" cy="814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4745" y="2549348"/>
            <a:ext cx="7277718" cy="1106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94344" y="3683643"/>
            <a:ext cx="7308119" cy="1112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94344" y="4849195"/>
            <a:ext cx="8785551" cy="112479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3"/>
          <p:cNvSpPr txBox="1"/>
          <p:nvPr/>
        </p:nvSpPr>
        <p:spPr>
          <a:xfrm>
            <a:off x="3304954" y="3145848"/>
            <a:ext cx="121378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なら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3"/>
          <p:cNvSpPr txBox="1"/>
          <p:nvPr/>
        </p:nvSpPr>
        <p:spPr>
          <a:xfrm>
            <a:off x="2915816" y="4265797"/>
            <a:ext cx="121378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なら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3"/>
          <p:cNvSpPr txBox="1"/>
          <p:nvPr/>
        </p:nvSpPr>
        <p:spPr>
          <a:xfrm>
            <a:off x="3457351" y="5459792"/>
            <a:ext cx="121378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なら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Z_[04-05]_katachi">
            <a:hlinkClick r:id="" action="ppaction://media"/>
            <a:extLst>
              <a:ext uri="{FF2B5EF4-FFF2-40B4-BE49-F238E27FC236}">
                <a16:creationId xmlns:a16="http://schemas.microsoft.com/office/drawing/2014/main" id="{7CCCFD10-A267-4AF7-B96F-7B92A54FAB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58781" y="16393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183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8742" y="1061508"/>
            <a:ext cx="10905067" cy="1363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866" y="402602"/>
            <a:ext cx="11430267" cy="6052795"/>
          </a:xfrm>
          <a:prstGeom prst="snip2DiagRect">
            <a:avLst>
              <a:gd name="adj1" fmla="val 0"/>
              <a:gd name="adj2" fmla="val 1088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18" name="Google Shape;2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1590" y="614125"/>
            <a:ext cx="2297470" cy="86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86323" y="1478972"/>
            <a:ext cx="8619351" cy="2123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86323" y="3596791"/>
            <a:ext cx="8174066" cy="2750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25;p16">
            <a:extLst>
              <a:ext uri="{FF2B5EF4-FFF2-40B4-BE49-F238E27FC236}">
                <a16:creationId xmlns:a16="http://schemas.microsoft.com/office/drawing/2014/main" id="{336C6C64-A335-45F9-9F2A-16353B541F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725" y="800981"/>
            <a:ext cx="10680550" cy="1079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5148" y="1826885"/>
            <a:ext cx="9941704" cy="363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1]_kiku1">
            <a:hlinkClick r:id="" action="ppaction://media"/>
            <a:extLst>
              <a:ext uri="{FF2B5EF4-FFF2-40B4-BE49-F238E27FC236}">
                <a16:creationId xmlns:a16="http://schemas.microsoft.com/office/drawing/2014/main" id="{24A3C988-C73E-49A7-A7C0-E1E2CFE141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7983" y="2941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657" y="888845"/>
            <a:ext cx="10212685" cy="45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2]_kiku2">
            <a:hlinkClick r:id="" action="ppaction://media"/>
            <a:extLst>
              <a:ext uri="{FF2B5EF4-FFF2-40B4-BE49-F238E27FC236}">
                <a16:creationId xmlns:a16="http://schemas.microsoft.com/office/drawing/2014/main" id="{637773E8-5E33-4A14-8B1F-C12B81B3B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8175" y="26436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255" y="1170016"/>
            <a:ext cx="10531489" cy="4041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4]_kiku4">
            <a:hlinkClick r:id="" action="ppaction://media"/>
            <a:extLst>
              <a:ext uri="{FF2B5EF4-FFF2-40B4-BE49-F238E27FC236}">
                <a16:creationId xmlns:a16="http://schemas.microsoft.com/office/drawing/2014/main" id="{9522390E-246F-49F1-9014-8BFA463E80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40832" y="270351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80" y="514097"/>
            <a:ext cx="9236240" cy="582980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0"/>
          <p:cNvSpPr/>
          <p:nvPr/>
        </p:nvSpPr>
        <p:spPr>
          <a:xfrm>
            <a:off x="1477881" y="1251751"/>
            <a:ext cx="9236240" cy="807868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2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372406"/>
            <a:ext cx="10905066" cy="2017437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654" y="273552"/>
            <a:ext cx="2455960" cy="81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5794" y="2294465"/>
            <a:ext cx="947799" cy="4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05119" y="376087"/>
            <a:ext cx="6145574" cy="20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05119" y="2435337"/>
            <a:ext cx="1916757" cy="212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73561" y="2370985"/>
            <a:ext cx="4077132" cy="225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05119" y="4632482"/>
            <a:ext cx="1912162" cy="1990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0230" y="1284008"/>
            <a:ext cx="4258928" cy="812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6]_kotoba1">
            <a:hlinkClick r:id="" action="ppaction://media"/>
            <a:extLst>
              <a:ext uri="{FF2B5EF4-FFF2-40B4-BE49-F238E27FC236}">
                <a16:creationId xmlns:a16="http://schemas.microsoft.com/office/drawing/2014/main" id="{BEDAA978-3DC6-44ED-ADD4-9E83D1343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48457" y="140571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712" y="2033202"/>
            <a:ext cx="10603273" cy="279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6" y="408812"/>
            <a:ext cx="2455960" cy="81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72896" y="1285956"/>
            <a:ext cx="947799" cy="40445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3"/>
          <p:cNvSpPr txBox="1"/>
          <p:nvPr/>
        </p:nvSpPr>
        <p:spPr>
          <a:xfrm>
            <a:off x="1272896" y="5110379"/>
            <a:ext cx="174002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ជ្រលក់</a:t>
            </a:r>
            <a:endParaRPr sz="20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3565375" y="5110377"/>
            <a:ext cx="283273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លាយ</a:t>
            </a:r>
            <a:r>
              <a:rPr lang="en-US" sz="2000" b="1" i="0" u="none" strike="noStrike" cap="none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/</a:t>
            </a:r>
            <a:r>
              <a:rPr lang="en-US" sz="2000" b="1" i="0" u="none" strike="noStrike" cap="none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ច្របល</a:t>
            </a:r>
            <a:r>
              <a:rPr lang="en-US" sz="2000" b="1" i="0" u="none" strike="noStrike" cap="none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់</a:t>
            </a:r>
            <a:endParaRPr sz="2000" b="1" i="0" u="none" strike="noStrike" cap="none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6655722" y="5110378"/>
            <a:ext cx="20081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រោយ</a:t>
            </a:r>
            <a:endParaRPr sz="20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9179081" y="5110377"/>
            <a:ext cx="174002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ដាក់ចូល</a:t>
            </a:r>
            <a:endParaRPr sz="20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4673" y="1787946"/>
            <a:ext cx="8842654" cy="306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6" y="408812"/>
            <a:ext cx="2455960" cy="81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72896" y="1285956"/>
            <a:ext cx="947799" cy="404452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4"/>
          <p:cNvSpPr txBox="1"/>
          <p:nvPr/>
        </p:nvSpPr>
        <p:spPr>
          <a:xfrm>
            <a:off x="2104764" y="5110379"/>
            <a:ext cx="174002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មូរ</a:t>
            </a:r>
            <a:endParaRPr sz="20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286" name="Google Shape;286;p24"/>
          <p:cNvSpPr txBox="1"/>
          <p:nvPr/>
        </p:nvSpPr>
        <p:spPr>
          <a:xfrm>
            <a:off x="5225988" y="5110378"/>
            <a:ext cx="174002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ដាក់ពីលើ</a:t>
            </a:r>
            <a:endParaRPr sz="20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287" name="Google Shape;287;p24"/>
          <p:cNvSpPr txBox="1"/>
          <p:nvPr/>
        </p:nvSpPr>
        <p:spPr>
          <a:xfrm>
            <a:off x="8197479" y="5110378"/>
            <a:ext cx="174002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បក</a:t>
            </a:r>
            <a:endParaRPr sz="2000" b="1" i="0" u="none" strike="noStrike" cap="none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5347" y="404758"/>
            <a:ext cx="2455960" cy="81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9932" y="2139519"/>
            <a:ext cx="947799" cy="4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05119" y="376087"/>
            <a:ext cx="6145574" cy="20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05119" y="2435337"/>
            <a:ext cx="1916757" cy="212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73561" y="2370985"/>
            <a:ext cx="4077132" cy="225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05119" y="4632482"/>
            <a:ext cx="1912162" cy="1990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9900" y="1319399"/>
            <a:ext cx="3919312" cy="75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6]_kotoba1">
            <a:hlinkClick r:id="" action="ppaction://media"/>
            <a:extLst>
              <a:ext uri="{FF2B5EF4-FFF2-40B4-BE49-F238E27FC236}">
                <a16:creationId xmlns:a16="http://schemas.microsoft.com/office/drawing/2014/main" id="{1CF7BD78-26B9-4BF9-A1BA-9FCA67749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24802" y="131939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5543" y="1236450"/>
            <a:ext cx="4527611" cy="767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7074" y="396615"/>
            <a:ext cx="2455960" cy="81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91155" y="2030885"/>
            <a:ext cx="947799" cy="4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05119" y="376087"/>
            <a:ext cx="6145574" cy="20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05119" y="2435337"/>
            <a:ext cx="1916757" cy="212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73561" y="2370985"/>
            <a:ext cx="4077132" cy="225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05119" y="4632482"/>
            <a:ext cx="1912162" cy="1990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7]_kotoba2">
            <a:hlinkClick r:id="" action="ppaction://media"/>
            <a:extLst>
              <a:ext uri="{FF2B5EF4-FFF2-40B4-BE49-F238E27FC236}">
                <a16:creationId xmlns:a16="http://schemas.microsoft.com/office/drawing/2014/main" id="{7384E8B1-3810-41E1-B22A-3A90B08F62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05395" y="1787203"/>
            <a:ext cx="487363" cy="487363"/>
          </a:xfrm>
          <a:prstGeom prst="rect">
            <a:avLst/>
          </a:prstGeom>
        </p:spPr>
      </p:pic>
      <p:sp>
        <p:nvSpPr>
          <p:cNvPr id="3" name="Google Shape;324;p27">
            <a:extLst>
              <a:ext uri="{FF2B5EF4-FFF2-40B4-BE49-F238E27FC236}">
                <a16:creationId xmlns:a16="http://schemas.microsoft.com/office/drawing/2014/main" id="{A459CB72-FF41-ADA7-A6FD-806DF7521637}"/>
              </a:ext>
            </a:extLst>
          </p:cNvPr>
          <p:cNvSpPr txBox="1"/>
          <p:nvPr/>
        </p:nvSpPr>
        <p:spPr>
          <a:xfrm>
            <a:off x="1356505" y="2906389"/>
            <a:ext cx="1100827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</p:txBody>
      </p:sp>
      <p:sp>
        <p:nvSpPr>
          <p:cNvPr id="4" name="Google Shape;325;p27">
            <a:extLst>
              <a:ext uri="{FF2B5EF4-FFF2-40B4-BE49-F238E27FC236}">
                <a16:creationId xmlns:a16="http://schemas.microsoft.com/office/drawing/2014/main" id="{D0F57E5F-A070-6E54-B5F2-E1E66635C85E}"/>
              </a:ext>
            </a:extLst>
          </p:cNvPr>
          <p:cNvSpPr txBox="1"/>
          <p:nvPr/>
        </p:nvSpPr>
        <p:spPr>
          <a:xfrm>
            <a:off x="2705113" y="2906389"/>
            <a:ext cx="1100827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7"/>
          <p:cNvSpPr/>
          <p:nvPr/>
        </p:nvSpPr>
        <p:spPr>
          <a:xfrm>
            <a:off x="241177" y="237477"/>
            <a:ext cx="11709646" cy="63830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07" y="1767500"/>
            <a:ext cx="4527611" cy="767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2839" y="376087"/>
            <a:ext cx="2455960" cy="81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6919" y="1253231"/>
            <a:ext cx="947799" cy="4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05119" y="376087"/>
            <a:ext cx="6145574" cy="20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05119" y="2435337"/>
            <a:ext cx="1916757" cy="212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73561" y="2370985"/>
            <a:ext cx="4077132" cy="2256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05119" y="4632482"/>
            <a:ext cx="1912162" cy="1990303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 txBox="1"/>
          <p:nvPr/>
        </p:nvSpPr>
        <p:spPr>
          <a:xfrm>
            <a:off x="1356505" y="2906389"/>
            <a:ext cx="1100827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</p:txBody>
      </p:sp>
      <p:sp>
        <p:nvSpPr>
          <p:cNvPr id="325" name="Google Shape;325;p27"/>
          <p:cNvSpPr txBox="1"/>
          <p:nvPr/>
        </p:nvSpPr>
        <p:spPr>
          <a:xfrm>
            <a:off x="2705113" y="2906389"/>
            <a:ext cx="1100827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</p:txBody>
      </p:sp>
      <p:sp>
        <p:nvSpPr>
          <p:cNvPr id="326" name="Google Shape;326;p27"/>
          <p:cNvSpPr txBox="1"/>
          <p:nvPr/>
        </p:nvSpPr>
        <p:spPr>
          <a:xfrm>
            <a:off x="1700259" y="2810604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27" name="Google Shape;327;p27"/>
          <p:cNvSpPr txBox="1"/>
          <p:nvPr/>
        </p:nvSpPr>
        <p:spPr>
          <a:xfrm>
            <a:off x="1700259" y="3379424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28" name="Google Shape;328;p27"/>
          <p:cNvSpPr txBox="1"/>
          <p:nvPr/>
        </p:nvSpPr>
        <p:spPr>
          <a:xfrm>
            <a:off x="1722124" y="4029773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329" name="Google Shape;329;p27"/>
          <p:cNvSpPr txBox="1"/>
          <p:nvPr/>
        </p:nvSpPr>
        <p:spPr>
          <a:xfrm>
            <a:off x="1700257" y="4614548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30" name="Google Shape;330;p27"/>
          <p:cNvSpPr txBox="1"/>
          <p:nvPr/>
        </p:nvSpPr>
        <p:spPr>
          <a:xfrm>
            <a:off x="3073113" y="2810286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31" name="Google Shape;331;p27"/>
          <p:cNvSpPr txBox="1"/>
          <p:nvPr/>
        </p:nvSpPr>
        <p:spPr>
          <a:xfrm>
            <a:off x="3073112" y="3395061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32" name="Google Shape;332;p27"/>
          <p:cNvSpPr txBox="1"/>
          <p:nvPr/>
        </p:nvSpPr>
        <p:spPr>
          <a:xfrm>
            <a:off x="3066580" y="4030860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2" name="Z_[04-07]_kotoba2">
            <a:hlinkClick r:id="" action="ppaction://media"/>
            <a:extLst>
              <a:ext uri="{FF2B5EF4-FFF2-40B4-BE49-F238E27FC236}">
                <a16:creationId xmlns:a16="http://schemas.microsoft.com/office/drawing/2014/main" id="{E22D4361-8BAD-4359-8479-664C574C81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117756" y="187902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81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792" y="440690"/>
            <a:ext cx="5995458" cy="1798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81741" y="463136"/>
            <a:ext cx="9241654" cy="79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09403" y="1258296"/>
            <a:ext cx="3651996" cy="172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270000" y="1263322"/>
            <a:ext cx="3651996" cy="172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030602" y="1258296"/>
            <a:ext cx="3651997" cy="173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09406" y="3043881"/>
            <a:ext cx="3651995" cy="173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270002" y="3041736"/>
            <a:ext cx="3651995" cy="173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8030602" y="3050913"/>
            <a:ext cx="3651997" cy="173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09403" y="4852109"/>
            <a:ext cx="3651996" cy="1726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1CC6913E-F67F-4D1F-800C-B99B0CA56B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263447" y="1208791"/>
            <a:ext cx="487363" cy="487363"/>
          </a:xfrm>
          <a:prstGeom prst="rect">
            <a:avLst/>
          </a:prstGeom>
        </p:spPr>
      </p:pic>
      <p:pic>
        <p:nvPicPr>
          <p:cNvPr id="3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EE68B0C2-72E7-495E-9E4C-C9F4EEACA2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45255" y="1208767"/>
            <a:ext cx="487363" cy="487363"/>
          </a:xfrm>
          <a:prstGeom prst="rect">
            <a:avLst/>
          </a:prstGeom>
        </p:spPr>
      </p:pic>
      <p:pic>
        <p:nvPicPr>
          <p:cNvPr id="4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7AA8EBA3-2086-432D-B022-F3E32362BA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0781231" y="1225639"/>
            <a:ext cx="487363" cy="487363"/>
          </a:xfrm>
          <a:prstGeom prst="rect">
            <a:avLst/>
          </a:prstGeom>
        </p:spPr>
      </p:pic>
      <p:pic>
        <p:nvPicPr>
          <p:cNvPr id="5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DA2DAF4F-3910-4C5E-808C-350A2914201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263446" y="3050913"/>
            <a:ext cx="487363" cy="487363"/>
          </a:xfrm>
          <a:prstGeom prst="rect">
            <a:avLst/>
          </a:prstGeom>
        </p:spPr>
      </p:pic>
      <p:pic>
        <p:nvPicPr>
          <p:cNvPr id="6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94C79215-63CC-4E7D-8DF6-F9B59251CA5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001573" y="2969883"/>
            <a:ext cx="487363" cy="487363"/>
          </a:xfrm>
          <a:prstGeom prst="rect">
            <a:avLst/>
          </a:prstGeom>
        </p:spPr>
      </p:pic>
      <p:pic>
        <p:nvPicPr>
          <p:cNvPr id="7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6359FA9D-5F14-4114-B516-73956A8797C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0832815" y="2993360"/>
            <a:ext cx="487363" cy="487363"/>
          </a:xfrm>
          <a:prstGeom prst="rect">
            <a:avLst/>
          </a:prstGeom>
        </p:spPr>
      </p:pic>
      <p:pic>
        <p:nvPicPr>
          <p:cNvPr id="8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21A84FDC-8F5A-491B-B374-580D88FF8A57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69582" y="47816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6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4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3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3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0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7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"/>
          <p:cNvSpPr/>
          <p:nvPr/>
        </p:nvSpPr>
        <p:spPr>
          <a:xfrm>
            <a:off x="226195" y="187425"/>
            <a:ext cx="11739609" cy="648314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3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81741" y="463136"/>
            <a:ext cx="9241654" cy="79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09403" y="1258296"/>
            <a:ext cx="3651996" cy="172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270000" y="1263322"/>
            <a:ext cx="3651996" cy="172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030602" y="1258296"/>
            <a:ext cx="3651997" cy="173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09406" y="3043881"/>
            <a:ext cx="3651995" cy="173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270002" y="3041736"/>
            <a:ext cx="3651995" cy="173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8030602" y="3050913"/>
            <a:ext cx="3651997" cy="173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0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09403" y="4852109"/>
            <a:ext cx="3651996" cy="1726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0"/>
          <p:cNvSpPr txBox="1"/>
          <p:nvPr/>
        </p:nvSpPr>
        <p:spPr>
          <a:xfrm>
            <a:off x="400797" y="1530236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0"/>
          <p:cNvSpPr txBox="1"/>
          <p:nvPr/>
        </p:nvSpPr>
        <p:spPr>
          <a:xfrm>
            <a:off x="6039777" y="1498846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0"/>
          <p:cNvSpPr txBox="1"/>
          <p:nvPr/>
        </p:nvSpPr>
        <p:spPr>
          <a:xfrm>
            <a:off x="7959440" y="1515085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0"/>
          <p:cNvSpPr txBox="1"/>
          <p:nvPr/>
        </p:nvSpPr>
        <p:spPr>
          <a:xfrm>
            <a:off x="2259369" y="3258152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0"/>
          <p:cNvSpPr txBox="1"/>
          <p:nvPr/>
        </p:nvSpPr>
        <p:spPr>
          <a:xfrm>
            <a:off x="6030172" y="3282286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0"/>
          <p:cNvSpPr txBox="1"/>
          <p:nvPr/>
        </p:nvSpPr>
        <p:spPr>
          <a:xfrm>
            <a:off x="7976468" y="3336565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0"/>
          <p:cNvSpPr txBox="1"/>
          <p:nvPr/>
        </p:nvSpPr>
        <p:spPr>
          <a:xfrm>
            <a:off x="2274604" y="5083683"/>
            <a:ext cx="49152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38373537-EA58-4C09-A9C6-3ED78DC97D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263447" y="1208791"/>
            <a:ext cx="487363" cy="487363"/>
          </a:xfrm>
          <a:prstGeom prst="rect">
            <a:avLst/>
          </a:prstGeom>
        </p:spPr>
      </p:pic>
      <p:pic>
        <p:nvPicPr>
          <p:cNvPr id="26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98EEF116-C75E-4DA3-9817-35E8CFA46D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45255" y="1208767"/>
            <a:ext cx="487363" cy="487363"/>
          </a:xfrm>
          <a:prstGeom prst="rect">
            <a:avLst/>
          </a:prstGeom>
        </p:spPr>
      </p:pic>
      <p:pic>
        <p:nvPicPr>
          <p:cNvPr id="27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F3485B67-1181-4410-8E2D-917B0452A20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0781231" y="1225639"/>
            <a:ext cx="487363" cy="487363"/>
          </a:xfrm>
          <a:prstGeom prst="rect">
            <a:avLst/>
          </a:prstGeom>
        </p:spPr>
      </p:pic>
      <p:pic>
        <p:nvPicPr>
          <p:cNvPr id="28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0F462337-F0BB-4AD5-9008-0F4B9E42172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263446" y="3050913"/>
            <a:ext cx="487363" cy="487363"/>
          </a:xfrm>
          <a:prstGeom prst="rect">
            <a:avLst/>
          </a:prstGeom>
        </p:spPr>
      </p:pic>
      <p:pic>
        <p:nvPicPr>
          <p:cNvPr id="29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D08700EC-7B85-40D4-8CF2-531264D8E5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001573" y="2969883"/>
            <a:ext cx="487363" cy="487363"/>
          </a:xfrm>
          <a:prstGeom prst="rect">
            <a:avLst/>
          </a:prstGeom>
        </p:spPr>
      </p:pic>
      <p:pic>
        <p:nvPicPr>
          <p:cNvPr id="30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0A087E42-4DD8-41AC-A441-A342B4E30DD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0832815" y="2993360"/>
            <a:ext cx="487363" cy="487363"/>
          </a:xfrm>
          <a:prstGeom prst="rect">
            <a:avLst/>
          </a:prstGeom>
        </p:spPr>
      </p:pic>
      <p:pic>
        <p:nvPicPr>
          <p:cNvPr id="31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621B4EDC-E212-4A5F-9B15-E72D700C1005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69582" y="47816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115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164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545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30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337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409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74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1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767" y="1370203"/>
            <a:ext cx="10905066" cy="3107942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20333" y="588955"/>
            <a:ext cx="9477375" cy="1168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26865" y="2472431"/>
            <a:ext cx="9738270" cy="1664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20333" y="4365970"/>
            <a:ext cx="8883354" cy="17383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9" name="Google Shape;399;p32"/>
          <p:cNvCxnSpPr/>
          <p:nvPr/>
        </p:nvCxnSpPr>
        <p:spPr>
          <a:xfrm>
            <a:off x="1226865" y="2204066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0" name="Google Shape;400;p32"/>
          <p:cNvCxnSpPr/>
          <p:nvPr/>
        </p:nvCxnSpPr>
        <p:spPr>
          <a:xfrm>
            <a:off x="1226865" y="4264986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3AAEACBE-3674-4DD4-ACAC-8B25522A03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36775" y="1430694"/>
            <a:ext cx="487363" cy="487363"/>
          </a:xfrm>
          <a:prstGeom prst="rect">
            <a:avLst/>
          </a:prstGeom>
        </p:spPr>
      </p:pic>
      <p:pic>
        <p:nvPicPr>
          <p:cNvPr id="4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8002B78A-ABF9-430E-9491-AC8857C3AB0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36774" y="5427306"/>
            <a:ext cx="487363" cy="487363"/>
          </a:xfrm>
          <a:prstGeom prst="rect">
            <a:avLst/>
          </a:prstGeom>
        </p:spPr>
      </p:pic>
      <p:pic>
        <p:nvPicPr>
          <p:cNvPr id="10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0CA6A3AB-5425-4DA2-BC91-57DF4CE6333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36773" y="323134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4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6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48281" y="189021"/>
            <a:ext cx="7666152" cy="118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48281" y="1564899"/>
            <a:ext cx="10034996" cy="125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89923" y="3341529"/>
            <a:ext cx="7101075" cy="171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89923" y="5130703"/>
            <a:ext cx="8592179" cy="1234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" name="Google Shape;413;p33"/>
          <p:cNvCxnSpPr/>
          <p:nvPr/>
        </p:nvCxnSpPr>
        <p:spPr>
          <a:xfrm>
            <a:off x="1404151" y="1564899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4" name="Google Shape;414;p33"/>
          <p:cNvCxnSpPr/>
          <p:nvPr/>
        </p:nvCxnSpPr>
        <p:spPr>
          <a:xfrm>
            <a:off x="1404151" y="3122454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5" name="Google Shape;415;p33"/>
          <p:cNvCxnSpPr/>
          <p:nvPr/>
        </p:nvCxnSpPr>
        <p:spPr>
          <a:xfrm>
            <a:off x="1470826" y="5067819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28499CE0-7F44-4E69-993F-04144248C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7" y="937553"/>
            <a:ext cx="487363" cy="487363"/>
          </a:xfrm>
          <a:prstGeom prst="rect">
            <a:avLst/>
          </a:prstGeom>
        </p:spPr>
      </p:pic>
      <p:pic>
        <p:nvPicPr>
          <p:cNvPr id="3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C7C56E7A-626D-426D-811A-01CFB6F0FE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6" y="2469149"/>
            <a:ext cx="487363" cy="487363"/>
          </a:xfrm>
          <a:prstGeom prst="rect">
            <a:avLst/>
          </a:prstGeom>
        </p:spPr>
      </p:pic>
      <p:pic>
        <p:nvPicPr>
          <p:cNvPr id="4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7041A07A-A1DF-4CE1-A9C4-FBFD1D67C9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8" y="4277690"/>
            <a:ext cx="487363" cy="487363"/>
          </a:xfrm>
          <a:prstGeom prst="rect">
            <a:avLst/>
          </a:prstGeom>
        </p:spPr>
      </p:pic>
      <p:pic>
        <p:nvPicPr>
          <p:cNvPr id="5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21FAEA28-288F-4BFF-9007-E4BC2C02043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8" y="597937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3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4"/>
          <p:cNvSpPr/>
          <p:nvPr/>
        </p:nvSpPr>
        <p:spPr>
          <a:xfrm>
            <a:off x="1029809" y="1038686"/>
            <a:ext cx="10315852" cy="5051395"/>
          </a:xfrm>
          <a:prstGeom prst="rect">
            <a:avLst/>
          </a:prstGeom>
          <a:noFill/>
          <a:ln w="762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2471" y="537123"/>
            <a:ext cx="2071455" cy="100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7984" y="1540249"/>
            <a:ext cx="5833145" cy="79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63902" y="2357379"/>
            <a:ext cx="7610263" cy="152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08290" y="3818934"/>
            <a:ext cx="6235300" cy="102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57984" y="4780509"/>
            <a:ext cx="4753750" cy="102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15]_katachi">
            <a:hlinkClick r:id="" action="ppaction://media"/>
            <a:extLst>
              <a:ext uri="{FF2B5EF4-FFF2-40B4-BE49-F238E27FC236}">
                <a16:creationId xmlns:a16="http://schemas.microsoft.com/office/drawing/2014/main" id="{95365869-41F0-4FB3-832C-DC4C0E4515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99279" y="158250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5"/>
          <p:cNvSpPr/>
          <p:nvPr/>
        </p:nvSpPr>
        <p:spPr>
          <a:xfrm>
            <a:off x="325514" y="317376"/>
            <a:ext cx="11540971" cy="622324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35"/>
          <p:cNvSpPr/>
          <p:nvPr/>
        </p:nvSpPr>
        <p:spPr>
          <a:xfrm>
            <a:off x="1029809" y="1038686"/>
            <a:ext cx="10315852" cy="5051395"/>
          </a:xfrm>
          <a:prstGeom prst="rect">
            <a:avLst/>
          </a:prstGeom>
          <a:noFill/>
          <a:ln w="762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2471" y="537123"/>
            <a:ext cx="2071455" cy="100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7984" y="1540249"/>
            <a:ext cx="5833145" cy="79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63902" y="2357379"/>
            <a:ext cx="7610263" cy="152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08290" y="3818934"/>
            <a:ext cx="6235300" cy="102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57984" y="4780509"/>
            <a:ext cx="4753750" cy="102322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4074953" y="2457249"/>
            <a:ext cx="13198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まぜて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35"/>
          <p:cNvSpPr txBox="1"/>
          <p:nvPr/>
        </p:nvSpPr>
        <p:spPr>
          <a:xfrm>
            <a:off x="5436093" y="2925318"/>
            <a:ext cx="13198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つけて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5952065" y="3413407"/>
            <a:ext cx="13198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のせて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5"/>
          <p:cNvSpPr txBox="1"/>
          <p:nvPr/>
        </p:nvSpPr>
        <p:spPr>
          <a:xfrm>
            <a:off x="7624024" y="3393568"/>
            <a:ext cx="13198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まいて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35"/>
          <p:cNvSpPr txBox="1"/>
          <p:nvPr/>
        </p:nvSpPr>
        <p:spPr>
          <a:xfrm>
            <a:off x="3442697" y="3886893"/>
            <a:ext cx="176083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つけないで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5"/>
          <p:cNvSpPr txBox="1"/>
          <p:nvPr/>
        </p:nvSpPr>
        <p:spPr>
          <a:xfrm>
            <a:off x="5775492" y="3882936"/>
            <a:ext cx="13198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かけて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5"/>
          <p:cNvSpPr txBox="1"/>
          <p:nvPr/>
        </p:nvSpPr>
        <p:spPr>
          <a:xfrm>
            <a:off x="3922392" y="4343454"/>
            <a:ext cx="147359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かけないで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35"/>
          <p:cNvSpPr txBox="1"/>
          <p:nvPr/>
        </p:nvSpPr>
        <p:spPr>
          <a:xfrm>
            <a:off x="4439666" y="4896259"/>
            <a:ext cx="13198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むいて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5"/>
          <p:cNvSpPr txBox="1"/>
          <p:nvPr/>
        </p:nvSpPr>
        <p:spPr>
          <a:xfrm>
            <a:off x="3249431" y="5363418"/>
            <a:ext cx="14854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むかないで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Z_[04-15]_katachi">
            <a:hlinkClick r:id="" action="ppaction://media"/>
            <a:extLst>
              <a:ext uri="{FF2B5EF4-FFF2-40B4-BE49-F238E27FC236}">
                <a16:creationId xmlns:a16="http://schemas.microsoft.com/office/drawing/2014/main" id="{F3533990-2415-4197-9E3A-386D9C01D1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99279" y="158250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35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36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192" y="1337733"/>
            <a:ext cx="10905067" cy="1363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513" y="305929"/>
            <a:ext cx="11610974" cy="624614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458" name="Google Shape;45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0943" y="683599"/>
            <a:ext cx="4100011" cy="1251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4327" y="2126451"/>
            <a:ext cx="8534700" cy="2750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4327" y="4876628"/>
            <a:ext cx="5585379" cy="1525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7012" y="714714"/>
            <a:ext cx="10337975" cy="1214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20333" y="473255"/>
            <a:ext cx="9477375" cy="1168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26865" y="2201888"/>
            <a:ext cx="9738270" cy="1664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20333" y="4013545"/>
            <a:ext cx="8883354" cy="17383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6" name="Google Shape;476;p39"/>
          <p:cNvCxnSpPr/>
          <p:nvPr/>
        </p:nvCxnSpPr>
        <p:spPr>
          <a:xfrm>
            <a:off x="1226865" y="2004041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7" name="Google Shape;477;p39"/>
          <p:cNvCxnSpPr/>
          <p:nvPr/>
        </p:nvCxnSpPr>
        <p:spPr>
          <a:xfrm>
            <a:off x="1299376" y="3969711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" name="Z_[04-08]_kiku1">
            <a:hlinkClick r:id="" action="ppaction://media"/>
            <a:extLst>
              <a:ext uri="{FF2B5EF4-FFF2-40B4-BE49-F238E27FC236}">
                <a16:creationId xmlns:a16="http://schemas.microsoft.com/office/drawing/2014/main" id="{A783D43F-9D85-4F80-B264-785F6884E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28611" y="1236149"/>
            <a:ext cx="487363" cy="487363"/>
          </a:xfrm>
          <a:prstGeom prst="rect">
            <a:avLst/>
          </a:prstGeom>
        </p:spPr>
      </p:pic>
      <p:pic>
        <p:nvPicPr>
          <p:cNvPr id="12" name="Z_[04-10]_kiku3">
            <a:hlinkClick r:id="" action="ppaction://media"/>
            <a:extLst>
              <a:ext uri="{FF2B5EF4-FFF2-40B4-BE49-F238E27FC236}">
                <a16:creationId xmlns:a16="http://schemas.microsoft.com/office/drawing/2014/main" id="{78E75FCC-3CE9-497A-9BE5-72B91F9B4A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28610" y="5232761"/>
            <a:ext cx="487363" cy="487363"/>
          </a:xfrm>
          <a:prstGeom prst="rect">
            <a:avLst/>
          </a:prstGeom>
        </p:spPr>
      </p:pic>
      <p:pic>
        <p:nvPicPr>
          <p:cNvPr id="13" name="Z_[04-09]_kiku2">
            <a:hlinkClick r:id="" action="ppaction://media"/>
            <a:extLst>
              <a:ext uri="{FF2B5EF4-FFF2-40B4-BE49-F238E27FC236}">
                <a16:creationId xmlns:a16="http://schemas.microsoft.com/office/drawing/2014/main" id="{6A80D3C5-0044-4095-8264-6E59FE1D63B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128610" y="308279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4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6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52067" y="395064"/>
            <a:ext cx="7666152" cy="118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52067" y="1868990"/>
            <a:ext cx="10034996" cy="125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89923" y="3327112"/>
            <a:ext cx="7101075" cy="171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89923" y="5130703"/>
            <a:ext cx="8592179" cy="1234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0" name="Google Shape;490;p40"/>
          <p:cNvCxnSpPr/>
          <p:nvPr/>
        </p:nvCxnSpPr>
        <p:spPr>
          <a:xfrm>
            <a:off x="1252067" y="1868990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91" name="Google Shape;491;p40"/>
          <p:cNvCxnSpPr/>
          <p:nvPr/>
        </p:nvCxnSpPr>
        <p:spPr>
          <a:xfrm>
            <a:off x="1252067" y="3327112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92" name="Google Shape;492;p40"/>
          <p:cNvCxnSpPr/>
          <p:nvPr/>
        </p:nvCxnSpPr>
        <p:spPr>
          <a:xfrm>
            <a:off x="1370706" y="5130703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Z_[04-11]_kiku4">
            <a:hlinkClick r:id="" action="ppaction://media"/>
            <a:extLst>
              <a:ext uri="{FF2B5EF4-FFF2-40B4-BE49-F238E27FC236}">
                <a16:creationId xmlns:a16="http://schemas.microsoft.com/office/drawing/2014/main" id="{061B8709-B4DD-4802-90FD-266863BE39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7" y="937553"/>
            <a:ext cx="487363" cy="487363"/>
          </a:xfrm>
          <a:prstGeom prst="rect">
            <a:avLst/>
          </a:prstGeom>
        </p:spPr>
      </p:pic>
      <p:pic>
        <p:nvPicPr>
          <p:cNvPr id="14" name="Z_[04-12]_kiku5">
            <a:hlinkClick r:id="" action="ppaction://media"/>
            <a:extLst>
              <a:ext uri="{FF2B5EF4-FFF2-40B4-BE49-F238E27FC236}">
                <a16:creationId xmlns:a16="http://schemas.microsoft.com/office/drawing/2014/main" id="{78810C12-3BEC-4D23-B178-E2AA06AE00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6" y="2469149"/>
            <a:ext cx="487363" cy="487363"/>
          </a:xfrm>
          <a:prstGeom prst="rect">
            <a:avLst/>
          </a:prstGeom>
        </p:spPr>
      </p:pic>
      <p:pic>
        <p:nvPicPr>
          <p:cNvPr id="15" name="Z_[04-13]_kiku6">
            <a:hlinkClick r:id="" action="ppaction://media"/>
            <a:extLst>
              <a:ext uri="{FF2B5EF4-FFF2-40B4-BE49-F238E27FC236}">
                <a16:creationId xmlns:a16="http://schemas.microsoft.com/office/drawing/2014/main" id="{0E61DB91-571B-4BDF-9FA3-CE3E9EFA70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8" y="4277690"/>
            <a:ext cx="487363" cy="487363"/>
          </a:xfrm>
          <a:prstGeom prst="rect">
            <a:avLst/>
          </a:prstGeom>
        </p:spPr>
      </p:pic>
      <p:pic>
        <p:nvPicPr>
          <p:cNvPr id="16" name="Z_[04-14]_kiku7">
            <a:hlinkClick r:id="" action="ppaction://media"/>
            <a:extLst>
              <a:ext uri="{FF2B5EF4-FFF2-40B4-BE49-F238E27FC236}">
                <a16:creationId xmlns:a16="http://schemas.microsoft.com/office/drawing/2014/main" id="{771CEAF3-61B0-4767-AC47-C17E972CE99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275568" y="597937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0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37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80" y="514097"/>
            <a:ext cx="9236240" cy="582980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1"/>
          <p:cNvSpPr/>
          <p:nvPr/>
        </p:nvSpPr>
        <p:spPr>
          <a:xfrm>
            <a:off x="1477881" y="2024109"/>
            <a:ext cx="9236240" cy="807868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42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017" y="524806"/>
            <a:ext cx="10905066" cy="2017437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550" y="414837"/>
            <a:ext cx="10289352" cy="2804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24775" y="2984335"/>
            <a:ext cx="4263306" cy="3642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5577" y="0"/>
            <a:ext cx="935645" cy="935196"/>
          </a:xfrm>
          <a:prstGeom prst="rect">
            <a:avLst/>
          </a:prstGeom>
        </p:spPr>
      </p:pic>
      <p:sp>
        <p:nvSpPr>
          <p:cNvPr id="3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218167" y="179587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361223" y="467599"/>
            <a:ext cx="28307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6"/>
              </a:rPr>
              <a:t>https://youtu.be/5JxmHnX_nbs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1851" y="535667"/>
            <a:ext cx="7354670" cy="1195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41935" y="1848882"/>
            <a:ext cx="4480068" cy="21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9947" y="1859979"/>
            <a:ext cx="4480068" cy="21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1935" y="4184393"/>
            <a:ext cx="6978046" cy="21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5A38FFFA-7B48-4A59-BB91-8B0F37F769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45639" y="64606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5"/>
          <p:cNvSpPr/>
          <p:nvPr/>
        </p:nvSpPr>
        <p:spPr>
          <a:xfrm>
            <a:off x="333375" y="190500"/>
            <a:ext cx="11582400" cy="64103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651" y="312198"/>
            <a:ext cx="7354670" cy="1195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41935" y="1848882"/>
            <a:ext cx="4480068" cy="21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9947" y="1859979"/>
            <a:ext cx="4480068" cy="21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1935" y="4184393"/>
            <a:ext cx="6978046" cy="2172076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 txBox="1"/>
          <p:nvPr/>
        </p:nvSpPr>
        <p:spPr>
          <a:xfrm>
            <a:off x="1641935" y="2187183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5"/>
          <p:cNvSpPr txBox="1"/>
          <p:nvPr/>
        </p:nvSpPr>
        <p:spPr>
          <a:xfrm>
            <a:off x="8578050" y="2187183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5"/>
          <p:cNvSpPr txBox="1"/>
          <p:nvPr/>
        </p:nvSpPr>
        <p:spPr>
          <a:xfrm>
            <a:off x="1618123" y="4542047"/>
            <a:ext cx="4915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C6AE4F4C-8D49-4FF8-9F7A-B5FC271040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53803" y="50153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07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450" y="161926"/>
            <a:ext cx="4967953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074" y="1029920"/>
            <a:ext cx="11487983" cy="4341070"/>
          </a:xfrm>
          <a:prstGeom prst="rect">
            <a:avLst/>
          </a:prstGeom>
          <a:noFill/>
          <a:ln w="95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8" name="Google Shape;538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020" y="1206437"/>
            <a:ext cx="5923918" cy="391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2884" y="1175951"/>
            <a:ext cx="4991449" cy="404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78004" y="5401476"/>
            <a:ext cx="8427868" cy="1217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8049E805-B6D4-478D-85D5-C7AE3185A1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61667" y="23859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7"/>
          <p:cNvSpPr/>
          <p:nvPr/>
        </p:nvSpPr>
        <p:spPr>
          <a:xfrm>
            <a:off x="899603" y="1358283"/>
            <a:ext cx="10431263" cy="4705165"/>
          </a:xfrm>
          <a:prstGeom prst="rect">
            <a:avLst/>
          </a:prstGeom>
          <a:noFill/>
          <a:ln w="889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7" name="Google Shape;547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0326" y="670264"/>
            <a:ext cx="2399930" cy="118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8901" y="2037955"/>
            <a:ext cx="7566734" cy="335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17]_katachi">
            <a:hlinkClick r:id="" action="ppaction://media"/>
            <a:extLst>
              <a:ext uri="{FF2B5EF4-FFF2-40B4-BE49-F238E27FC236}">
                <a16:creationId xmlns:a16="http://schemas.microsoft.com/office/drawing/2014/main" id="{AEDA28F1-3552-40D0-B8DC-3B026D8A1F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7570" y="195755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8"/>
          <p:cNvSpPr/>
          <p:nvPr/>
        </p:nvSpPr>
        <p:spPr>
          <a:xfrm>
            <a:off x="272249" y="217503"/>
            <a:ext cx="11647502" cy="642299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48"/>
          <p:cNvSpPr/>
          <p:nvPr/>
        </p:nvSpPr>
        <p:spPr>
          <a:xfrm>
            <a:off x="899603" y="1358283"/>
            <a:ext cx="10431263" cy="4705165"/>
          </a:xfrm>
          <a:prstGeom prst="rect">
            <a:avLst/>
          </a:prstGeom>
          <a:noFill/>
          <a:ln w="889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6" name="Google Shape;556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0326" y="670264"/>
            <a:ext cx="2399930" cy="118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8901" y="2037955"/>
            <a:ext cx="7566734" cy="3356515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8"/>
          <p:cNvSpPr txBox="1"/>
          <p:nvPr/>
        </p:nvSpPr>
        <p:spPr>
          <a:xfrm>
            <a:off x="6320249" y="3249200"/>
            <a:ext cx="21932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ちゃだめ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48"/>
          <p:cNvSpPr txBox="1"/>
          <p:nvPr/>
        </p:nvSpPr>
        <p:spPr>
          <a:xfrm>
            <a:off x="4368641" y="3814521"/>
            <a:ext cx="21932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ちゃだめ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48"/>
          <p:cNvSpPr txBox="1"/>
          <p:nvPr/>
        </p:nvSpPr>
        <p:spPr>
          <a:xfrm>
            <a:off x="4999390" y="4922110"/>
            <a:ext cx="21932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たべてから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Z_[04-17]_katachi">
            <a:hlinkClick r:id="" action="ppaction://media"/>
            <a:extLst>
              <a:ext uri="{FF2B5EF4-FFF2-40B4-BE49-F238E27FC236}">
                <a16:creationId xmlns:a16="http://schemas.microsoft.com/office/drawing/2014/main" id="{A3897EF0-BCCF-4D48-B59E-89DC50BB6F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7570" y="195755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24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49" descr="Text, let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768010"/>
            <a:ext cx="10905066" cy="2426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513" y="305929"/>
            <a:ext cx="11610974" cy="624614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572" name="Google Shape;572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5620" y="548471"/>
            <a:ext cx="2871556" cy="88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5620" y="1674001"/>
            <a:ext cx="9561102" cy="235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5620" y="4026992"/>
            <a:ext cx="5334417" cy="2225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513" y="305929"/>
            <a:ext cx="11610974" cy="624614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580" name="Google Shape;580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4929" y="1069292"/>
            <a:ext cx="2867487" cy="958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49504" y="2421132"/>
            <a:ext cx="7678220" cy="2015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49504" y="4692596"/>
            <a:ext cx="5272342" cy="877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7074" y="111962"/>
            <a:ext cx="6294268" cy="844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074" y="1029920"/>
            <a:ext cx="11487983" cy="4341070"/>
          </a:xfrm>
          <a:prstGeom prst="rect">
            <a:avLst/>
          </a:prstGeom>
          <a:noFill/>
          <a:ln w="95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9" name="Google Shape;589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020" y="1206437"/>
            <a:ext cx="5923918" cy="391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2884" y="1175951"/>
            <a:ext cx="4991449" cy="404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78004" y="5401476"/>
            <a:ext cx="8427868" cy="1217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4-16]_kaiwa">
            <a:hlinkClick r:id="" action="ppaction://media"/>
            <a:extLst>
              <a:ext uri="{FF2B5EF4-FFF2-40B4-BE49-F238E27FC236}">
                <a16:creationId xmlns:a16="http://schemas.microsoft.com/office/drawing/2014/main" id="{47D8A13E-955C-41A9-94C2-AD18CCE6A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04717" y="22586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7452" y="147582"/>
            <a:ext cx="3349533" cy="74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5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76024" y="2108356"/>
            <a:ext cx="1064577" cy="427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5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018966" y="3523395"/>
            <a:ext cx="1621779" cy="42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5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979998" y="4919031"/>
            <a:ext cx="1566714" cy="30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969983" y="2581205"/>
            <a:ext cx="3274004" cy="599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666419" y="2852603"/>
            <a:ext cx="3477623" cy="100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283779" y="2833745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798550" y="3951895"/>
            <a:ext cx="3274006" cy="581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433133" y="4287316"/>
            <a:ext cx="5411967" cy="53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5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056442" y="4180562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969983" y="5241304"/>
            <a:ext cx="3652190" cy="65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53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47840" y="5275391"/>
            <a:ext cx="3274004" cy="107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5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700993" y="5415827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5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50381" y="907223"/>
            <a:ext cx="7069510" cy="858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18]_hanasu1-1">
            <a:hlinkClick r:id="" action="ppaction://media"/>
            <a:extLst>
              <a:ext uri="{FF2B5EF4-FFF2-40B4-BE49-F238E27FC236}">
                <a16:creationId xmlns:a16="http://schemas.microsoft.com/office/drawing/2014/main" id="{B30EA73D-01E3-41C0-95DA-250E90C374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604190" y="1909137"/>
            <a:ext cx="487363" cy="487363"/>
          </a:xfrm>
          <a:prstGeom prst="rect">
            <a:avLst/>
          </a:prstGeom>
        </p:spPr>
      </p:pic>
      <p:pic>
        <p:nvPicPr>
          <p:cNvPr id="3" name="Z_[04-19]_hanasu1-2">
            <a:hlinkClick r:id="" action="ppaction://media"/>
            <a:extLst>
              <a:ext uri="{FF2B5EF4-FFF2-40B4-BE49-F238E27FC236}">
                <a16:creationId xmlns:a16="http://schemas.microsoft.com/office/drawing/2014/main" id="{238AC78F-1462-4EBC-A35F-AA71AF1D2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604191" y="2430391"/>
            <a:ext cx="487363" cy="487363"/>
          </a:xfrm>
          <a:prstGeom prst="rect">
            <a:avLst/>
          </a:prstGeom>
        </p:spPr>
      </p:pic>
      <p:pic>
        <p:nvPicPr>
          <p:cNvPr id="4" name="Z_[04-20]_hanasu2">
            <a:hlinkClick r:id="" action="ppaction://media"/>
            <a:extLst>
              <a:ext uri="{FF2B5EF4-FFF2-40B4-BE49-F238E27FC236}">
                <a16:creationId xmlns:a16="http://schemas.microsoft.com/office/drawing/2014/main" id="{FB775A62-D046-42A1-B05B-9F066C5500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482620" y="3427872"/>
            <a:ext cx="487363" cy="487363"/>
          </a:xfrm>
          <a:prstGeom prst="rect">
            <a:avLst/>
          </a:prstGeom>
        </p:spPr>
      </p:pic>
      <p:pic>
        <p:nvPicPr>
          <p:cNvPr id="5" name="Z_[04-21]_hanasu3">
            <a:hlinkClick r:id="" action="ppaction://media"/>
            <a:extLst>
              <a:ext uri="{FF2B5EF4-FFF2-40B4-BE49-F238E27FC236}">
                <a16:creationId xmlns:a16="http://schemas.microsoft.com/office/drawing/2014/main" id="{91DE2D50-79F3-4561-8F27-FE920B92670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481210" y="483737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7452" y="147582"/>
            <a:ext cx="3349533" cy="74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5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58430" y="1778899"/>
            <a:ext cx="1064577" cy="427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1372" y="3193938"/>
            <a:ext cx="1621779" cy="42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2404" y="4589574"/>
            <a:ext cx="1566714" cy="30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52389" y="2251748"/>
            <a:ext cx="3274004" cy="599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5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248825" y="2523146"/>
            <a:ext cx="3477623" cy="100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866185" y="2504288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80956" y="3622438"/>
            <a:ext cx="3274006" cy="581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5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015539" y="3957859"/>
            <a:ext cx="5411967" cy="53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638848" y="3851105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54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52389" y="4911847"/>
            <a:ext cx="3652190" cy="65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4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4630246" y="4945934"/>
            <a:ext cx="3274004" cy="107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283399" y="5086370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80861" y="909617"/>
            <a:ext cx="7132551" cy="656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4" descr="A picture containing letter&#10;&#10;Description automatically generated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7755216" y="237613"/>
            <a:ext cx="4179332" cy="2050515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54"/>
          <p:cNvSpPr/>
          <p:nvPr/>
        </p:nvSpPr>
        <p:spPr>
          <a:xfrm>
            <a:off x="7661429" y="102138"/>
            <a:ext cx="4376691" cy="2321466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Z_[04-18]_hanasu1-1">
            <a:hlinkClick r:id="" action="ppaction://media"/>
            <a:extLst>
              <a:ext uri="{FF2B5EF4-FFF2-40B4-BE49-F238E27FC236}">
                <a16:creationId xmlns:a16="http://schemas.microsoft.com/office/drawing/2014/main" id="{09719B63-6859-A402-B439-3AA061523B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235331" y="1670768"/>
            <a:ext cx="487363" cy="487363"/>
          </a:xfrm>
          <a:prstGeom prst="rect">
            <a:avLst/>
          </a:prstGeom>
        </p:spPr>
      </p:pic>
      <p:pic>
        <p:nvPicPr>
          <p:cNvPr id="3" name="Z_[04-19]_hanasu1-2">
            <a:hlinkClick r:id="" action="ppaction://media"/>
            <a:extLst>
              <a:ext uri="{FF2B5EF4-FFF2-40B4-BE49-F238E27FC236}">
                <a16:creationId xmlns:a16="http://schemas.microsoft.com/office/drawing/2014/main" id="{5DD74976-C280-4B7B-5F7A-165A1F9E02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235332" y="2192022"/>
            <a:ext cx="487363" cy="487363"/>
          </a:xfrm>
          <a:prstGeom prst="rect">
            <a:avLst/>
          </a:prstGeom>
        </p:spPr>
      </p:pic>
      <p:pic>
        <p:nvPicPr>
          <p:cNvPr id="4" name="Z_[04-20]_hanasu2">
            <a:hlinkClick r:id="" action="ppaction://media"/>
            <a:extLst>
              <a:ext uri="{FF2B5EF4-FFF2-40B4-BE49-F238E27FC236}">
                <a16:creationId xmlns:a16="http://schemas.microsoft.com/office/drawing/2014/main" id="{3E811971-3DD7-0FD1-63E5-E5AF2C7BBE0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13761" y="3189503"/>
            <a:ext cx="487363" cy="487363"/>
          </a:xfrm>
          <a:prstGeom prst="rect">
            <a:avLst/>
          </a:prstGeom>
        </p:spPr>
      </p:pic>
      <p:pic>
        <p:nvPicPr>
          <p:cNvPr id="5" name="Z_[04-21]_hanasu3">
            <a:hlinkClick r:id="" action="ppaction://media"/>
            <a:extLst>
              <a:ext uri="{FF2B5EF4-FFF2-40B4-BE49-F238E27FC236}">
                <a16:creationId xmlns:a16="http://schemas.microsoft.com/office/drawing/2014/main" id="{D31E2A36-96CC-148B-6699-A0E142308BB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12351" y="459900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9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452" y="147582"/>
            <a:ext cx="3349533" cy="74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0109" y="2279342"/>
            <a:ext cx="1064577" cy="427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3051" y="3694381"/>
            <a:ext cx="1621779" cy="42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64083" y="5090017"/>
            <a:ext cx="1566714" cy="30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54068" y="2752191"/>
            <a:ext cx="3274004" cy="599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50504" y="3023589"/>
            <a:ext cx="3477623" cy="100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67864" y="3004731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82635" y="4122881"/>
            <a:ext cx="3274006" cy="581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17218" y="4458302"/>
            <a:ext cx="5411967" cy="53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40527" y="4351548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54068" y="5412290"/>
            <a:ext cx="3652190" cy="65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31925" y="5446377"/>
            <a:ext cx="3274004" cy="107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85078" y="5586813"/>
            <a:ext cx="417215" cy="34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64890" y="902078"/>
            <a:ext cx="8856954" cy="1377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80" y="514097"/>
            <a:ext cx="9236240" cy="5829805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6"/>
          <p:cNvSpPr/>
          <p:nvPr/>
        </p:nvSpPr>
        <p:spPr>
          <a:xfrm>
            <a:off x="1477881" y="2796465"/>
            <a:ext cx="9236240" cy="834501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633688"/>
            <a:ext cx="10905066" cy="1990173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845" y="254725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6373" y="974192"/>
            <a:ext cx="893393" cy="40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8077" y="573856"/>
            <a:ext cx="6205944" cy="1644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69868" y="2722380"/>
            <a:ext cx="2052264" cy="140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9683" y="2613407"/>
            <a:ext cx="4420150" cy="164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69868" y="4628703"/>
            <a:ext cx="1838150" cy="166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5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0645" y="1460380"/>
            <a:ext cx="4435447" cy="75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22]_kotoba1-1">
            <a:hlinkClick r:id="" action="ppaction://media"/>
            <a:extLst>
              <a:ext uri="{FF2B5EF4-FFF2-40B4-BE49-F238E27FC236}">
                <a16:creationId xmlns:a16="http://schemas.microsoft.com/office/drawing/2014/main" id="{B11B6BD7-E71F-45C3-B7A5-7413237618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58729" y="197451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636" y="319332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85" y="1056111"/>
            <a:ext cx="893393" cy="40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712" y="2010190"/>
            <a:ext cx="11458575" cy="2065356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9"/>
          <p:cNvSpPr txBox="1"/>
          <p:nvPr/>
        </p:nvSpPr>
        <p:spPr>
          <a:xfrm>
            <a:off x="729628" y="4362183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ស្ករ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688" name="Google Shape;688;p59"/>
          <p:cNvSpPr txBox="1"/>
          <p:nvPr/>
        </p:nvSpPr>
        <p:spPr>
          <a:xfrm>
            <a:off x="3509818" y="4362183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អំបិល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689" name="Google Shape;689;p59"/>
          <p:cNvSpPr txBox="1"/>
          <p:nvPr/>
        </p:nvSpPr>
        <p:spPr>
          <a:xfrm>
            <a:off x="6881959" y="4362183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ម្រេច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690" name="Google Shape;690;p59"/>
          <p:cNvSpPr txBox="1"/>
          <p:nvPr/>
        </p:nvSpPr>
        <p:spPr>
          <a:xfrm>
            <a:off x="9086578" y="4362223"/>
            <a:ext cx="257710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គ្រឿងទេស</a:t>
            </a:r>
            <a:endParaRPr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636" y="319332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85" y="1056111"/>
            <a:ext cx="893393" cy="40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9778" y="1962040"/>
            <a:ext cx="7898556" cy="205436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60"/>
          <p:cNvSpPr txBox="1"/>
          <p:nvPr/>
        </p:nvSpPr>
        <p:spPr>
          <a:xfrm>
            <a:off x="1727200" y="4435114"/>
            <a:ext cx="239381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ទឹកជ្រលក</a:t>
            </a:r>
            <a:r>
              <a:rPr 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់</a:t>
            </a:r>
            <a:endParaRPr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699" name="Google Shape;699;p60"/>
          <p:cNvSpPr txBox="1"/>
          <p:nvPr/>
        </p:nvSpPr>
        <p:spPr>
          <a:xfrm>
            <a:off x="5067674" y="4450207"/>
            <a:ext cx="252184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ទឹកជ្រលក</a:t>
            </a:r>
            <a:r>
              <a:rPr 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់</a:t>
            </a:r>
            <a:endParaRPr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700" name="Google Shape;700;p60"/>
          <p:cNvSpPr txBox="1"/>
          <p:nvPr/>
        </p:nvSpPr>
        <p:spPr>
          <a:xfrm>
            <a:off x="8002858" y="4450207"/>
            <a:ext cx="162276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ប្រេង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727" y="255085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9255" y="1032254"/>
            <a:ext cx="893393" cy="40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8077" y="573856"/>
            <a:ext cx="6205944" cy="1644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6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69868" y="2722380"/>
            <a:ext cx="2052264" cy="140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9683" y="2613407"/>
            <a:ext cx="4420150" cy="164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6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69868" y="4628703"/>
            <a:ext cx="1838150" cy="166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6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8806" y="1557428"/>
            <a:ext cx="3650742" cy="74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4-22]_kotoba1-1">
            <a:hlinkClick r:id="" action="ppaction://media"/>
            <a:extLst>
              <a:ext uri="{FF2B5EF4-FFF2-40B4-BE49-F238E27FC236}">
                <a16:creationId xmlns:a16="http://schemas.microsoft.com/office/drawing/2014/main" id="{9BFA0D2B-9DA5-4263-9C1E-2A6B5C57A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86449" y="155742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1639" y="153522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3167" y="839203"/>
            <a:ext cx="893393" cy="40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8077" y="573856"/>
            <a:ext cx="6205944" cy="1644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69868" y="2722380"/>
            <a:ext cx="2052264" cy="140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6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9683" y="2613407"/>
            <a:ext cx="4420150" cy="164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6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69868" y="4628703"/>
            <a:ext cx="1838150" cy="166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6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5231" y="1618249"/>
            <a:ext cx="4483223" cy="80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23]_kotoba1-2">
            <a:hlinkClick r:id="" action="ppaction://media"/>
            <a:extLst>
              <a:ext uri="{FF2B5EF4-FFF2-40B4-BE49-F238E27FC236}">
                <a16:creationId xmlns:a16="http://schemas.microsoft.com/office/drawing/2014/main" id="{7F4C4D4E-C5DD-4167-8319-DC4B17B0C7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34954" y="2218195"/>
            <a:ext cx="487363" cy="487363"/>
          </a:xfrm>
          <a:prstGeom prst="rect">
            <a:avLst/>
          </a:prstGeom>
        </p:spPr>
      </p:pic>
      <p:sp>
        <p:nvSpPr>
          <p:cNvPr id="3" name="Google Shape;737;p63">
            <a:extLst>
              <a:ext uri="{FF2B5EF4-FFF2-40B4-BE49-F238E27FC236}">
                <a16:creationId xmlns:a16="http://schemas.microsoft.com/office/drawing/2014/main" id="{094581E5-25CA-DB40-16A7-75A1BFB11BC0}"/>
              </a:ext>
            </a:extLst>
          </p:cNvPr>
          <p:cNvSpPr txBox="1"/>
          <p:nvPr/>
        </p:nvSpPr>
        <p:spPr>
          <a:xfrm>
            <a:off x="786640" y="2786120"/>
            <a:ext cx="2266803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   )/(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38;p63">
            <a:extLst>
              <a:ext uri="{FF2B5EF4-FFF2-40B4-BE49-F238E27FC236}">
                <a16:creationId xmlns:a16="http://schemas.microsoft.com/office/drawing/2014/main" id="{7454C361-3133-EC99-F025-8492EAB6F695}"/>
              </a:ext>
            </a:extLst>
          </p:cNvPr>
          <p:cNvSpPr txBox="1"/>
          <p:nvPr/>
        </p:nvSpPr>
        <p:spPr>
          <a:xfrm>
            <a:off x="2883457" y="2786120"/>
            <a:ext cx="140267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3"/>
          <p:cNvSpPr/>
          <p:nvPr/>
        </p:nvSpPr>
        <p:spPr>
          <a:xfrm>
            <a:off x="189860" y="169783"/>
            <a:ext cx="11812280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9" name="Google Shape;729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0" y="230074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3014" y="1010456"/>
            <a:ext cx="893393" cy="40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8077" y="573856"/>
            <a:ext cx="6205944" cy="1644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69868" y="2722380"/>
            <a:ext cx="2052264" cy="140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6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9683" y="2613407"/>
            <a:ext cx="4420150" cy="164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6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69868" y="4628703"/>
            <a:ext cx="1838150" cy="166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6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9821" y="1529472"/>
            <a:ext cx="4483223" cy="808964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63"/>
          <p:cNvSpPr txBox="1"/>
          <p:nvPr/>
        </p:nvSpPr>
        <p:spPr>
          <a:xfrm>
            <a:off x="786640" y="2786120"/>
            <a:ext cx="2266803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   )/(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63"/>
          <p:cNvSpPr txBox="1"/>
          <p:nvPr/>
        </p:nvSpPr>
        <p:spPr>
          <a:xfrm>
            <a:off x="2883457" y="2786120"/>
            <a:ext cx="140267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63"/>
          <p:cNvSpPr txBox="1"/>
          <p:nvPr/>
        </p:nvSpPr>
        <p:spPr>
          <a:xfrm>
            <a:off x="1106474" y="2700537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740" name="Google Shape;740;p63"/>
          <p:cNvSpPr txBox="1"/>
          <p:nvPr/>
        </p:nvSpPr>
        <p:spPr>
          <a:xfrm>
            <a:off x="1106474" y="3309340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741" name="Google Shape;741;p63"/>
          <p:cNvSpPr txBox="1"/>
          <p:nvPr/>
        </p:nvSpPr>
        <p:spPr>
          <a:xfrm>
            <a:off x="1106473" y="3911433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742" name="Google Shape;742;p63"/>
          <p:cNvSpPr txBox="1"/>
          <p:nvPr/>
        </p:nvSpPr>
        <p:spPr>
          <a:xfrm>
            <a:off x="1918590" y="3911433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743" name="Google Shape;743;p63"/>
          <p:cNvSpPr txBox="1"/>
          <p:nvPr/>
        </p:nvSpPr>
        <p:spPr>
          <a:xfrm>
            <a:off x="3203291" y="2700537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744" name="Google Shape;744;p63"/>
          <p:cNvSpPr txBox="1"/>
          <p:nvPr/>
        </p:nvSpPr>
        <p:spPr>
          <a:xfrm>
            <a:off x="3203290" y="3309340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745" name="Google Shape;745;p63"/>
          <p:cNvSpPr txBox="1"/>
          <p:nvPr/>
        </p:nvSpPr>
        <p:spPr>
          <a:xfrm>
            <a:off x="3203289" y="3911433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pic>
        <p:nvPicPr>
          <p:cNvPr id="2" name="Z_[04-23]_kotoba1-2">
            <a:hlinkClick r:id="" action="ppaction://media"/>
            <a:extLst>
              <a:ext uri="{FF2B5EF4-FFF2-40B4-BE49-F238E27FC236}">
                <a16:creationId xmlns:a16="http://schemas.microsoft.com/office/drawing/2014/main" id="{067DB79D-18CA-4C81-B123-D98DAD048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29615" y="207491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4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5905" y="842112"/>
            <a:ext cx="1298171" cy="47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3344" y="77150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17824" y="367793"/>
            <a:ext cx="7050832" cy="200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17824" y="2486521"/>
            <a:ext cx="2295746" cy="210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6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44445" y="2513786"/>
            <a:ext cx="4624211" cy="207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6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17824" y="4572984"/>
            <a:ext cx="2426621" cy="216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6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38774" y="1481618"/>
            <a:ext cx="4448175" cy="808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24]_kotoba2-1">
            <a:hlinkClick r:id="" action="ppaction://media"/>
            <a:extLst>
              <a:ext uri="{FF2B5EF4-FFF2-40B4-BE49-F238E27FC236}">
                <a16:creationId xmlns:a16="http://schemas.microsoft.com/office/drawing/2014/main" id="{79B8E48A-8BB0-43CA-8BAA-D5E86365F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21342" y="212539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643" y="938762"/>
            <a:ext cx="1298171" cy="47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504" y="253081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1504" y="1951234"/>
            <a:ext cx="11045694" cy="2335016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65"/>
          <p:cNvSpPr txBox="1"/>
          <p:nvPr/>
        </p:nvSpPr>
        <p:spPr>
          <a:xfrm>
            <a:off x="1182666" y="4699534"/>
            <a:ext cx="185229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ហាន់/ចិត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766" name="Google Shape;766;p65"/>
          <p:cNvSpPr txBox="1"/>
          <p:nvPr/>
        </p:nvSpPr>
        <p:spPr>
          <a:xfrm>
            <a:off x="4282175" y="4699534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អាំង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767" name="Google Shape;767;p65"/>
          <p:cNvSpPr txBox="1"/>
          <p:nvPr/>
        </p:nvSpPr>
        <p:spPr>
          <a:xfrm>
            <a:off x="6557276" y="4699534"/>
            <a:ext cx="252576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ស្ងោរ</a:t>
            </a:r>
            <a:r>
              <a:rPr 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/</a:t>
            </a:r>
            <a:r>
              <a:rPr lang="en-US" sz="2000" b="1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រម្ងាស</a:t>
            </a:r>
            <a:r>
              <a:rPr lang="en-US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់</a:t>
            </a:r>
            <a:endParaRPr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768" name="Google Shape;768;p65"/>
          <p:cNvSpPr txBox="1"/>
          <p:nvPr/>
        </p:nvSpPr>
        <p:spPr>
          <a:xfrm>
            <a:off x="9707911" y="4699534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ស្ងោរ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643" y="938762"/>
            <a:ext cx="1298171" cy="47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504" y="253081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1914" y="1960759"/>
            <a:ext cx="8548171" cy="2504272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66"/>
          <p:cNvSpPr txBox="1"/>
          <p:nvPr/>
        </p:nvSpPr>
        <p:spPr>
          <a:xfrm>
            <a:off x="2630929" y="4746227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ចំហុយ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777" name="Google Shape;777;p66"/>
          <p:cNvSpPr txBox="1"/>
          <p:nvPr/>
        </p:nvSpPr>
        <p:spPr>
          <a:xfrm>
            <a:off x="5495924" y="4746227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ឆា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778" name="Google Shape;778;p66"/>
          <p:cNvSpPr txBox="1"/>
          <p:nvPr/>
        </p:nvSpPr>
        <p:spPr>
          <a:xfrm>
            <a:off x="8534579" y="4746227"/>
            <a:ext cx="1200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បំពង</a:t>
            </a:r>
            <a:endParaRPr sz="2000" b="1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2723" y="988830"/>
            <a:ext cx="1298171" cy="47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3584" y="235127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6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17824" y="367793"/>
            <a:ext cx="7050832" cy="200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6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17824" y="2486521"/>
            <a:ext cx="2295746" cy="210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44445" y="2513786"/>
            <a:ext cx="4624211" cy="207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6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17824" y="4572984"/>
            <a:ext cx="2426621" cy="216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6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3584" y="1469254"/>
            <a:ext cx="4313365" cy="899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Z_[04-24]_kotoba2-1">
            <a:hlinkClick r:id="" action="ppaction://media"/>
            <a:extLst>
              <a:ext uri="{FF2B5EF4-FFF2-40B4-BE49-F238E27FC236}">
                <a16:creationId xmlns:a16="http://schemas.microsoft.com/office/drawing/2014/main" id="{2ECD438E-16A8-4858-B543-D87FBB1AC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91717" y="212539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139" y="983349"/>
            <a:ext cx="1298171" cy="47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999" y="201824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17824" y="367793"/>
            <a:ext cx="7050832" cy="200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6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17824" y="2486521"/>
            <a:ext cx="2295746" cy="210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44445" y="2513786"/>
            <a:ext cx="4624211" cy="207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6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17824" y="4572984"/>
            <a:ext cx="2426621" cy="216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6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3999" y="1606292"/>
            <a:ext cx="4377339" cy="720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25]_kotoba2-2">
            <a:hlinkClick r:id="" action="ppaction://media"/>
            <a:extLst>
              <a:ext uri="{FF2B5EF4-FFF2-40B4-BE49-F238E27FC236}">
                <a16:creationId xmlns:a16="http://schemas.microsoft.com/office/drawing/2014/main" id="{E9D8A984-FA77-46E3-9C59-07DB86BD6F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68133" y="2242839"/>
            <a:ext cx="487363" cy="487363"/>
          </a:xfrm>
          <a:prstGeom prst="rect">
            <a:avLst/>
          </a:prstGeom>
        </p:spPr>
      </p:pic>
      <p:sp>
        <p:nvSpPr>
          <p:cNvPr id="3" name="Google Shape;815;p69">
            <a:extLst>
              <a:ext uri="{FF2B5EF4-FFF2-40B4-BE49-F238E27FC236}">
                <a16:creationId xmlns:a16="http://schemas.microsoft.com/office/drawing/2014/main" id="{FC4EDB27-4847-11E8-E7B2-AD64F289187B}"/>
              </a:ext>
            </a:extLst>
          </p:cNvPr>
          <p:cNvSpPr txBox="1"/>
          <p:nvPr/>
        </p:nvSpPr>
        <p:spPr>
          <a:xfrm>
            <a:off x="1060023" y="2643976"/>
            <a:ext cx="140267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   )</a:t>
            </a:r>
            <a:endParaRPr dirty="0"/>
          </a:p>
        </p:txBody>
      </p:sp>
      <p:sp>
        <p:nvSpPr>
          <p:cNvPr id="4" name="Google Shape;816;p69">
            <a:extLst>
              <a:ext uri="{FF2B5EF4-FFF2-40B4-BE49-F238E27FC236}">
                <a16:creationId xmlns:a16="http://schemas.microsoft.com/office/drawing/2014/main" id="{760A9D87-F50C-130F-CE93-6DB7646D1C6B}"/>
              </a:ext>
            </a:extLst>
          </p:cNvPr>
          <p:cNvSpPr txBox="1"/>
          <p:nvPr/>
        </p:nvSpPr>
        <p:spPr>
          <a:xfrm>
            <a:off x="2710668" y="2643976"/>
            <a:ext cx="140267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69"/>
          <p:cNvSpPr/>
          <p:nvPr/>
        </p:nvSpPr>
        <p:spPr>
          <a:xfrm>
            <a:off x="206401" y="120143"/>
            <a:ext cx="11779198" cy="661771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7" name="Google Shape;807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7659" y="993743"/>
            <a:ext cx="1298171" cy="479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9215" y="240085"/>
            <a:ext cx="2076450" cy="685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24776" y="304859"/>
            <a:ext cx="7050832" cy="200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6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24776" y="2423587"/>
            <a:ext cx="2295746" cy="210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151397" y="2450852"/>
            <a:ext cx="4624211" cy="207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6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24776" y="4510050"/>
            <a:ext cx="2426621" cy="2164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6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6553" y="1558508"/>
            <a:ext cx="4377339" cy="720612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9"/>
          <p:cNvSpPr txBox="1"/>
          <p:nvPr/>
        </p:nvSpPr>
        <p:spPr>
          <a:xfrm>
            <a:off x="1060023" y="2643976"/>
            <a:ext cx="140267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   )</a:t>
            </a:r>
            <a:endParaRPr dirty="0"/>
          </a:p>
        </p:txBody>
      </p:sp>
      <p:sp>
        <p:nvSpPr>
          <p:cNvPr id="816" name="Google Shape;816;p69"/>
          <p:cNvSpPr txBox="1"/>
          <p:nvPr/>
        </p:nvSpPr>
        <p:spPr>
          <a:xfrm>
            <a:off x="2710668" y="2643976"/>
            <a:ext cx="140267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69"/>
          <p:cNvSpPr txBox="1"/>
          <p:nvPr/>
        </p:nvSpPr>
        <p:spPr>
          <a:xfrm>
            <a:off x="1405234" y="2586222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818" name="Google Shape;818;p69"/>
          <p:cNvSpPr txBox="1"/>
          <p:nvPr/>
        </p:nvSpPr>
        <p:spPr>
          <a:xfrm>
            <a:off x="1405234" y="319426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819" name="Google Shape;819;p69"/>
          <p:cNvSpPr txBox="1"/>
          <p:nvPr/>
        </p:nvSpPr>
        <p:spPr>
          <a:xfrm>
            <a:off x="1391454" y="3802308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820" name="Google Shape;820;p69"/>
          <p:cNvSpPr txBox="1"/>
          <p:nvPr/>
        </p:nvSpPr>
        <p:spPr>
          <a:xfrm>
            <a:off x="1405234" y="4409937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821" name="Google Shape;821;p69"/>
          <p:cNvSpPr txBox="1"/>
          <p:nvPr/>
        </p:nvSpPr>
        <p:spPr>
          <a:xfrm>
            <a:off x="3065005" y="2586222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822" name="Google Shape;822;p69"/>
          <p:cNvSpPr txBox="1"/>
          <p:nvPr/>
        </p:nvSpPr>
        <p:spPr>
          <a:xfrm>
            <a:off x="3026965" y="3188620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823" name="Google Shape;823;p69"/>
          <p:cNvSpPr txBox="1"/>
          <p:nvPr/>
        </p:nvSpPr>
        <p:spPr>
          <a:xfrm>
            <a:off x="3059341" y="3796663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pic>
        <p:nvPicPr>
          <p:cNvPr id="20" name="Z_[04-25]_kotoba2-2">
            <a:hlinkClick r:id="" action="ppaction://media"/>
            <a:extLst>
              <a:ext uri="{FF2B5EF4-FFF2-40B4-BE49-F238E27FC236}">
                <a16:creationId xmlns:a16="http://schemas.microsoft.com/office/drawing/2014/main" id="{398A9C97-C47F-4A6E-9C00-8F6276A1B1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55677" y="200120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891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478" y="461586"/>
            <a:ext cx="9159148" cy="2033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5700" y="2708049"/>
            <a:ext cx="4278917" cy="3688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7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9727" y="269249"/>
            <a:ext cx="7779606" cy="85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7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38397" y="1335519"/>
            <a:ext cx="7208668" cy="79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7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79502" y="2764221"/>
            <a:ext cx="9632994" cy="352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77F2A9C0-0E17-4DDC-8E89-AEC8930D5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70838" y="2276858"/>
            <a:ext cx="487363" cy="487363"/>
          </a:xfrm>
          <a:prstGeom prst="rect">
            <a:avLst/>
          </a:prstGeom>
        </p:spPr>
      </p:pic>
      <p:pic>
        <p:nvPicPr>
          <p:cNvPr id="3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618EB05C-6725-4774-9089-843F2201A5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15768" y="3086307"/>
            <a:ext cx="487363" cy="487363"/>
          </a:xfrm>
          <a:prstGeom prst="rect">
            <a:avLst/>
          </a:prstGeom>
        </p:spPr>
      </p:pic>
      <p:pic>
        <p:nvPicPr>
          <p:cNvPr id="4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55EB9B48-3531-4978-8825-52810EF559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81970" y="2202387"/>
            <a:ext cx="487363" cy="487363"/>
          </a:xfrm>
          <a:prstGeom prst="rect">
            <a:avLst/>
          </a:prstGeom>
        </p:spPr>
      </p:pic>
      <p:pic>
        <p:nvPicPr>
          <p:cNvPr id="5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5041B872-1E0E-4BBE-A7AC-FDE1F59F976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29932" y="310413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4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9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2"/>
          <p:cNvSpPr/>
          <p:nvPr/>
        </p:nvSpPr>
        <p:spPr>
          <a:xfrm>
            <a:off x="262880" y="219722"/>
            <a:ext cx="11594237" cy="64185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6" name="Google Shape;846;p7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3959" y="513250"/>
            <a:ext cx="7779606" cy="85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7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90440" y="1388267"/>
            <a:ext cx="7208668" cy="79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79502" y="2764221"/>
            <a:ext cx="9632994" cy="3528395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72"/>
          <p:cNvSpPr txBox="1"/>
          <p:nvPr/>
        </p:nvSpPr>
        <p:spPr>
          <a:xfrm>
            <a:off x="3369372" y="539156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854" name="Google Shape;854;p72"/>
          <p:cNvSpPr txBox="1"/>
          <p:nvPr/>
        </p:nvSpPr>
        <p:spPr>
          <a:xfrm>
            <a:off x="5393522" y="539156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855" name="Google Shape;855;p72"/>
          <p:cNvSpPr txBox="1"/>
          <p:nvPr/>
        </p:nvSpPr>
        <p:spPr>
          <a:xfrm>
            <a:off x="7417672" y="539156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856" name="Google Shape;856;p72"/>
          <p:cNvSpPr txBox="1"/>
          <p:nvPr/>
        </p:nvSpPr>
        <p:spPr>
          <a:xfrm>
            <a:off x="9359626" y="539156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5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701EED10-0C7B-4DB5-B690-6382BCC224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47168" y="2202387"/>
            <a:ext cx="487363" cy="487363"/>
          </a:xfrm>
          <a:prstGeom prst="rect">
            <a:avLst/>
          </a:prstGeom>
        </p:spPr>
      </p:pic>
      <p:pic>
        <p:nvPicPr>
          <p:cNvPr id="16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F7036105-A775-4A78-A07B-68341F72C2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05608" y="3084342"/>
            <a:ext cx="487363" cy="487363"/>
          </a:xfrm>
          <a:prstGeom prst="rect">
            <a:avLst/>
          </a:prstGeom>
        </p:spPr>
      </p:pic>
      <p:pic>
        <p:nvPicPr>
          <p:cNvPr id="17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C5026321-CC82-43DC-B623-E21077D8B94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81970" y="2202387"/>
            <a:ext cx="487363" cy="487363"/>
          </a:xfrm>
          <a:prstGeom prst="rect">
            <a:avLst/>
          </a:prstGeom>
        </p:spPr>
      </p:pic>
      <p:pic>
        <p:nvPicPr>
          <p:cNvPr id="18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72AD0C02-E823-4429-BF83-119BB2E8F9C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12026" y="309498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41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168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949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59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Google Shape;861;p7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8382" y="421978"/>
            <a:ext cx="5101928" cy="8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71519" y="4441839"/>
            <a:ext cx="9247855" cy="166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7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8382" y="2343031"/>
            <a:ext cx="5407065" cy="141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7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153877" y="2270482"/>
            <a:ext cx="5449741" cy="1485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7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91444" y="1383209"/>
            <a:ext cx="3113788" cy="724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0C94A375-5030-469D-A104-6356929F8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00437" y="3921700"/>
            <a:ext cx="487363" cy="487363"/>
          </a:xfrm>
          <a:prstGeom prst="rect">
            <a:avLst/>
          </a:prstGeom>
        </p:spPr>
      </p:pic>
      <p:pic>
        <p:nvPicPr>
          <p:cNvPr id="12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25FC673F-C049-4838-BEB6-6BE47B0488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441757" y="4786630"/>
            <a:ext cx="487363" cy="487363"/>
          </a:xfrm>
          <a:prstGeom prst="rect">
            <a:avLst/>
          </a:prstGeom>
        </p:spPr>
      </p:pic>
      <p:pic>
        <p:nvPicPr>
          <p:cNvPr id="13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C6D42B9C-5F40-4870-963F-F8CE49654C8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35239" y="3921700"/>
            <a:ext cx="487363" cy="487363"/>
          </a:xfrm>
          <a:prstGeom prst="rect">
            <a:avLst/>
          </a:prstGeom>
        </p:spPr>
      </p:pic>
      <p:pic>
        <p:nvPicPr>
          <p:cNvPr id="14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8D7A5FE1-C886-4C73-AEE1-27F1A37330A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132011" y="478662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49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9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74"/>
          <p:cNvSpPr/>
          <p:nvPr/>
        </p:nvSpPr>
        <p:spPr>
          <a:xfrm>
            <a:off x="262880" y="219722"/>
            <a:ext cx="11594237" cy="64185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5" name="Google Shape;875;p7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8382" y="421978"/>
            <a:ext cx="5101928" cy="8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7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71519" y="4441839"/>
            <a:ext cx="9247855" cy="166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7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8382" y="2343031"/>
            <a:ext cx="5407065" cy="141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7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153877" y="2270482"/>
            <a:ext cx="5449741" cy="1485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7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91444" y="1383209"/>
            <a:ext cx="3113788" cy="724214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4"/>
          <p:cNvSpPr txBox="1"/>
          <p:nvPr/>
        </p:nvSpPr>
        <p:spPr>
          <a:xfrm>
            <a:off x="3404883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885" name="Google Shape;885;p74"/>
          <p:cNvSpPr txBox="1"/>
          <p:nvPr/>
        </p:nvSpPr>
        <p:spPr>
          <a:xfrm>
            <a:off x="4257139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886" name="Google Shape;886;p74"/>
          <p:cNvSpPr txBox="1"/>
          <p:nvPr/>
        </p:nvSpPr>
        <p:spPr>
          <a:xfrm>
            <a:off x="5179999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887" name="Google Shape;887;p74"/>
          <p:cNvSpPr txBox="1"/>
          <p:nvPr/>
        </p:nvSpPr>
        <p:spPr>
          <a:xfrm>
            <a:off x="6102859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888" name="Google Shape;888;p74"/>
          <p:cNvSpPr txBox="1"/>
          <p:nvPr/>
        </p:nvSpPr>
        <p:spPr>
          <a:xfrm>
            <a:off x="7023007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889" name="Google Shape;889;p74"/>
          <p:cNvSpPr txBox="1"/>
          <p:nvPr/>
        </p:nvSpPr>
        <p:spPr>
          <a:xfrm>
            <a:off x="7975117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890" name="Google Shape;890;p74"/>
          <p:cNvSpPr txBox="1"/>
          <p:nvPr/>
        </p:nvSpPr>
        <p:spPr>
          <a:xfrm>
            <a:off x="8878747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891" name="Google Shape;891;p74"/>
          <p:cNvSpPr txBox="1"/>
          <p:nvPr/>
        </p:nvSpPr>
        <p:spPr>
          <a:xfrm>
            <a:off x="9830857" y="521318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pic>
        <p:nvPicPr>
          <p:cNvPr id="20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377504E2-2573-4356-8030-ADF7C906F6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83997" y="3914501"/>
            <a:ext cx="487363" cy="487363"/>
          </a:xfrm>
          <a:prstGeom prst="rect">
            <a:avLst/>
          </a:prstGeom>
        </p:spPr>
      </p:pic>
      <p:pic>
        <p:nvPicPr>
          <p:cNvPr id="21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271B9C3A-C695-4117-BA40-590578E1C6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92197" y="3914501"/>
            <a:ext cx="487363" cy="487363"/>
          </a:xfrm>
          <a:prstGeom prst="rect">
            <a:avLst/>
          </a:prstGeom>
        </p:spPr>
      </p:pic>
      <p:pic>
        <p:nvPicPr>
          <p:cNvPr id="22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20F70DB7-C609-45F3-96C9-55FC07ADC49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618799" y="3914501"/>
            <a:ext cx="487363" cy="487363"/>
          </a:xfrm>
          <a:prstGeom prst="rect">
            <a:avLst/>
          </a:prstGeom>
        </p:spPr>
      </p:pic>
      <p:pic>
        <p:nvPicPr>
          <p:cNvPr id="23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BD0B4213-016B-400F-A7FD-140E38C6F95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545401" y="39145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4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68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94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59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7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7268" y="1254379"/>
            <a:ext cx="3495856" cy="812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7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88382" y="421978"/>
            <a:ext cx="5101928" cy="8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7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40596" y="2372438"/>
            <a:ext cx="8910807" cy="9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7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436070" y="4154037"/>
            <a:ext cx="9247855" cy="1664308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75"/>
          <p:cNvSpPr txBox="1"/>
          <p:nvPr/>
        </p:nvSpPr>
        <p:spPr>
          <a:xfrm>
            <a:off x="3394723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905" name="Google Shape;905;p75"/>
          <p:cNvSpPr txBox="1"/>
          <p:nvPr/>
        </p:nvSpPr>
        <p:spPr>
          <a:xfrm>
            <a:off x="4246979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906" name="Google Shape;906;p75"/>
          <p:cNvSpPr txBox="1"/>
          <p:nvPr/>
        </p:nvSpPr>
        <p:spPr>
          <a:xfrm>
            <a:off x="5169839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907" name="Google Shape;907;p75"/>
          <p:cNvSpPr txBox="1"/>
          <p:nvPr/>
        </p:nvSpPr>
        <p:spPr>
          <a:xfrm>
            <a:off x="6092699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908" name="Google Shape;908;p75"/>
          <p:cNvSpPr txBox="1"/>
          <p:nvPr/>
        </p:nvSpPr>
        <p:spPr>
          <a:xfrm>
            <a:off x="701284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909" name="Google Shape;909;p75"/>
          <p:cNvSpPr txBox="1"/>
          <p:nvPr/>
        </p:nvSpPr>
        <p:spPr>
          <a:xfrm>
            <a:off x="796495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910" name="Google Shape;910;p75"/>
          <p:cNvSpPr txBox="1"/>
          <p:nvPr/>
        </p:nvSpPr>
        <p:spPr>
          <a:xfrm>
            <a:off x="886858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911" name="Google Shape;911;p75"/>
          <p:cNvSpPr txBox="1"/>
          <p:nvPr/>
        </p:nvSpPr>
        <p:spPr>
          <a:xfrm>
            <a:off x="982069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pic>
        <p:nvPicPr>
          <p:cNvPr id="18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F5039A87-87C6-4C63-A4A3-33D9D05CD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87989" y="3639170"/>
            <a:ext cx="487363" cy="487363"/>
          </a:xfrm>
          <a:prstGeom prst="rect">
            <a:avLst/>
          </a:prstGeom>
        </p:spPr>
      </p:pic>
      <p:pic>
        <p:nvPicPr>
          <p:cNvPr id="19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37CA80A2-B623-491E-9123-56BAAB9928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512023" y="4422695"/>
            <a:ext cx="487363" cy="487363"/>
          </a:xfrm>
          <a:prstGeom prst="rect">
            <a:avLst/>
          </a:prstGeom>
        </p:spPr>
      </p:pic>
      <p:pic>
        <p:nvPicPr>
          <p:cNvPr id="20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71EF8052-FB47-4B29-A90B-2599B307ED5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22791" y="3639170"/>
            <a:ext cx="487363" cy="487363"/>
          </a:xfrm>
          <a:prstGeom prst="rect">
            <a:avLst/>
          </a:prstGeom>
        </p:spPr>
      </p:pic>
      <p:pic>
        <p:nvPicPr>
          <p:cNvPr id="21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5992C214-3134-4545-9AD4-EC90D348139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71489" y="445490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1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8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49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92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6"/>
          <p:cNvSpPr/>
          <p:nvPr/>
        </p:nvSpPr>
        <p:spPr>
          <a:xfrm>
            <a:off x="262880" y="219722"/>
            <a:ext cx="11594237" cy="64185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7" name="Google Shape;917;p7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7268" y="1254379"/>
            <a:ext cx="3495856" cy="812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88382" y="421978"/>
            <a:ext cx="5101928" cy="8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7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40596" y="2372438"/>
            <a:ext cx="8910807" cy="9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7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436070" y="4154037"/>
            <a:ext cx="9247855" cy="1664308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76"/>
          <p:cNvSpPr txBox="1"/>
          <p:nvPr/>
        </p:nvSpPr>
        <p:spPr>
          <a:xfrm>
            <a:off x="3394723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926" name="Google Shape;926;p76"/>
          <p:cNvSpPr txBox="1"/>
          <p:nvPr/>
        </p:nvSpPr>
        <p:spPr>
          <a:xfrm>
            <a:off x="4246979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927" name="Google Shape;927;p76"/>
          <p:cNvSpPr txBox="1"/>
          <p:nvPr/>
        </p:nvSpPr>
        <p:spPr>
          <a:xfrm>
            <a:off x="5169839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928" name="Google Shape;928;p76"/>
          <p:cNvSpPr txBox="1"/>
          <p:nvPr/>
        </p:nvSpPr>
        <p:spPr>
          <a:xfrm>
            <a:off x="6092699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929" name="Google Shape;929;p76"/>
          <p:cNvSpPr txBox="1"/>
          <p:nvPr/>
        </p:nvSpPr>
        <p:spPr>
          <a:xfrm>
            <a:off x="701284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930" name="Google Shape;930;p76"/>
          <p:cNvSpPr txBox="1"/>
          <p:nvPr/>
        </p:nvSpPr>
        <p:spPr>
          <a:xfrm>
            <a:off x="796495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931" name="Google Shape;931;p76"/>
          <p:cNvSpPr txBox="1"/>
          <p:nvPr/>
        </p:nvSpPr>
        <p:spPr>
          <a:xfrm>
            <a:off x="886858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932" name="Google Shape;932;p76"/>
          <p:cNvSpPr txBox="1"/>
          <p:nvPr/>
        </p:nvSpPr>
        <p:spPr>
          <a:xfrm>
            <a:off x="9820697" y="4923811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933" name="Google Shape;933;p76"/>
          <p:cNvSpPr txBox="1"/>
          <p:nvPr/>
        </p:nvSpPr>
        <p:spPr>
          <a:xfrm>
            <a:off x="3838608" y="529512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p76"/>
          <p:cNvSpPr txBox="1"/>
          <p:nvPr/>
        </p:nvSpPr>
        <p:spPr>
          <a:xfrm>
            <a:off x="5678275" y="529512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p76"/>
          <p:cNvSpPr txBox="1"/>
          <p:nvPr/>
        </p:nvSpPr>
        <p:spPr>
          <a:xfrm>
            <a:off x="7599127" y="529512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76"/>
          <p:cNvSpPr txBox="1"/>
          <p:nvPr/>
        </p:nvSpPr>
        <p:spPr>
          <a:xfrm>
            <a:off x="9345759" y="5295125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709C0869-3FDA-437B-A296-0A924E1B07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63469" y="3539041"/>
            <a:ext cx="487363" cy="487363"/>
          </a:xfrm>
          <a:prstGeom prst="rect">
            <a:avLst/>
          </a:prstGeom>
        </p:spPr>
      </p:pic>
      <p:pic>
        <p:nvPicPr>
          <p:cNvPr id="24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850DEF98-2FA3-4791-8A05-BDC1F1EA18F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71669" y="3539041"/>
            <a:ext cx="487363" cy="487363"/>
          </a:xfrm>
          <a:prstGeom prst="rect">
            <a:avLst/>
          </a:prstGeom>
        </p:spPr>
      </p:pic>
      <p:pic>
        <p:nvPicPr>
          <p:cNvPr id="25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5AB6B2DC-E7AD-4395-B2A2-D25B8D6CA3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98271" y="3539041"/>
            <a:ext cx="487363" cy="487363"/>
          </a:xfrm>
          <a:prstGeom prst="rect">
            <a:avLst/>
          </a:prstGeom>
        </p:spPr>
      </p:pic>
      <p:pic>
        <p:nvPicPr>
          <p:cNvPr id="26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D81BF2C6-CD31-4E71-BFD0-B90FAB397E0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524873" y="35390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4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168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949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592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7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4300" y="1371423"/>
            <a:ext cx="9487971" cy="100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7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5623" y="3295280"/>
            <a:ext cx="10452686" cy="179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53A44356-58A8-41A4-9790-FBAB052A8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49196" y="2755993"/>
            <a:ext cx="487363" cy="487363"/>
          </a:xfrm>
          <a:prstGeom prst="rect">
            <a:avLst/>
          </a:prstGeom>
        </p:spPr>
      </p:pic>
      <p:pic>
        <p:nvPicPr>
          <p:cNvPr id="9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23E6A86C-29F2-437B-89AD-DB3D030954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51476" y="3609433"/>
            <a:ext cx="487363" cy="487363"/>
          </a:xfrm>
          <a:prstGeom prst="rect">
            <a:avLst/>
          </a:prstGeom>
        </p:spPr>
      </p:pic>
      <p:pic>
        <p:nvPicPr>
          <p:cNvPr id="10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82B986CE-80A0-41E2-96A6-F36A50BDFE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583998" y="2755993"/>
            <a:ext cx="487363" cy="487363"/>
          </a:xfrm>
          <a:prstGeom prst="rect">
            <a:avLst/>
          </a:prstGeom>
        </p:spPr>
      </p:pic>
      <p:pic>
        <p:nvPicPr>
          <p:cNvPr id="11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06435521-8688-45ED-BFFE-BE3F6796065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48520" y="370534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4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9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78"/>
          <p:cNvSpPr/>
          <p:nvPr/>
        </p:nvSpPr>
        <p:spPr>
          <a:xfrm>
            <a:off x="262880" y="219722"/>
            <a:ext cx="11594237" cy="64185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2" name="Google Shape;952;p7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5623" y="1332153"/>
            <a:ext cx="9487971" cy="100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7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5623" y="3295280"/>
            <a:ext cx="10452686" cy="1794848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78"/>
          <p:cNvSpPr txBox="1"/>
          <p:nvPr/>
        </p:nvSpPr>
        <p:spPr>
          <a:xfrm>
            <a:off x="3051331" y="4192704"/>
            <a:ext cx="20280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いっしょに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78"/>
          <p:cNvSpPr txBox="1"/>
          <p:nvPr/>
        </p:nvSpPr>
        <p:spPr>
          <a:xfrm>
            <a:off x="5338164" y="4192704"/>
            <a:ext cx="15156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つけて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78"/>
          <p:cNvSpPr txBox="1"/>
          <p:nvPr/>
        </p:nvSpPr>
        <p:spPr>
          <a:xfrm>
            <a:off x="6853836" y="4562036"/>
            <a:ext cx="15814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かけて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56F01363-4157-4FD9-8D15-ACEEC7C593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98182" y="2711095"/>
            <a:ext cx="487363" cy="487363"/>
          </a:xfrm>
          <a:prstGeom prst="rect">
            <a:avLst/>
          </a:prstGeom>
        </p:spPr>
      </p:pic>
      <p:pic>
        <p:nvPicPr>
          <p:cNvPr id="13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A0703A03-B316-4329-8C70-A8671747EF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06382" y="2711095"/>
            <a:ext cx="487363" cy="487363"/>
          </a:xfrm>
          <a:prstGeom prst="rect">
            <a:avLst/>
          </a:prstGeom>
        </p:spPr>
      </p:pic>
      <p:pic>
        <p:nvPicPr>
          <p:cNvPr id="14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3C722B1F-7292-44E7-B9F1-787E41ADF8C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632984" y="2711095"/>
            <a:ext cx="487363" cy="487363"/>
          </a:xfrm>
          <a:prstGeom prst="rect">
            <a:avLst/>
          </a:prstGeom>
        </p:spPr>
      </p:pic>
      <p:pic>
        <p:nvPicPr>
          <p:cNvPr id="15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FB694D0B-8329-443A-B796-40833B6F7DD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59586" y="271109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4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6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94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9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3967" y="1302511"/>
            <a:ext cx="10905066" cy="2126489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p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78908" y="1137368"/>
            <a:ext cx="9564071" cy="187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8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59305" y="3799458"/>
            <a:ext cx="9403275" cy="18652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4" name="Google Shape;974;p80"/>
          <p:cNvCxnSpPr/>
          <p:nvPr/>
        </p:nvCxnSpPr>
        <p:spPr>
          <a:xfrm>
            <a:off x="1259305" y="3429000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Z_[04-26]_kiku1">
            <a:hlinkClick r:id="" action="ppaction://media"/>
            <a:extLst>
              <a:ext uri="{FF2B5EF4-FFF2-40B4-BE49-F238E27FC236}">
                <a16:creationId xmlns:a16="http://schemas.microsoft.com/office/drawing/2014/main" id="{F4A2FD83-637E-4799-91BC-B1DA9EACD1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34747" y="2294618"/>
            <a:ext cx="487363" cy="487363"/>
          </a:xfrm>
          <a:prstGeom prst="rect">
            <a:avLst/>
          </a:prstGeom>
        </p:spPr>
      </p:pic>
      <p:pic>
        <p:nvPicPr>
          <p:cNvPr id="3" name="Z_[04-27]_kiku2">
            <a:hlinkClick r:id="" action="ppaction://media"/>
            <a:extLst>
              <a:ext uri="{FF2B5EF4-FFF2-40B4-BE49-F238E27FC236}">
                <a16:creationId xmlns:a16="http://schemas.microsoft.com/office/drawing/2014/main" id="{A1610043-2D19-4A66-A996-F68587A6FF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65375" y="500516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" name="Google Shape;979;p8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76150" y="1047437"/>
            <a:ext cx="9500437" cy="1877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8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76150" y="3655853"/>
            <a:ext cx="8027648" cy="18330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3" name="Google Shape;983;p81"/>
          <p:cNvCxnSpPr/>
          <p:nvPr/>
        </p:nvCxnSpPr>
        <p:spPr>
          <a:xfrm>
            <a:off x="1276150" y="3261341"/>
            <a:ext cx="9916357" cy="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Z_[04-28]_kiku3">
            <a:hlinkClick r:id="" action="ppaction://media"/>
            <a:extLst>
              <a:ext uri="{FF2B5EF4-FFF2-40B4-BE49-F238E27FC236}">
                <a16:creationId xmlns:a16="http://schemas.microsoft.com/office/drawing/2014/main" id="{7C01D4DB-F240-4277-B147-6407727993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49047" y="2163989"/>
            <a:ext cx="487363" cy="487363"/>
          </a:xfrm>
          <a:prstGeom prst="rect">
            <a:avLst/>
          </a:prstGeom>
        </p:spPr>
      </p:pic>
      <p:pic>
        <p:nvPicPr>
          <p:cNvPr id="3" name="Z_[04-29]_kiku4">
            <a:hlinkClick r:id="" action="ppaction://media"/>
            <a:extLst>
              <a:ext uri="{FF2B5EF4-FFF2-40B4-BE49-F238E27FC236}">
                <a16:creationId xmlns:a16="http://schemas.microsoft.com/office/drawing/2014/main" id="{48A2DE2C-0001-498B-87C4-66A38492B5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50950" y="50015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9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p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446" y="383662"/>
            <a:ext cx="4506852" cy="93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8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398" y="1463481"/>
            <a:ext cx="4064202" cy="86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8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67699" y="929174"/>
            <a:ext cx="4897978" cy="228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8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67699" y="3841213"/>
            <a:ext cx="5749146" cy="802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8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57353" y="5264192"/>
            <a:ext cx="5749146" cy="807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8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67699" y="526515"/>
            <a:ext cx="1139359" cy="40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8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67699" y="3437807"/>
            <a:ext cx="1422228" cy="40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8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67699" y="4863051"/>
            <a:ext cx="714563" cy="40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_[04-30]_hanasu">
            <a:hlinkClick r:id="" action="ppaction://media"/>
            <a:extLst>
              <a:ext uri="{FF2B5EF4-FFF2-40B4-BE49-F238E27FC236}">
                <a16:creationId xmlns:a16="http://schemas.microsoft.com/office/drawing/2014/main" id="{34C7B570-8D4A-4A88-8EB6-3E6599BB8A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94155" y="208145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009" y="260382"/>
            <a:ext cx="4506852" cy="93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8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67699" y="929174"/>
            <a:ext cx="4897978" cy="228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8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67699" y="3841213"/>
            <a:ext cx="5749146" cy="802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8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57353" y="5264192"/>
            <a:ext cx="5749146" cy="807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8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67699" y="526515"/>
            <a:ext cx="1139359" cy="40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8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67699" y="3437807"/>
            <a:ext cx="1422228" cy="40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8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67699" y="4863051"/>
            <a:ext cx="714563" cy="40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8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4009" y="1193787"/>
            <a:ext cx="4737355" cy="80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83" descr="A picture containing letter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1529" y="3542201"/>
            <a:ext cx="4179332" cy="2050515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83"/>
          <p:cNvSpPr/>
          <p:nvPr/>
        </p:nvSpPr>
        <p:spPr>
          <a:xfrm>
            <a:off x="707742" y="3406726"/>
            <a:ext cx="4376691" cy="2321466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Z_[04-30]_hanasu">
            <a:hlinkClick r:id="" action="ppaction://media"/>
            <a:extLst>
              <a:ext uri="{FF2B5EF4-FFF2-40B4-BE49-F238E27FC236}">
                <a16:creationId xmlns:a16="http://schemas.microsoft.com/office/drawing/2014/main" id="{52DA5E0C-9D28-4DC2-8BC8-D2AB975108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67682" y="163982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Google Shape;102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1739" y="4431453"/>
            <a:ext cx="2524084" cy="2113956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9" name="Google Shape;1029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1739" y="2170041"/>
            <a:ext cx="2524084" cy="2113956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30" name="Google Shape;1030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699" y="4431453"/>
            <a:ext cx="2524084" cy="2113956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31" name="Google Shape;1031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699" y="76122"/>
            <a:ext cx="4506852" cy="93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7699" y="929174"/>
            <a:ext cx="4897978" cy="228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8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67699" y="3841213"/>
            <a:ext cx="5749146" cy="802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8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57353" y="5264192"/>
            <a:ext cx="5749146" cy="807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8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67699" y="526515"/>
            <a:ext cx="1139359" cy="40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8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67699" y="3437807"/>
            <a:ext cx="1422228" cy="40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8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67699" y="4863051"/>
            <a:ext cx="714563" cy="40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8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5337" y="1156983"/>
            <a:ext cx="4792451" cy="815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699" y="2175165"/>
            <a:ext cx="2524084" cy="2113956"/>
          </a:xfrm>
          <a:prstGeom prst="rect">
            <a:avLst/>
          </a:prstGeom>
          <a:noFill/>
          <a:ln w="127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40" name="Google Shape;1040;p8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61295" y="2621519"/>
            <a:ext cx="2275904" cy="16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8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235457" y="2621519"/>
            <a:ext cx="2277980" cy="1588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8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1295" y="4873433"/>
            <a:ext cx="2238525" cy="157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8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200118" y="4863051"/>
            <a:ext cx="2290439" cy="158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8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7612" y="2258761"/>
            <a:ext cx="2065889" cy="31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8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811293" y="2257121"/>
            <a:ext cx="872264" cy="316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8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25633" y="4493047"/>
            <a:ext cx="1280523" cy="380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8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811293" y="4478291"/>
            <a:ext cx="890300" cy="395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Google Shape;1052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928" y="95250"/>
            <a:ext cx="3743395" cy="77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7212" y="2566511"/>
            <a:ext cx="6310876" cy="403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928" y="870537"/>
            <a:ext cx="8211845" cy="169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Google Shape;1059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80" y="514097"/>
            <a:ext cx="9236240" cy="582980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87"/>
          <p:cNvSpPr/>
          <p:nvPr/>
        </p:nvSpPr>
        <p:spPr>
          <a:xfrm>
            <a:off x="1477881" y="3581400"/>
            <a:ext cx="9236240" cy="9906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" name="Google Shape;1065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017" y="357463"/>
            <a:ext cx="10905066" cy="1990173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89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757258"/>
            <a:ext cx="10905066" cy="267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Google Shape;1075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8482" y="534344"/>
            <a:ext cx="5910878" cy="1965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Google Shape;1080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958" y="582858"/>
            <a:ext cx="5982217" cy="829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958" y="1767366"/>
            <a:ext cx="5466139" cy="433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9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557" y="2096449"/>
            <a:ext cx="5566538" cy="4004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2"/>
          <p:cNvSpPr/>
          <p:nvPr/>
        </p:nvSpPr>
        <p:spPr>
          <a:xfrm>
            <a:off x="190500" y="247650"/>
            <a:ext cx="11811000" cy="6362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8" name="Google Shape;1088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958" y="582858"/>
            <a:ext cx="5982217" cy="829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958" y="1767366"/>
            <a:ext cx="5466139" cy="433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557" y="2096449"/>
            <a:ext cx="5566538" cy="4004784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92"/>
          <p:cNvSpPr txBox="1"/>
          <p:nvPr/>
        </p:nvSpPr>
        <p:spPr>
          <a:xfrm>
            <a:off x="5949610" y="4307961"/>
            <a:ext cx="66647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6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6" name="Google Shape;1096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904" y="307895"/>
            <a:ext cx="6175536" cy="813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574" y="1838629"/>
            <a:ext cx="4798648" cy="3804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5193" y="2127526"/>
            <a:ext cx="4886788" cy="3515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9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5176" y="1168192"/>
            <a:ext cx="5177063" cy="61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9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74298" y="5689808"/>
            <a:ext cx="7961790" cy="747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94"/>
          <p:cNvSpPr/>
          <p:nvPr/>
        </p:nvSpPr>
        <p:spPr>
          <a:xfrm>
            <a:off x="190500" y="247650"/>
            <a:ext cx="11811000" cy="6362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6" name="Google Shape;1106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904" y="307895"/>
            <a:ext cx="6175536" cy="813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p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574" y="1838629"/>
            <a:ext cx="4798648" cy="3804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8" name="Google Shape;1108;p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5193" y="2127526"/>
            <a:ext cx="4886788" cy="3515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5176" y="1168192"/>
            <a:ext cx="5177063" cy="61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9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74298" y="5689808"/>
            <a:ext cx="7961790" cy="7473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94"/>
          <p:cNvSpPr txBox="1"/>
          <p:nvPr/>
        </p:nvSpPr>
        <p:spPr>
          <a:xfrm>
            <a:off x="2022673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12" name="Google Shape;1112;p94"/>
          <p:cNvSpPr txBox="1"/>
          <p:nvPr/>
        </p:nvSpPr>
        <p:spPr>
          <a:xfrm>
            <a:off x="2772140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113" name="Google Shape;1113;p94"/>
          <p:cNvSpPr txBox="1"/>
          <p:nvPr/>
        </p:nvSpPr>
        <p:spPr>
          <a:xfrm>
            <a:off x="3521607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14" name="Google Shape;1114;p94"/>
          <p:cNvSpPr txBox="1"/>
          <p:nvPr/>
        </p:nvSpPr>
        <p:spPr>
          <a:xfrm>
            <a:off x="4372948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115" name="Google Shape;1115;p94"/>
          <p:cNvSpPr txBox="1"/>
          <p:nvPr/>
        </p:nvSpPr>
        <p:spPr>
          <a:xfrm>
            <a:off x="4937551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116" name="Google Shape;1116;p94"/>
          <p:cNvSpPr txBox="1"/>
          <p:nvPr/>
        </p:nvSpPr>
        <p:spPr>
          <a:xfrm>
            <a:off x="5502154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17" name="Google Shape;1117;p94"/>
          <p:cNvSpPr txBox="1"/>
          <p:nvPr/>
        </p:nvSpPr>
        <p:spPr>
          <a:xfrm>
            <a:off x="6021813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118" name="Google Shape;1118;p94"/>
          <p:cNvSpPr txBox="1"/>
          <p:nvPr/>
        </p:nvSpPr>
        <p:spPr>
          <a:xfrm>
            <a:off x="6584859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19" name="Google Shape;1119;p94"/>
          <p:cNvSpPr txBox="1"/>
          <p:nvPr/>
        </p:nvSpPr>
        <p:spPr>
          <a:xfrm>
            <a:off x="7104518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120" name="Google Shape;1120;p94"/>
          <p:cNvSpPr txBox="1"/>
          <p:nvPr/>
        </p:nvSpPr>
        <p:spPr>
          <a:xfrm>
            <a:off x="7617405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121" name="Google Shape;1121;p94"/>
          <p:cNvSpPr txBox="1"/>
          <p:nvPr/>
        </p:nvSpPr>
        <p:spPr>
          <a:xfrm>
            <a:off x="8753383" y="5960504"/>
            <a:ext cx="6664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Google Shape;112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272" y="356402"/>
            <a:ext cx="4382795" cy="67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1865" y="4532596"/>
            <a:ext cx="7167238" cy="195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1203" y="1118690"/>
            <a:ext cx="4216382" cy="3342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9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05484" y="1372532"/>
            <a:ext cx="4293827" cy="308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9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21865" y="1821246"/>
            <a:ext cx="3193178" cy="967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9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21865" y="2843309"/>
            <a:ext cx="3193178" cy="157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9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45838" y="1402672"/>
            <a:ext cx="3003598" cy="9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9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58792" y="2420263"/>
            <a:ext cx="3109590" cy="89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9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58792" y="3346310"/>
            <a:ext cx="3042753" cy="948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96"/>
          <p:cNvSpPr/>
          <p:nvPr/>
        </p:nvSpPr>
        <p:spPr>
          <a:xfrm>
            <a:off x="210105" y="184211"/>
            <a:ext cx="11771790" cy="648957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0" name="Google Shape;1140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272" y="356402"/>
            <a:ext cx="4382795" cy="67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1865" y="4532596"/>
            <a:ext cx="7167238" cy="195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1203" y="1118690"/>
            <a:ext cx="4216382" cy="3342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9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05484" y="1372532"/>
            <a:ext cx="4293827" cy="308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21865" y="1821246"/>
            <a:ext cx="3193178" cy="967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9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21865" y="2843309"/>
            <a:ext cx="3193178" cy="157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9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45838" y="1402672"/>
            <a:ext cx="3003598" cy="9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9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58792" y="2420263"/>
            <a:ext cx="3109590" cy="89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9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58792" y="3346310"/>
            <a:ext cx="3042753" cy="948088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96"/>
          <p:cNvSpPr txBox="1"/>
          <p:nvPr/>
        </p:nvSpPr>
        <p:spPr>
          <a:xfrm>
            <a:off x="3815962" y="4625949"/>
            <a:ext cx="22800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おいしい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96"/>
          <p:cNvSpPr txBox="1"/>
          <p:nvPr/>
        </p:nvSpPr>
        <p:spPr>
          <a:xfrm>
            <a:off x="3815962" y="5129439"/>
            <a:ext cx="38543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おおい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96"/>
          <p:cNvSpPr txBox="1"/>
          <p:nvPr/>
        </p:nvSpPr>
        <p:spPr>
          <a:xfrm>
            <a:off x="3815962" y="5585023"/>
            <a:ext cx="54484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やすい・ていしょくは600～700円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96"/>
          <p:cNvSpPr txBox="1"/>
          <p:nvPr/>
        </p:nvSpPr>
        <p:spPr>
          <a:xfrm>
            <a:off x="3731829" y="6046032"/>
            <a:ext cx="41473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ごはんのおかわりじゆう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96"/>
          <p:cNvSpPr txBox="1"/>
          <p:nvPr/>
        </p:nvSpPr>
        <p:spPr>
          <a:xfrm>
            <a:off x="5313244" y="6031302"/>
            <a:ext cx="25748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・あたらしくてきれい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96"/>
          <p:cNvSpPr txBox="1"/>
          <p:nvPr/>
        </p:nvSpPr>
        <p:spPr>
          <a:xfrm>
            <a:off x="7206985" y="6040045"/>
            <a:ext cx="188130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・12時前にいく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96"/>
          <p:cNvSpPr txBox="1"/>
          <p:nvPr/>
        </p:nvSpPr>
        <p:spPr>
          <a:xfrm>
            <a:off x="8488890" y="6040045"/>
            <a:ext cx="255898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・ちょっと時間がかかる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0" name="Google Shape;1160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296" y="171325"/>
            <a:ext cx="5964213" cy="1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108" y="1710216"/>
            <a:ext cx="5466139" cy="433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7707" y="2039299"/>
            <a:ext cx="5566538" cy="4004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98"/>
          <p:cNvSpPr/>
          <p:nvPr/>
        </p:nvSpPr>
        <p:spPr>
          <a:xfrm>
            <a:off x="899603" y="1358283"/>
            <a:ext cx="10431263" cy="4705165"/>
          </a:xfrm>
          <a:prstGeom prst="rect">
            <a:avLst/>
          </a:prstGeom>
          <a:noFill/>
          <a:ln w="889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8" name="Google Shape;1168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326" y="670264"/>
            <a:ext cx="2399930" cy="118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7880" y="2099870"/>
            <a:ext cx="8490012" cy="3399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99"/>
          <p:cNvSpPr/>
          <p:nvPr/>
        </p:nvSpPr>
        <p:spPr>
          <a:xfrm>
            <a:off x="267809" y="193089"/>
            <a:ext cx="11656381" cy="647182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99"/>
          <p:cNvSpPr/>
          <p:nvPr/>
        </p:nvSpPr>
        <p:spPr>
          <a:xfrm>
            <a:off x="899603" y="1358283"/>
            <a:ext cx="10431263" cy="4705165"/>
          </a:xfrm>
          <a:prstGeom prst="rect">
            <a:avLst/>
          </a:prstGeom>
          <a:noFill/>
          <a:ln w="88900" cap="flat" cmpd="thickThin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6" name="Google Shape;1176;p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326" y="670264"/>
            <a:ext cx="2399930" cy="118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7880" y="2099870"/>
            <a:ext cx="8490012" cy="33998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8" name="Google Shape;1178;p99"/>
          <p:cNvSpPr txBox="1"/>
          <p:nvPr/>
        </p:nvSpPr>
        <p:spPr>
          <a:xfrm>
            <a:off x="4864247" y="3538183"/>
            <a:ext cx="79970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99"/>
          <p:cNvSpPr txBox="1"/>
          <p:nvPr/>
        </p:nvSpPr>
        <p:spPr>
          <a:xfrm>
            <a:off x="5185323" y="4202335"/>
            <a:ext cx="79970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99"/>
          <p:cNvSpPr txBox="1"/>
          <p:nvPr/>
        </p:nvSpPr>
        <p:spPr>
          <a:xfrm>
            <a:off x="5123178" y="4856367"/>
            <a:ext cx="79970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5" name="Google Shape;1185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975783"/>
            <a:ext cx="10905065" cy="1363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Google Shape;1190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513" y="305929"/>
            <a:ext cx="11610974" cy="624614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191" name="Google Shape;1191;p1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4455" y="871467"/>
            <a:ext cx="2876745" cy="109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1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4455" y="2229998"/>
            <a:ext cx="10111016" cy="2599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10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4455" y="4829451"/>
            <a:ext cx="7172505" cy="113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" name="Google Shape;119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80" y="514097"/>
            <a:ext cx="9236240" cy="5829805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102"/>
          <p:cNvSpPr/>
          <p:nvPr/>
        </p:nvSpPr>
        <p:spPr>
          <a:xfrm>
            <a:off x="1477881" y="4563122"/>
            <a:ext cx="9236240" cy="79899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338</Words>
  <Application>Microsoft Office PowerPoint</Application>
  <PresentationFormat>ワイド画面</PresentationFormat>
  <Paragraphs>210</Paragraphs>
  <Slides>102</Slides>
  <Notes>102</Notes>
  <HiddenSlides>0</HiddenSlides>
  <MMClips>119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102</vt:i4>
      </vt:variant>
    </vt:vector>
  </HeadingPairs>
  <TitlesOfParts>
    <vt:vector size="107" baseType="lpstr">
      <vt:lpstr>Arial</vt:lpstr>
      <vt:lpstr>Calibri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Takehara Kazuyo</cp:lastModifiedBy>
  <cp:revision>4</cp:revision>
  <dcterms:created xsi:type="dcterms:W3CDTF">2021-07-06T06:45:52Z</dcterms:created>
  <dcterms:modified xsi:type="dcterms:W3CDTF">2023-04-26T08:32:56Z</dcterms:modified>
</cp:coreProperties>
</file>