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1"/>
  </p:notes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2" r:id="rId17"/>
    <p:sldId id="271" r:id="rId18"/>
    <p:sldId id="279" r:id="rId19"/>
    <p:sldId id="273" r:id="rId20"/>
    <p:sldId id="274" r:id="rId21"/>
    <p:sldId id="276" r:id="rId22"/>
    <p:sldId id="275" r:id="rId23"/>
    <p:sldId id="277" r:id="rId24"/>
    <p:sldId id="369" r:id="rId25"/>
    <p:sldId id="278" r:id="rId26"/>
    <p:sldId id="280" r:id="rId27"/>
    <p:sldId id="281" r:id="rId28"/>
    <p:sldId id="283" r:id="rId29"/>
    <p:sldId id="282" r:id="rId30"/>
    <p:sldId id="284" r:id="rId31"/>
    <p:sldId id="286" r:id="rId32"/>
    <p:sldId id="287" r:id="rId33"/>
    <p:sldId id="285" r:id="rId34"/>
    <p:sldId id="288" r:id="rId35"/>
    <p:sldId id="289" r:id="rId36"/>
    <p:sldId id="290" r:id="rId37"/>
    <p:sldId id="291" r:id="rId38"/>
    <p:sldId id="292" r:id="rId39"/>
    <p:sldId id="293" r:id="rId40"/>
    <p:sldId id="295" r:id="rId41"/>
    <p:sldId id="294" r:id="rId42"/>
    <p:sldId id="370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9" r:id="rId66"/>
    <p:sldId id="318" r:id="rId67"/>
    <p:sldId id="320" r:id="rId68"/>
    <p:sldId id="321" r:id="rId69"/>
    <p:sldId id="323" r:id="rId70"/>
    <p:sldId id="322" r:id="rId71"/>
    <p:sldId id="324" r:id="rId72"/>
    <p:sldId id="327" r:id="rId73"/>
    <p:sldId id="380" r:id="rId74"/>
    <p:sldId id="325" r:id="rId75"/>
    <p:sldId id="326" r:id="rId76"/>
    <p:sldId id="328" r:id="rId77"/>
    <p:sldId id="330" r:id="rId78"/>
    <p:sldId id="332" r:id="rId79"/>
    <p:sldId id="334" r:id="rId80"/>
    <p:sldId id="329" r:id="rId81"/>
    <p:sldId id="331" r:id="rId82"/>
    <p:sldId id="333" r:id="rId83"/>
    <p:sldId id="335" r:id="rId84"/>
    <p:sldId id="336" r:id="rId85"/>
    <p:sldId id="337" r:id="rId86"/>
    <p:sldId id="338" r:id="rId87"/>
    <p:sldId id="371" r:id="rId88"/>
    <p:sldId id="372" r:id="rId89"/>
    <p:sldId id="373" r:id="rId90"/>
    <p:sldId id="374" r:id="rId91"/>
    <p:sldId id="343" r:id="rId92"/>
    <p:sldId id="339" r:id="rId93"/>
    <p:sldId id="341" r:id="rId94"/>
    <p:sldId id="346" r:id="rId95"/>
    <p:sldId id="347" r:id="rId96"/>
    <p:sldId id="349" r:id="rId97"/>
    <p:sldId id="344" r:id="rId98"/>
    <p:sldId id="342" r:id="rId99"/>
    <p:sldId id="345" r:id="rId100"/>
    <p:sldId id="348" r:id="rId101"/>
    <p:sldId id="350" r:id="rId102"/>
    <p:sldId id="351" r:id="rId103"/>
    <p:sldId id="375" r:id="rId104"/>
    <p:sldId id="376" r:id="rId105"/>
    <p:sldId id="377" r:id="rId106"/>
    <p:sldId id="378" r:id="rId107"/>
    <p:sldId id="356" r:id="rId108"/>
    <p:sldId id="357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81" r:id="rId1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70223C-B317-4BDC-AFFE-628B0AE2140E}" v="3" dt="2023-04-26T09:00:47.7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77" autoAdjust="0"/>
    <p:restoredTop sz="94660"/>
  </p:normalViewPr>
  <p:slideViewPr>
    <p:cSldViewPr snapToGrid="0">
      <p:cViewPr varScale="1">
        <p:scale>
          <a:sx n="80" d="100"/>
          <a:sy n="80" d="100"/>
        </p:scale>
        <p:origin x="73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A87CFE6D-A54E-4BA6-A66C-D7EDCFAA7B47}"/>
    <pc:docChg chg="custSel addSld delSld modSld">
      <pc:chgData name="Takehara Kazuyo" userId="6c1305eccc517997" providerId="LiveId" clId="{A87CFE6D-A54E-4BA6-A66C-D7EDCFAA7B47}" dt="2022-04-01T03:10:03.051" v="128" actId="2696"/>
      <pc:docMkLst>
        <pc:docMk/>
      </pc:docMkLst>
      <pc:sldChg chg="modSp mod">
        <pc:chgData name="Takehara Kazuyo" userId="6c1305eccc517997" providerId="LiveId" clId="{A87CFE6D-A54E-4BA6-A66C-D7EDCFAA7B47}" dt="2022-03-09T09:28:10.409" v="6" actId="1076"/>
        <pc:sldMkLst>
          <pc:docMk/>
          <pc:sldMk cId="510051746" sldId="275"/>
        </pc:sldMkLst>
        <pc:picChg chg="mod">
          <ac:chgData name="Takehara Kazuyo" userId="6c1305eccc517997" providerId="LiveId" clId="{A87CFE6D-A54E-4BA6-A66C-D7EDCFAA7B47}" dt="2022-03-09T09:28:10.409" v="6" actId="1076"/>
          <ac:picMkLst>
            <pc:docMk/>
            <pc:sldMk cId="510051746" sldId="275"/>
            <ac:picMk id="13" creationId="{00000000-0000-0000-0000-000000000000}"/>
          </ac:picMkLst>
        </pc:picChg>
      </pc:sldChg>
      <pc:sldChg chg="modSp mod">
        <pc:chgData name="Takehara Kazuyo" userId="6c1305eccc517997" providerId="LiveId" clId="{A87CFE6D-A54E-4BA6-A66C-D7EDCFAA7B47}" dt="2022-03-09T09:28:05.712" v="5" actId="1076"/>
        <pc:sldMkLst>
          <pc:docMk/>
          <pc:sldMk cId="2420318514" sldId="276"/>
        </pc:sldMkLst>
        <pc:picChg chg="mod">
          <ac:chgData name="Takehara Kazuyo" userId="6c1305eccc517997" providerId="LiveId" clId="{A87CFE6D-A54E-4BA6-A66C-D7EDCFAA7B47}" dt="2022-03-09T09:28:05.712" v="5" actId="1076"/>
          <ac:picMkLst>
            <pc:docMk/>
            <pc:sldMk cId="2420318514" sldId="276"/>
            <ac:picMk id="4" creationId="{00000000-0000-0000-0000-000000000000}"/>
          </ac:picMkLst>
        </pc:picChg>
      </pc:sldChg>
      <pc:sldChg chg="modSp mod">
        <pc:chgData name="Takehara Kazuyo" userId="6c1305eccc517997" providerId="LiveId" clId="{A87CFE6D-A54E-4BA6-A66C-D7EDCFAA7B47}" dt="2022-03-09T09:27:41.565" v="4" actId="14100"/>
        <pc:sldMkLst>
          <pc:docMk/>
          <pc:sldMk cId="2378977569" sldId="279"/>
        </pc:sldMkLst>
        <pc:spChg chg="mod">
          <ac:chgData name="Takehara Kazuyo" userId="6c1305eccc517997" providerId="LiveId" clId="{A87CFE6D-A54E-4BA6-A66C-D7EDCFAA7B47}" dt="2022-03-09T09:27:41.565" v="4" actId="14100"/>
          <ac:spMkLst>
            <pc:docMk/>
            <pc:sldMk cId="2378977569" sldId="279"/>
            <ac:spMk id="4" creationId="{55BFE97F-6268-4D2F-A746-6C3304FD3EEC}"/>
          </ac:spMkLst>
        </pc:spChg>
      </pc:sldChg>
      <pc:sldChg chg="modSp mod">
        <pc:chgData name="Takehara Kazuyo" userId="6c1305eccc517997" providerId="LiveId" clId="{A87CFE6D-A54E-4BA6-A66C-D7EDCFAA7B47}" dt="2022-03-09T09:29:02.821" v="8" actId="14100"/>
        <pc:sldMkLst>
          <pc:docMk/>
          <pc:sldMk cId="66125885" sldId="287"/>
        </pc:sldMkLst>
        <pc:spChg chg="mod">
          <ac:chgData name="Takehara Kazuyo" userId="6c1305eccc517997" providerId="LiveId" clId="{A87CFE6D-A54E-4BA6-A66C-D7EDCFAA7B47}" dt="2022-03-09T09:29:02.821" v="8" actId="14100"/>
          <ac:spMkLst>
            <pc:docMk/>
            <pc:sldMk cId="66125885" sldId="287"/>
            <ac:spMk id="4" creationId="{55BFE97F-6268-4D2F-A746-6C3304FD3EEC}"/>
          </ac:spMkLst>
        </pc:spChg>
      </pc:sldChg>
      <pc:sldChg chg="modSp mod">
        <pc:chgData name="Takehara Kazuyo" userId="6c1305eccc517997" providerId="LiveId" clId="{A87CFE6D-A54E-4BA6-A66C-D7EDCFAA7B47}" dt="2022-03-09T09:29:12.244" v="9" actId="1076"/>
        <pc:sldMkLst>
          <pc:docMk/>
          <pc:sldMk cId="1840407601" sldId="288"/>
        </pc:sldMkLst>
        <pc:picChg chg="mod">
          <ac:chgData name="Takehara Kazuyo" userId="6c1305eccc517997" providerId="LiveId" clId="{A87CFE6D-A54E-4BA6-A66C-D7EDCFAA7B47}" dt="2022-03-09T09:29:12.244" v="9" actId="1076"/>
          <ac:picMkLst>
            <pc:docMk/>
            <pc:sldMk cId="1840407601" sldId="288"/>
            <ac:picMk id="4" creationId="{00000000-0000-0000-0000-000000000000}"/>
          </ac:picMkLst>
        </pc:picChg>
      </pc:sldChg>
      <pc:sldChg chg="modSp mod">
        <pc:chgData name="Takehara Kazuyo" userId="6c1305eccc517997" providerId="LiveId" clId="{A87CFE6D-A54E-4BA6-A66C-D7EDCFAA7B47}" dt="2022-03-15T10:14:31.128" v="34" actId="2711"/>
        <pc:sldMkLst>
          <pc:docMk/>
          <pc:sldMk cId="4273276065" sldId="289"/>
        </pc:sldMkLst>
        <pc:spChg chg="mod">
          <ac:chgData name="Takehara Kazuyo" userId="6c1305eccc517997" providerId="LiveId" clId="{A87CFE6D-A54E-4BA6-A66C-D7EDCFAA7B47}" dt="2022-03-15T10:14:31.128" v="34" actId="2711"/>
          <ac:spMkLst>
            <pc:docMk/>
            <pc:sldMk cId="4273276065" sldId="289"/>
            <ac:spMk id="5" creationId="{AF5F14AB-DDCB-4667-8BED-70F165346EF3}"/>
          </ac:spMkLst>
        </pc:spChg>
        <pc:spChg chg="mod">
          <ac:chgData name="Takehara Kazuyo" userId="6c1305eccc517997" providerId="LiveId" clId="{A87CFE6D-A54E-4BA6-A66C-D7EDCFAA7B47}" dt="2022-03-15T10:14:31.128" v="34" actId="2711"/>
          <ac:spMkLst>
            <pc:docMk/>
            <pc:sldMk cId="4273276065" sldId="289"/>
            <ac:spMk id="6" creationId="{344FFFCE-52DA-4E2F-A35F-3DBB395FD84E}"/>
          </ac:spMkLst>
        </pc:spChg>
        <pc:spChg chg="mod">
          <ac:chgData name="Takehara Kazuyo" userId="6c1305eccc517997" providerId="LiveId" clId="{A87CFE6D-A54E-4BA6-A66C-D7EDCFAA7B47}" dt="2022-03-15T10:14:31.128" v="34" actId="2711"/>
          <ac:spMkLst>
            <pc:docMk/>
            <pc:sldMk cId="4273276065" sldId="289"/>
            <ac:spMk id="7" creationId="{9458950E-DF91-44F8-9C30-87BBD33E09BD}"/>
          </ac:spMkLst>
        </pc:spChg>
        <pc:spChg chg="mod">
          <ac:chgData name="Takehara Kazuyo" userId="6c1305eccc517997" providerId="LiveId" clId="{A87CFE6D-A54E-4BA6-A66C-D7EDCFAA7B47}" dt="2022-03-15T10:14:31.128" v="34" actId="2711"/>
          <ac:spMkLst>
            <pc:docMk/>
            <pc:sldMk cId="4273276065" sldId="289"/>
            <ac:spMk id="9" creationId="{540FBF4E-0EA7-4354-B53D-18A3A47D5B5D}"/>
          </ac:spMkLst>
        </pc:spChg>
      </pc:sldChg>
      <pc:sldChg chg="modSp mod">
        <pc:chgData name="Takehara Kazuyo" userId="6c1305eccc517997" providerId="LiveId" clId="{A87CFE6D-A54E-4BA6-A66C-D7EDCFAA7B47}" dt="2022-03-15T10:14:41.305" v="35" actId="2711"/>
        <pc:sldMkLst>
          <pc:docMk/>
          <pc:sldMk cId="3648524530" sldId="290"/>
        </pc:sldMkLst>
        <pc:spChg chg="mod">
          <ac:chgData name="Takehara Kazuyo" userId="6c1305eccc517997" providerId="LiveId" clId="{A87CFE6D-A54E-4BA6-A66C-D7EDCFAA7B47}" dt="2022-03-15T10:14:41.305" v="35" actId="2711"/>
          <ac:spMkLst>
            <pc:docMk/>
            <pc:sldMk cId="3648524530" sldId="290"/>
            <ac:spMk id="6" creationId="{C7589EE2-E32A-4228-849F-2DB8DED784F7}"/>
          </ac:spMkLst>
        </pc:spChg>
        <pc:spChg chg="mod">
          <ac:chgData name="Takehara Kazuyo" userId="6c1305eccc517997" providerId="LiveId" clId="{A87CFE6D-A54E-4BA6-A66C-D7EDCFAA7B47}" dt="2022-03-15T10:14:41.305" v="35" actId="2711"/>
          <ac:spMkLst>
            <pc:docMk/>
            <pc:sldMk cId="3648524530" sldId="290"/>
            <ac:spMk id="7" creationId="{EBF64FD8-F344-4ECC-9E68-AF1410980791}"/>
          </ac:spMkLst>
        </pc:spChg>
        <pc:spChg chg="mod">
          <ac:chgData name="Takehara Kazuyo" userId="6c1305eccc517997" providerId="LiveId" clId="{A87CFE6D-A54E-4BA6-A66C-D7EDCFAA7B47}" dt="2022-03-15T10:14:41.305" v="35" actId="2711"/>
          <ac:spMkLst>
            <pc:docMk/>
            <pc:sldMk cId="3648524530" sldId="290"/>
            <ac:spMk id="8" creationId="{C407F681-9A28-4E03-8E45-FE6770181CC5}"/>
          </ac:spMkLst>
        </pc:spChg>
        <pc:spChg chg="mod">
          <ac:chgData name="Takehara Kazuyo" userId="6c1305eccc517997" providerId="LiveId" clId="{A87CFE6D-A54E-4BA6-A66C-D7EDCFAA7B47}" dt="2022-03-15T10:14:41.305" v="35" actId="2711"/>
          <ac:spMkLst>
            <pc:docMk/>
            <pc:sldMk cId="3648524530" sldId="290"/>
            <ac:spMk id="9" creationId="{B847FA97-5F8F-403D-9A47-9BC1E278612C}"/>
          </ac:spMkLst>
        </pc:spChg>
      </pc:sldChg>
      <pc:sldChg chg="modSp mod">
        <pc:chgData name="Takehara Kazuyo" userId="6c1305eccc517997" providerId="LiveId" clId="{A87CFE6D-A54E-4BA6-A66C-D7EDCFAA7B47}" dt="2022-03-15T10:14:50.431" v="36" actId="2711"/>
        <pc:sldMkLst>
          <pc:docMk/>
          <pc:sldMk cId="2670229304" sldId="291"/>
        </pc:sldMkLst>
        <pc:spChg chg="mod">
          <ac:chgData name="Takehara Kazuyo" userId="6c1305eccc517997" providerId="LiveId" clId="{A87CFE6D-A54E-4BA6-A66C-D7EDCFAA7B47}" dt="2022-03-15T10:14:50.431" v="36" actId="2711"/>
          <ac:spMkLst>
            <pc:docMk/>
            <pc:sldMk cId="2670229304" sldId="291"/>
            <ac:spMk id="5" creationId="{B35C07CE-D52E-4DE9-9BED-144AA7007FEA}"/>
          </ac:spMkLst>
        </pc:spChg>
        <pc:spChg chg="mod">
          <ac:chgData name="Takehara Kazuyo" userId="6c1305eccc517997" providerId="LiveId" clId="{A87CFE6D-A54E-4BA6-A66C-D7EDCFAA7B47}" dt="2022-03-15T10:14:50.431" v="36" actId="2711"/>
          <ac:spMkLst>
            <pc:docMk/>
            <pc:sldMk cId="2670229304" sldId="291"/>
            <ac:spMk id="7" creationId="{620ED065-0733-499D-AA86-55748AA1BCB7}"/>
          </ac:spMkLst>
        </pc:spChg>
        <pc:spChg chg="mod">
          <ac:chgData name="Takehara Kazuyo" userId="6c1305eccc517997" providerId="LiveId" clId="{A87CFE6D-A54E-4BA6-A66C-D7EDCFAA7B47}" dt="2022-03-15T10:14:50.431" v="36" actId="2711"/>
          <ac:spMkLst>
            <pc:docMk/>
            <pc:sldMk cId="2670229304" sldId="291"/>
            <ac:spMk id="8" creationId="{82A33394-E5F6-4FC1-838C-D83B5D12013A}"/>
          </ac:spMkLst>
        </pc:spChg>
        <pc:spChg chg="mod">
          <ac:chgData name="Takehara Kazuyo" userId="6c1305eccc517997" providerId="LiveId" clId="{A87CFE6D-A54E-4BA6-A66C-D7EDCFAA7B47}" dt="2022-03-15T10:14:50.431" v="36" actId="2711"/>
          <ac:spMkLst>
            <pc:docMk/>
            <pc:sldMk cId="2670229304" sldId="291"/>
            <ac:spMk id="9" creationId="{CA71BC5D-D30E-4AC2-AB96-2E3DA1874CBE}"/>
          </ac:spMkLst>
        </pc:spChg>
      </pc:sldChg>
      <pc:sldChg chg="modSp mod">
        <pc:chgData name="Takehara Kazuyo" userId="6c1305eccc517997" providerId="LiveId" clId="{A87CFE6D-A54E-4BA6-A66C-D7EDCFAA7B47}" dt="2022-03-09T09:29:57.121" v="13" actId="1076"/>
        <pc:sldMkLst>
          <pc:docMk/>
          <pc:sldMk cId="2511472420" sldId="296"/>
        </pc:sldMkLst>
        <pc:picChg chg="mod">
          <ac:chgData name="Takehara Kazuyo" userId="6c1305eccc517997" providerId="LiveId" clId="{A87CFE6D-A54E-4BA6-A66C-D7EDCFAA7B47}" dt="2022-03-09T09:29:57.121" v="13" actId="1076"/>
          <ac:picMkLst>
            <pc:docMk/>
            <pc:sldMk cId="2511472420" sldId="296"/>
            <ac:picMk id="9" creationId="{00000000-0000-0000-0000-000000000000}"/>
          </ac:picMkLst>
        </pc:picChg>
      </pc:sldChg>
      <pc:sldChg chg="modSp mod">
        <pc:chgData name="Takehara Kazuyo" userId="6c1305eccc517997" providerId="LiveId" clId="{A87CFE6D-A54E-4BA6-A66C-D7EDCFAA7B47}" dt="2022-03-09T09:30:36.338" v="15" actId="1076"/>
        <pc:sldMkLst>
          <pc:docMk/>
          <pc:sldMk cId="3723826686" sldId="303"/>
        </pc:sldMkLst>
        <pc:picChg chg="mod">
          <ac:chgData name="Takehara Kazuyo" userId="6c1305eccc517997" providerId="LiveId" clId="{A87CFE6D-A54E-4BA6-A66C-D7EDCFAA7B47}" dt="2022-03-09T09:30:36.338" v="15" actId="1076"/>
          <ac:picMkLst>
            <pc:docMk/>
            <pc:sldMk cId="3723826686" sldId="303"/>
            <ac:picMk id="7" creationId="{00000000-0000-0000-0000-000000000000}"/>
          </ac:picMkLst>
        </pc:picChg>
      </pc:sldChg>
      <pc:sldChg chg="modSp mod">
        <pc:chgData name="Takehara Kazuyo" userId="6c1305eccc517997" providerId="LiveId" clId="{A87CFE6D-A54E-4BA6-A66C-D7EDCFAA7B47}" dt="2022-03-09T09:31:20.980" v="16" actId="1076"/>
        <pc:sldMkLst>
          <pc:docMk/>
          <pc:sldMk cId="1278581071" sldId="315"/>
        </pc:sldMkLst>
        <pc:picChg chg="mod">
          <ac:chgData name="Takehara Kazuyo" userId="6c1305eccc517997" providerId="LiveId" clId="{A87CFE6D-A54E-4BA6-A66C-D7EDCFAA7B47}" dt="2022-03-09T09:31:20.980" v="16" actId="1076"/>
          <ac:picMkLst>
            <pc:docMk/>
            <pc:sldMk cId="1278581071" sldId="315"/>
            <ac:picMk id="4" creationId="{00000000-0000-0000-0000-000000000000}"/>
          </ac:picMkLst>
        </pc:picChg>
      </pc:sldChg>
      <pc:sldChg chg="modSp mod">
        <pc:chgData name="Takehara Kazuyo" userId="6c1305eccc517997" providerId="LiveId" clId="{A87CFE6D-A54E-4BA6-A66C-D7EDCFAA7B47}" dt="2022-03-09T09:31:28.130" v="17" actId="1076"/>
        <pc:sldMkLst>
          <pc:docMk/>
          <pc:sldMk cId="2424612572" sldId="316"/>
        </pc:sldMkLst>
        <pc:picChg chg="mod">
          <ac:chgData name="Takehara Kazuyo" userId="6c1305eccc517997" providerId="LiveId" clId="{A87CFE6D-A54E-4BA6-A66C-D7EDCFAA7B47}" dt="2022-03-09T09:31:28.130" v="17" actId="1076"/>
          <ac:picMkLst>
            <pc:docMk/>
            <pc:sldMk cId="2424612572" sldId="316"/>
            <ac:picMk id="6" creationId="{00000000-0000-0000-0000-000000000000}"/>
          </ac:picMkLst>
        </pc:picChg>
      </pc:sldChg>
      <pc:sldChg chg="modSp mod">
        <pc:chgData name="Takehara Kazuyo" userId="6c1305eccc517997" providerId="LiveId" clId="{A87CFE6D-A54E-4BA6-A66C-D7EDCFAA7B47}" dt="2022-03-09T09:32:08.280" v="20" actId="14100"/>
        <pc:sldMkLst>
          <pc:docMk/>
          <pc:sldMk cId="3640513735" sldId="322"/>
        </pc:sldMkLst>
        <pc:spChg chg="mod">
          <ac:chgData name="Takehara Kazuyo" userId="6c1305eccc517997" providerId="LiveId" clId="{A87CFE6D-A54E-4BA6-A66C-D7EDCFAA7B47}" dt="2022-03-09T09:32:08.280" v="20" actId="14100"/>
          <ac:spMkLst>
            <pc:docMk/>
            <pc:sldMk cId="3640513735" sldId="322"/>
            <ac:spMk id="4" creationId="{55BFE97F-6268-4D2F-A746-6C3304FD3EEC}"/>
          </ac:spMkLst>
        </pc:spChg>
      </pc:sldChg>
      <pc:sldChg chg="modSp mod">
        <pc:chgData name="Takehara Kazuyo" userId="6c1305eccc517997" providerId="LiveId" clId="{A87CFE6D-A54E-4BA6-A66C-D7EDCFAA7B47}" dt="2022-03-09T09:31:59.016" v="18" actId="1076"/>
        <pc:sldMkLst>
          <pc:docMk/>
          <pc:sldMk cId="2029519612" sldId="323"/>
        </pc:sldMkLst>
        <pc:picChg chg="mod">
          <ac:chgData name="Takehara Kazuyo" userId="6c1305eccc517997" providerId="LiveId" clId="{A87CFE6D-A54E-4BA6-A66C-D7EDCFAA7B47}" dt="2022-03-09T09:31:59.016" v="18" actId="1076"/>
          <ac:picMkLst>
            <pc:docMk/>
            <pc:sldMk cId="2029519612" sldId="323"/>
            <ac:picMk id="7" creationId="{00000000-0000-0000-0000-000000000000}"/>
          </ac:picMkLst>
        </pc:picChg>
      </pc:sldChg>
      <pc:sldChg chg="modSp mod">
        <pc:chgData name="Takehara Kazuyo" userId="6c1305eccc517997" providerId="LiveId" clId="{A87CFE6D-A54E-4BA6-A66C-D7EDCFAA7B47}" dt="2022-03-09T09:34:47.192" v="24" actId="1076"/>
        <pc:sldMkLst>
          <pc:docMk/>
          <pc:sldMk cId="1879168477" sldId="356"/>
        </pc:sldMkLst>
        <pc:picChg chg="mod">
          <ac:chgData name="Takehara Kazuyo" userId="6c1305eccc517997" providerId="LiveId" clId="{A87CFE6D-A54E-4BA6-A66C-D7EDCFAA7B47}" dt="2022-03-09T09:34:36.430" v="21" actId="1076"/>
          <ac:picMkLst>
            <pc:docMk/>
            <pc:sldMk cId="1879168477" sldId="356"/>
            <ac:picMk id="6" creationId="{00000000-0000-0000-0000-000000000000}"/>
          </ac:picMkLst>
        </pc:picChg>
        <pc:picChg chg="mod">
          <ac:chgData name="Takehara Kazuyo" userId="6c1305eccc517997" providerId="LiveId" clId="{A87CFE6D-A54E-4BA6-A66C-D7EDCFAA7B47}" dt="2022-03-09T09:34:41.257" v="23" actId="1076"/>
          <ac:picMkLst>
            <pc:docMk/>
            <pc:sldMk cId="1879168477" sldId="356"/>
            <ac:picMk id="8" creationId="{00000000-0000-0000-0000-000000000000}"/>
          </ac:picMkLst>
        </pc:picChg>
        <pc:picChg chg="mod">
          <ac:chgData name="Takehara Kazuyo" userId="6c1305eccc517997" providerId="LiveId" clId="{A87CFE6D-A54E-4BA6-A66C-D7EDCFAA7B47}" dt="2022-03-09T09:34:47.192" v="24" actId="1076"/>
          <ac:picMkLst>
            <pc:docMk/>
            <pc:sldMk cId="1879168477" sldId="356"/>
            <ac:picMk id="10" creationId="{00000000-0000-0000-0000-000000000000}"/>
          </ac:picMkLst>
        </pc:picChg>
      </pc:sldChg>
      <pc:sldChg chg="modSp mod">
        <pc:chgData name="Takehara Kazuyo" userId="6c1305eccc517997" providerId="LiveId" clId="{A87CFE6D-A54E-4BA6-A66C-D7EDCFAA7B47}" dt="2022-03-09T09:35:12.295" v="28" actId="1076"/>
        <pc:sldMkLst>
          <pc:docMk/>
          <pc:sldMk cId="3294599894" sldId="357"/>
        </pc:sldMkLst>
        <pc:spChg chg="mod">
          <ac:chgData name="Takehara Kazuyo" userId="6c1305eccc517997" providerId="LiveId" clId="{A87CFE6D-A54E-4BA6-A66C-D7EDCFAA7B47}" dt="2022-03-09T09:35:05.336" v="26" actId="1076"/>
          <ac:spMkLst>
            <pc:docMk/>
            <pc:sldMk cId="3294599894" sldId="357"/>
            <ac:spMk id="10" creationId="{F1766C77-6322-4FBA-98DE-69EEBF14FC67}"/>
          </ac:spMkLst>
        </pc:spChg>
        <pc:picChg chg="mod">
          <ac:chgData name="Takehara Kazuyo" userId="6c1305eccc517997" providerId="LiveId" clId="{A87CFE6D-A54E-4BA6-A66C-D7EDCFAA7B47}" dt="2022-03-09T09:35:05.336" v="26" actId="1076"/>
          <ac:picMkLst>
            <pc:docMk/>
            <pc:sldMk cId="3294599894" sldId="357"/>
            <ac:picMk id="8" creationId="{404CA1EF-EB7A-4ADD-978D-8B3ECDF8C7E5}"/>
          </ac:picMkLst>
        </pc:picChg>
        <pc:picChg chg="mod">
          <ac:chgData name="Takehara Kazuyo" userId="6c1305eccc517997" providerId="LiveId" clId="{A87CFE6D-A54E-4BA6-A66C-D7EDCFAA7B47}" dt="2022-03-09T09:34:55.322" v="25" actId="1076"/>
          <ac:picMkLst>
            <pc:docMk/>
            <pc:sldMk cId="3294599894" sldId="357"/>
            <ac:picMk id="13" creationId="{00000000-0000-0000-0000-000000000000}"/>
          </ac:picMkLst>
        </pc:picChg>
        <pc:picChg chg="mod">
          <ac:chgData name="Takehara Kazuyo" userId="6c1305eccc517997" providerId="LiveId" clId="{A87CFE6D-A54E-4BA6-A66C-D7EDCFAA7B47}" dt="2022-03-09T09:35:12.295" v="28" actId="1076"/>
          <ac:picMkLst>
            <pc:docMk/>
            <pc:sldMk cId="3294599894" sldId="357"/>
            <ac:picMk id="14" creationId="{00000000-0000-0000-0000-000000000000}"/>
          </ac:picMkLst>
        </pc:picChg>
        <pc:picChg chg="mod">
          <ac:chgData name="Takehara Kazuyo" userId="6c1305eccc517997" providerId="LiveId" clId="{A87CFE6D-A54E-4BA6-A66C-D7EDCFAA7B47}" dt="2022-03-09T09:35:09.123" v="27" actId="1076"/>
          <ac:picMkLst>
            <pc:docMk/>
            <pc:sldMk cId="3294599894" sldId="357"/>
            <ac:picMk id="15" creationId="{00000000-0000-0000-0000-000000000000}"/>
          </ac:picMkLst>
        </pc:picChg>
      </pc:sldChg>
      <pc:sldChg chg="del">
        <pc:chgData name="Takehara Kazuyo" userId="6c1305eccc517997" providerId="LiveId" clId="{A87CFE6D-A54E-4BA6-A66C-D7EDCFAA7B47}" dt="2022-03-09T09:35:21.641" v="29" actId="2696"/>
        <pc:sldMkLst>
          <pc:docMk/>
          <pc:sldMk cId="1049526197" sldId="358"/>
        </pc:sldMkLst>
      </pc:sldChg>
      <pc:sldChg chg="modSp mod">
        <pc:chgData name="Takehara Kazuyo" userId="6c1305eccc517997" providerId="LiveId" clId="{A87CFE6D-A54E-4BA6-A66C-D7EDCFAA7B47}" dt="2022-03-09T09:35:29.701" v="31" actId="14100"/>
        <pc:sldMkLst>
          <pc:docMk/>
          <pc:sldMk cId="109487814" sldId="361"/>
        </pc:sldMkLst>
        <pc:spChg chg="mod">
          <ac:chgData name="Takehara Kazuyo" userId="6c1305eccc517997" providerId="LiveId" clId="{A87CFE6D-A54E-4BA6-A66C-D7EDCFAA7B47}" dt="2022-03-09T09:35:29.701" v="31" actId="14100"/>
          <ac:spMkLst>
            <pc:docMk/>
            <pc:sldMk cId="109487814" sldId="361"/>
            <ac:spMk id="4" creationId="{55BFE97F-6268-4D2F-A746-6C3304FD3EEC}"/>
          </ac:spMkLst>
        </pc:spChg>
      </pc:sldChg>
      <pc:sldChg chg="modSp mod">
        <pc:chgData name="Takehara Kazuyo" userId="6c1305eccc517997" providerId="LiveId" clId="{A87CFE6D-A54E-4BA6-A66C-D7EDCFAA7B47}" dt="2022-03-09T09:35:55.425" v="33" actId="14100"/>
        <pc:sldMkLst>
          <pc:docMk/>
          <pc:sldMk cId="2712811004" sldId="368"/>
        </pc:sldMkLst>
        <pc:spChg chg="mod">
          <ac:chgData name="Takehara Kazuyo" userId="6c1305eccc517997" providerId="LiveId" clId="{A87CFE6D-A54E-4BA6-A66C-D7EDCFAA7B47}" dt="2022-03-09T09:35:55.425" v="33" actId="14100"/>
          <ac:spMkLst>
            <pc:docMk/>
            <pc:sldMk cId="2712811004" sldId="368"/>
            <ac:spMk id="4" creationId="{55BFE97F-6268-4D2F-A746-6C3304FD3EEC}"/>
          </ac:spMkLst>
        </pc:spChg>
      </pc:sldChg>
      <pc:sldChg chg="modSp mod">
        <pc:chgData name="Takehara Kazuyo" userId="6c1305eccc517997" providerId="LiveId" clId="{A87CFE6D-A54E-4BA6-A66C-D7EDCFAA7B47}" dt="2022-03-09T09:30:00.716" v="14" actId="1076"/>
        <pc:sldMkLst>
          <pc:docMk/>
          <pc:sldMk cId="3794760854" sldId="370"/>
        </pc:sldMkLst>
        <pc:picChg chg="mod">
          <ac:chgData name="Takehara Kazuyo" userId="6c1305eccc517997" providerId="LiveId" clId="{A87CFE6D-A54E-4BA6-A66C-D7EDCFAA7B47}" dt="2022-03-09T09:30:00.716" v="14" actId="1076"/>
          <ac:picMkLst>
            <pc:docMk/>
            <pc:sldMk cId="3794760854" sldId="370"/>
            <ac:picMk id="7" creationId="{00000000-0000-0000-0000-000000000000}"/>
          </ac:picMkLst>
        </pc:picChg>
      </pc:sldChg>
      <pc:sldChg chg="del">
        <pc:chgData name="Takehara Kazuyo" userId="6c1305eccc517997" providerId="LiveId" clId="{A87CFE6D-A54E-4BA6-A66C-D7EDCFAA7B47}" dt="2022-04-01T03:10:03.051" v="128" actId="2696"/>
        <pc:sldMkLst>
          <pc:docMk/>
          <pc:sldMk cId="471216907" sldId="379"/>
        </pc:sldMkLst>
      </pc:sldChg>
      <pc:sldChg chg="addSp delSp modSp add mod">
        <pc:chgData name="Takehara Kazuyo" userId="6c1305eccc517997" providerId="LiveId" clId="{A87CFE6D-A54E-4BA6-A66C-D7EDCFAA7B47}" dt="2022-03-15T10:21:59.756" v="127" actId="478"/>
        <pc:sldMkLst>
          <pc:docMk/>
          <pc:sldMk cId="1745401939" sldId="380"/>
        </pc:sldMkLst>
        <pc:spChg chg="add del mod">
          <ac:chgData name="Takehara Kazuyo" userId="6c1305eccc517997" providerId="LiveId" clId="{A87CFE6D-A54E-4BA6-A66C-D7EDCFAA7B47}" dt="2022-03-15T10:21:59.756" v="127" actId="478"/>
          <ac:spMkLst>
            <pc:docMk/>
            <pc:sldMk cId="1745401939" sldId="380"/>
            <ac:spMk id="10" creationId="{372C3335-D6A2-45A4-9424-135877A96F8D}"/>
          </ac:spMkLst>
        </pc:spChg>
        <pc:spChg chg="add mod">
          <ac:chgData name="Takehara Kazuyo" userId="6c1305eccc517997" providerId="LiveId" clId="{A87CFE6D-A54E-4BA6-A66C-D7EDCFAA7B47}" dt="2022-03-15T10:17:29.330" v="60" actId="14100"/>
          <ac:spMkLst>
            <pc:docMk/>
            <pc:sldMk cId="1745401939" sldId="380"/>
            <ac:spMk id="12" creationId="{EBD0EAA4-B715-4EC0-B015-CDEABAE0292B}"/>
          </ac:spMkLst>
        </pc:spChg>
        <pc:spChg chg="add mod">
          <ac:chgData name="Takehara Kazuyo" userId="6c1305eccc517997" providerId="LiveId" clId="{A87CFE6D-A54E-4BA6-A66C-D7EDCFAA7B47}" dt="2022-03-15T10:17:49.993" v="66" actId="1076"/>
          <ac:spMkLst>
            <pc:docMk/>
            <pc:sldMk cId="1745401939" sldId="380"/>
            <ac:spMk id="13" creationId="{9CC97D80-B901-42AF-A8BD-2AE056C7071D}"/>
          </ac:spMkLst>
        </pc:spChg>
        <pc:spChg chg="add mod">
          <ac:chgData name="Takehara Kazuyo" userId="6c1305eccc517997" providerId="LiveId" clId="{A87CFE6D-A54E-4BA6-A66C-D7EDCFAA7B47}" dt="2022-03-15T10:18:33.855" v="73" actId="1076"/>
          <ac:spMkLst>
            <pc:docMk/>
            <pc:sldMk cId="1745401939" sldId="380"/>
            <ac:spMk id="15" creationId="{D7EE8300-591A-47CD-9F4E-B5A4CF3249C0}"/>
          </ac:spMkLst>
        </pc:spChg>
        <pc:spChg chg="add mod">
          <ac:chgData name="Takehara Kazuyo" userId="6c1305eccc517997" providerId="LiveId" clId="{A87CFE6D-A54E-4BA6-A66C-D7EDCFAA7B47}" dt="2022-03-15T10:18:58.476" v="78" actId="1076"/>
          <ac:spMkLst>
            <pc:docMk/>
            <pc:sldMk cId="1745401939" sldId="380"/>
            <ac:spMk id="17" creationId="{88B3CF08-8527-415A-927B-E5C570FBDD2A}"/>
          </ac:spMkLst>
        </pc:spChg>
        <pc:spChg chg="add mod">
          <ac:chgData name="Takehara Kazuyo" userId="6c1305eccc517997" providerId="LiveId" clId="{A87CFE6D-A54E-4BA6-A66C-D7EDCFAA7B47}" dt="2022-03-15T10:19:18.777" v="83" actId="14100"/>
          <ac:spMkLst>
            <pc:docMk/>
            <pc:sldMk cId="1745401939" sldId="380"/>
            <ac:spMk id="19" creationId="{8995C432-D509-44DE-B1EC-F62ECE177506}"/>
          </ac:spMkLst>
        </pc:spChg>
        <pc:spChg chg="add mod">
          <ac:chgData name="Takehara Kazuyo" userId="6c1305eccc517997" providerId="LiveId" clId="{A87CFE6D-A54E-4BA6-A66C-D7EDCFAA7B47}" dt="2022-03-15T10:19:33.458" v="87" actId="14100"/>
          <ac:spMkLst>
            <pc:docMk/>
            <pc:sldMk cId="1745401939" sldId="380"/>
            <ac:spMk id="21" creationId="{737AA764-75A2-4214-9595-F756AB328A80}"/>
          </ac:spMkLst>
        </pc:spChg>
        <pc:spChg chg="add mod">
          <ac:chgData name="Takehara Kazuyo" userId="6c1305eccc517997" providerId="LiveId" clId="{A87CFE6D-A54E-4BA6-A66C-D7EDCFAA7B47}" dt="2022-03-15T10:20:02.469" v="96" actId="1076"/>
          <ac:spMkLst>
            <pc:docMk/>
            <pc:sldMk cId="1745401939" sldId="380"/>
            <ac:spMk id="23" creationId="{C14B71AF-DFA9-412A-ACD2-1D7E0C480D27}"/>
          </ac:spMkLst>
        </pc:spChg>
        <pc:spChg chg="add mod">
          <ac:chgData name="Takehara Kazuyo" userId="6c1305eccc517997" providerId="LiveId" clId="{A87CFE6D-A54E-4BA6-A66C-D7EDCFAA7B47}" dt="2022-03-15T10:19:58.819" v="95" actId="14100"/>
          <ac:spMkLst>
            <pc:docMk/>
            <pc:sldMk cId="1745401939" sldId="380"/>
            <ac:spMk id="25" creationId="{772F2A51-13AC-45CB-89EC-2CFC5253B13B}"/>
          </ac:spMkLst>
        </pc:spChg>
        <pc:spChg chg="add mod">
          <ac:chgData name="Takehara Kazuyo" userId="6c1305eccc517997" providerId="LiveId" clId="{A87CFE6D-A54E-4BA6-A66C-D7EDCFAA7B47}" dt="2022-03-15T10:20:56.753" v="111" actId="1076"/>
          <ac:spMkLst>
            <pc:docMk/>
            <pc:sldMk cId="1745401939" sldId="380"/>
            <ac:spMk id="27" creationId="{EBBCA06E-CF97-4F98-9EE9-F10F8A6DC877}"/>
          </ac:spMkLst>
        </pc:spChg>
        <pc:spChg chg="add mod">
          <ac:chgData name="Takehara Kazuyo" userId="6c1305eccc517997" providerId="LiveId" clId="{A87CFE6D-A54E-4BA6-A66C-D7EDCFAA7B47}" dt="2022-03-15T10:20:40.284" v="106" actId="1076"/>
          <ac:spMkLst>
            <pc:docMk/>
            <pc:sldMk cId="1745401939" sldId="380"/>
            <ac:spMk id="29" creationId="{3D74C55D-E705-482D-8429-A18D8501C950}"/>
          </ac:spMkLst>
        </pc:spChg>
        <pc:spChg chg="add mod">
          <ac:chgData name="Takehara Kazuyo" userId="6c1305eccc517997" providerId="LiveId" clId="{A87CFE6D-A54E-4BA6-A66C-D7EDCFAA7B47}" dt="2022-03-15T10:20:52.660" v="110" actId="1076"/>
          <ac:spMkLst>
            <pc:docMk/>
            <pc:sldMk cId="1745401939" sldId="380"/>
            <ac:spMk id="31" creationId="{94602361-B0A5-4B1A-B6D5-296C3D8EE69B}"/>
          </ac:spMkLst>
        </pc:spChg>
        <pc:spChg chg="add mod">
          <ac:chgData name="Takehara Kazuyo" userId="6c1305eccc517997" providerId="LiveId" clId="{A87CFE6D-A54E-4BA6-A66C-D7EDCFAA7B47}" dt="2022-03-15T10:21:24.252" v="116" actId="1076"/>
          <ac:spMkLst>
            <pc:docMk/>
            <pc:sldMk cId="1745401939" sldId="380"/>
            <ac:spMk id="33" creationId="{9C6E645B-3D60-4757-8D62-635031022E74}"/>
          </ac:spMkLst>
        </pc:spChg>
        <pc:spChg chg="add mod">
          <ac:chgData name="Takehara Kazuyo" userId="6c1305eccc517997" providerId="LiveId" clId="{A87CFE6D-A54E-4BA6-A66C-D7EDCFAA7B47}" dt="2022-03-15T10:21:46.536" v="121" actId="1076"/>
          <ac:spMkLst>
            <pc:docMk/>
            <pc:sldMk cId="1745401939" sldId="380"/>
            <ac:spMk id="35" creationId="{E31C2A66-78EF-4C8F-8301-0470FCF56C92}"/>
          </ac:spMkLst>
        </pc:spChg>
        <pc:spChg chg="add mod">
          <ac:chgData name="Takehara Kazuyo" userId="6c1305eccc517997" providerId="LiveId" clId="{A87CFE6D-A54E-4BA6-A66C-D7EDCFAA7B47}" dt="2022-03-15T10:21:56.985" v="126" actId="1076"/>
          <ac:spMkLst>
            <pc:docMk/>
            <pc:sldMk cId="1745401939" sldId="380"/>
            <ac:spMk id="37" creationId="{EDD9E16C-C972-4945-9B74-C3A64E799B2C}"/>
          </ac:spMkLst>
        </pc:spChg>
        <pc:graphicFrameChg chg="add del mod">
          <ac:chgData name="Takehara Kazuyo" userId="6c1305eccc517997" providerId="LiveId" clId="{A87CFE6D-A54E-4BA6-A66C-D7EDCFAA7B47}" dt="2022-03-15T10:16:40.389" v="47"/>
          <ac:graphicFrameMkLst>
            <pc:docMk/>
            <pc:sldMk cId="1745401939" sldId="380"/>
            <ac:graphicFrameMk id="2" creationId="{B41E6935-1B5F-4C1C-8D58-38C4E1CCA03C}"/>
          </ac:graphicFrameMkLst>
        </pc:graphicFrameChg>
      </pc:sldChg>
    </pc:docChg>
  </pc:docChgLst>
  <pc:docChgLst>
    <pc:chgData name="Takehara Kazuyo" userId="6c1305eccc517997" providerId="LiveId" clId="{BA70223C-B317-4BDC-AFFE-628B0AE2140E}"/>
    <pc:docChg chg="undo custSel modSld">
      <pc:chgData name="Takehara Kazuyo" userId="6c1305eccc517997" providerId="LiveId" clId="{BA70223C-B317-4BDC-AFFE-628B0AE2140E}" dt="2023-04-26T09:00:47.710" v="41" actId="20577"/>
      <pc:docMkLst>
        <pc:docMk/>
      </pc:docMkLst>
      <pc:sldChg chg="addSp modSp mod">
        <pc:chgData name="Takehara Kazuyo" userId="6c1305eccc517997" providerId="LiveId" clId="{BA70223C-B317-4BDC-AFFE-628B0AE2140E}" dt="2023-04-26T08:52:57.437" v="3" actId="20577"/>
        <pc:sldMkLst>
          <pc:docMk/>
          <pc:sldMk cId="2588985504" sldId="274"/>
        </pc:sldMkLst>
        <pc:spChg chg="add mod">
          <ac:chgData name="Takehara Kazuyo" userId="6c1305eccc517997" providerId="LiveId" clId="{BA70223C-B317-4BDC-AFFE-628B0AE2140E}" dt="2023-04-26T08:52:33.743" v="1" actId="1076"/>
          <ac:spMkLst>
            <pc:docMk/>
            <pc:sldMk cId="2588985504" sldId="274"/>
            <ac:spMk id="4" creationId="{4D17F78E-B509-F45E-BAB4-E9826C51B80D}"/>
          </ac:spMkLst>
        </pc:spChg>
        <pc:spChg chg="add mod">
          <ac:chgData name="Takehara Kazuyo" userId="6c1305eccc517997" providerId="LiveId" clId="{BA70223C-B317-4BDC-AFFE-628B0AE2140E}" dt="2023-04-26T08:52:57.437" v="3" actId="20577"/>
          <ac:spMkLst>
            <pc:docMk/>
            <pc:sldMk cId="2588985504" sldId="274"/>
            <ac:spMk id="6" creationId="{1166AC6D-CAF7-74F4-40E5-9BABEE73534C}"/>
          </ac:spMkLst>
        </pc:spChg>
        <pc:picChg chg="add mod">
          <ac:chgData name="Takehara Kazuyo" userId="6c1305eccc517997" providerId="LiveId" clId="{BA70223C-B317-4BDC-AFFE-628B0AE2140E}" dt="2023-04-26T08:52:33.743" v="1" actId="1076"/>
          <ac:picMkLst>
            <pc:docMk/>
            <pc:sldMk cId="2588985504" sldId="274"/>
            <ac:picMk id="2" creationId="{D68E7869-768B-38D0-A5D3-142F1CBFAB84}"/>
          </ac:picMkLst>
        </pc:picChg>
      </pc:sldChg>
      <pc:sldChg chg="modSp mod">
        <pc:chgData name="Takehara Kazuyo" userId="6c1305eccc517997" providerId="LiveId" clId="{BA70223C-B317-4BDC-AFFE-628B0AE2140E}" dt="2023-04-26T08:54:57.929" v="8" actId="14100"/>
        <pc:sldMkLst>
          <pc:docMk/>
          <pc:sldMk cId="4273276065" sldId="289"/>
        </pc:sldMkLst>
        <pc:spChg chg="mod">
          <ac:chgData name="Takehara Kazuyo" userId="6c1305eccc517997" providerId="LiveId" clId="{BA70223C-B317-4BDC-AFFE-628B0AE2140E}" dt="2023-04-26T08:54:52.238" v="6" actId="1076"/>
          <ac:spMkLst>
            <pc:docMk/>
            <pc:sldMk cId="4273276065" sldId="289"/>
            <ac:spMk id="5" creationId="{AF5F14AB-DDCB-4667-8BED-70F165346EF3}"/>
          </ac:spMkLst>
        </pc:spChg>
        <pc:spChg chg="mod">
          <ac:chgData name="Takehara Kazuyo" userId="6c1305eccc517997" providerId="LiveId" clId="{BA70223C-B317-4BDC-AFFE-628B0AE2140E}" dt="2023-04-26T08:54:54.394" v="7" actId="14100"/>
          <ac:spMkLst>
            <pc:docMk/>
            <pc:sldMk cId="4273276065" sldId="289"/>
            <ac:spMk id="6" creationId="{344FFFCE-52DA-4E2F-A35F-3DBB395FD84E}"/>
          </ac:spMkLst>
        </pc:spChg>
        <pc:spChg chg="mod">
          <ac:chgData name="Takehara Kazuyo" userId="6c1305eccc517997" providerId="LiveId" clId="{BA70223C-B317-4BDC-AFFE-628B0AE2140E}" dt="2023-04-26T08:54:57.929" v="8" actId="14100"/>
          <ac:spMkLst>
            <pc:docMk/>
            <pc:sldMk cId="4273276065" sldId="289"/>
            <ac:spMk id="7" creationId="{9458950E-DF91-44F8-9C30-87BBD33E09BD}"/>
          </ac:spMkLst>
        </pc:spChg>
        <pc:spChg chg="mod">
          <ac:chgData name="Takehara Kazuyo" userId="6c1305eccc517997" providerId="LiveId" clId="{BA70223C-B317-4BDC-AFFE-628B0AE2140E}" dt="2023-04-26T08:54:45.768" v="4" actId="403"/>
          <ac:spMkLst>
            <pc:docMk/>
            <pc:sldMk cId="4273276065" sldId="289"/>
            <ac:spMk id="9" creationId="{540FBF4E-0EA7-4354-B53D-18A3A47D5B5D}"/>
          </ac:spMkLst>
        </pc:spChg>
      </pc:sldChg>
      <pc:sldChg chg="modSp mod">
        <pc:chgData name="Takehara Kazuyo" userId="6c1305eccc517997" providerId="LiveId" clId="{BA70223C-B317-4BDC-AFFE-628B0AE2140E}" dt="2023-04-26T08:55:03.890" v="9" actId="403"/>
        <pc:sldMkLst>
          <pc:docMk/>
          <pc:sldMk cId="3648524530" sldId="290"/>
        </pc:sldMkLst>
        <pc:spChg chg="mod">
          <ac:chgData name="Takehara Kazuyo" userId="6c1305eccc517997" providerId="LiveId" clId="{BA70223C-B317-4BDC-AFFE-628B0AE2140E}" dt="2023-04-26T08:55:03.890" v="9" actId="403"/>
          <ac:spMkLst>
            <pc:docMk/>
            <pc:sldMk cId="3648524530" sldId="290"/>
            <ac:spMk id="6" creationId="{C7589EE2-E32A-4228-849F-2DB8DED784F7}"/>
          </ac:spMkLst>
        </pc:spChg>
        <pc:spChg chg="mod">
          <ac:chgData name="Takehara Kazuyo" userId="6c1305eccc517997" providerId="LiveId" clId="{BA70223C-B317-4BDC-AFFE-628B0AE2140E}" dt="2023-04-26T08:55:03.890" v="9" actId="403"/>
          <ac:spMkLst>
            <pc:docMk/>
            <pc:sldMk cId="3648524530" sldId="290"/>
            <ac:spMk id="7" creationId="{EBF64FD8-F344-4ECC-9E68-AF1410980791}"/>
          </ac:spMkLst>
        </pc:spChg>
        <pc:spChg chg="mod">
          <ac:chgData name="Takehara Kazuyo" userId="6c1305eccc517997" providerId="LiveId" clId="{BA70223C-B317-4BDC-AFFE-628B0AE2140E}" dt="2023-04-26T08:55:03.890" v="9" actId="403"/>
          <ac:spMkLst>
            <pc:docMk/>
            <pc:sldMk cId="3648524530" sldId="290"/>
            <ac:spMk id="8" creationId="{C407F681-9A28-4E03-8E45-FE6770181CC5}"/>
          </ac:spMkLst>
        </pc:spChg>
        <pc:spChg chg="mod">
          <ac:chgData name="Takehara Kazuyo" userId="6c1305eccc517997" providerId="LiveId" clId="{BA70223C-B317-4BDC-AFFE-628B0AE2140E}" dt="2023-04-26T08:55:03.890" v="9" actId="403"/>
          <ac:spMkLst>
            <pc:docMk/>
            <pc:sldMk cId="3648524530" sldId="290"/>
            <ac:spMk id="9" creationId="{B847FA97-5F8F-403D-9A47-9BC1E278612C}"/>
          </ac:spMkLst>
        </pc:spChg>
      </pc:sldChg>
      <pc:sldChg chg="modSp mod">
        <pc:chgData name="Takehara Kazuyo" userId="6c1305eccc517997" providerId="LiveId" clId="{BA70223C-B317-4BDC-AFFE-628B0AE2140E}" dt="2023-04-26T08:55:09.065" v="10" actId="403"/>
        <pc:sldMkLst>
          <pc:docMk/>
          <pc:sldMk cId="2670229304" sldId="291"/>
        </pc:sldMkLst>
        <pc:spChg chg="mod">
          <ac:chgData name="Takehara Kazuyo" userId="6c1305eccc517997" providerId="LiveId" clId="{BA70223C-B317-4BDC-AFFE-628B0AE2140E}" dt="2023-04-26T08:55:09.065" v="10" actId="403"/>
          <ac:spMkLst>
            <pc:docMk/>
            <pc:sldMk cId="2670229304" sldId="291"/>
            <ac:spMk id="5" creationId="{B35C07CE-D52E-4DE9-9BED-144AA7007FEA}"/>
          </ac:spMkLst>
        </pc:spChg>
        <pc:spChg chg="mod">
          <ac:chgData name="Takehara Kazuyo" userId="6c1305eccc517997" providerId="LiveId" clId="{BA70223C-B317-4BDC-AFFE-628B0AE2140E}" dt="2023-04-26T08:55:09.065" v="10" actId="403"/>
          <ac:spMkLst>
            <pc:docMk/>
            <pc:sldMk cId="2670229304" sldId="291"/>
            <ac:spMk id="7" creationId="{620ED065-0733-499D-AA86-55748AA1BCB7}"/>
          </ac:spMkLst>
        </pc:spChg>
        <pc:spChg chg="mod">
          <ac:chgData name="Takehara Kazuyo" userId="6c1305eccc517997" providerId="LiveId" clId="{BA70223C-B317-4BDC-AFFE-628B0AE2140E}" dt="2023-04-26T08:55:09.065" v="10" actId="403"/>
          <ac:spMkLst>
            <pc:docMk/>
            <pc:sldMk cId="2670229304" sldId="291"/>
            <ac:spMk id="8" creationId="{82A33394-E5F6-4FC1-838C-D83B5D12013A}"/>
          </ac:spMkLst>
        </pc:spChg>
        <pc:spChg chg="mod">
          <ac:chgData name="Takehara Kazuyo" userId="6c1305eccc517997" providerId="LiveId" clId="{BA70223C-B317-4BDC-AFFE-628B0AE2140E}" dt="2023-04-26T08:55:09.065" v="10" actId="403"/>
          <ac:spMkLst>
            <pc:docMk/>
            <pc:sldMk cId="2670229304" sldId="291"/>
            <ac:spMk id="9" creationId="{CA71BC5D-D30E-4AC2-AB96-2E3DA1874CBE}"/>
          </ac:spMkLst>
        </pc:spChg>
      </pc:sldChg>
      <pc:sldChg chg="modSp mod">
        <pc:chgData name="Takehara Kazuyo" userId="6c1305eccc517997" providerId="LiveId" clId="{BA70223C-B317-4BDC-AFFE-628B0AE2140E}" dt="2023-04-26T08:58:26.768" v="12" actId="1076"/>
        <pc:sldMkLst>
          <pc:docMk/>
          <pc:sldMk cId="4279201645" sldId="336"/>
        </pc:sldMkLst>
        <pc:picChg chg="mod">
          <ac:chgData name="Takehara Kazuyo" userId="6c1305eccc517997" providerId="LiveId" clId="{BA70223C-B317-4BDC-AFFE-628B0AE2140E}" dt="2023-04-26T08:58:25.092" v="11" actId="1076"/>
          <ac:picMkLst>
            <pc:docMk/>
            <pc:sldMk cId="4279201645" sldId="336"/>
            <ac:picMk id="9" creationId="{00000000-0000-0000-0000-000000000000}"/>
          </ac:picMkLst>
        </pc:picChg>
        <pc:picChg chg="mod">
          <ac:chgData name="Takehara Kazuyo" userId="6c1305eccc517997" providerId="LiveId" clId="{BA70223C-B317-4BDC-AFFE-628B0AE2140E}" dt="2023-04-26T08:58:26.768" v="12" actId="1076"/>
          <ac:picMkLst>
            <pc:docMk/>
            <pc:sldMk cId="4279201645" sldId="336"/>
            <ac:picMk id="11" creationId="{00000000-0000-0000-0000-000000000000}"/>
          </ac:picMkLst>
        </pc:picChg>
      </pc:sldChg>
      <pc:sldChg chg="modSp mod">
        <pc:chgData name="Takehara Kazuyo" userId="6c1305eccc517997" providerId="LiveId" clId="{BA70223C-B317-4BDC-AFFE-628B0AE2140E}" dt="2023-04-26T08:59:02.448" v="34" actId="1037"/>
        <pc:sldMkLst>
          <pc:docMk/>
          <pc:sldMk cId="1817308454" sldId="337"/>
        </pc:sldMkLst>
        <pc:spChg chg="mod">
          <ac:chgData name="Takehara Kazuyo" userId="6c1305eccc517997" providerId="LiveId" clId="{BA70223C-B317-4BDC-AFFE-628B0AE2140E}" dt="2023-04-26T08:58:54.155" v="18" actId="1076"/>
          <ac:spMkLst>
            <pc:docMk/>
            <pc:sldMk cId="1817308454" sldId="337"/>
            <ac:spMk id="6" creationId="{70E039A2-C510-42C4-9963-6063E1771709}"/>
          </ac:spMkLst>
        </pc:spChg>
        <pc:spChg chg="mod">
          <ac:chgData name="Takehara Kazuyo" userId="6c1305eccc517997" providerId="LiveId" clId="{BA70223C-B317-4BDC-AFFE-628B0AE2140E}" dt="2023-04-26T08:59:02.448" v="34" actId="1037"/>
          <ac:spMkLst>
            <pc:docMk/>
            <pc:sldMk cId="1817308454" sldId="337"/>
            <ac:spMk id="23" creationId="{6BC019D3-91C9-45F2-9635-C74505A74211}"/>
          </ac:spMkLst>
        </pc:spChg>
        <pc:spChg chg="mod">
          <ac:chgData name="Takehara Kazuyo" userId="6c1305eccc517997" providerId="LiveId" clId="{BA70223C-B317-4BDC-AFFE-628B0AE2140E}" dt="2023-04-26T08:59:02.448" v="34" actId="1037"/>
          <ac:spMkLst>
            <pc:docMk/>
            <pc:sldMk cId="1817308454" sldId="337"/>
            <ac:spMk id="24" creationId="{35081CCA-C393-4F4D-818B-9F69742BB95B}"/>
          </ac:spMkLst>
        </pc:spChg>
        <pc:spChg chg="mod">
          <ac:chgData name="Takehara Kazuyo" userId="6c1305eccc517997" providerId="LiveId" clId="{BA70223C-B317-4BDC-AFFE-628B0AE2140E}" dt="2023-04-26T08:59:02.448" v="34" actId="1037"/>
          <ac:spMkLst>
            <pc:docMk/>
            <pc:sldMk cId="1817308454" sldId="337"/>
            <ac:spMk id="25" creationId="{F19B6296-4945-4EBF-BB13-732DB451B7A3}"/>
          </ac:spMkLst>
        </pc:spChg>
        <pc:picChg chg="mod">
          <ac:chgData name="Takehara Kazuyo" userId="6c1305eccc517997" providerId="LiveId" clId="{BA70223C-B317-4BDC-AFFE-628B0AE2140E}" dt="2023-04-26T08:58:29.641" v="13" actId="1076"/>
          <ac:picMkLst>
            <pc:docMk/>
            <pc:sldMk cId="1817308454" sldId="337"/>
            <ac:picMk id="31" creationId="{00000000-0000-0000-0000-000000000000}"/>
          </ac:picMkLst>
        </pc:picChg>
        <pc:picChg chg="mod">
          <ac:chgData name="Takehara Kazuyo" userId="6c1305eccc517997" providerId="LiveId" clId="{BA70223C-B317-4BDC-AFFE-628B0AE2140E}" dt="2023-04-26T08:58:31.989" v="14" actId="1076"/>
          <ac:picMkLst>
            <pc:docMk/>
            <pc:sldMk cId="1817308454" sldId="337"/>
            <ac:picMk id="33" creationId="{00000000-0000-0000-0000-000000000000}"/>
          </ac:picMkLst>
        </pc:picChg>
      </pc:sldChg>
      <pc:sldChg chg="modSp mod">
        <pc:chgData name="Takehara Kazuyo" userId="6c1305eccc517997" providerId="LiveId" clId="{BA70223C-B317-4BDC-AFFE-628B0AE2140E}" dt="2023-04-26T09:00:08.699" v="37" actId="1076"/>
        <pc:sldMkLst>
          <pc:docMk/>
          <pc:sldMk cId="1879168477" sldId="356"/>
        </pc:sldMkLst>
        <pc:picChg chg="mod">
          <ac:chgData name="Takehara Kazuyo" userId="6c1305eccc517997" providerId="LiveId" clId="{BA70223C-B317-4BDC-AFFE-628B0AE2140E}" dt="2023-04-26T09:00:02.657" v="35" actId="1076"/>
          <ac:picMkLst>
            <pc:docMk/>
            <pc:sldMk cId="1879168477" sldId="356"/>
            <ac:picMk id="6" creationId="{00000000-0000-0000-0000-000000000000}"/>
          </ac:picMkLst>
        </pc:picChg>
        <pc:picChg chg="mod">
          <ac:chgData name="Takehara Kazuyo" userId="6c1305eccc517997" providerId="LiveId" clId="{BA70223C-B317-4BDC-AFFE-628B0AE2140E}" dt="2023-04-26T09:00:04.899" v="36" actId="1076"/>
          <ac:picMkLst>
            <pc:docMk/>
            <pc:sldMk cId="1879168477" sldId="356"/>
            <ac:picMk id="8" creationId="{00000000-0000-0000-0000-000000000000}"/>
          </ac:picMkLst>
        </pc:picChg>
        <pc:picChg chg="mod">
          <ac:chgData name="Takehara Kazuyo" userId="6c1305eccc517997" providerId="LiveId" clId="{BA70223C-B317-4BDC-AFFE-628B0AE2140E}" dt="2023-04-26T09:00:08.699" v="37" actId="1076"/>
          <ac:picMkLst>
            <pc:docMk/>
            <pc:sldMk cId="1879168477" sldId="356"/>
            <ac:picMk id="10" creationId="{00000000-0000-0000-0000-000000000000}"/>
          </ac:picMkLst>
        </pc:picChg>
      </pc:sldChg>
      <pc:sldChg chg="modSp mod">
        <pc:chgData name="Takehara Kazuyo" userId="6c1305eccc517997" providerId="LiveId" clId="{BA70223C-B317-4BDC-AFFE-628B0AE2140E}" dt="2023-04-26T09:00:30.950" v="40" actId="1076"/>
        <pc:sldMkLst>
          <pc:docMk/>
          <pc:sldMk cId="3294599894" sldId="357"/>
        </pc:sldMkLst>
        <pc:picChg chg="mod">
          <ac:chgData name="Takehara Kazuyo" userId="6c1305eccc517997" providerId="LiveId" clId="{BA70223C-B317-4BDC-AFFE-628B0AE2140E}" dt="2023-04-26T09:00:26.452" v="38" actId="1076"/>
          <ac:picMkLst>
            <pc:docMk/>
            <pc:sldMk cId="3294599894" sldId="357"/>
            <ac:picMk id="13" creationId="{00000000-0000-0000-0000-000000000000}"/>
          </ac:picMkLst>
        </pc:picChg>
        <pc:picChg chg="mod">
          <ac:chgData name="Takehara Kazuyo" userId="6c1305eccc517997" providerId="LiveId" clId="{BA70223C-B317-4BDC-AFFE-628B0AE2140E}" dt="2023-04-26T09:00:28.690" v="39" actId="1076"/>
          <ac:picMkLst>
            <pc:docMk/>
            <pc:sldMk cId="3294599894" sldId="357"/>
            <ac:picMk id="14" creationId="{00000000-0000-0000-0000-000000000000}"/>
          </ac:picMkLst>
        </pc:picChg>
        <pc:picChg chg="mod">
          <ac:chgData name="Takehara Kazuyo" userId="6c1305eccc517997" providerId="LiveId" clId="{BA70223C-B317-4BDC-AFFE-628B0AE2140E}" dt="2023-04-26T09:00:30.950" v="40" actId="1076"/>
          <ac:picMkLst>
            <pc:docMk/>
            <pc:sldMk cId="3294599894" sldId="357"/>
            <ac:picMk id="15" creationId="{00000000-0000-0000-0000-000000000000}"/>
          </ac:picMkLst>
        </pc:picChg>
      </pc:sldChg>
      <pc:sldChg chg="modSp">
        <pc:chgData name="Takehara Kazuyo" userId="6c1305eccc517997" providerId="LiveId" clId="{BA70223C-B317-4BDC-AFFE-628B0AE2140E}" dt="2023-04-26T09:00:47.710" v="41" actId="20577"/>
        <pc:sldMkLst>
          <pc:docMk/>
          <pc:sldMk cId="1805508584" sldId="365"/>
        </pc:sldMkLst>
        <pc:spChg chg="mod">
          <ac:chgData name="Takehara Kazuyo" userId="6c1305eccc517997" providerId="LiveId" clId="{BA70223C-B317-4BDC-AFFE-628B0AE2140E}" dt="2023-04-26T09:00:47.710" v="41" actId="20577"/>
          <ac:spMkLst>
            <pc:docMk/>
            <pc:sldMk cId="1805508584" sldId="365"/>
            <ac:spMk id="10" creationId="{4DAFA455-38AF-4A70-8B58-23C50BDE53E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EA7F8C-424D-4EBF-9410-AA866482C551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80169-BE44-47DF-BAF5-0198F0A0EB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1931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DCFAF-6732-43D2-9646-E2E8C6CCE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F748AC-7046-4D26-A8C5-7E11E57C8C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C93323-EA5B-4AE1-ACEE-E21C15B4C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7F291-31D8-47AA-8E29-1ACF14C3E6D6}" type="datetimeFigureOut">
              <a:rPr lang="en-US" smtClean="0"/>
              <a:t>4/26/2023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EEA1F-029A-45CF-96CD-B9D5EAA71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CF5887-3FEF-4698-8291-4CDF418C5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51D8-3B21-4324-B78C-BFE24491FD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80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823A3-53B1-441A-8FF8-8CEEA2B72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12B0F-D7A7-42AC-A28E-40002C5FC7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FF0DE6-2B70-43A7-9EFF-03D555BC6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7F291-31D8-47AA-8E29-1ACF14C3E6D6}" type="datetimeFigureOut">
              <a:rPr lang="en-US" smtClean="0"/>
              <a:t>4/26/2023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99BE0-F5C2-4AD9-AA51-551461651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FA37E9-76CF-4578-933F-2F50C0BF6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51D8-3B21-4324-B78C-BFE24491FD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361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5B55F-11A6-423C-A828-16C69F6A9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5B3672-9A76-4A8A-A6F1-DE0D91686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DB2F5B-47E3-4CFD-B4CF-3BA0EB0CA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7F291-31D8-47AA-8E29-1ACF14C3E6D6}" type="datetimeFigureOut">
              <a:rPr lang="en-US" smtClean="0"/>
              <a:t>4/26/2023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70D19-DBA7-4BDD-97F9-7457D195D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FC1E1-BA4C-45CD-B2FC-E49144CD2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51D8-3B21-4324-B78C-BFE24491FD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735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12E19-9189-4479-B7D6-852CBD769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DB60F-394E-4809-B258-FF02952718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858962-CB5C-4E57-93C1-FED14C324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186782-B3CD-464D-9BF3-69C40B4DB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7F291-31D8-47AA-8E29-1ACF14C3E6D6}" type="datetimeFigureOut">
              <a:rPr lang="en-US" smtClean="0"/>
              <a:t>4/26/2023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09D459-21CF-4B66-90C2-F54F056DC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F5158D-0415-4448-A159-65C293E1E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51D8-3B21-4324-B78C-BFE24491FD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972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1413C-5A32-43A0-8193-CEEE31B1E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C29BA5-95EA-4E99-B714-428CD0F1A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EF90E2-A64D-45E6-AE20-CAC9AC96D4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D826E-F457-4FF5-84C9-C5DD61DE2A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F1BA9-A6A2-4DD4-AB09-4691A4C343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AA7B71-F5D7-40A6-BB05-140496CA6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7F291-31D8-47AA-8E29-1ACF14C3E6D6}" type="datetimeFigureOut">
              <a:rPr lang="en-US" smtClean="0"/>
              <a:t>4/26/2023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9DE15D-687B-481D-8BD3-2CDDC7E97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39F16F-6528-4BA0-A77C-890B0703E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51D8-3B21-4324-B78C-BFE24491FD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300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85AF6-8FBF-4A08-A385-5BC0065F4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2BFE6A-0C30-4B3E-B53E-77AE48720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7F291-31D8-47AA-8E29-1ACF14C3E6D6}" type="datetimeFigureOut">
              <a:rPr lang="en-US" smtClean="0"/>
              <a:t>4/26/2023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1AC658-E3A7-4455-859D-321E3EF0D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42E959-4E78-4CF7-8AAE-112FD5D5C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51D8-3B21-4324-B78C-BFE24491FD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772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66AE4C-B1A6-4075-B0A3-A43C61BDF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7F291-31D8-47AA-8E29-1ACF14C3E6D6}" type="datetimeFigureOut">
              <a:rPr lang="en-US" smtClean="0"/>
              <a:t>4/26/2023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26DE0D-6F87-4BE3-A649-7B950C5F4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F581F6-B01A-4327-9A6D-415D2931F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51D8-3B21-4324-B78C-BFE24491FD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013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DF542-2BB9-4B46-8E14-0F338692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5EBC7-B372-4A19-A7F6-AE02E8AD3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E36754-DA0C-45D9-BBA1-A3D37B6DD6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B8BF04-3D32-4F37-A744-3661570D5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7F291-31D8-47AA-8E29-1ACF14C3E6D6}" type="datetimeFigureOut">
              <a:rPr lang="en-US" smtClean="0"/>
              <a:t>4/26/2023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9A2F93-CAC2-47F1-A4BD-7EF439C8F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1AEC5B-180C-4CCE-A873-EC03AD2A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51D8-3B21-4324-B78C-BFE24491FD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072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C3F87-14D3-44BF-B994-C2DB52F3B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49BA8F-A90E-438E-BD11-CEE9BFFC45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EB8C4-193F-469E-8F04-46E242A35B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FAB6B8-73D7-436F-B930-C0F9ABA0F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7F291-31D8-47AA-8E29-1ACF14C3E6D6}" type="datetimeFigureOut">
              <a:rPr lang="en-US" smtClean="0"/>
              <a:t>4/26/2023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4E8314-129E-4538-B87B-7D88B9E15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265180-167D-417B-9F77-0C05553D9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51D8-3B21-4324-B78C-BFE24491FD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472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E9C27-0DF7-49F1-9404-4F0EAA5D8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446AAE-F8C3-4842-9899-4682B9A6ED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51E62-290B-46DD-BB3E-C7E18E05E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7F291-31D8-47AA-8E29-1ACF14C3E6D6}" type="datetimeFigureOut">
              <a:rPr lang="en-US" smtClean="0"/>
              <a:t>4/26/2023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3A791-B16C-477A-9181-2A34239DF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40938D-DCC6-409C-964C-65491C1D8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51D8-3B21-4324-B78C-BFE24491FD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206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CF6685-C33B-4F9B-B946-1B2DD580AB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8A5A0E-BD63-4055-8FC8-00DD0E0270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0F135F-A96B-4DE2-ABED-8069479DF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7F291-31D8-47AA-8E29-1ACF14C3E6D6}" type="datetimeFigureOut">
              <a:rPr lang="en-US" smtClean="0"/>
              <a:t>4/26/2023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ACB9E-0B80-40FC-B3D0-3116AF736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4F9F10-B9DA-458F-A061-DFB45B480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F51D8-3B21-4324-B78C-BFE24491FD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697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F61B4F-9BC8-4467-9DDA-A9FBE1613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5044E1-9A45-41AA-9035-B2A0234D7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F750F-1F38-4880-8DC2-D2D07D7030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7F291-31D8-47AA-8E29-1ACF14C3E6D6}" type="datetimeFigureOut">
              <a:rPr lang="en-US" smtClean="0"/>
              <a:t>4/26/2023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BD24E-FA4C-47EF-8E60-A22BB74C75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F9724-0A97-4902-B90E-92F624F79A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F51D8-3B21-4324-B78C-BFE24491FD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4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youtu.be/m5841H5xU08" TargetMode="Externa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1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1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5.png"/><Relationship Id="rId9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41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41.png"/><Relationship Id="rId4" Type="http://schemas.openxmlformats.org/officeDocument/2006/relationships/image" Target="../media/image7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41.png"/><Relationship Id="rId4" Type="http://schemas.openxmlformats.org/officeDocument/2006/relationships/image" Target="../media/image75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41.png"/><Relationship Id="rId4" Type="http://schemas.openxmlformats.org/officeDocument/2006/relationships/image" Target="../media/image7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41.png"/><Relationship Id="rId4" Type="http://schemas.openxmlformats.org/officeDocument/2006/relationships/image" Target="../media/image8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41.png"/><Relationship Id="rId4" Type="http://schemas.openxmlformats.org/officeDocument/2006/relationships/image" Target="../media/image8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41.png"/><Relationship Id="rId4" Type="http://schemas.openxmlformats.org/officeDocument/2006/relationships/image" Target="../media/image8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41.png"/><Relationship Id="rId4" Type="http://schemas.openxmlformats.org/officeDocument/2006/relationships/image" Target="../media/image82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41.png"/><Relationship Id="rId4" Type="http://schemas.openxmlformats.org/officeDocument/2006/relationships/image" Target="../media/image84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41.png"/><Relationship Id="rId4" Type="http://schemas.openxmlformats.org/officeDocument/2006/relationships/image" Target="../media/image8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41.png"/><Relationship Id="rId4" Type="http://schemas.openxmlformats.org/officeDocument/2006/relationships/image" Target="../media/image8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41.png"/><Relationship Id="rId4" Type="http://schemas.openxmlformats.org/officeDocument/2006/relationships/image" Target="../media/image8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41.png"/><Relationship Id="rId4" Type="http://schemas.openxmlformats.org/officeDocument/2006/relationships/image" Target="../media/image89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41.png"/><Relationship Id="rId4" Type="http://schemas.openxmlformats.org/officeDocument/2006/relationships/image" Target="../media/image91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41.png"/><Relationship Id="rId4" Type="http://schemas.openxmlformats.org/officeDocument/2006/relationships/image" Target="../media/image9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41.png"/><Relationship Id="rId4" Type="http://schemas.openxmlformats.org/officeDocument/2006/relationships/image" Target="../media/image9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41.png"/><Relationship Id="rId4" Type="http://schemas.openxmlformats.org/officeDocument/2006/relationships/image" Target="../media/image9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41.png"/><Relationship Id="rId4" Type="http://schemas.openxmlformats.org/officeDocument/2006/relationships/image" Target="../media/image9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41.png"/><Relationship Id="rId4" Type="http://schemas.openxmlformats.org/officeDocument/2006/relationships/image" Target="../media/image9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41.png"/><Relationship Id="rId4" Type="http://schemas.openxmlformats.org/officeDocument/2006/relationships/image" Target="../media/image95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1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3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3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4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0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09.png"/><Relationship Id="rId11" Type="http://schemas.openxmlformats.org/officeDocument/2006/relationships/image" Target="../media/image41.png"/><Relationship Id="rId5" Type="http://schemas.openxmlformats.org/officeDocument/2006/relationships/image" Target="../media/image108.png"/><Relationship Id="rId10" Type="http://schemas.openxmlformats.org/officeDocument/2006/relationships/image" Target="../media/image113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5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14.png"/><Relationship Id="rId11" Type="http://schemas.openxmlformats.org/officeDocument/2006/relationships/image" Target="../media/image41.png"/><Relationship Id="rId5" Type="http://schemas.openxmlformats.org/officeDocument/2006/relationships/image" Target="../media/image107.png"/><Relationship Id="rId10" Type="http://schemas.openxmlformats.org/officeDocument/2006/relationships/image" Target="../media/image118.png"/><Relationship Id="rId4" Type="http://schemas.openxmlformats.org/officeDocument/2006/relationships/image" Target="../media/image113.png"/><Relationship Id="rId9" Type="http://schemas.openxmlformats.org/officeDocument/2006/relationships/image" Target="../media/image117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0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19.png"/><Relationship Id="rId11" Type="http://schemas.openxmlformats.org/officeDocument/2006/relationships/image" Target="../media/image41.png"/><Relationship Id="rId5" Type="http://schemas.openxmlformats.org/officeDocument/2006/relationships/image" Target="../media/image107.png"/><Relationship Id="rId10" Type="http://schemas.openxmlformats.org/officeDocument/2006/relationships/image" Target="../media/image123.png"/><Relationship Id="rId4" Type="http://schemas.openxmlformats.org/officeDocument/2006/relationships/image" Target="../media/image113.png"/><Relationship Id="rId9" Type="http://schemas.openxmlformats.org/officeDocument/2006/relationships/image" Target="../media/image122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5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124.png"/><Relationship Id="rId11" Type="http://schemas.openxmlformats.org/officeDocument/2006/relationships/image" Target="../media/image41.png"/><Relationship Id="rId5" Type="http://schemas.openxmlformats.org/officeDocument/2006/relationships/image" Target="../media/image107.png"/><Relationship Id="rId10" Type="http://schemas.openxmlformats.org/officeDocument/2006/relationships/image" Target="../media/image128.png"/><Relationship Id="rId4" Type="http://schemas.openxmlformats.org/officeDocument/2006/relationships/image" Target="../media/image113.png"/><Relationship Id="rId9" Type="http://schemas.openxmlformats.org/officeDocument/2006/relationships/image" Target="../media/image127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9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08.png"/><Relationship Id="rId11" Type="http://schemas.openxmlformats.org/officeDocument/2006/relationships/image" Target="../media/image41.png"/><Relationship Id="rId5" Type="http://schemas.openxmlformats.org/officeDocument/2006/relationships/image" Target="../media/image107.png"/><Relationship Id="rId10" Type="http://schemas.openxmlformats.org/officeDocument/2006/relationships/image" Target="../media/image112.png"/><Relationship Id="rId4" Type="http://schemas.openxmlformats.org/officeDocument/2006/relationships/image" Target="../media/image113.png"/><Relationship Id="rId9" Type="http://schemas.openxmlformats.org/officeDocument/2006/relationships/image" Target="../media/image111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5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14.png"/><Relationship Id="rId11" Type="http://schemas.openxmlformats.org/officeDocument/2006/relationships/image" Target="../media/image41.png"/><Relationship Id="rId5" Type="http://schemas.openxmlformats.org/officeDocument/2006/relationships/image" Target="../media/image107.png"/><Relationship Id="rId10" Type="http://schemas.openxmlformats.org/officeDocument/2006/relationships/image" Target="../media/image118.png"/><Relationship Id="rId4" Type="http://schemas.openxmlformats.org/officeDocument/2006/relationships/image" Target="../media/image113.png"/><Relationship Id="rId9" Type="http://schemas.openxmlformats.org/officeDocument/2006/relationships/image" Target="../media/image117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0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19.png"/><Relationship Id="rId11" Type="http://schemas.openxmlformats.org/officeDocument/2006/relationships/image" Target="../media/image41.png"/><Relationship Id="rId5" Type="http://schemas.openxmlformats.org/officeDocument/2006/relationships/image" Target="../media/image107.png"/><Relationship Id="rId10" Type="http://schemas.openxmlformats.org/officeDocument/2006/relationships/image" Target="../media/image123.png"/><Relationship Id="rId4" Type="http://schemas.openxmlformats.org/officeDocument/2006/relationships/image" Target="../media/image113.png"/><Relationship Id="rId9" Type="http://schemas.openxmlformats.org/officeDocument/2006/relationships/image" Target="../media/image122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5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124.png"/><Relationship Id="rId11" Type="http://schemas.openxmlformats.org/officeDocument/2006/relationships/image" Target="../media/image41.png"/><Relationship Id="rId5" Type="http://schemas.openxmlformats.org/officeDocument/2006/relationships/image" Target="../media/image107.png"/><Relationship Id="rId10" Type="http://schemas.openxmlformats.org/officeDocument/2006/relationships/image" Target="../media/image128.png"/><Relationship Id="rId4" Type="http://schemas.openxmlformats.org/officeDocument/2006/relationships/image" Target="../media/image113.png"/><Relationship Id="rId9" Type="http://schemas.openxmlformats.org/officeDocument/2006/relationships/image" Target="../media/image127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4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130.png"/><Relationship Id="rId5" Type="http://schemas.microsoft.com/office/2007/relationships/media" Target="../media/media12.mp3"/><Relationship Id="rId10" Type="http://schemas.openxmlformats.org/officeDocument/2006/relationships/image" Target="../media/image129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4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130.png"/><Relationship Id="rId5" Type="http://schemas.microsoft.com/office/2007/relationships/media" Target="../media/media12.mp3"/><Relationship Id="rId10" Type="http://schemas.openxmlformats.org/officeDocument/2006/relationships/image" Target="../media/image129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41.png"/><Relationship Id="rId4" Type="http://schemas.openxmlformats.org/officeDocument/2006/relationships/image" Target="../media/image132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41.png"/><Relationship Id="rId4" Type="http://schemas.openxmlformats.org/officeDocument/2006/relationships/image" Target="../media/image133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41.png"/><Relationship Id="rId4" Type="http://schemas.openxmlformats.org/officeDocument/2006/relationships/image" Target="../media/image134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41.png"/><Relationship Id="rId4" Type="http://schemas.openxmlformats.org/officeDocument/2006/relationships/image" Target="../media/image135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47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47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9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47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9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47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41.png"/><Relationship Id="rId4" Type="http://schemas.openxmlformats.org/officeDocument/2006/relationships/image" Target="../media/image132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41.png"/><Relationship Id="rId4" Type="http://schemas.openxmlformats.org/officeDocument/2006/relationships/image" Target="../media/image133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41.png"/><Relationship Id="rId4" Type="http://schemas.openxmlformats.org/officeDocument/2006/relationships/image" Target="../media/image134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41.png"/><Relationship Id="rId4" Type="http://schemas.openxmlformats.org/officeDocument/2006/relationships/image" Target="../media/image135.png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3" Type="http://schemas.microsoft.com/office/2007/relationships/media" Target="../media/media17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audio" Target="../media/media18.mp3"/><Relationship Id="rId11" Type="http://schemas.openxmlformats.org/officeDocument/2006/relationships/image" Target="../media/image41.png"/><Relationship Id="rId5" Type="http://schemas.microsoft.com/office/2007/relationships/media" Target="../media/media18.mp3"/><Relationship Id="rId10" Type="http://schemas.openxmlformats.org/officeDocument/2006/relationships/image" Target="../media/image160.png"/><Relationship Id="rId4" Type="http://schemas.openxmlformats.org/officeDocument/2006/relationships/audio" Target="../media/media17.mp3"/><Relationship Id="rId9" Type="http://schemas.openxmlformats.org/officeDocument/2006/relationships/image" Target="../media/image159.png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3" Type="http://schemas.microsoft.com/office/2007/relationships/media" Target="../media/media17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1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audio" Target="../media/media18.mp3"/><Relationship Id="rId11" Type="http://schemas.openxmlformats.org/officeDocument/2006/relationships/image" Target="../media/image60.png"/><Relationship Id="rId5" Type="http://schemas.microsoft.com/office/2007/relationships/media" Target="../media/media18.mp3"/><Relationship Id="rId10" Type="http://schemas.openxmlformats.org/officeDocument/2006/relationships/image" Target="../media/image161.png"/><Relationship Id="rId4" Type="http://schemas.openxmlformats.org/officeDocument/2006/relationships/audio" Target="../media/media17.mp3"/><Relationship Id="rId9" Type="http://schemas.openxmlformats.org/officeDocument/2006/relationships/image" Target="../media/image160.png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9.png"/><Relationship Id="rId18" Type="http://schemas.openxmlformats.org/officeDocument/2006/relationships/image" Target="../media/image126.png"/><Relationship Id="rId3" Type="http://schemas.openxmlformats.org/officeDocument/2006/relationships/image" Target="../media/image160.png"/><Relationship Id="rId21" Type="http://schemas.openxmlformats.org/officeDocument/2006/relationships/image" Target="../media/image163.png"/><Relationship Id="rId7" Type="http://schemas.openxmlformats.org/officeDocument/2006/relationships/image" Target="../media/image111.png"/><Relationship Id="rId12" Type="http://schemas.openxmlformats.org/officeDocument/2006/relationships/image" Target="../media/image117.png"/><Relationship Id="rId17" Type="http://schemas.openxmlformats.org/officeDocument/2006/relationships/image" Target="../media/image125.png"/><Relationship Id="rId2" Type="http://schemas.openxmlformats.org/officeDocument/2006/relationships/image" Target="../media/image158.png"/><Relationship Id="rId16" Type="http://schemas.openxmlformats.org/officeDocument/2006/relationships/image" Target="../media/image122.png"/><Relationship Id="rId20" Type="http://schemas.openxmlformats.org/officeDocument/2006/relationships/image" Target="../media/image1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11" Type="http://schemas.openxmlformats.org/officeDocument/2006/relationships/image" Target="../media/image116.png"/><Relationship Id="rId24" Type="http://schemas.openxmlformats.org/officeDocument/2006/relationships/image" Target="../media/image166.png"/><Relationship Id="rId5" Type="http://schemas.openxmlformats.org/officeDocument/2006/relationships/image" Target="../media/image109.png"/><Relationship Id="rId15" Type="http://schemas.openxmlformats.org/officeDocument/2006/relationships/image" Target="../media/image121.png"/><Relationship Id="rId23" Type="http://schemas.openxmlformats.org/officeDocument/2006/relationships/image" Target="../media/image165.png"/><Relationship Id="rId10" Type="http://schemas.openxmlformats.org/officeDocument/2006/relationships/image" Target="../media/image115.png"/><Relationship Id="rId19" Type="http://schemas.openxmlformats.org/officeDocument/2006/relationships/image" Target="../media/image127.png"/><Relationship Id="rId4" Type="http://schemas.openxmlformats.org/officeDocument/2006/relationships/image" Target="../media/image162.png"/><Relationship Id="rId9" Type="http://schemas.openxmlformats.org/officeDocument/2006/relationships/image" Target="../media/image114.png"/><Relationship Id="rId14" Type="http://schemas.openxmlformats.org/officeDocument/2006/relationships/image" Target="../media/image120.png"/><Relationship Id="rId22" Type="http://schemas.openxmlformats.org/officeDocument/2006/relationships/image" Target="../media/image164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0.png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4.png"/><Relationship Id="rId4" Type="http://schemas.openxmlformats.org/officeDocument/2006/relationships/image" Target="../media/image173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4.png"/><Relationship Id="rId4" Type="http://schemas.openxmlformats.org/officeDocument/2006/relationships/image" Target="../media/image173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4.png"/><Relationship Id="rId5" Type="http://schemas.openxmlformats.org/officeDocument/2006/relationships/image" Target="../media/image173.png"/><Relationship Id="rId4" Type="http://schemas.openxmlformats.org/officeDocument/2006/relationships/image" Target="../media/image172.png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14738988-47BD-4EEB-B663-9E43A59EA0F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5949" cy="2371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460239-69D5-4165-81EC-7975475EB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247" y="0"/>
            <a:ext cx="9653242" cy="42481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DC35E2-1DAC-4083-AB04-EA8EB8878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25" y="4486276"/>
            <a:ext cx="10725150" cy="193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216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56A854-DD9B-4A02-915D-BC6A7074A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84" y="2380720"/>
            <a:ext cx="11010900" cy="21633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AF9CAD-927F-48CE-AD9D-709695D4B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84" y="415671"/>
            <a:ext cx="5495277" cy="15801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A8B765F-1CD3-4575-82E6-A0254D18C3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284" y="4695036"/>
            <a:ext cx="11110020" cy="160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25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0123E8-FFE7-4BA3-9879-6AFFB4ED0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946" y="423596"/>
            <a:ext cx="6331643" cy="7469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B07C18-48F7-41B2-AC39-B1326FDF1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946" y="1246011"/>
            <a:ext cx="9862273" cy="10258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CF2FCC-2568-4DCC-B437-3087AFD1A1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929" y="2347316"/>
            <a:ext cx="6966930" cy="414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830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B4076E4-D7F2-4E58-B7D4-90EA58BB0BF9}"/>
              </a:ext>
            </a:extLst>
          </p:cNvPr>
          <p:cNvSpPr/>
          <p:nvPr/>
        </p:nvSpPr>
        <p:spPr>
          <a:xfrm>
            <a:off x="263370" y="170895"/>
            <a:ext cx="11665259" cy="651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0123E8-FFE7-4BA3-9879-6AFFB4ED0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946" y="423596"/>
            <a:ext cx="6331643" cy="7469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B07C18-48F7-41B2-AC39-B1326FDF1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946" y="1246011"/>
            <a:ext cx="9862273" cy="10258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CF2FCC-2568-4DCC-B437-3087AFD1A1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929" y="2347316"/>
            <a:ext cx="6966930" cy="4149519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8747F65-E505-44B7-8D17-98B2E90486F4}"/>
              </a:ext>
            </a:extLst>
          </p:cNvPr>
          <p:cNvSpPr/>
          <p:nvPr/>
        </p:nvSpPr>
        <p:spPr>
          <a:xfrm>
            <a:off x="3950563" y="3346988"/>
            <a:ext cx="2024109" cy="55918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49C32CA-6336-4ED2-AA85-95181AED48B6}"/>
              </a:ext>
            </a:extLst>
          </p:cNvPr>
          <p:cNvCxnSpPr>
            <a:cxnSpLocks/>
          </p:cNvCxnSpPr>
          <p:nvPr/>
        </p:nvCxnSpPr>
        <p:spPr>
          <a:xfrm>
            <a:off x="2663301" y="3053918"/>
            <a:ext cx="1287262" cy="37508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ED3BFAE6-CD36-45A2-948D-FB97C02D1D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0528" y="2694773"/>
            <a:ext cx="1241529" cy="4556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EC058A-8715-4D4E-BF37-54C56E86ED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46869" y="2347316"/>
            <a:ext cx="1293749" cy="479533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71199F8-EC1B-401F-98C7-A1A0B4F990B2}"/>
              </a:ext>
            </a:extLst>
          </p:cNvPr>
          <p:cNvSpPr/>
          <p:nvPr/>
        </p:nvSpPr>
        <p:spPr>
          <a:xfrm>
            <a:off x="6933460" y="3346988"/>
            <a:ext cx="2024109" cy="55918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B40ACAC-A3B7-4AAB-9061-E7847D380098}"/>
              </a:ext>
            </a:extLst>
          </p:cNvPr>
          <p:cNvCxnSpPr>
            <a:cxnSpLocks/>
          </p:cNvCxnSpPr>
          <p:nvPr/>
        </p:nvCxnSpPr>
        <p:spPr>
          <a:xfrm flipH="1">
            <a:off x="8957569" y="2826849"/>
            <a:ext cx="1389301" cy="60215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24EA0F60-6FF4-4FE6-96C1-A1C0137A00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9874" y="3444097"/>
            <a:ext cx="1241529" cy="476022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A4C82EA-BD20-41A1-9869-3578F371FE9A}"/>
              </a:ext>
            </a:extLst>
          </p:cNvPr>
          <p:cNvSpPr/>
          <p:nvPr/>
        </p:nvSpPr>
        <p:spPr>
          <a:xfrm>
            <a:off x="4048216" y="3965450"/>
            <a:ext cx="1083077" cy="34022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44B8D02-4404-4E34-B9E8-7512A613F7BF}"/>
              </a:ext>
            </a:extLst>
          </p:cNvPr>
          <p:cNvCxnSpPr>
            <a:cxnSpLocks/>
          </p:cNvCxnSpPr>
          <p:nvPr/>
        </p:nvCxnSpPr>
        <p:spPr>
          <a:xfrm>
            <a:off x="2606829" y="3707997"/>
            <a:ext cx="1414754" cy="39071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57AE0A6C-7EF7-41B8-9213-B3EF2009CC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9291" y="4757520"/>
            <a:ext cx="1537702" cy="456796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A0EAB45-1F0A-4EF9-B787-2D9003776F1D}"/>
              </a:ext>
            </a:extLst>
          </p:cNvPr>
          <p:cNvSpPr/>
          <p:nvPr/>
        </p:nvSpPr>
        <p:spPr>
          <a:xfrm>
            <a:off x="5228946" y="3964016"/>
            <a:ext cx="1287262" cy="34022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2A946CE-7211-4999-A4BA-A882A44D369E}"/>
              </a:ext>
            </a:extLst>
          </p:cNvPr>
          <p:cNvCxnSpPr>
            <a:cxnSpLocks/>
          </p:cNvCxnSpPr>
          <p:nvPr/>
        </p:nvCxnSpPr>
        <p:spPr>
          <a:xfrm flipV="1">
            <a:off x="2849796" y="4309609"/>
            <a:ext cx="2687942" cy="75460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42C6AA0D-FD41-4670-8F8F-68BF95372C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07690" y="3682108"/>
            <a:ext cx="1572105" cy="479533"/>
          </a:xfrm>
          <a:prstGeom prst="rect">
            <a:avLst/>
          </a:prstGeom>
        </p:spPr>
      </p:pic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35857373-D2B4-46D5-8FAF-7128686E6C3B}"/>
              </a:ext>
            </a:extLst>
          </p:cNvPr>
          <p:cNvSpPr/>
          <p:nvPr/>
        </p:nvSpPr>
        <p:spPr>
          <a:xfrm>
            <a:off x="6969196" y="3964016"/>
            <a:ext cx="1535611" cy="34022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6C21907-A546-48E0-B6E4-0A5CB99ABA34}"/>
              </a:ext>
            </a:extLst>
          </p:cNvPr>
          <p:cNvCxnSpPr>
            <a:cxnSpLocks/>
          </p:cNvCxnSpPr>
          <p:nvPr/>
        </p:nvCxnSpPr>
        <p:spPr>
          <a:xfrm flipH="1">
            <a:off x="8516186" y="3964016"/>
            <a:ext cx="1651705" cy="25736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CA3F7388-23D6-44CD-822B-481411BACD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9291" y="5527259"/>
            <a:ext cx="983673" cy="456796"/>
          </a:xfrm>
          <a:prstGeom prst="rect">
            <a:avLst/>
          </a:prstGeom>
        </p:spPr>
      </p:pic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EB1D78A5-8861-4C31-8655-5B06826FA37F}"/>
              </a:ext>
            </a:extLst>
          </p:cNvPr>
          <p:cNvSpPr/>
          <p:nvPr/>
        </p:nvSpPr>
        <p:spPr>
          <a:xfrm>
            <a:off x="3921506" y="4824972"/>
            <a:ext cx="1138766" cy="45014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E414F45-53FE-4CCA-AC8B-F732C17BF090}"/>
              </a:ext>
            </a:extLst>
          </p:cNvPr>
          <p:cNvCxnSpPr>
            <a:cxnSpLocks/>
          </p:cNvCxnSpPr>
          <p:nvPr/>
        </p:nvCxnSpPr>
        <p:spPr>
          <a:xfrm flipV="1">
            <a:off x="2161103" y="5275118"/>
            <a:ext cx="1760403" cy="59800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86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21" grpId="0" animBg="1"/>
      <p:bldP spid="26" grpId="0" animBg="1"/>
      <p:bldP spid="37" grpId="0" animBg="1"/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0CF881-7E3D-4885-AA9F-60CACDF56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061" y="1104232"/>
            <a:ext cx="5505909" cy="9291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AD9AE4-B87E-41D3-945B-01E232D5F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6998" y="275557"/>
            <a:ext cx="4894936" cy="29154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37D803-CCDC-441E-81A5-315AFBCDCE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862" y="3256633"/>
            <a:ext cx="9058275" cy="313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169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F3185CC-1C64-4F73-A3CB-B67AE85CB17C}"/>
              </a:ext>
            </a:extLst>
          </p:cNvPr>
          <p:cNvSpPr/>
          <p:nvPr/>
        </p:nvSpPr>
        <p:spPr>
          <a:xfrm>
            <a:off x="179032" y="188650"/>
            <a:ext cx="11833934" cy="64806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0CF881-7E3D-4885-AA9F-60CACDF56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061" y="1104232"/>
            <a:ext cx="5505909" cy="9291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AD9AE4-B87E-41D3-945B-01E232D5F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6998" y="275557"/>
            <a:ext cx="4894936" cy="29154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37D803-CCDC-441E-81A5-315AFBCDCE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862" y="3256633"/>
            <a:ext cx="9058275" cy="313599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C83E822-AF8B-47C0-BBEF-A607E8A3F83C}"/>
              </a:ext>
            </a:extLst>
          </p:cNvPr>
          <p:cNvSpPr/>
          <p:nvPr/>
        </p:nvSpPr>
        <p:spPr>
          <a:xfrm>
            <a:off x="7537142" y="3255161"/>
            <a:ext cx="514905" cy="48974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28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205D1E-FCCB-4B77-8295-824BFDE35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1" y="719874"/>
            <a:ext cx="4344498" cy="7891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1856FA-AFFA-447F-8778-763B68B22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21" y="2128778"/>
            <a:ext cx="4637939" cy="27623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C6A6CC-D295-40D9-863A-48D1C98927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3221" y="1114425"/>
            <a:ext cx="6425097" cy="479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135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1B10F94-E08D-46AC-8CD3-C9DF96669A34}"/>
              </a:ext>
            </a:extLst>
          </p:cNvPr>
          <p:cNvSpPr/>
          <p:nvPr/>
        </p:nvSpPr>
        <p:spPr>
          <a:xfrm>
            <a:off x="174594" y="179773"/>
            <a:ext cx="11842812" cy="6498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205D1E-FCCB-4B77-8295-824BFDE35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1" y="719874"/>
            <a:ext cx="4344498" cy="7891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1856FA-AFFA-447F-8778-763B68B22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21" y="2128778"/>
            <a:ext cx="4637939" cy="27623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C6A6CC-D295-40D9-863A-48D1C98927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3221" y="1114425"/>
            <a:ext cx="6425097" cy="4791075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5912F81-E42B-471D-BEF3-49F5B61C5348}"/>
              </a:ext>
            </a:extLst>
          </p:cNvPr>
          <p:cNvSpPr/>
          <p:nvPr/>
        </p:nvSpPr>
        <p:spPr>
          <a:xfrm>
            <a:off x="6578353" y="1766656"/>
            <a:ext cx="763479" cy="47051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86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3F8B99-6637-4049-ACFB-18832CAD1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836" y="607592"/>
            <a:ext cx="8911469" cy="207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649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69B583-4AE7-4D09-9F5E-C170EF74E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745" y="426603"/>
            <a:ext cx="8733470" cy="19736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E095A8-3DF1-4536-9630-570AFEC810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745" y="2517380"/>
            <a:ext cx="10558509" cy="402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894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0AFE4B8-3377-40EF-B594-CA25B7F6A86A}"/>
              </a:ext>
            </a:extLst>
          </p:cNvPr>
          <p:cNvSpPr/>
          <p:nvPr/>
        </p:nvSpPr>
        <p:spPr>
          <a:xfrm>
            <a:off x="269289" y="175334"/>
            <a:ext cx="11665259" cy="6507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69B583-4AE7-4D09-9F5E-C170EF74E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627" y="175334"/>
            <a:ext cx="8733470" cy="19736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E095A8-3DF1-4536-9630-570AFEC810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627" y="2078272"/>
            <a:ext cx="10558509" cy="40262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63E0CF-0CA0-4D33-B949-6D6399561D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0604" y="6170774"/>
            <a:ext cx="1487342" cy="4804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A66FEB-E1F4-4F47-8510-22514BB0D3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2085" y="6132985"/>
            <a:ext cx="1861974" cy="4620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39A913B-A6BC-4D83-BC02-379BFC0DB1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2058" y="6137606"/>
            <a:ext cx="1160410" cy="4527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CC1F067-6486-412F-AC4B-4E8CC61E96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2991" y="6084731"/>
            <a:ext cx="1727638" cy="488708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31A4854-0D49-4365-9C12-21B0DFAA224A}"/>
              </a:ext>
            </a:extLst>
          </p:cNvPr>
          <p:cNvSpPr/>
          <p:nvPr/>
        </p:nvSpPr>
        <p:spPr>
          <a:xfrm>
            <a:off x="1562469" y="2924252"/>
            <a:ext cx="1393795" cy="240509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8FCD3C9-AB77-40E6-8007-48CB6716F1D8}"/>
              </a:ext>
            </a:extLst>
          </p:cNvPr>
          <p:cNvSpPr/>
          <p:nvPr/>
        </p:nvSpPr>
        <p:spPr>
          <a:xfrm>
            <a:off x="3036163" y="2902597"/>
            <a:ext cx="3133818" cy="240509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54B3D1C-7E03-46F7-97C7-E27D32C66C9C}"/>
              </a:ext>
            </a:extLst>
          </p:cNvPr>
          <p:cNvSpPr/>
          <p:nvPr/>
        </p:nvSpPr>
        <p:spPr>
          <a:xfrm>
            <a:off x="6239109" y="2911475"/>
            <a:ext cx="1750794" cy="240509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840FEFD-41CE-4F2C-9703-52B7697EC15C}"/>
              </a:ext>
            </a:extLst>
          </p:cNvPr>
          <p:cNvSpPr/>
          <p:nvPr/>
        </p:nvSpPr>
        <p:spPr>
          <a:xfrm>
            <a:off x="8059031" y="2924252"/>
            <a:ext cx="1393795" cy="240509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523512B-1B54-44BB-93FF-CD73E0F61F3F}"/>
              </a:ext>
            </a:extLst>
          </p:cNvPr>
          <p:cNvCxnSpPr>
            <a:cxnSpLocks/>
          </p:cNvCxnSpPr>
          <p:nvPr/>
        </p:nvCxnSpPr>
        <p:spPr>
          <a:xfrm flipV="1">
            <a:off x="2263805" y="5364100"/>
            <a:ext cx="0" cy="77522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9935B43-B1B3-4709-9639-08DCED8C475B}"/>
              </a:ext>
            </a:extLst>
          </p:cNvPr>
          <p:cNvCxnSpPr>
            <a:cxnSpLocks/>
          </p:cNvCxnSpPr>
          <p:nvPr/>
        </p:nvCxnSpPr>
        <p:spPr>
          <a:xfrm flipV="1">
            <a:off x="4573478" y="5329345"/>
            <a:ext cx="0" cy="77522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7308485-BE6B-439B-9550-BFC21F520057}"/>
              </a:ext>
            </a:extLst>
          </p:cNvPr>
          <p:cNvCxnSpPr>
            <a:cxnSpLocks/>
          </p:cNvCxnSpPr>
          <p:nvPr/>
        </p:nvCxnSpPr>
        <p:spPr>
          <a:xfrm flipV="1">
            <a:off x="7149482" y="5329345"/>
            <a:ext cx="0" cy="77522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B9E9FD7-6624-4722-804E-F94513705460}"/>
              </a:ext>
            </a:extLst>
          </p:cNvPr>
          <p:cNvCxnSpPr>
            <a:cxnSpLocks/>
          </p:cNvCxnSpPr>
          <p:nvPr/>
        </p:nvCxnSpPr>
        <p:spPr>
          <a:xfrm flipV="1">
            <a:off x="8836240" y="5329345"/>
            <a:ext cx="0" cy="77522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599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0F87B8-662C-4BEE-A98A-570D2C3D1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745" y="814514"/>
            <a:ext cx="7883372" cy="10452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284E58-8C78-4E50-9C35-5E758B21F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745" y="2017191"/>
            <a:ext cx="10558509" cy="402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125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75E9914-F8E7-4CDB-9C1A-13345BBEB08D}"/>
              </a:ext>
            </a:extLst>
          </p:cNvPr>
          <p:cNvSpPr/>
          <p:nvPr/>
        </p:nvSpPr>
        <p:spPr>
          <a:xfrm>
            <a:off x="205666" y="206405"/>
            <a:ext cx="11780668" cy="64451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0F87B8-662C-4BEE-A98A-570D2C3D1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745" y="814514"/>
            <a:ext cx="7883372" cy="10452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284E58-8C78-4E50-9C35-5E758B21F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745" y="1859746"/>
            <a:ext cx="10558509" cy="40262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38423D-AF97-4D6E-81A5-2806D1A2E311}"/>
              </a:ext>
            </a:extLst>
          </p:cNvPr>
          <p:cNvSpPr txBox="1"/>
          <p:nvPr/>
        </p:nvSpPr>
        <p:spPr>
          <a:xfrm>
            <a:off x="4475824" y="6037985"/>
            <a:ext cx="3240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約</a:t>
            </a:r>
            <a:r>
              <a:rPr lang="en-US" altLang="ja-JP" sz="2400" b="1" dirty="0">
                <a:solidFill>
                  <a:srgbClr val="FF0000"/>
                </a:solidFill>
              </a:rPr>
              <a:t>10</a:t>
            </a:r>
            <a:r>
              <a:rPr lang="ja-JP" altLang="en-US" sz="2400" b="1" dirty="0">
                <a:solidFill>
                  <a:srgbClr val="FF0000"/>
                </a:solidFill>
              </a:rPr>
              <a:t>分おくれている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02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E6BA2D-6F79-4D40-A8B5-D1BBD0AC3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17" y="418853"/>
            <a:ext cx="4593524" cy="21840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9539DE-24BE-4054-AEF7-04A8128E0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6692" y="262615"/>
            <a:ext cx="6652837" cy="633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557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FD83128-BF85-4C25-93BA-8E669A3CFE5D}"/>
              </a:ext>
            </a:extLst>
          </p:cNvPr>
          <p:cNvSpPr/>
          <p:nvPr/>
        </p:nvSpPr>
        <p:spPr>
          <a:xfrm>
            <a:off x="170155" y="157577"/>
            <a:ext cx="11851689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E6BA2D-6F79-4D40-A8B5-D1BBD0AC3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17" y="418853"/>
            <a:ext cx="4593524" cy="21840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9539DE-24BE-4054-AEF7-04A8128E0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6692" y="262615"/>
            <a:ext cx="6652837" cy="63327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B4E88A-ED20-4432-B0C0-EB1986C81233}"/>
              </a:ext>
            </a:extLst>
          </p:cNvPr>
          <p:cNvSpPr txBox="1"/>
          <p:nvPr/>
        </p:nvSpPr>
        <p:spPr>
          <a:xfrm>
            <a:off x="880367" y="2967333"/>
            <a:ext cx="3929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電車がうごいていない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58741C-A751-43CC-8412-EFB217D281B0}"/>
              </a:ext>
            </a:extLst>
          </p:cNvPr>
          <p:cNvSpPr txBox="1"/>
          <p:nvPr/>
        </p:nvSpPr>
        <p:spPr>
          <a:xfrm>
            <a:off x="880367" y="3546127"/>
            <a:ext cx="4272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電車のうんてんをやめている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30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A4C543-66AB-424F-8F8F-90DE1B4C6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090" y="269954"/>
            <a:ext cx="5008735" cy="10240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A36E74-3308-4B3C-9D9F-E33DA87E1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4710" y="427119"/>
            <a:ext cx="3142012" cy="2990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5DAEE4-70FC-4AF4-8484-CC452C6B56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8506" y="3798533"/>
            <a:ext cx="8940419" cy="2685614"/>
          </a:xfrm>
          <a:prstGeom prst="rect">
            <a:avLst/>
          </a:prstGeom>
        </p:spPr>
      </p:pic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35B4A9E5-3BFD-459A-A4DE-BDF3F3481BA3}"/>
              </a:ext>
            </a:extLst>
          </p:cNvPr>
          <p:cNvSpPr/>
          <p:nvPr/>
        </p:nvSpPr>
        <p:spPr>
          <a:xfrm rot="16200000">
            <a:off x="5159235" y="837634"/>
            <a:ext cx="3454067" cy="2476768"/>
          </a:xfrm>
          <a:prstGeom prst="wedgeRectCallout">
            <a:avLst>
              <a:gd name="adj1" fmla="val 17149"/>
              <a:gd name="adj2" fmla="val 102973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412722-8D14-49F9-B341-63021E4DEA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7725" y="452005"/>
            <a:ext cx="2157086" cy="324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689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C0403A0-9E67-4C64-AF3E-43A4CE909E7D}"/>
              </a:ext>
            </a:extLst>
          </p:cNvPr>
          <p:cNvSpPr/>
          <p:nvPr/>
        </p:nvSpPr>
        <p:spPr>
          <a:xfrm>
            <a:off x="192349" y="170895"/>
            <a:ext cx="11807301" cy="651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A4C543-66AB-424F-8F8F-90DE1B4C6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090" y="269954"/>
            <a:ext cx="5008735" cy="10240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A36E74-3308-4B3C-9D9F-E33DA87E1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4710" y="427119"/>
            <a:ext cx="3142012" cy="2990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5DAEE4-70FC-4AF4-8484-CC452C6B56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8506" y="3798533"/>
            <a:ext cx="8940419" cy="2685614"/>
          </a:xfrm>
          <a:prstGeom prst="rect">
            <a:avLst/>
          </a:prstGeom>
        </p:spPr>
      </p:pic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35B4A9E5-3BFD-459A-A4DE-BDF3F3481BA3}"/>
              </a:ext>
            </a:extLst>
          </p:cNvPr>
          <p:cNvSpPr/>
          <p:nvPr/>
        </p:nvSpPr>
        <p:spPr>
          <a:xfrm rot="16200000">
            <a:off x="5159235" y="837634"/>
            <a:ext cx="3454067" cy="2476768"/>
          </a:xfrm>
          <a:prstGeom prst="wedgeRectCallout">
            <a:avLst>
              <a:gd name="adj1" fmla="val 17149"/>
              <a:gd name="adj2" fmla="val 102973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412722-8D14-49F9-B341-63021E4DEA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7725" y="452005"/>
            <a:ext cx="2157086" cy="3248025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74855819-C5F3-4A91-B41B-A303B362FD35}"/>
              </a:ext>
            </a:extLst>
          </p:cNvPr>
          <p:cNvSpPr/>
          <p:nvPr/>
        </p:nvSpPr>
        <p:spPr>
          <a:xfrm>
            <a:off x="1393794" y="3700030"/>
            <a:ext cx="514905" cy="48974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74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6284F2-B7E3-4150-BC94-4040BC166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690" y="456942"/>
            <a:ext cx="9228620" cy="5944115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5BFE97F-6268-4D2F-A746-6C3304FD3EEC}"/>
              </a:ext>
            </a:extLst>
          </p:cNvPr>
          <p:cNvSpPr/>
          <p:nvPr/>
        </p:nvSpPr>
        <p:spPr>
          <a:xfrm>
            <a:off x="1600200" y="1154098"/>
            <a:ext cx="8953500" cy="9587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977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6D4BA403-5ABE-449D-B361-F7657F8FB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192" y="678519"/>
            <a:ext cx="10905066" cy="207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765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09F374-320F-44A0-8DA6-1E616FF2F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597" y="557191"/>
            <a:ext cx="10372806" cy="16956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C7BC6D-05A8-4838-AD76-2839BEE4F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8000" y="2837532"/>
            <a:ext cx="5908429" cy="3535335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68E7869-768B-38D0-A5D3-142F1CBFAB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6891" y="17535"/>
            <a:ext cx="935645" cy="935196"/>
          </a:xfrm>
          <a:prstGeom prst="rect">
            <a:avLst/>
          </a:prstGeom>
        </p:spPr>
      </p:pic>
      <p:sp>
        <p:nvSpPr>
          <p:cNvPr id="4" name="Google Shape;108;p3">
            <a:extLst>
              <a:ext uri="{FF2B5EF4-FFF2-40B4-BE49-F238E27FC236}">
                <a16:creationId xmlns:a16="http://schemas.microsoft.com/office/drawing/2014/main" id="{4D17F78E-B509-F45E-BAB4-E9826C51B80D}"/>
              </a:ext>
            </a:extLst>
          </p:cNvPr>
          <p:cNvSpPr/>
          <p:nvPr/>
        </p:nvSpPr>
        <p:spPr>
          <a:xfrm>
            <a:off x="9189481" y="197122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テキスト ボックス 3">
            <a:extLst>
              <a:ext uri="{FF2B5EF4-FFF2-40B4-BE49-F238E27FC236}">
                <a16:creationId xmlns:a16="http://schemas.microsoft.com/office/drawing/2014/main" id="{1166AC6D-CAF7-74F4-40E5-9BABEE73534C}"/>
              </a:ext>
            </a:extLst>
          </p:cNvPr>
          <p:cNvSpPr txBox="1"/>
          <p:nvPr/>
        </p:nvSpPr>
        <p:spPr>
          <a:xfrm>
            <a:off x="9332537" y="485134"/>
            <a:ext cx="28307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5"/>
              </a:rPr>
              <a:t>https://youtu.be/m5841H5xU08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89855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E501E0-9C68-4F32-9E8F-2476C25BC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50" y="484107"/>
            <a:ext cx="10287000" cy="13150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B04A17-5487-450C-A7AF-03E0E82872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047" y="2080142"/>
            <a:ext cx="6988742" cy="44046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C18511-9613-47F4-AA5A-5122D96AB0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7900" y="5077605"/>
            <a:ext cx="5362575" cy="932957"/>
          </a:xfrm>
          <a:prstGeom prst="rect">
            <a:avLst/>
          </a:prstGeom>
        </p:spPr>
      </p:pic>
      <p:pic>
        <p:nvPicPr>
          <p:cNvPr id="4" name="Z_[06-01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38789" y="6442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31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2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873C0D5-22B6-48F6-B41D-B2EFBC507257}"/>
              </a:ext>
            </a:extLst>
          </p:cNvPr>
          <p:cNvSpPr/>
          <p:nvPr/>
        </p:nvSpPr>
        <p:spPr>
          <a:xfrm>
            <a:off x="167566" y="157579"/>
            <a:ext cx="11780668" cy="65428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E501E0-9C68-4F32-9E8F-2476C25BC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50" y="484107"/>
            <a:ext cx="10287000" cy="13150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B04A17-5487-450C-A7AF-03E0E82872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047" y="2080142"/>
            <a:ext cx="6988742" cy="44046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C18511-9613-47F4-AA5A-5122D96AB0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7900" y="5077605"/>
            <a:ext cx="5362575" cy="9329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204AB3-74C7-4E03-85BF-4D2C560D9F2D}"/>
              </a:ext>
            </a:extLst>
          </p:cNvPr>
          <p:cNvSpPr txBox="1"/>
          <p:nvPr/>
        </p:nvSpPr>
        <p:spPr>
          <a:xfrm>
            <a:off x="8522330" y="4935984"/>
            <a:ext cx="433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7D09B2-9283-44EC-9E70-1419416CA024}"/>
              </a:ext>
            </a:extLst>
          </p:cNvPr>
          <p:cNvSpPr txBox="1"/>
          <p:nvPr/>
        </p:nvSpPr>
        <p:spPr>
          <a:xfrm>
            <a:off x="10218635" y="4935984"/>
            <a:ext cx="433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928FFD-4D74-4DE4-9E5D-02A119B569C9}"/>
              </a:ext>
            </a:extLst>
          </p:cNvPr>
          <p:cNvSpPr txBox="1"/>
          <p:nvPr/>
        </p:nvSpPr>
        <p:spPr>
          <a:xfrm>
            <a:off x="8209511" y="5425377"/>
            <a:ext cx="433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E204D3-F241-436F-9E68-710A38A5D77A}"/>
              </a:ext>
            </a:extLst>
          </p:cNvPr>
          <p:cNvSpPr txBox="1"/>
          <p:nvPr/>
        </p:nvSpPr>
        <p:spPr>
          <a:xfrm>
            <a:off x="9301619" y="5425377"/>
            <a:ext cx="433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AC2985-5391-4BFE-B27B-B6A2FB3CD9BC}"/>
              </a:ext>
            </a:extLst>
          </p:cNvPr>
          <p:cNvSpPr txBox="1"/>
          <p:nvPr/>
        </p:nvSpPr>
        <p:spPr>
          <a:xfrm>
            <a:off x="10507796" y="5425377"/>
            <a:ext cx="433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e</a:t>
            </a:r>
          </a:p>
        </p:txBody>
      </p:sp>
      <p:pic>
        <p:nvPicPr>
          <p:cNvPr id="13" name="Z_[06-01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745396" y="58309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5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9223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/>
      <p:bldP spid="9" grpId="0"/>
      <p:bldP spid="10" grpId="0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9C2609-4D26-4C82-A04A-4E2F222D8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37" y="221695"/>
            <a:ext cx="4438650" cy="7285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B70E1B-FBBE-4E6A-BF5C-D4BB3A48FE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37" y="1017574"/>
            <a:ext cx="11515725" cy="4398452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1E7E2F-CD70-4950-A65C-ADE3D34715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844" y="1198443"/>
            <a:ext cx="5946589" cy="40939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BA63D0-8DEF-4B9D-A7CE-98F942D3C6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0976" y="1198443"/>
            <a:ext cx="6098633" cy="37222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5AE74E9-4D1F-40A8-B099-1399E34498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6434" y="5596895"/>
            <a:ext cx="10711744" cy="1007540"/>
          </a:xfrm>
          <a:prstGeom prst="rect">
            <a:avLst/>
          </a:prstGeom>
        </p:spPr>
      </p:pic>
      <p:pic>
        <p:nvPicPr>
          <p:cNvPr id="10" name="Z_[06-01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978400" y="31754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09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23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1FBFFA7-73B1-46A9-B3A3-7AE0C81EC123}"/>
              </a:ext>
            </a:extLst>
          </p:cNvPr>
          <p:cNvSpPr/>
          <p:nvPr/>
        </p:nvSpPr>
        <p:spPr>
          <a:xfrm>
            <a:off x="614039" y="1467035"/>
            <a:ext cx="10981678" cy="4208016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53E066-BD9F-4910-B195-B32F4DEB05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844" y="856881"/>
            <a:ext cx="2262304" cy="10932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5BD204-8CBE-475C-8FA2-2938FAC2AA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7844" y="2433259"/>
            <a:ext cx="9467790" cy="2316452"/>
          </a:xfrm>
          <a:prstGeom prst="rect">
            <a:avLst/>
          </a:prstGeom>
        </p:spPr>
      </p:pic>
      <p:pic>
        <p:nvPicPr>
          <p:cNvPr id="5" name="Z_[06-02]_katach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262543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78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71D23AE-B0F9-48FE-BED5-C7629E464407}"/>
              </a:ext>
            </a:extLst>
          </p:cNvPr>
          <p:cNvSpPr/>
          <p:nvPr/>
        </p:nvSpPr>
        <p:spPr>
          <a:xfrm>
            <a:off x="250054" y="250794"/>
            <a:ext cx="11691891" cy="63564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1FBFFA7-73B1-46A9-B3A3-7AE0C81EC123}"/>
              </a:ext>
            </a:extLst>
          </p:cNvPr>
          <p:cNvSpPr/>
          <p:nvPr/>
        </p:nvSpPr>
        <p:spPr>
          <a:xfrm>
            <a:off x="614039" y="1467035"/>
            <a:ext cx="10981678" cy="4208016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53E066-BD9F-4910-B195-B32F4DEB05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844" y="856881"/>
            <a:ext cx="2262304" cy="10932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5BD204-8CBE-475C-8FA2-2938FAC2AA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7844" y="2433259"/>
            <a:ext cx="9467790" cy="2316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D48ABE-C5EB-41E5-A91C-782577D3793A}"/>
              </a:ext>
            </a:extLst>
          </p:cNvPr>
          <p:cNvSpPr txBox="1"/>
          <p:nvPr/>
        </p:nvSpPr>
        <p:spPr>
          <a:xfrm>
            <a:off x="7834889" y="3634699"/>
            <a:ext cx="1997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つもり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7CC985-4ACA-40F9-BF04-4AEDB648F13B}"/>
              </a:ext>
            </a:extLst>
          </p:cNvPr>
          <p:cNvSpPr txBox="1"/>
          <p:nvPr/>
        </p:nvSpPr>
        <p:spPr>
          <a:xfrm>
            <a:off x="5483786" y="4226491"/>
            <a:ext cx="1997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みたい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0" name="Z_[06-02]_katach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262543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37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912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E1D79C-F71C-4BCD-8819-3F2C53C90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42" y="789050"/>
            <a:ext cx="10905066" cy="171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3742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3A9DFE-AE03-4344-BD98-A2E2B9A03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05" y="228600"/>
            <a:ext cx="11631989" cy="6400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FDF7A5-778D-4149-A0E9-5CF6BFFF2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0226" y="544795"/>
            <a:ext cx="2568142" cy="799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CD7318-34E4-4E87-B4EE-1947B8683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721" y="1527943"/>
            <a:ext cx="8473785" cy="27953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38AFC7-F856-42CA-83C5-74A5AE51F2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9721" y="4323312"/>
            <a:ext cx="5350744" cy="215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1460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CB70E1B-FBBE-4E6A-BF5C-D4BB3A48F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37" y="1017574"/>
            <a:ext cx="11515725" cy="4398452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1E7E2F-CD70-4950-A65C-ADE3D34715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844" y="1198443"/>
            <a:ext cx="5946589" cy="40939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BA63D0-8DEF-4B9D-A7CE-98F942D3C6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0976" y="1198443"/>
            <a:ext cx="6098633" cy="37222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5AE74E9-4D1F-40A8-B099-1399E34498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434" y="5596895"/>
            <a:ext cx="10711744" cy="10075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6FB50E-45D9-4E7F-8719-1238DEC361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4431" y="191360"/>
            <a:ext cx="5857875" cy="789162"/>
          </a:xfrm>
          <a:prstGeom prst="rect">
            <a:avLst/>
          </a:prstGeom>
        </p:spPr>
      </p:pic>
      <p:pic>
        <p:nvPicPr>
          <p:cNvPr id="8" name="Z_[06-01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332233" y="2395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35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23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5944E5-6523-4273-98EA-859C775F4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638" y="439954"/>
            <a:ext cx="3610434" cy="7974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3E83C3-CC67-430F-9B71-8FA1E8A59B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313" y="1237366"/>
            <a:ext cx="3610434" cy="7687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07A7EE-124D-434A-AD25-4D9F8C129B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0419" y="439954"/>
            <a:ext cx="6252893" cy="19018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431031-D529-4085-9120-BE8C32165B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0419" y="2478380"/>
            <a:ext cx="6193603" cy="3885825"/>
          </a:xfrm>
          <a:prstGeom prst="rect">
            <a:avLst/>
          </a:prstGeom>
        </p:spPr>
      </p:pic>
      <p:pic>
        <p:nvPicPr>
          <p:cNvPr id="4" name="Z_[06-03]_hanas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717241" y="1316329"/>
            <a:ext cx="483177" cy="48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68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5944E5-6523-4273-98EA-859C775F4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638" y="439954"/>
            <a:ext cx="3610434" cy="7974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07A7EE-124D-434A-AD25-4D9F8C129B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0419" y="439954"/>
            <a:ext cx="6252893" cy="19018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431031-D529-4085-9120-BE8C32165B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0419" y="2478380"/>
            <a:ext cx="6193603" cy="38858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27254B-7DE4-42AD-8F1F-799531BB39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744" y="1373928"/>
            <a:ext cx="4257906" cy="665878"/>
          </a:xfrm>
          <a:prstGeom prst="rect">
            <a:avLst/>
          </a:prstGeom>
        </p:spPr>
      </p:pic>
      <p:pic>
        <p:nvPicPr>
          <p:cNvPr id="8" name="Picture 7" descr="A picture containing letter&#10;&#10;Description automatically generated">
            <a:extLst>
              <a:ext uri="{FF2B5EF4-FFF2-40B4-BE49-F238E27FC236}">
                <a16:creationId xmlns:a16="http://schemas.microsoft.com/office/drawing/2014/main" id="{729FE11A-5D76-4529-93CD-4812FDA5165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41" y="4367531"/>
            <a:ext cx="4179332" cy="205051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6D3D086-0973-4E37-9C41-94F93FB99758}"/>
              </a:ext>
            </a:extLst>
          </p:cNvPr>
          <p:cNvSpPr/>
          <p:nvPr/>
        </p:nvSpPr>
        <p:spPr>
          <a:xfrm>
            <a:off x="279554" y="4232056"/>
            <a:ext cx="4376691" cy="232146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Z_[06-03]_hanas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997219" y="150366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26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1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5944E5-6523-4273-98EA-859C775F4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13" y="261510"/>
            <a:ext cx="3610434" cy="7974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271807-F745-43C9-B184-37D369703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153" y="1045172"/>
            <a:ext cx="8486775" cy="16673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431031-D529-4085-9120-BE8C32165B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494" y="2712552"/>
            <a:ext cx="6193603" cy="38858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07A7EE-124D-434A-AD25-4D9F8C129B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563" y="3496214"/>
            <a:ext cx="6252893" cy="190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6501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6284F2-B7E3-4150-BC94-4040BC166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690" y="456942"/>
            <a:ext cx="9228620" cy="5944115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5BFE97F-6268-4D2F-A746-6C3304FD3EEC}"/>
              </a:ext>
            </a:extLst>
          </p:cNvPr>
          <p:cNvSpPr/>
          <p:nvPr/>
        </p:nvSpPr>
        <p:spPr>
          <a:xfrm>
            <a:off x="1481690" y="2104008"/>
            <a:ext cx="9060804" cy="7989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258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325C18E-2C19-49E6-9896-5EAF738BC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524129"/>
            <a:ext cx="10905066" cy="278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521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76664E-6BA6-4DF5-B8FC-D3254E7874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435" y="428300"/>
            <a:ext cx="1724414" cy="6210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829827-5BE2-4B82-9A95-EA524E11A7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8464" y="295135"/>
            <a:ext cx="8096250" cy="20939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4FDF40-003D-43C3-8072-3321FA4227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8464" y="2389072"/>
            <a:ext cx="8096250" cy="21794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49227B-D4B1-4D45-BC23-DEFFC3DBB2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8464" y="4415539"/>
            <a:ext cx="8096250" cy="21473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B4F7B5-6541-4B77-AC8E-75214B608D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4310" y="1821283"/>
            <a:ext cx="812921" cy="4744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62FC6E-80AF-46D9-9899-9F7E56B932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7286" y="1124791"/>
            <a:ext cx="3011710" cy="621083"/>
          </a:xfrm>
          <a:prstGeom prst="rect">
            <a:avLst/>
          </a:prstGeom>
        </p:spPr>
      </p:pic>
      <p:pic>
        <p:nvPicPr>
          <p:cNvPr id="4" name="Z_[06-04]_kotob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944130" y="154267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407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5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CDD029-9BF1-417E-B227-B486CD4F5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435" y="428300"/>
            <a:ext cx="1724414" cy="6210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5DEF72C-2EBA-4A53-9200-3341F7C3B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335" y="1163815"/>
            <a:ext cx="812921" cy="4744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67CE9C-2D4A-4E2C-AE73-1A9305C100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508" y="1957317"/>
            <a:ext cx="10698983" cy="27670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5F14AB-DDCB-4667-8BED-70F165346EF3}"/>
              </a:ext>
            </a:extLst>
          </p:cNvPr>
          <p:cNvSpPr txBox="1"/>
          <p:nvPr/>
        </p:nvSpPr>
        <p:spPr>
          <a:xfrm>
            <a:off x="381997" y="5113538"/>
            <a:ext cx="35064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កន្លែងអង្គុយដែលបានកំណត់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4FFFCE-52DA-4E2F-A35F-3DBB395FD84E}"/>
              </a:ext>
            </a:extLst>
          </p:cNvPr>
          <p:cNvSpPr txBox="1"/>
          <p:nvPr/>
        </p:nvSpPr>
        <p:spPr>
          <a:xfrm>
            <a:off x="3888419" y="5113538"/>
            <a:ext cx="2340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កន្លែងអង្គុយសេរី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58950E-DF91-44F8-9C30-87BBD33E09BD}"/>
              </a:ext>
            </a:extLst>
          </p:cNvPr>
          <p:cNvSpPr txBox="1"/>
          <p:nvPr/>
        </p:nvSpPr>
        <p:spPr>
          <a:xfrm>
            <a:off x="6689766" y="5113538"/>
            <a:ext cx="1993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តួរថភ្លើងលេខ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0FBF4E-0EA7-4354-B53D-18A3A47D5B5D}"/>
              </a:ext>
            </a:extLst>
          </p:cNvPr>
          <p:cNvSpPr txBox="1"/>
          <p:nvPr/>
        </p:nvSpPr>
        <p:spPr>
          <a:xfrm>
            <a:off x="9319036" y="5113538"/>
            <a:ext cx="1993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ចេញដំណើរពី</a:t>
            </a:r>
            <a:r>
              <a:rPr lang="ja-JP" altLang="en-US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2760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CDD029-9BF1-417E-B227-B486CD4F5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435" y="428300"/>
            <a:ext cx="1724414" cy="6210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5DEF72C-2EBA-4A53-9200-3341F7C3B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335" y="1163815"/>
            <a:ext cx="812921" cy="4744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8FAB6A-6D40-4E6A-B78E-DEC2CB9F1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81" y="1947011"/>
            <a:ext cx="11010837" cy="29639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589EE2-E32A-4228-849F-2DB8DED784F7}"/>
              </a:ext>
            </a:extLst>
          </p:cNvPr>
          <p:cNvSpPr txBox="1"/>
          <p:nvPr/>
        </p:nvSpPr>
        <p:spPr>
          <a:xfrm>
            <a:off x="1033026" y="5219700"/>
            <a:ext cx="1547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ទៅដល់</a:t>
            </a:r>
            <a:r>
              <a:rPr lang="ja-JP" altLang="en-US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F64FD8-F344-4ECC-9E68-AF1410980791}"/>
              </a:ext>
            </a:extLst>
          </p:cNvPr>
          <p:cNvSpPr txBox="1"/>
          <p:nvPr/>
        </p:nvSpPr>
        <p:spPr>
          <a:xfrm>
            <a:off x="4097301" y="5219700"/>
            <a:ext cx="1547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m-KH" altLang="ja-JP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ខ្សែលេខ</a:t>
            </a:r>
            <a:r>
              <a:rPr lang="ja-JP" altLang="en-US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07F681-9A28-4E03-8E45-FE6770181CC5}"/>
              </a:ext>
            </a:extLst>
          </p:cNvPr>
          <p:cNvSpPr txBox="1"/>
          <p:nvPr/>
        </p:nvSpPr>
        <p:spPr>
          <a:xfrm>
            <a:off x="7062443" y="5219700"/>
            <a:ext cx="1547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ទៅដល់</a:t>
            </a:r>
            <a:r>
              <a:rPr lang="ja-JP" altLang="en-US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47FA97-5F8F-403D-9A47-9BC1E278612C}"/>
              </a:ext>
            </a:extLst>
          </p:cNvPr>
          <p:cNvSpPr txBox="1"/>
          <p:nvPr/>
        </p:nvSpPr>
        <p:spPr>
          <a:xfrm>
            <a:off x="9814521" y="5219700"/>
            <a:ext cx="1547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m-KH" altLang="ja-JP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ខ្សែ</a:t>
            </a:r>
            <a:r>
              <a:rPr lang="ja-JP" altLang="en-US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5245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CDD029-9BF1-417E-B227-B486CD4F5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435" y="428300"/>
            <a:ext cx="1724414" cy="6210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5DEF72C-2EBA-4A53-9200-3341F7C3B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335" y="1163815"/>
            <a:ext cx="812921" cy="4744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4C8754-94C3-4BF5-B2A9-A264C56619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07" y="1947589"/>
            <a:ext cx="11170986" cy="29628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5C07CE-D52E-4DE9-9BED-144AA7007FEA}"/>
              </a:ext>
            </a:extLst>
          </p:cNvPr>
          <p:cNvSpPr txBox="1"/>
          <p:nvPr/>
        </p:nvSpPr>
        <p:spPr>
          <a:xfrm>
            <a:off x="1033026" y="5219700"/>
            <a:ext cx="1547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ឆ្ពោះទៅ</a:t>
            </a:r>
            <a:r>
              <a:rPr lang="ja-JP" altLang="en-US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0ED065-0733-499D-AA86-55748AA1BCB7}"/>
              </a:ext>
            </a:extLst>
          </p:cNvPr>
          <p:cNvSpPr txBox="1"/>
          <p:nvPr/>
        </p:nvSpPr>
        <p:spPr>
          <a:xfrm>
            <a:off x="4044034" y="5219700"/>
            <a:ext cx="1699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m-KH" altLang="ja-JP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ចេញដំណើរ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A33394-E5F6-4FC1-838C-D83B5D12013A}"/>
              </a:ext>
            </a:extLst>
          </p:cNvPr>
          <p:cNvSpPr txBox="1"/>
          <p:nvPr/>
        </p:nvSpPr>
        <p:spPr>
          <a:xfrm>
            <a:off x="6938156" y="5219700"/>
            <a:ext cx="1547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ទៅដល់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71BC5D-D30E-4AC2-AB96-2E3DA1874CBE}"/>
              </a:ext>
            </a:extLst>
          </p:cNvPr>
          <p:cNvSpPr txBox="1"/>
          <p:nvPr/>
        </p:nvSpPr>
        <p:spPr>
          <a:xfrm>
            <a:off x="9992075" y="5219700"/>
            <a:ext cx="1547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ប្ដូរជើង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2293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8836F5-5C74-4F2C-9875-4079F087A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026" y="559922"/>
            <a:ext cx="7166192" cy="212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9865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3AB39B-39B6-4A8E-8DDB-504B75331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85" y="454664"/>
            <a:ext cx="6311541" cy="17047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2E17BA-4D39-4FAC-81A1-E1AEDD806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1584" y="2159424"/>
            <a:ext cx="4206731" cy="421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9244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3FC5D2-CCD3-48A2-BAB8-55AD9C3A4C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87" y="446233"/>
            <a:ext cx="7698549" cy="13528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5E71E0-9590-4FDA-BCB1-ACEBC37F3C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3723" y="1995229"/>
            <a:ext cx="5065304" cy="20123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ACDEFB-9FCA-4DA5-9F63-5E6B7085C0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3723" y="4321017"/>
            <a:ext cx="4976713" cy="2090750"/>
          </a:xfrm>
          <a:prstGeom prst="rect">
            <a:avLst/>
          </a:prstGeom>
        </p:spPr>
      </p:pic>
      <p:pic>
        <p:nvPicPr>
          <p:cNvPr id="4" name="Z_[06-05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9027" y="99059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17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2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C9F9DE-F03D-4669-9D50-0D47825C18C5}"/>
              </a:ext>
            </a:extLst>
          </p:cNvPr>
          <p:cNvSpPr/>
          <p:nvPr/>
        </p:nvSpPr>
        <p:spPr>
          <a:xfrm>
            <a:off x="275208" y="186431"/>
            <a:ext cx="11576481" cy="6454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3FC5D2-CCD3-48A2-BAB8-55AD9C3A4C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87" y="446233"/>
            <a:ext cx="7698549" cy="13528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5E71E0-9590-4FDA-BCB1-ACEBC37F3C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3723" y="1995229"/>
            <a:ext cx="5065304" cy="20123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ACDEFB-9FCA-4DA5-9F63-5E6B7085C0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3723" y="4321017"/>
            <a:ext cx="4976713" cy="209075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A7E6821-6D37-4402-A2AC-7D332339B85E}"/>
              </a:ext>
            </a:extLst>
          </p:cNvPr>
          <p:cNvSpPr/>
          <p:nvPr/>
        </p:nvSpPr>
        <p:spPr>
          <a:xfrm>
            <a:off x="3213716" y="4292549"/>
            <a:ext cx="514905" cy="50909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Z_[06-05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9027" y="99059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152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529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777626-E785-48E4-A6AF-5A47E1774F6A}"/>
              </a:ext>
            </a:extLst>
          </p:cNvPr>
          <p:cNvSpPr/>
          <p:nvPr/>
        </p:nvSpPr>
        <p:spPr>
          <a:xfrm>
            <a:off x="275208" y="186431"/>
            <a:ext cx="11576481" cy="6454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CF8072-1E40-44CE-9D80-A15F7AAAA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9708" y="948945"/>
            <a:ext cx="8211844" cy="1721610"/>
          </a:xfrm>
          <a:prstGeom prst="rect">
            <a:avLst/>
          </a:prstGeom>
        </p:spPr>
      </p:pic>
      <p:pic>
        <p:nvPicPr>
          <p:cNvPr id="7" name="Z_[06-05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15892" y="119402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76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2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777626-E785-48E4-A6AF-5A47E1774F6A}"/>
              </a:ext>
            </a:extLst>
          </p:cNvPr>
          <p:cNvSpPr/>
          <p:nvPr/>
        </p:nvSpPr>
        <p:spPr>
          <a:xfrm>
            <a:off x="275208" y="186431"/>
            <a:ext cx="11576481" cy="6454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CF8072-1E40-44CE-9D80-A15F7AAAA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0658" y="977520"/>
            <a:ext cx="8211844" cy="17216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3548AC-8840-4ACD-8716-B62C107951FB}"/>
              </a:ext>
            </a:extLst>
          </p:cNvPr>
          <p:cNvSpPr txBox="1"/>
          <p:nvPr/>
        </p:nvSpPr>
        <p:spPr>
          <a:xfrm>
            <a:off x="3490681" y="2066925"/>
            <a:ext cx="399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0ACA37-91AC-4093-9927-3C640ED55655}"/>
              </a:ext>
            </a:extLst>
          </p:cNvPr>
          <p:cNvSpPr txBox="1"/>
          <p:nvPr/>
        </p:nvSpPr>
        <p:spPr>
          <a:xfrm>
            <a:off x="4435274" y="2066925"/>
            <a:ext cx="399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F5B70A-80DA-4483-ABB8-21E7C2C59C31}"/>
              </a:ext>
            </a:extLst>
          </p:cNvPr>
          <p:cNvSpPr txBox="1"/>
          <p:nvPr/>
        </p:nvSpPr>
        <p:spPr>
          <a:xfrm>
            <a:off x="5457085" y="2066925"/>
            <a:ext cx="399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7</a:t>
            </a:r>
          </a:p>
        </p:txBody>
      </p:sp>
      <p:pic>
        <p:nvPicPr>
          <p:cNvPr id="9" name="Z_[06-05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38142" y="117045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472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529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/>
      <p:bldP spid="6" grpId="0"/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483F51E-9B97-4475-8BE4-4A8CD3F3C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692" y="866310"/>
            <a:ext cx="10905066" cy="256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827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FBB3D2-EFA0-458A-8ED0-57F1ED33AC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442" y="1676992"/>
            <a:ext cx="10905066" cy="2399114"/>
          </a:xfrm>
          <a:prstGeom prst="rect">
            <a:avLst/>
          </a:prstGeom>
        </p:spPr>
      </p:pic>
      <p:pic>
        <p:nvPicPr>
          <p:cNvPr id="6" name="Z_[06-05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76755" y="267334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49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2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C99139-048C-43F4-AA73-BA6A8AAED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792" y="564727"/>
            <a:ext cx="10905066" cy="14994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88B1A2-558F-40A2-BB53-A6C9FDCE8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542" y="2445784"/>
            <a:ext cx="3896728" cy="39022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112E62-F386-4416-A80D-E2CD575FBB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9615" y="2993077"/>
            <a:ext cx="5511243" cy="3354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7405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955E63-6534-4703-A025-C7766724F5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1157563"/>
            <a:ext cx="10905066" cy="1990173"/>
          </a:xfrm>
          <a:prstGeom prst="rect">
            <a:avLst/>
          </a:prstGeom>
        </p:spPr>
      </p:pic>
      <p:pic>
        <p:nvPicPr>
          <p:cNvPr id="4" name="Z_[06-06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48925" y="215264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4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7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556DED-BDBC-401D-B6C8-58CF10E8A242}"/>
              </a:ext>
            </a:extLst>
          </p:cNvPr>
          <p:cNvSpPr/>
          <p:nvPr/>
        </p:nvSpPr>
        <p:spPr>
          <a:xfrm>
            <a:off x="196788" y="179772"/>
            <a:ext cx="11798423" cy="6498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955E63-6534-4703-A025-C7766724F5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6" y="1438826"/>
            <a:ext cx="10905066" cy="19901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A821FC-41BA-4651-9D02-0BB693F1F140}"/>
              </a:ext>
            </a:extLst>
          </p:cNvPr>
          <p:cNvSpPr txBox="1"/>
          <p:nvPr/>
        </p:nvSpPr>
        <p:spPr>
          <a:xfrm>
            <a:off x="2906234" y="2754440"/>
            <a:ext cx="399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</a:t>
            </a:r>
          </a:p>
        </p:txBody>
      </p:sp>
      <p:pic>
        <p:nvPicPr>
          <p:cNvPr id="6" name="Z_[06-06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53625" y="236391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5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07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00A3E0-DD9E-4FC7-A016-6E2F36617B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267" y="817118"/>
            <a:ext cx="10905066" cy="2290062"/>
          </a:xfrm>
          <a:prstGeom prst="rect">
            <a:avLst/>
          </a:prstGeom>
        </p:spPr>
      </p:pic>
      <p:pic>
        <p:nvPicPr>
          <p:cNvPr id="5" name="Z_[06-06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34700" y="155574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6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7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8B900E9-E5FB-4F40-8CC6-510701B2407D}"/>
              </a:ext>
            </a:extLst>
          </p:cNvPr>
          <p:cNvSpPr/>
          <p:nvPr/>
        </p:nvSpPr>
        <p:spPr>
          <a:xfrm>
            <a:off x="196788" y="179772"/>
            <a:ext cx="11798423" cy="6498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00A3E0-DD9E-4FC7-A016-6E2F36617B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267" y="970260"/>
            <a:ext cx="10905066" cy="22900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62DB16-4E9D-4954-AE14-858445F371CB}"/>
              </a:ext>
            </a:extLst>
          </p:cNvPr>
          <p:cNvSpPr txBox="1"/>
          <p:nvPr/>
        </p:nvSpPr>
        <p:spPr>
          <a:xfrm>
            <a:off x="2504427" y="2673112"/>
            <a:ext cx="399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8</a:t>
            </a:r>
          </a:p>
        </p:txBody>
      </p:sp>
      <p:pic>
        <p:nvPicPr>
          <p:cNvPr id="7" name="Z_[06-06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03859" y="170889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82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07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F8EAD68-FF17-4E81-B05E-145C90E85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931587"/>
            <a:ext cx="10905066" cy="209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5795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BFD8F3CD-FD32-42CC-9B5A-E39FEC36FF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1384298"/>
            <a:ext cx="10905066" cy="4089399"/>
          </a:xfrm>
          <a:prstGeom prst="rect">
            <a:avLst/>
          </a:prstGeom>
        </p:spPr>
      </p:pic>
      <p:pic>
        <p:nvPicPr>
          <p:cNvPr id="6" name="Z_[06-06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95657" y="225540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91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7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6E60FD-A9F1-4C38-9BC4-420767C31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504064"/>
            <a:ext cx="6708414" cy="208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9675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E1C271-1E8D-495A-8E01-27BDC55D2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998" y="708952"/>
            <a:ext cx="5401202" cy="16491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563A3C-D19A-4214-959E-9302271E1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375" y="1125085"/>
            <a:ext cx="4856276" cy="475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7690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2361E22-CAFF-418B-8491-97C61B3C4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1060136"/>
            <a:ext cx="10905066" cy="1990173"/>
          </a:xfrm>
          <a:prstGeom prst="rect">
            <a:avLst/>
          </a:prstGeom>
        </p:spPr>
      </p:pic>
      <p:pic>
        <p:nvPicPr>
          <p:cNvPr id="4" name="Z_[06-07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46579" y="121515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99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6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BB47A5-0465-4D36-8800-5DABFD4C7EEF}"/>
              </a:ext>
            </a:extLst>
          </p:cNvPr>
          <p:cNvSpPr/>
          <p:nvPr/>
        </p:nvSpPr>
        <p:spPr>
          <a:xfrm>
            <a:off x="214542" y="208625"/>
            <a:ext cx="11762913" cy="64407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2361E22-CAFF-418B-8491-97C61B3C4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6" y="1648822"/>
            <a:ext cx="10905066" cy="1990173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74CCF366-6459-4490-BF62-A73C3E1E8FAA}"/>
              </a:ext>
            </a:extLst>
          </p:cNvPr>
          <p:cNvSpPr/>
          <p:nvPr/>
        </p:nvSpPr>
        <p:spPr>
          <a:xfrm>
            <a:off x="7015949" y="2953212"/>
            <a:ext cx="363983" cy="39061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Z_[06-07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79879" y="184380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93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36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46CD60-FC32-4DD3-8A5E-0C0C21E3BA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1370668"/>
            <a:ext cx="10905066" cy="4116663"/>
          </a:xfrm>
          <a:prstGeom prst="rect">
            <a:avLst/>
          </a:prstGeom>
        </p:spPr>
      </p:pic>
      <p:pic>
        <p:nvPicPr>
          <p:cNvPr id="5" name="Z_[06-07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90181" y="15447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259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6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8FFA27D-3284-426B-89A5-3ECAF3765B95}"/>
              </a:ext>
            </a:extLst>
          </p:cNvPr>
          <p:cNvSpPr/>
          <p:nvPr/>
        </p:nvSpPr>
        <p:spPr>
          <a:xfrm>
            <a:off x="214543" y="208624"/>
            <a:ext cx="11762913" cy="64407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46CD60-FC32-4DD3-8A5E-0C0C21E3BA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1370668"/>
            <a:ext cx="10905066" cy="4116663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96DF575-8F9A-42C4-B7D7-993D10CC707C}"/>
              </a:ext>
            </a:extLst>
          </p:cNvPr>
          <p:cNvSpPr/>
          <p:nvPr/>
        </p:nvSpPr>
        <p:spPr>
          <a:xfrm>
            <a:off x="8185211" y="2503503"/>
            <a:ext cx="461639" cy="46934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Z_[06-07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71709" y="153554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02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368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F9F7E124-3FA3-4D16-8B75-CA9B5A82A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792" y="1320292"/>
            <a:ext cx="10905066" cy="261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5382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20EA22-6CB4-4E86-982C-1F07E9E983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7775" y="326136"/>
            <a:ext cx="9200621" cy="5888398"/>
          </a:xfrm>
          <a:prstGeom prst="rect">
            <a:avLst/>
          </a:prstGeom>
        </p:spPr>
      </p:pic>
      <p:pic>
        <p:nvPicPr>
          <p:cNvPr id="6" name="Z_[06-07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54719" y="102783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95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6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0484F34-9E0F-442D-9E6D-B9E1ED350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602402"/>
            <a:ext cx="10905066" cy="365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5347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C0BD9CEF-4FFE-4760-9471-8D777E4FF6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1329774"/>
            <a:ext cx="10905066" cy="4198451"/>
          </a:xfrm>
          <a:prstGeom prst="rect">
            <a:avLst/>
          </a:prstGeom>
        </p:spPr>
      </p:pic>
      <p:pic>
        <p:nvPicPr>
          <p:cNvPr id="4" name="Z_[06-08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42133" y="154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58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6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0F0F2FE-1B48-43FA-8738-E8CB1726BF8A}"/>
              </a:ext>
            </a:extLst>
          </p:cNvPr>
          <p:cNvSpPr/>
          <p:nvPr/>
        </p:nvSpPr>
        <p:spPr>
          <a:xfrm>
            <a:off x="284085" y="159798"/>
            <a:ext cx="11585360" cy="64363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C0BD9CEF-4FFE-4760-9471-8D777E4FF6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1329774"/>
            <a:ext cx="10905066" cy="4198451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85BA54C-04F4-4F68-9411-1AA806FF60AA}"/>
              </a:ext>
            </a:extLst>
          </p:cNvPr>
          <p:cNvSpPr/>
          <p:nvPr/>
        </p:nvSpPr>
        <p:spPr>
          <a:xfrm>
            <a:off x="7102135" y="3697745"/>
            <a:ext cx="514905" cy="50909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Z_[06-08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02743" y="154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1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06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diagram, application&#10;&#10;Description automatically generated">
            <a:extLst>
              <a:ext uri="{FF2B5EF4-FFF2-40B4-BE49-F238E27FC236}">
                <a16:creationId xmlns:a16="http://schemas.microsoft.com/office/drawing/2014/main" id="{88832A8A-6574-46E6-8C74-E5A94B07C8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1343406"/>
            <a:ext cx="10905066" cy="4171187"/>
          </a:xfrm>
          <a:prstGeom prst="rect">
            <a:avLst/>
          </a:prstGeom>
        </p:spPr>
      </p:pic>
      <p:pic>
        <p:nvPicPr>
          <p:cNvPr id="5" name="Z_[06-08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83928" y="154478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89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6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A9DDFC-FC73-4B2A-B0B0-38D6736BD747}"/>
              </a:ext>
            </a:extLst>
          </p:cNvPr>
          <p:cNvSpPr/>
          <p:nvPr/>
        </p:nvSpPr>
        <p:spPr>
          <a:xfrm>
            <a:off x="230819" y="213064"/>
            <a:ext cx="11691892" cy="64096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Graphical user interface, diagram, application&#10;&#10;Description automatically generated">
            <a:extLst>
              <a:ext uri="{FF2B5EF4-FFF2-40B4-BE49-F238E27FC236}">
                <a16:creationId xmlns:a16="http://schemas.microsoft.com/office/drawing/2014/main" id="{88832A8A-6574-46E6-8C74-E5A94B07C8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1343406"/>
            <a:ext cx="10905066" cy="417118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08108739-95AA-4CDC-8A14-CB13040D7B10}"/>
              </a:ext>
            </a:extLst>
          </p:cNvPr>
          <p:cNvSpPr/>
          <p:nvPr/>
        </p:nvSpPr>
        <p:spPr>
          <a:xfrm>
            <a:off x="6764784" y="2547006"/>
            <a:ext cx="514905" cy="50909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Z_[06-08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83928" y="154478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96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06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4F1E90-C90F-4CFB-9D14-99E87BEF3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354" y="765584"/>
            <a:ext cx="4993638" cy="1206091"/>
          </a:xfrm>
          <a:prstGeom prst="rect">
            <a:avLst/>
          </a:prstGeom>
        </p:spPr>
      </p:pic>
      <p:pic>
        <p:nvPicPr>
          <p:cNvPr id="5" name="Z_[06-08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69891" y="96222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43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6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6E2A94-924E-471D-857A-29E66FBB8B7B}"/>
              </a:ext>
            </a:extLst>
          </p:cNvPr>
          <p:cNvSpPr/>
          <p:nvPr/>
        </p:nvSpPr>
        <p:spPr>
          <a:xfrm>
            <a:off x="252412" y="176212"/>
            <a:ext cx="11687175" cy="6505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4F1E90-C90F-4CFB-9D14-99E87BEF3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354" y="765584"/>
            <a:ext cx="4993638" cy="12060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6DAEE1-EE59-4D2B-B3ED-2A806ED617F6}"/>
              </a:ext>
            </a:extLst>
          </p:cNvPr>
          <p:cNvSpPr txBox="1"/>
          <p:nvPr/>
        </p:nvSpPr>
        <p:spPr>
          <a:xfrm>
            <a:off x="1624614" y="2263806"/>
            <a:ext cx="23437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あるきます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6" name="Z_[06-08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69891" y="96222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86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06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81B751C-2BE0-45AA-BA32-B7F08F55A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592" y="722037"/>
            <a:ext cx="10905066" cy="209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7988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557476-3E7D-4835-B79C-13305EBA16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6963" y="349805"/>
            <a:ext cx="8244896" cy="17766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F0F875-C0EE-4368-BBE5-20F21C5F47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3110" y="2126406"/>
            <a:ext cx="5879880" cy="4707132"/>
          </a:xfrm>
          <a:prstGeom prst="rect">
            <a:avLst/>
          </a:prstGeom>
        </p:spPr>
      </p:pic>
      <p:pic>
        <p:nvPicPr>
          <p:cNvPr id="7" name="Z_[06-08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10545" y="103490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51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6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6284F2-B7E3-4150-BC94-4040BC166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690" y="456942"/>
            <a:ext cx="9228620" cy="5944115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5BFE97F-6268-4D2F-A746-6C3304FD3EEC}"/>
              </a:ext>
            </a:extLst>
          </p:cNvPr>
          <p:cNvSpPr/>
          <p:nvPr/>
        </p:nvSpPr>
        <p:spPr>
          <a:xfrm>
            <a:off x="1481690" y="2876364"/>
            <a:ext cx="9042875" cy="98542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51373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E0AEC543-95E7-4558-AACB-D9E72AA96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267" y="577849"/>
            <a:ext cx="10905066" cy="204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99832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D53618-13F8-41C5-9A5D-969790977E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687" y="2969634"/>
            <a:ext cx="10334625" cy="24668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DB757A-7B18-4D8C-9B83-03FB9E2BDF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255" y="1569961"/>
            <a:ext cx="2951222" cy="7546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6DE4C5-0E19-450B-A168-8612C3F48D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255" y="828581"/>
            <a:ext cx="2326325" cy="7803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F6E7FB-11CD-4230-AB13-FCFC4145EE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6726" y="2626554"/>
            <a:ext cx="2170246" cy="438509"/>
          </a:xfrm>
          <a:prstGeom prst="rect">
            <a:avLst/>
          </a:prstGeom>
        </p:spPr>
      </p:pic>
      <p:pic>
        <p:nvPicPr>
          <p:cNvPr id="3" name="Z_[06-09]_kotob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941725" y="160897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7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4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D53618-13F8-41C5-9A5D-969790977E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687" y="2969634"/>
            <a:ext cx="10334625" cy="24668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DB757A-7B18-4D8C-9B83-03FB9E2BDF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255" y="1569961"/>
            <a:ext cx="2951222" cy="7546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6DE4C5-0E19-450B-A168-8612C3F48D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255" y="828581"/>
            <a:ext cx="2326325" cy="7803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F6E7FB-11CD-4230-AB13-FCFC4145EE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6726" y="2626554"/>
            <a:ext cx="2170246" cy="438509"/>
          </a:xfrm>
          <a:prstGeom prst="rect">
            <a:avLst/>
          </a:prstGeom>
        </p:spPr>
      </p:pic>
      <p:pic>
        <p:nvPicPr>
          <p:cNvPr id="3" name="Z_[06-09]_kotob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941725" y="1608978"/>
            <a:ext cx="406400" cy="406400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BD0EAA4-B715-4EC0-B015-CDEABAE0292B}"/>
              </a:ext>
            </a:extLst>
          </p:cNvPr>
          <p:cNvSpPr txBox="1"/>
          <p:nvPr/>
        </p:nvSpPr>
        <p:spPr>
          <a:xfrm>
            <a:off x="2232277" y="3244334"/>
            <a:ext cx="112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altLang="ja-JP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ល្អ</a:t>
            </a:r>
            <a:endParaRPr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CC97D80-B901-42AF-A8BD-2AE056C7071D}"/>
              </a:ext>
            </a:extLst>
          </p:cNvPr>
          <p:cNvSpPr txBox="1"/>
          <p:nvPr/>
        </p:nvSpPr>
        <p:spPr>
          <a:xfrm>
            <a:off x="4791837" y="3286125"/>
            <a:ext cx="14763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altLang="ja-JP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សប្បាយ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7EE8300-591A-47CD-9F4E-B5A4CF3249C0}"/>
              </a:ext>
            </a:extLst>
          </p:cNvPr>
          <p:cNvSpPr txBox="1"/>
          <p:nvPr/>
        </p:nvSpPr>
        <p:spPr>
          <a:xfrm>
            <a:off x="2232277" y="3834653"/>
            <a:ext cx="1300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altLang="ja-JP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រំភើប</a:t>
            </a:r>
            <a:endParaRPr lang="ja-JP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8B3CF08-8527-415A-927B-E5C570FBDD2A}"/>
              </a:ext>
            </a:extLst>
          </p:cNvPr>
          <p:cNvSpPr txBox="1"/>
          <p:nvPr/>
        </p:nvSpPr>
        <p:spPr>
          <a:xfrm>
            <a:off x="5305425" y="3848058"/>
            <a:ext cx="17438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altLang="ja-JP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អារម្មណ៍ល្អ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995C432-D509-44DE-B1EC-F62ECE177506}"/>
              </a:ext>
            </a:extLst>
          </p:cNvPr>
          <p:cNvSpPr txBox="1"/>
          <p:nvPr/>
        </p:nvSpPr>
        <p:spPr>
          <a:xfrm>
            <a:off x="1300125" y="4642257"/>
            <a:ext cx="2232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altLang="ja-JP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គ្ួរឲ្យចាប់អារម្មណ៍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37AA764-75A2-4214-9595-F756AB328A80}"/>
              </a:ext>
            </a:extLst>
          </p:cNvPr>
          <p:cNvSpPr txBox="1"/>
          <p:nvPr/>
        </p:nvSpPr>
        <p:spPr>
          <a:xfrm>
            <a:off x="4981575" y="4361290"/>
            <a:ext cx="676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altLang="ja-JP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ល្អ </a:t>
            </a:r>
            <a:endParaRPr lang="ja-JP" altLang="en-US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14B71AF-DFA9-412A-ACD2-1D7E0C480D27}"/>
              </a:ext>
            </a:extLst>
          </p:cNvPr>
          <p:cNvSpPr txBox="1"/>
          <p:nvPr/>
        </p:nvSpPr>
        <p:spPr>
          <a:xfrm>
            <a:off x="2641777" y="4918707"/>
            <a:ext cx="8906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altLang="ja-JP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ស្អាត</a:t>
            </a:r>
            <a:endParaRPr lang="ja-JP" altLang="en-US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72F2A51-13AC-45CB-89EC-2CFC5253B13B}"/>
              </a:ext>
            </a:extLst>
          </p:cNvPr>
          <p:cNvSpPr txBox="1"/>
          <p:nvPr/>
        </p:nvSpPr>
        <p:spPr>
          <a:xfrm>
            <a:off x="4981575" y="4911148"/>
            <a:ext cx="800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altLang="ja-JP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ឆ្ងាញ់</a:t>
            </a:r>
            <a:endParaRPr lang="ja-JP" altLang="en-US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BBCA06E-CF97-4F98-9EE9-F10F8A6DC877}"/>
              </a:ext>
            </a:extLst>
          </p:cNvPr>
          <p:cNvSpPr txBox="1"/>
          <p:nvPr/>
        </p:nvSpPr>
        <p:spPr>
          <a:xfrm>
            <a:off x="7767292" y="2985156"/>
            <a:ext cx="17438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altLang="ja-JP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សោកស្ដាយ</a:t>
            </a:r>
            <a:endParaRPr lang="ja-JP" altLang="en-US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D74C55D-E705-482D-8429-A18D8501C950}"/>
              </a:ext>
            </a:extLst>
          </p:cNvPr>
          <p:cNvSpPr txBox="1"/>
          <p:nvPr/>
        </p:nvSpPr>
        <p:spPr>
          <a:xfrm>
            <a:off x="10682705" y="3286125"/>
            <a:ext cx="1300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altLang="ja-JP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លំបាក</a:t>
            </a:r>
            <a:endParaRPr lang="ja-JP" altLang="en-US" dirty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4602361-B0A5-4B1A-B6D5-296C3D8EE69B}"/>
              </a:ext>
            </a:extLst>
          </p:cNvPr>
          <p:cNvSpPr txBox="1"/>
          <p:nvPr/>
        </p:nvSpPr>
        <p:spPr>
          <a:xfrm>
            <a:off x="7923390" y="3872844"/>
            <a:ext cx="14763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altLang="ja-JP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ហត់នឿយ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C6E645B-3D60-4757-8D62-635031022E74}"/>
              </a:ext>
            </a:extLst>
          </p:cNvPr>
          <p:cNvSpPr txBox="1"/>
          <p:nvPr/>
        </p:nvSpPr>
        <p:spPr>
          <a:xfrm>
            <a:off x="11061477" y="3813871"/>
            <a:ext cx="11231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altLang="ja-JP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ធម្មតាៗ</a:t>
            </a:r>
            <a:endParaRPr lang="ja-JP" altLang="en-US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31C2A66-78EF-4C8F-8301-0470FCF56C92}"/>
              </a:ext>
            </a:extLst>
          </p:cNvPr>
          <p:cNvSpPr txBox="1"/>
          <p:nvPr/>
        </p:nvSpPr>
        <p:spPr>
          <a:xfrm>
            <a:off x="9399766" y="4361290"/>
            <a:ext cx="1375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altLang="ja-JP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ភ្ញាក់ផ្អើល</a:t>
            </a:r>
            <a:endParaRPr lang="ja-JP" altLang="en-US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DD9E16C-C972-4945-9B74-C3A64E799B2C}"/>
              </a:ext>
            </a:extLst>
          </p:cNvPr>
          <p:cNvSpPr txBox="1"/>
          <p:nvPr/>
        </p:nvSpPr>
        <p:spPr>
          <a:xfrm>
            <a:off x="8326917" y="4911148"/>
            <a:ext cx="9504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altLang="ja-JP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ខ្លាច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4540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4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D53618-13F8-41C5-9A5D-969790977E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687" y="2969634"/>
            <a:ext cx="10334625" cy="24668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6DE4C5-0E19-450B-A168-8612C3F48D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255" y="828581"/>
            <a:ext cx="2326325" cy="7803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F6E7FB-11CD-4230-AB13-FCFC4145EE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726" y="2626554"/>
            <a:ext cx="2170246" cy="43850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4092EF1-983B-42AB-AEDD-3CCE05273C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1255" y="1658572"/>
            <a:ext cx="3846645" cy="796442"/>
          </a:xfrm>
          <a:prstGeom prst="rect">
            <a:avLst/>
          </a:prstGeom>
        </p:spPr>
      </p:pic>
      <p:pic>
        <p:nvPicPr>
          <p:cNvPr id="8" name="Z_[06-09]_kotob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911543" y="176599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3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44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FB9F8A-362C-47ED-B268-A9C844B4A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859" y="350415"/>
            <a:ext cx="7443341" cy="15460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688E8A-AAAA-4854-A54D-5DCFF4568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497" y="1974662"/>
            <a:ext cx="8961005" cy="453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28178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5537D00-52DF-4D15-BA5C-8F878FD965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252" y="1564455"/>
            <a:ext cx="10799495" cy="782711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887843B-13D7-4CC9-A8C7-2F6243D46DB9}"/>
              </a:ext>
            </a:extLst>
          </p:cNvPr>
          <p:cNvSpPr/>
          <p:nvPr/>
        </p:nvSpPr>
        <p:spPr>
          <a:xfrm>
            <a:off x="696252" y="2347166"/>
            <a:ext cx="10799495" cy="3574239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2A4CCC-7EFE-45E5-9C74-D3D58B2E19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7503" y="1639830"/>
            <a:ext cx="967665" cy="6319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7CB3EA-FF5F-4E4D-8D7A-8C87CAFD44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3257" y="2600627"/>
            <a:ext cx="2400509" cy="29834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CAAAD1-A227-494D-BDC9-2BDE94BE17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4907" y="2522498"/>
            <a:ext cx="2362405" cy="30330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40FFA2-E645-4D1A-87C8-5E4DE374C8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0278" y="2516800"/>
            <a:ext cx="2290009" cy="306731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D3D2FA-C7A3-4FF8-B59D-7481819742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33667" y="2600627"/>
            <a:ext cx="2366216" cy="29530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6AF26B7-92B9-4D8E-BB6D-F225179963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6252" y="465765"/>
            <a:ext cx="7268026" cy="782710"/>
          </a:xfrm>
          <a:prstGeom prst="rect">
            <a:avLst/>
          </a:prstGeom>
        </p:spPr>
      </p:pic>
      <p:pic>
        <p:nvPicPr>
          <p:cNvPr id="3" name="Z_[06-10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227312" y="177808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30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9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D737EF-2CF3-4336-9746-CBA5A065CE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252" y="465765"/>
            <a:ext cx="7268026" cy="7827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8B35AB-8C4E-4FFB-9D14-DE6AFA8075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252" y="1564455"/>
            <a:ext cx="10799495" cy="782711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D7C39EC-00C3-4ADD-B74E-E1093534FADF}"/>
              </a:ext>
            </a:extLst>
          </p:cNvPr>
          <p:cNvSpPr/>
          <p:nvPr/>
        </p:nvSpPr>
        <p:spPr>
          <a:xfrm>
            <a:off x="696252" y="2347166"/>
            <a:ext cx="10799495" cy="3574239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97DEE0-BEF2-4EB9-88B4-16C277EF7A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543" y="2594803"/>
            <a:ext cx="2539990" cy="31730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48A36F-1497-4CFE-8AFD-2A4C4C2966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0184" y="2543250"/>
            <a:ext cx="2464818" cy="31927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C8C8F3-4032-4687-B63A-9B2C07E7B6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4653" y="2474635"/>
            <a:ext cx="2525352" cy="32614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8B65E2B-7144-4CF7-97A0-4C23314AF0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66225" y="2594803"/>
            <a:ext cx="2571611" cy="31991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5853AB1-9347-4855-A887-7E6DBE982FD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41433" y="1645942"/>
            <a:ext cx="1067137" cy="643328"/>
          </a:xfrm>
          <a:prstGeom prst="rect">
            <a:avLst/>
          </a:prstGeom>
        </p:spPr>
      </p:pic>
      <p:pic>
        <p:nvPicPr>
          <p:cNvPr id="7" name="Z_[06-11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14837" y="175261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3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32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CD4B96-66C3-497D-95F9-7B2C50B187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252" y="465765"/>
            <a:ext cx="7268026" cy="7827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B5F2B4-2D8E-412F-A84F-FC3149DBB0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252" y="1564455"/>
            <a:ext cx="10799495" cy="782711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AFAF257-3B45-4260-8C5A-C518B686BB91}"/>
              </a:ext>
            </a:extLst>
          </p:cNvPr>
          <p:cNvSpPr/>
          <p:nvPr/>
        </p:nvSpPr>
        <p:spPr>
          <a:xfrm>
            <a:off x="696252" y="2347166"/>
            <a:ext cx="10799495" cy="3574239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59ADB5-06AD-4C6C-8FCE-49609E3CB7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651" y="2550819"/>
            <a:ext cx="2509756" cy="31698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0CDC20-B1EC-4BCC-9BBC-9B8305B245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5869" y="2506709"/>
            <a:ext cx="2470232" cy="31500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96541F-CDD6-430E-A671-8CF7808550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6512" y="2465468"/>
            <a:ext cx="2458375" cy="31856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39600E-06D1-4235-B38A-B9C59FD6C1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95298" y="2506709"/>
            <a:ext cx="2478137" cy="30907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BEF6ECE-675A-405A-B9F6-FC28A027FE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16620" y="1659164"/>
            <a:ext cx="962152" cy="651276"/>
          </a:xfrm>
          <a:prstGeom prst="rect">
            <a:avLst/>
          </a:prstGeom>
        </p:spPr>
      </p:pic>
      <p:pic>
        <p:nvPicPr>
          <p:cNvPr id="7" name="Z_[06-12]_kiku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493163" y="175261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174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4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07E8FD-0C7D-4798-A643-0B64933E66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252" y="465765"/>
            <a:ext cx="7268026" cy="7827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B4FCEF-3492-4BB6-BC83-F173598AA8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252" y="1564455"/>
            <a:ext cx="10799495" cy="782711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68C0ED1-42E6-4F19-B808-2881DB716CD5}"/>
              </a:ext>
            </a:extLst>
          </p:cNvPr>
          <p:cNvSpPr/>
          <p:nvPr/>
        </p:nvSpPr>
        <p:spPr>
          <a:xfrm>
            <a:off x="696252" y="2347166"/>
            <a:ext cx="10799495" cy="3574239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B1917A-6432-4FAB-AD43-082C61CD65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9968" y="1625522"/>
            <a:ext cx="1592062" cy="6605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1210BD-6215-48FC-B444-50695B4213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335" y="2578027"/>
            <a:ext cx="2442488" cy="31008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9F9833-F7DA-4FD3-8EA6-78E6B4EE19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35838" y="2611534"/>
            <a:ext cx="2426907" cy="30385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95F05C5-4970-428B-93B6-7C567F90A2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0372" y="2554653"/>
            <a:ext cx="2380161" cy="31242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9C2D3C1-6026-412E-A0D8-8E37B9F9FCF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98160" y="2578027"/>
            <a:ext cx="2461967" cy="3135891"/>
          </a:xfrm>
          <a:prstGeom prst="rect">
            <a:avLst/>
          </a:prstGeom>
        </p:spPr>
      </p:pic>
      <p:pic>
        <p:nvPicPr>
          <p:cNvPr id="7" name="Z_[06-13]_kiku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127252" y="175261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03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2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744A56-8D7E-4F4B-BBA2-CF1352960532}"/>
              </a:ext>
            </a:extLst>
          </p:cNvPr>
          <p:cNvSpPr/>
          <p:nvPr/>
        </p:nvSpPr>
        <p:spPr>
          <a:xfrm>
            <a:off x="193089" y="183408"/>
            <a:ext cx="11805822" cy="64911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C4F8FF-993A-4C4C-B97C-44BC4DF3FD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252" y="465765"/>
            <a:ext cx="7268026" cy="7827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537D00-52DF-4D15-BA5C-8F878FD965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252" y="1564455"/>
            <a:ext cx="10799495" cy="782711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887843B-13D7-4CC9-A8C7-2F6243D46DB9}"/>
              </a:ext>
            </a:extLst>
          </p:cNvPr>
          <p:cNvSpPr/>
          <p:nvPr/>
        </p:nvSpPr>
        <p:spPr>
          <a:xfrm>
            <a:off x="696252" y="2347166"/>
            <a:ext cx="10799495" cy="3574239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2A4CCC-7EFE-45E5-9C74-D3D58B2E19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7503" y="1639830"/>
            <a:ext cx="967665" cy="6319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7CB3EA-FF5F-4E4D-8D7A-8C87CAFD4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257" y="2600627"/>
            <a:ext cx="2400509" cy="29834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CAAAD1-A227-494D-BDC9-2BDE94BE17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4907" y="2522498"/>
            <a:ext cx="2362405" cy="30330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40FFA2-E645-4D1A-87C8-5E4DE374C8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0278" y="2516800"/>
            <a:ext cx="2290009" cy="306731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D3D2FA-C7A3-4FF8-B59D-74818197425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33667" y="2600627"/>
            <a:ext cx="2366216" cy="295300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79F594A-7BA1-41FA-982C-DA1E97544CE0}"/>
              </a:ext>
            </a:extLst>
          </p:cNvPr>
          <p:cNvSpPr txBox="1"/>
          <p:nvPr/>
        </p:nvSpPr>
        <p:spPr>
          <a:xfrm>
            <a:off x="2139521" y="2905780"/>
            <a:ext cx="523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4068F1-234B-4A58-AD81-2ED4A11AD349}"/>
              </a:ext>
            </a:extLst>
          </p:cNvPr>
          <p:cNvSpPr txBox="1"/>
          <p:nvPr/>
        </p:nvSpPr>
        <p:spPr>
          <a:xfrm>
            <a:off x="4344402" y="2908562"/>
            <a:ext cx="523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×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23D3F7-FCA1-4EE2-893A-46A3390067EA}"/>
              </a:ext>
            </a:extLst>
          </p:cNvPr>
          <p:cNvSpPr txBox="1"/>
          <p:nvPr/>
        </p:nvSpPr>
        <p:spPr>
          <a:xfrm>
            <a:off x="7041260" y="2905780"/>
            <a:ext cx="523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020F26-B1B9-42D8-A1CB-B8F1DE82CED2}"/>
              </a:ext>
            </a:extLst>
          </p:cNvPr>
          <p:cNvSpPr txBox="1"/>
          <p:nvPr/>
        </p:nvSpPr>
        <p:spPr>
          <a:xfrm>
            <a:off x="10052479" y="2905780"/>
            <a:ext cx="523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4" name="Z_[06-10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327078" y="173644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81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519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3" grpId="0"/>
      <p:bldP spid="15" grpId="0"/>
      <p:bldP spid="17" grpId="0"/>
      <p:bldP spid="18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C088BD-258D-40B8-A506-2D3D6BAE8B95}"/>
              </a:ext>
            </a:extLst>
          </p:cNvPr>
          <p:cNvSpPr/>
          <p:nvPr/>
        </p:nvSpPr>
        <p:spPr>
          <a:xfrm>
            <a:off x="193089" y="183408"/>
            <a:ext cx="11805822" cy="64911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D737EF-2CF3-4336-9746-CBA5A065CE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252" y="465765"/>
            <a:ext cx="7268026" cy="7827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8B35AB-8C4E-4FFB-9D14-DE6AFA8075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252" y="1564455"/>
            <a:ext cx="10799495" cy="782711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D7C39EC-00C3-4ADD-B74E-E1093534FADF}"/>
              </a:ext>
            </a:extLst>
          </p:cNvPr>
          <p:cNvSpPr/>
          <p:nvPr/>
        </p:nvSpPr>
        <p:spPr>
          <a:xfrm>
            <a:off x="696252" y="2347166"/>
            <a:ext cx="10799495" cy="3574239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97DEE0-BEF2-4EB9-88B4-16C277EF7A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543" y="2594803"/>
            <a:ext cx="2539990" cy="31730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48A36F-1497-4CFE-8AFD-2A4C4C2966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0184" y="2543250"/>
            <a:ext cx="2464818" cy="31927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C8C8F3-4032-4687-B63A-9B2C07E7B6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4653" y="2474635"/>
            <a:ext cx="2525352" cy="32614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8B65E2B-7144-4CF7-97A0-4C23314AF0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66225" y="2594803"/>
            <a:ext cx="2571611" cy="31991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5853AB1-9347-4855-A887-7E6DBE982FD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41433" y="1645942"/>
            <a:ext cx="1067137" cy="64332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CBBEE54-ACA1-4DC2-91EA-DFC73585193D}"/>
              </a:ext>
            </a:extLst>
          </p:cNvPr>
          <p:cNvSpPr txBox="1"/>
          <p:nvPr/>
        </p:nvSpPr>
        <p:spPr>
          <a:xfrm>
            <a:off x="1550237" y="2944512"/>
            <a:ext cx="523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9AC136-BA27-4FA9-BC25-62DBD696ECC1}"/>
              </a:ext>
            </a:extLst>
          </p:cNvPr>
          <p:cNvSpPr txBox="1"/>
          <p:nvPr/>
        </p:nvSpPr>
        <p:spPr>
          <a:xfrm>
            <a:off x="4064422" y="2944512"/>
            <a:ext cx="523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A6763F-9F10-41E9-95B7-C867D85743D8}"/>
              </a:ext>
            </a:extLst>
          </p:cNvPr>
          <p:cNvSpPr txBox="1"/>
          <p:nvPr/>
        </p:nvSpPr>
        <p:spPr>
          <a:xfrm>
            <a:off x="6591576" y="2944512"/>
            <a:ext cx="523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C06554-F75E-44A1-B40F-12704008EE4B}"/>
              </a:ext>
            </a:extLst>
          </p:cNvPr>
          <p:cNvSpPr txBox="1"/>
          <p:nvPr/>
        </p:nvSpPr>
        <p:spPr>
          <a:xfrm>
            <a:off x="9182799" y="2944512"/>
            <a:ext cx="523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×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Z_[06-11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650267" y="175261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34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73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4" grpId="0"/>
      <p:bldP spid="16" grpId="0"/>
      <p:bldP spid="17" grpId="0"/>
      <p:bldP spid="18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D97D8BE-20C6-4999-A318-98E7534A42E7}"/>
              </a:ext>
            </a:extLst>
          </p:cNvPr>
          <p:cNvSpPr/>
          <p:nvPr/>
        </p:nvSpPr>
        <p:spPr>
          <a:xfrm>
            <a:off x="193089" y="183408"/>
            <a:ext cx="11805822" cy="64911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CD4B96-66C3-497D-95F9-7B2C50B187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252" y="465765"/>
            <a:ext cx="7268026" cy="7827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B5F2B4-2D8E-412F-A84F-FC3149DBB0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252" y="1564455"/>
            <a:ext cx="10799495" cy="782711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AFAF257-3B45-4260-8C5A-C518B686BB91}"/>
              </a:ext>
            </a:extLst>
          </p:cNvPr>
          <p:cNvSpPr/>
          <p:nvPr/>
        </p:nvSpPr>
        <p:spPr>
          <a:xfrm>
            <a:off x="696252" y="2347166"/>
            <a:ext cx="10799495" cy="3574239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59ADB5-06AD-4C6C-8FCE-49609E3CB7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651" y="2550819"/>
            <a:ext cx="2509756" cy="31698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0CDC20-B1EC-4BCC-9BBC-9B8305B245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5869" y="2506709"/>
            <a:ext cx="2470232" cy="31500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96541F-CDD6-430E-A671-8CF7808550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6512" y="2465468"/>
            <a:ext cx="2458375" cy="31856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39600E-06D1-4235-B38A-B9C59FD6C1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95298" y="2506709"/>
            <a:ext cx="2478137" cy="30907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BEF6ECE-675A-405A-B9F6-FC28A027FE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16620" y="1659164"/>
            <a:ext cx="962152" cy="65127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2D39C65-4654-4F1B-A66D-797B6655EE27}"/>
              </a:ext>
            </a:extLst>
          </p:cNvPr>
          <p:cNvSpPr txBox="1"/>
          <p:nvPr/>
        </p:nvSpPr>
        <p:spPr>
          <a:xfrm>
            <a:off x="1526962" y="2868267"/>
            <a:ext cx="523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×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53CC04-9614-4906-9EA3-F87C4110ECBA}"/>
              </a:ext>
            </a:extLst>
          </p:cNvPr>
          <p:cNvSpPr txBox="1"/>
          <p:nvPr/>
        </p:nvSpPr>
        <p:spPr>
          <a:xfrm>
            <a:off x="4072231" y="2868268"/>
            <a:ext cx="523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C62B86-606B-439D-BAEE-98F2B09135C0}"/>
              </a:ext>
            </a:extLst>
          </p:cNvPr>
          <p:cNvSpPr txBox="1"/>
          <p:nvPr/>
        </p:nvSpPr>
        <p:spPr>
          <a:xfrm>
            <a:off x="6658773" y="2868268"/>
            <a:ext cx="523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53C93F-AE97-4462-BECC-AA8FECE5354C}"/>
              </a:ext>
            </a:extLst>
          </p:cNvPr>
          <p:cNvSpPr txBox="1"/>
          <p:nvPr/>
        </p:nvSpPr>
        <p:spPr>
          <a:xfrm>
            <a:off x="9243487" y="2868267"/>
            <a:ext cx="523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Z_[06-12]_kiku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455573" y="178160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55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84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5BD2938-E87C-4C8E-A3EA-AE3D6A1D32F2}"/>
              </a:ext>
            </a:extLst>
          </p:cNvPr>
          <p:cNvSpPr/>
          <p:nvPr/>
        </p:nvSpPr>
        <p:spPr>
          <a:xfrm>
            <a:off x="193089" y="183408"/>
            <a:ext cx="11805822" cy="64911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007E8FD-0C7D-4798-A643-0B64933E66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252" y="465765"/>
            <a:ext cx="7268026" cy="7827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B4FCEF-3492-4BB6-BC83-F173598AA8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252" y="1564455"/>
            <a:ext cx="10799495" cy="782711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68C0ED1-42E6-4F19-B808-2881DB716CD5}"/>
              </a:ext>
            </a:extLst>
          </p:cNvPr>
          <p:cNvSpPr/>
          <p:nvPr/>
        </p:nvSpPr>
        <p:spPr>
          <a:xfrm>
            <a:off x="696252" y="2347166"/>
            <a:ext cx="10799495" cy="3574239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B1917A-6432-4FAB-AD43-082C61CD65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9968" y="1625522"/>
            <a:ext cx="1592062" cy="6605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1210BD-6215-48FC-B444-50695B4213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335" y="2578027"/>
            <a:ext cx="2442488" cy="31008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9F9833-F7DA-4FD3-8EA6-78E6B4EE19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35838" y="2611534"/>
            <a:ext cx="2426907" cy="30385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95F05C5-4970-428B-93B6-7C567F90A2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0372" y="2554653"/>
            <a:ext cx="2380161" cy="31242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9C2D3C1-6026-412E-A0D8-8E37B9F9FCF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98160" y="2578027"/>
            <a:ext cx="2461967" cy="313589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7CAFB5B-2729-4CB2-ACDA-72A88B5C93F1}"/>
              </a:ext>
            </a:extLst>
          </p:cNvPr>
          <p:cNvSpPr txBox="1"/>
          <p:nvPr/>
        </p:nvSpPr>
        <p:spPr>
          <a:xfrm>
            <a:off x="2532150" y="2958350"/>
            <a:ext cx="523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603957-1906-4A33-B020-61A4A0A38557}"/>
              </a:ext>
            </a:extLst>
          </p:cNvPr>
          <p:cNvSpPr txBox="1"/>
          <p:nvPr/>
        </p:nvSpPr>
        <p:spPr>
          <a:xfrm>
            <a:off x="4512464" y="2952253"/>
            <a:ext cx="523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6A9D9F-F3C1-4846-870D-0B2703F73EEA}"/>
              </a:ext>
            </a:extLst>
          </p:cNvPr>
          <p:cNvSpPr txBox="1"/>
          <p:nvPr/>
        </p:nvSpPr>
        <p:spPr>
          <a:xfrm>
            <a:off x="6677480" y="2952253"/>
            <a:ext cx="523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×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B0D2C9-1E25-4F22-A7AA-6716295AAB8C}"/>
              </a:ext>
            </a:extLst>
          </p:cNvPr>
          <p:cNvSpPr txBox="1"/>
          <p:nvPr/>
        </p:nvSpPr>
        <p:spPr>
          <a:xfrm>
            <a:off x="9245725" y="2952253"/>
            <a:ext cx="523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×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Z_[06-13]_kiku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245634" y="175261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407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72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813407-2982-4D87-9DF5-EC3CF04652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9150" y="580609"/>
            <a:ext cx="10125075" cy="14123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B0CAB1-3D8E-4C55-9BD9-51C722722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6139" y="2709259"/>
            <a:ext cx="10919722" cy="3557774"/>
          </a:xfrm>
          <a:prstGeom prst="rect">
            <a:avLst/>
          </a:prstGeom>
        </p:spPr>
      </p:pic>
      <p:pic>
        <p:nvPicPr>
          <p:cNvPr id="8" name="Z_[06-10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828800" y="2147931"/>
            <a:ext cx="406400" cy="406400"/>
          </a:xfrm>
          <a:prstGeom prst="rect">
            <a:avLst/>
          </a:prstGeom>
        </p:spPr>
      </p:pic>
      <p:pic>
        <p:nvPicPr>
          <p:cNvPr id="9" name="Z_[06-11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475287" y="3138531"/>
            <a:ext cx="406400" cy="406400"/>
          </a:xfrm>
          <a:prstGeom prst="rect">
            <a:avLst/>
          </a:prstGeom>
        </p:spPr>
      </p:pic>
      <p:pic>
        <p:nvPicPr>
          <p:cNvPr id="10" name="Z_[06-12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259782" y="2147931"/>
            <a:ext cx="406400" cy="406400"/>
          </a:xfrm>
          <a:prstGeom prst="rect">
            <a:avLst/>
          </a:prstGeom>
        </p:spPr>
      </p:pic>
      <p:pic>
        <p:nvPicPr>
          <p:cNvPr id="11" name="Z_[06-13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997623" y="313853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20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732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842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727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0E039A2-C510-42C4-9963-6063E1771709}"/>
              </a:ext>
            </a:extLst>
          </p:cNvPr>
          <p:cNvSpPr/>
          <p:nvPr/>
        </p:nvSpPr>
        <p:spPr>
          <a:xfrm>
            <a:off x="193089" y="183408"/>
            <a:ext cx="11805822" cy="64911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813407-2982-4D87-9DF5-EC3CF04652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9150" y="580609"/>
            <a:ext cx="10125075" cy="14123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B0CAB1-3D8E-4C55-9BD9-51C722722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6139" y="2709259"/>
            <a:ext cx="10919722" cy="355777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05C6481-855C-47DF-B5BF-F6E6390DFD89}"/>
              </a:ext>
            </a:extLst>
          </p:cNvPr>
          <p:cNvSpPr txBox="1"/>
          <p:nvPr/>
        </p:nvSpPr>
        <p:spPr>
          <a:xfrm>
            <a:off x="819150" y="3877113"/>
            <a:ext cx="1975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よかった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DBDD8B-5CBF-478D-ACD9-2DC5496DD1A7}"/>
              </a:ext>
            </a:extLst>
          </p:cNvPr>
          <p:cNvSpPr txBox="1"/>
          <p:nvPr/>
        </p:nvSpPr>
        <p:spPr>
          <a:xfrm>
            <a:off x="819150" y="4457558"/>
            <a:ext cx="2411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おいしかった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785EF0-41ED-4517-8FE1-2C7D93F34607}"/>
              </a:ext>
            </a:extLst>
          </p:cNvPr>
          <p:cNvSpPr txBox="1"/>
          <p:nvPr/>
        </p:nvSpPr>
        <p:spPr>
          <a:xfrm>
            <a:off x="752730" y="5039786"/>
            <a:ext cx="2411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びっくりした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F33203-4FF5-4131-80B5-AEC7173C93FF}"/>
              </a:ext>
            </a:extLst>
          </p:cNvPr>
          <p:cNvSpPr txBox="1"/>
          <p:nvPr/>
        </p:nvSpPr>
        <p:spPr>
          <a:xfrm>
            <a:off x="3464932" y="3765693"/>
            <a:ext cx="2501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きれいだった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E1AFF2-5268-40E1-9CE7-4D3E7E85D182}"/>
              </a:ext>
            </a:extLst>
          </p:cNvPr>
          <p:cNvSpPr txBox="1"/>
          <p:nvPr/>
        </p:nvSpPr>
        <p:spPr>
          <a:xfrm>
            <a:off x="3464932" y="4283391"/>
            <a:ext cx="2787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たのしかった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5524BC-1958-4308-82E5-BE8528D2999B}"/>
              </a:ext>
            </a:extLst>
          </p:cNvPr>
          <p:cNvSpPr txBox="1"/>
          <p:nvPr/>
        </p:nvSpPr>
        <p:spPr>
          <a:xfrm>
            <a:off x="3398511" y="4778446"/>
            <a:ext cx="2501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こわかった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63A65D-4EC6-40ED-9DDA-583AC761FCD1}"/>
              </a:ext>
            </a:extLst>
          </p:cNvPr>
          <p:cNvSpPr txBox="1"/>
          <p:nvPr/>
        </p:nvSpPr>
        <p:spPr>
          <a:xfrm>
            <a:off x="3383103" y="5329700"/>
            <a:ext cx="2762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おもしろかった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6E2088-D9CA-4A6F-B320-8B2C3ECB28EB}"/>
              </a:ext>
            </a:extLst>
          </p:cNvPr>
          <p:cNvSpPr txBox="1"/>
          <p:nvPr/>
        </p:nvSpPr>
        <p:spPr>
          <a:xfrm>
            <a:off x="6141310" y="3807002"/>
            <a:ext cx="2718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たいへんだった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7B12B9E-36D0-4941-8379-68AD364D9DD7}"/>
              </a:ext>
            </a:extLst>
          </p:cNvPr>
          <p:cNvSpPr txBox="1"/>
          <p:nvPr/>
        </p:nvSpPr>
        <p:spPr>
          <a:xfrm>
            <a:off x="6144798" y="4314568"/>
            <a:ext cx="2501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つかれた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0787F0-A89F-4330-972A-08F01CE32796}"/>
              </a:ext>
            </a:extLst>
          </p:cNvPr>
          <p:cNvSpPr txBox="1"/>
          <p:nvPr/>
        </p:nvSpPr>
        <p:spPr>
          <a:xfrm>
            <a:off x="6122379" y="4839567"/>
            <a:ext cx="2501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きれいだった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047FDAD-5132-4EB4-92FE-532DB50F6C65}"/>
              </a:ext>
            </a:extLst>
          </p:cNvPr>
          <p:cNvSpPr txBox="1"/>
          <p:nvPr/>
        </p:nvSpPr>
        <p:spPr>
          <a:xfrm>
            <a:off x="6096000" y="5333259"/>
            <a:ext cx="2797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きもちよかった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BC019D3-91C9-45F2-9635-C74505A74211}"/>
              </a:ext>
            </a:extLst>
          </p:cNvPr>
          <p:cNvSpPr txBox="1"/>
          <p:nvPr/>
        </p:nvSpPr>
        <p:spPr>
          <a:xfrm>
            <a:off x="8824082" y="3807002"/>
            <a:ext cx="2344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すてきだった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081CCA-C393-4F4D-818B-9F69742BB95B}"/>
              </a:ext>
            </a:extLst>
          </p:cNvPr>
          <p:cNvSpPr txBox="1"/>
          <p:nvPr/>
        </p:nvSpPr>
        <p:spPr>
          <a:xfrm>
            <a:off x="8824082" y="4370618"/>
            <a:ext cx="2411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きれいだった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19B6296-4945-4EBF-BB13-732DB451B7A3}"/>
              </a:ext>
            </a:extLst>
          </p:cNvPr>
          <p:cNvSpPr txBox="1"/>
          <p:nvPr/>
        </p:nvSpPr>
        <p:spPr>
          <a:xfrm>
            <a:off x="8828138" y="4934234"/>
            <a:ext cx="2691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ざんねんだった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30" name="Z_[06-10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828800" y="2147931"/>
            <a:ext cx="406400" cy="406400"/>
          </a:xfrm>
          <a:prstGeom prst="rect">
            <a:avLst/>
          </a:prstGeom>
        </p:spPr>
      </p:pic>
      <p:pic>
        <p:nvPicPr>
          <p:cNvPr id="31" name="Z_[06-11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475287" y="3089925"/>
            <a:ext cx="406400" cy="406400"/>
          </a:xfrm>
          <a:prstGeom prst="rect">
            <a:avLst/>
          </a:prstGeom>
        </p:spPr>
      </p:pic>
      <p:pic>
        <p:nvPicPr>
          <p:cNvPr id="32" name="Z_[06-12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259782" y="2147931"/>
            <a:ext cx="406400" cy="406400"/>
          </a:xfrm>
          <a:prstGeom prst="rect">
            <a:avLst/>
          </a:prstGeom>
        </p:spPr>
      </p:pic>
      <p:pic>
        <p:nvPicPr>
          <p:cNvPr id="33" name="Z_[06-13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741025" y="318615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30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51994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47329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48424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47277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application&#10;&#10;Description automatically generated">
            <a:extLst>
              <a:ext uri="{FF2B5EF4-FFF2-40B4-BE49-F238E27FC236}">
                <a16:creationId xmlns:a16="http://schemas.microsoft.com/office/drawing/2014/main" id="{ED031B93-6299-4B09-A0DE-4618CB0BF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2106760"/>
            <a:ext cx="10905066" cy="264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2746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137AFF03-8C47-4559-A34C-D450C3A304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689101"/>
            <a:ext cx="10905066" cy="5479796"/>
          </a:xfrm>
          <a:prstGeom prst="rect">
            <a:avLst/>
          </a:prstGeom>
        </p:spPr>
      </p:pic>
      <p:pic>
        <p:nvPicPr>
          <p:cNvPr id="2" name="Z_[06-10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68581" y="147089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59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9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D0A7DC6-3DBA-48EB-BEDA-FCE41D0E6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852" y="643466"/>
            <a:ext cx="9860296" cy="5571067"/>
          </a:xfrm>
          <a:prstGeom prst="rect">
            <a:avLst/>
          </a:prstGeom>
        </p:spPr>
      </p:pic>
      <p:pic>
        <p:nvPicPr>
          <p:cNvPr id="2" name="Z_[06-11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73382" y="136005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919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3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690B3CDF-BDD9-4433-923B-885801152E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0565" y="643466"/>
            <a:ext cx="8570870" cy="5571067"/>
          </a:xfrm>
          <a:prstGeom prst="rect">
            <a:avLst/>
          </a:prstGeom>
        </p:spPr>
      </p:pic>
      <p:pic>
        <p:nvPicPr>
          <p:cNvPr id="2" name="Z_[06-12]_kiku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42837" y="144318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328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4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4AB16C7-C533-4DD0-BB1B-9AC9E96533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9146" y="643466"/>
            <a:ext cx="8913707" cy="5571067"/>
          </a:xfrm>
          <a:prstGeom prst="rect">
            <a:avLst/>
          </a:prstGeom>
        </p:spPr>
      </p:pic>
      <p:pic>
        <p:nvPicPr>
          <p:cNvPr id="2" name="Z_[06-13]_kiku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74982" y="145241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26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2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B35401-6065-477C-9CBE-2E3844959CB7}"/>
              </a:ext>
            </a:extLst>
          </p:cNvPr>
          <p:cNvSpPr/>
          <p:nvPr/>
        </p:nvSpPr>
        <p:spPr>
          <a:xfrm>
            <a:off x="250054" y="250794"/>
            <a:ext cx="11691891" cy="63564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F92ADF-DDFB-4FFD-9D7F-398A357BE4DE}"/>
              </a:ext>
            </a:extLst>
          </p:cNvPr>
          <p:cNvSpPr/>
          <p:nvPr/>
        </p:nvSpPr>
        <p:spPr>
          <a:xfrm>
            <a:off x="614038" y="1360502"/>
            <a:ext cx="10981678" cy="4507638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8CFD2A-C5E1-4138-84DA-F8B2B05B11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843" y="750348"/>
            <a:ext cx="2262304" cy="10932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046AB7-4D81-4BA9-8399-C339C70768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3794" y="2109407"/>
            <a:ext cx="6960093" cy="8836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499D8E-4CCA-4BDB-BECF-4277BDC1C1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3794" y="2997930"/>
            <a:ext cx="9362466" cy="2358096"/>
          </a:xfrm>
          <a:prstGeom prst="rect">
            <a:avLst/>
          </a:prstGeom>
        </p:spPr>
      </p:pic>
      <p:pic>
        <p:nvPicPr>
          <p:cNvPr id="6" name="Z_[06-14]_katachi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14671" y="223987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28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B35401-6065-477C-9CBE-2E3844959CB7}"/>
              </a:ext>
            </a:extLst>
          </p:cNvPr>
          <p:cNvSpPr/>
          <p:nvPr/>
        </p:nvSpPr>
        <p:spPr>
          <a:xfrm>
            <a:off x="250054" y="250794"/>
            <a:ext cx="11691891" cy="63564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F92ADF-DDFB-4FFD-9D7F-398A357BE4DE}"/>
              </a:ext>
            </a:extLst>
          </p:cNvPr>
          <p:cNvSpPr/>
          <p:nvPr/>
        </p:nvSpPr>
        <p:spPr>
          <a:xfrm>
            <a:off x="614038" y="1360502"/>
            <a:ext cx="10981678" cy="4507638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8CFD2A-C5E1-4138-84DA-F8B2B05B11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843" y="750348"/>
            <a:ext cx="2262304" cy="10932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046AB7-4D81-4BA9-8399-C339C70768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3794" y="2109407"/>
            <a:ext cx="6960093" cy="8836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499D8E-4CCA-4BDB-BECF-4277BDC1C1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3794" y="2997930"/>
            <a:ext cx="9362466" cy="23580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52DD7CA-3965-407E-A111-D65529D5BEBF}"/>
              </a:ext>
            </a:extLst>
          </p:cNvPr>
          <p:cNvSpPr txBox="1"/>
          <p:nvPr/>
        </p:nvSpPr>
        <p:spPr>
          <a:xfrm>
            <a:off x="6989130" y="3093760"/>
            <a:ext cx="1291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いけて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E270B1-C6C7-47E7-AED5-5C42D9CD8F97}"/>
              </a:ext>
            </a:extLst>
          </p:cNvPr>
          <p:cNvSpPr txBox="1"/>
          <p:nvPr/>
        </p:nvSpPr>
        <p:spPr>
          <a:xfrm>
            <a:off x="4310479" y="3662541"/>
            <a:ext cx="1975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こんでいて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EAF7B9-D2EB-43BB-A250-6100E879C82A}"/>
              </a:ext>
            </a:extLst>
          </p:cNvPr>
          <p:cNvSpPr txBox="1"/>
          <p:nvPr/>
        </p:nvSpPr>
        <p:spPr>
          <a:xfrm>
            <a:off x="2727849" y="4218418"/>
            <a:ext cx="2401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みられなくて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E2106A-2D12-4211-A73E-CA2CB442D172}"/>
              </a:ext>
            </a:extLst>
          </p:cNvPr>
          <p:cNvSpPr txBox="1"/>
          <p:nvPr/>
        </p:nvSpPr>
        <p:spPr>
          <a:xfrm>
            <a:off x="2568051" y="4787222"/>
            <a:ext cx="1975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およげたし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6F688D-11DA-4FCA-BDF8-B6F738CB3607}"/>
              </a:ext>
            </a:extLst>
          </p:cNvPr>
          <p:cNvSpPr txBox="1"/>
          <p:nvPr/>
        </p:nvSpPr>
        <p:spPr>
          <a:xfrm>
            <a:off x="6234529" y="4799654"/>
            <a:ext cx="1975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のれたし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5" name="Z_[06-14]_katachi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14671" y="223987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39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257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9" grpId="0"/>
      <p:bldP spid="11" grpId="0"/>
      <p:bldP spid="12" grpId="0"/>
      <p:bldP spid="13" grpId="0"/>
      <p:bldP spid="14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E4DA4-0893-4ACA-895C-50A7001F7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823383"/>
            <a:ext cx="10905066" cy="136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46083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26AF03-80BD-4F42-B414-ED08F9C71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89" y="215371"/>
            <a:ext cx="11676822" cy="64272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DD5A76-BDC3-473C-BA80-5C7564579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930" y="403828"/>
            <a:ext cx="2564546" cy="10539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5F0226-8DD9-40FE-900D-385B7D7946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0482" y="1457779"/>
            <a:ext cx="8161538" cy="36707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A7052C-2441-4AD5-8539-8D0E5573A5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0482" y="5123964"/>
            <a:ext cx="5762980" cy="151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04194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5428A9-BDC7-411C-8C33-2AEC1D34C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89" y="215371"/>
            <a:ext cx="11676822" cy="64272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46982C-3E22-47F5-ADCD-454831B52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575112"/>
            <a:ext cx="3419475" cy="9893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5656F2-53F5-455B-83FE-CF86F92376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2648" y="1935121"/>
            <a:ext cx="9666704" cy="20948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97C0B2-1BC1-4DD4-92A6-5EAA35526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2648" y="4029950"/>
            <a:ext cx="8471184" cy="175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20631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1CCBA4-60A8-46CC-8AE6-F7BF9229B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89" y="215371"/>
            <a:ext cx="11676822" cy="64272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B1ADBD-5816-4AAB-8A93-FF5803C2E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590" y="1008105"/>
            <a:ext cx="10822819" cy="484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37235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4C26D92-0FF2-44A8-BA87-56AF80DB67DE}"/>
              </a:ext>
            </a:extLst>
          </p:cNvPr>
          <p:cNvSpPr/>
          <p:nvPr/>
        </p:nvSpPr>
        <p:spPr>
          <a:xfrm>
            <a:off x="605161" y="1156315"/>
            <a:ext cx="10981678" cy="4898255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3E5608-589D-4A85-8A83-2BBE7B54A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966" y="546162"/>
            <a:ext cx="2262304" cy="10932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3EF26F-0FED-4273-A98C-01CE6C6915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0842" y="3036473"/>
            <a:ext cx="8109271" cy="24485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009C81-FD26-4D84-8DE7-C552CC6A72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5397" y="1843699"/>
            <a:ext cx="6916131" cy="10215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78681D2-10CD-4628-BB23-7FBB0E8297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1528" y="1954468"/>
            <a:ext cx="1510907" cy="529369"/>
          </a:xfrm>
          <a:prstGeom prst="rect">
            <a:avLst/>
          </a:prstGeom>
        </p:spPr>
      </p:pic>
      <p:pic>
        <p:nvPicPr>
          <p:cNvPr id="5" name="Z_[06-15]_katachi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742435" y="201595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40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62F1CDE-809F-4773-912C-231F64FF2056}"/>
              </a:ext>
            </a:extLst>
          </p:cNvPr>
          <p:cNvSpPr/>
          <p:nvPr/>
        </p:nvSpPr>
        <p:spPr>
          <a:xfrm>
            <a:off x="250054" y="250794"/>
            <a:ext cx="11691891" cy="63564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C26D92-0FF2-44A8-BA87-56AF80DB67DE}"/>
              </a:ext>
            </a:extLst>
          </p:cNvPr>
          <p:cNvSpPr/>
          <p:nvPr/>
        </p:nvSpPr>
        <p:spPr>
          <a:xfrm>
            <a:off x="605161" y="1156315"/>
            <a:ext cx="10981678" cy="4898255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3E5608-589D-4A85-8A83-2BBE7B54A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966" y="546162"/>
            <a:ext cx="2262304" cy="10932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3EF26F-0FED-4273-A98C-01CE6C6915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0842" y="3036473"/>
            <a:ext cx="8109271" cy="24485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009C81-FD26-4D84-8DE7-C552CC6A72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5397" y="1843699"/>
            <a:ext cx="6916131" cy="10215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78681D2-10CD-4628-BB23-7FBB0E8297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1528" y="1954468"/>
            <a:ext cx="1510907" cy="52936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0F24ABA-DC65-489E-A63A-D73629469263}"/>
              </a:ext>
            </a:extLst>
          </p:cNvPr>
          <p:cNvSpPr txBox="1"/>
          <p:nvPr/>
        </p:nvSpPr>
        <p:spPr>
          <a:xfrm>
            <a:off x="2689934" y="3119807"/>
            <a:ext cx="2359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あるいている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5A434D-A62F-4D9D-ADD9-1B5789B7AEB1}"/>
              </a:ext>
            </a:extLst>
          </p:cNvPr>
          <p:cNvSpPr txBox="1"/>
          <p:nvPr/>
        </p:nvSpPr>
        <p:spPr>
          <a:xfrm>
            <a:off x="4802264" y="3687938"/>
            <a:ext cx="1293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きた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6F7572-1EE8-4044-BF38-073103508A92}"/>
              </a:ext>
            </a:extLst>
          </p:cNvPr>
          <p:cNvSpPr txBox="1"/>
          <p:nvPr/>
        </p:nvSpPr>
        <p:spPr>
          <a:xfrm>
            <a:off x="4032866" y="4861258"/>
            <a:ext cx="59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で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4" name="Z_[06-15]_katachi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742435" y="201595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211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264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D4DFE5-345F-4DE1-96E6-4CCA55331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2215810"/>
            <a:ext cx="10905066" cy="242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99888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FBA773-56D4-414C-990C-812DA6287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89" y="215371"/>
            <a:ext cx="11676822" cy="64272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D098BC-E9F9-429B-ADC8-513ADC324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589" y="600111"/>
            <a:ext cx="9404412" cy="35895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63B040-A0F7-47FA-ADAD-CEEB3A1B5B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4589" y="4189705"/>
            <a:ext cx="5201122" cy="23350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831A6B-C87E-4A91-87E5-24EDBA3E39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410246"/>
            <a:ext cx="3309421" cy="171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03329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71E0A5-6828-400E-8900-5EA7DF483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89" y="215371"/>
            <a:ext cx="11676822" cy="64272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55B579E-1BBE-4B5E-8EDA-B6D2D680AE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720" y="1280595"/>
            <a:ext cx="5427823" cy="9302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D7C61B-CDF5-4641-95FD-91F6F970CC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2904" y="2554941"/>
            <a:ext cx="9657034" cy="20677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A0B32A-03BC-44DA-B146-1885B66EAA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2904" y="4622655"/>
            <a:ext cx="7152861" cy="9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39618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72A053-C9CF-43BC-8134-906EA6C47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614" y="760041"/>
            <a:ext cx="10630821" cy="124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40349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137AFF03-8C47-4559-A34C-D450C3A304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689101"/>
            <a:ext cx="10905066" cy="5479796"/>
          </a:xfrm>
          <a:prstGeom prst="rect">
            <a:avLst/>
          </a:prstGeom>
        </p:spPr>
      </p:pic>
      <p:pic>
        <p:nvPicPr>
          <p:cNvPr id="2" name="Z_[06-10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6218" y="148012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174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9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D0A7DC6-3DBA-48EB-BEDA-FCE41D0E6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852" y="643466"/>
            <a:ext cx="9860296" cy="5571067"/>
          </a:xfrm>
          <a:prstGeom prst="rect">
            <a:avLst/>
          </a:prstGeom>
        </p:spPr>
      </p:pic>
      <p:pic>
        <p:nvPicPr>
          <p:cNvPr id="2" name="Z_[06-11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36437" y="136929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888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3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690B3CDF-BDD9-4433-923B-885801152E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0565" y="643466"/>
            <a:ext cx="8570870" cy="5571067"/>
          </a:xfrm>
          <a:prstGeom prst="rect">
            <a:avLst/>
          </a:prstGeom>
        </p:spPr>
      </p:pic>
      <p:pic>
        <p:nvPicPr>
          <p:cNvPr id="2" name="Z_[06-12]_kiku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10565" y="140623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47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4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4AB16C7-C533-4DD0-BB1B-9AC9E96533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9146" y="643466"/>
            <a:ext cx="8913707" cy="5571067"/>
          </a:xfrm>
          <a:prstGeom prst="rect">
            <a:avLst/>
          </a:prstGeom>
        </p:spPr>
      </p:pic>
      <p:pic>
        <p:nvPicPr>
          <p:cNvPr id="2" name="Z_[06-13]_kiku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39146" y="159096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89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2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5F82CF-AD4A-4B68-840F-2EB812BF81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118" y="249269"/>
            <a:ext cx="4722958" cy="8186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A1BA6D-4D41-4209-9DAE-6667A77728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9118" y="1067870"/>
            <a:ext cx="6229350" cy="8092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84CE43-2DAC-4B98-8778-04FB92A4D95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15318" y="1886471"/>
            <a:ext cx="7361363" cy="4728387"/>
          </a:xfrm>
          <a:prstGeom prst="rect">
            <a:avLst/>
          </a:prstGeom>
        </p:spPr>
      </p:pic>
      <p:pic>
        <p:nvPicPr>
          <p:cNvPr id="6" name="Z_[06-16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794957" y="1470675"/>
            <a:ext cx="406400" cy="406400"/>
          </a:xfrm>
          <a:prstGeom prst="rect">
            <a:avLst/>
          </a:prstGeom>
        </p:spPr>
      </p:pic>
      <p:pic>
        <p:nvPicPr>
          <p:cNvPr id="8" name="Z_[06-17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036008" y="887416"/>
            <a:ext cx="406400" cy="406400"/>
          </a:xfrm>
          <a:prstGeom prst="rect">
            <a:avLst/>
          </a:prstGeom>
        </p:spPr>
      </p:pic>
      <p:pic>
        <p:nvPicPr>
          <p:cNvPr id="10" name="Z_[06-18]_hanas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686898" y="111349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68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7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11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306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5F82CF-AD4A-4B68-840F-2EB812BF81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118" y="249269"/>
            <a:ext cx="4722958" cy="8186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84CE43-2DAC-4B98-8778-04FB92A4D9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7905" y="1886471"/>
            <a:ext cx="7361363" cy="47283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5815A8-5385-4EDD-BDBE-CD05575E01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9118" y="1067870"/>
            <a:ext cx="6246957" cy="669820"/>
          </a:xfrm>
          <a:prstGeom prst="rect">
            <a:avLst/>
          </a:prstGeom>
        </p:spPr>
      </p:pic>
      <p:pic>
        <p:nvPicPr>
          <p:cNvPr id="8" name="Picture 7" descr="A picture containing letter&#10;&#10;Description automatically generated">
            <a:extLst>
              <a:ext uri="{FF2B5EF4-FFF2-40B4-BE49-F238E27FC236}">
                <a16:creationId xmlns:a16="http://schemas.microsoft.com/office/drawing/2014/main" id="{404CA1EF-EB7A-4ADD-978D-8B3ECDF8C7E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730" y="1951771"/>
            <a:ext cx="4179332" cy="205051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1766C77-6322-4FBA-98DE-69EEBF14FC67}"/>
              </a:ext>
            </a:extLst>
          </p:cNvPr>
          <p:cNvSpPr/>
          <p:nvPr/>
        </p:nvSpPr>
        <p:spPr>
          <a:xfrm>
            <a:off x="7498943" y="1816296"/>
            <a:ext cx="4376691" cy="232146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Z_[06-16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341937" y="1331290"/>
            <a:ext cx="406400" cy="406400"/>
          </a:xfrm>
          <a:prstGeom prst="rect">
            <a:avLst/>
          </a:prstGeom>
        </p:spPr>
      </p:pic>
      <p:pic>
        <p:nvPicPr>
          <p:cNvPr id="14" name="Z_[06-17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322444" y="790280"/>
            <a:ext cx="406400" cy="406400"/>
          </a:xfrm>
          <a:prstGeom prst="rect">
            <a:avLst/>
          </a:prstGeom>
        </p:spPr>
      </p:pic>
      <p:pic>
        <p:nvPicPr>
          <p:cNvPr id="15" name="Z_[06-18]_hanas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773290" y="110069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59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7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11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306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5F82CF-AD4A-4B68-840F-2EB812BF8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18" y="249269"/>
            <a:ext cx="4722958" cy="8186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84CE43-2DAC-4B98-8778-04FB92A4D9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4" y="2279977"/>
            <a:ext cx="6341981" cy="40736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1D1348-7AAF-4E98-AB27-7AC3992BE7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118" y="1067870"/>
            <a:ext cx="4580082" cy="8153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BE0EAF-B5C7-4F2F-BE62-DE5C09D1A2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6638" y="154244"/>
            <a:ext cx="1366140" cy="16979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524F2B-697B-4AD6-BCBE-F9B0F46220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2778" y="110593"/>
            <a:ext cx="1344455" cy="17261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4CB5F3-3A14-446A-8F89-52BEECF19D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7233" y="154244"/>
            <a:ext cx="1303254" cy="17456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E17E5B-BEA4-42B9-969B-E0DBBDF39D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48318" y="186770"/>
            <a:ext cx="1346624" cy="16805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66BDE7-41FB-4252-8FD4-B57D33B21E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6192" y="1943201"/>
            <a:ext cx="1334309" cy="16668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725F26-2D33-48A8-AE24-D0F916F366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2325" y="1932810"/>
            <a:ext cx="1294820" cy="16772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B31C58E-AC88-4FAE-A636-9D4134D4D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09422" y="1847300"/>
            <a:ext cx="1326619" cy="171328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AE89222-C27C-45C5-B917-78CBB52518E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48318" y="1892154"/>
            <a:ext cx="1350920" cy="16805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EB654C-DC41-48D3-BDF5-57F7263808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76579" y="3591279"/>
            <a:ext cx="1319761" cy="16668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FBED295-445B-4816-BFD5-686BBAF311D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70661" y="3581949"/>
            <a:ext cx="1298977" cy="165645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1C344F1-24EB-453F-BC07-6F325DD6850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402851" y="3547745"/>
            <a:ext cx="1292742" cy="167516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FAA73B3-4927-460B-9080-0E2E0C1360B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722612" y="3581949"/>
            <a:ext cx="1303134" cy="16252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243AAB2-E97C-41A5-A91C-3A0EBF59CFF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83059" y="5227359"/>
            <a:ext cx="1284437" cy="16306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16522E5-A887-4553-B943-1A03FDC7EC0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043955" y="5247630"/>
            <a:ext cx="1276243" cy="159786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62E0346-BD3D-4C99-AC16-7A52ACCB352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396657" y="5176461"/>
            <a:ext cx="1251661" cy="164293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1245593-FE12-4D59-928A-4A063B904BD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722612" y="5176461"/>
            <a:ext cx="1294680" cy="164907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42966B6-3F7C-49DB-A305-7ECA35F17E8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01738" y="1001117"/>
            <a:ext cx="874841" cy="4093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B132E0B-6096-4264-B77A-DB7D5A5EC6E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632393" y="2909790"/>
            <a:ext cx="1050666" cy="35693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3ED3035-3A9A-41EA-9513-693C06348DF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904686" y="4494224"/>
            <a:ext cx="778373" cy="32055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2FEFE9C-2BCB-443B-9C0B-204139B6E638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317448" y="6174055"/>
            <a:ext cx="1365611" cy="22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94630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5F82CF-AD4A-4B68-840F-2EB812BF8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18" y="249269"/>
            <a:ext cx="4722958" cy="8186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E6EABD-CFA3-426A-B6DA-C2313111E3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118" y="1067870"/>
            <a:ext cx="7600950" cy="12506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84CE43-2DAC-4B98-8778-04FB92A4D9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3777" y="2118768"/>
            <a:ext cx="6990174" cy="448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6001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6284F2-B7E3-4150-BC94-4040BC166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690" y="456942"/>
            <a:ext cx="9228620" cy="5944115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5BFE97F-6268-4D2F-A746-6C3304FD3EEC}"/>
              </a:ext>
            </a:extLst>
          </p:cNvPr>
          <p:cNvSpPr/>
          <p:nvPr/>
        </p:nvSpPr>
        <p:spPr>
          <a:xfrm>
            <a:off x="1481690" y="3844031"/>
            <a:ext cx="9228620" cy="81674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8781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817CA1-DF16-4DBB-8C42-DC2037A20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85087"/>
            <a:ext cx="10905066" cy="19629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D67636-977C-4613-A541-E69C0AA00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3833936"/>
            <a:ext cx="10905066" cy="159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14562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5EDE9D-F4E5-42BB-B89E-85F444975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889" y="628390"/>
            <a:ext cx="8561261" cy="487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81042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2CEC49-C95D-4DC5-ADEC-3079E9F6D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823" y="518097"/>
            <a:ext cx="7801427" cy="27204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4099325-628F-4554-AE24-40810A12C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5515" y="372887"/>
            <a:ext cx="3951662" cy="61122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72B2AA-D031-4C6C-977E-A8641DCE36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0968" y="1595406"/>
            <a:ext cx="3329623" cy="26537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CF6D8C3-94BE-4102-B1B6-5493A7B213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1" y="4249153"/>
            <a:ext cx="2317506" cy="194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58782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E8C338-45BC-4CAA-8867-11B789A5247D}"/>
              </a:ext>
            </a:extLst>
          </p:cNvPr>
          <p:cNvSpPr/>
          <p:nvPr/>
        </p:nvSpPr>
        <p:spPr>
          <a:xfrm>
            <a:off x="210104" y="184212"/>
            <a:ext cx="11771791" cy="64895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2CEC49-C95D-4DC5-ADEC-3079E9F6D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823" y="518097"/>
            <a:ext cx="7801427" cy="27204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F59A76-1F0E-4011-A6CD-FE8C17D60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5515" y="372887"/>
            <a:ext cx="3951662" cy="61122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82811A-B722-43CF-959D-9ED018AEBE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0968" y="1595406"/>
            <a:ext cx="3329623" cy="26537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0DA998-9AA5-4B89-9B75-93722E74E0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1" y="4249153"/>
            <a:ext cx="2317506" cy="19474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F2E8DC-0A78-4AE3-B72B-78A2A6110B95}"/>
              </a:ext>
            </a:extLst>
          </p:cNvPr>
          <p:cNvSpPr txBox="1"/>
          <p:nvPr/>
        </p:nvSpPr>
        <p:spPr>
          <a:xfrm>
            <a:off x="4515565" y="1498705"/>
            <a:ext cx="2059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おおさか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AFA455-38AF-4A70-8B58-23C50BDE53EA}"/>
              </a:ext>
            </a:extLst>
          </p:cNvPr>
          <p:cNvSpPr txBox="1"/>
          <p:nvPr/>
        </p:nvSpPr>
        <p:spPr>
          <a:xfrm>
            <a:off x="681409" y="3393170"/>
            <a:ext cx="69883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いろいろなところに行きました。楽しかったです。自分のカップラーメンを作りました。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おもしろかったです。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50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4E5263-8757-4C3C-999D-C59E0DEF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962" y="454678"/>
            <a:ext cx="9563100" cy="8283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0B2B37-9967-4D86-A423-0B27C895B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514" y="1385274"/>
            <a:ext cx="3212773" cy="50148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38796F-F777-43F5-8895-E2E8B07F38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9764" y="1302070"/>
            <a:ext cx="3349806" cy="51813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E82242-F8C7-42A3-A8AF-2E57DF0D1E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1775" y="2389703"/>
            <a:ext cx="2822506" cy="22495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3D236B-2BBA-4A50-AF60-A6E78C061F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8066" y="4642186"/>
            <a:ext cx="1964540" cy="165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01049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DF3F93-C4D6-40DF-B335-C27139441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438912"/>
            <a:ext cx="7705725" cy="123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17636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6284F2-B7E3-4150-BC94-4040BC166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690" y="456942"/>
            <a:ext cx="9228620" cy="5944115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5BFE97F-6268-4D2F-A746-6C3304FD3EEC}"/>
              </a:ext>
            </a:extLst>
          </p:cNvPr>
          <p:cNvSpPr/>
          <p:nvPr/>
        </p:nvSpPr>
        <p:spPr>
          <a:xfrm>
            <a:off x="1481690" y="4643021"/>
            <a:ext cx="9228620" cy="7989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81100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167</Words>
  <Application>Microsoft Office PowerPoint</Application>
  <PresentationFormat>ワイド画面</PresentationFormat>
  <Paragraphs>85</Paragraphs>
  <Slides>119</Slides>
  <Notes>1</Notes>
  <HiddenSlides>0</HiddenSlides>
  <MMClips>68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119</vt:i4>
      </vt:variant>
    </vt:vector>
  </HeadingPairs>
  <TitlesOfParts>
    <vt:vector size="126" baseType="lpstr">
      <vt:lpstr>游ゴシック</vt:lpstr>
      <vt:lpstr>Arial</vt:lpstr>
      <vt:lpstr>Calibri</vt:lpstr>
      <vt:lpstr>Calibri Light</vt:lpstr>
      <vt:lpstr>Khmer OS</vt:lpstr>
      <vt:lpstr>Roboto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Khun Alex</dc:creator>
  <cp:lastModifiedBy>Takehara Kazuyo</cp:lastModifiedBy>
  <cp:revision>13</cp:revision>
  <dcterms:created xsi:type="dcterms:W3CDTF">2021-07-20T02:21:49Z</dcterms:created>
  <dcterms:modified xsi:type="dcterms:W3CDTF">2023-04-26T09:00:58Z</dcterms:modified>
</cp:coreProperties>
</file>