
<file path=[Content_Types].xml><?xml version="1.0" encoding="utf-8"?>
<Types xmlns="http://schemas.openxmlformats.org/package/2006/content-types"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73"/>
  </p:notesMasterIdLst>
  <p:sldIdLst>
    <p:sldId id="256" r:id="rId2"/>
    <p:sldId id="257" r:id="rId3"/>
    <p:sldId id="258" r:id="rId4"/>
    <p:sldId id="334" r:id="rId5"/>
    <p:sldId id="259" r:id="rId6"/>
    <p:sldId id="260" r:id="rId7"/>
    <p:sldId id="261" r:id="rId8"/>
    <p:sldId id="262" r:id="rId9"/>
    <p:sldId id="327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332" r:id="rId24"/>
    <p:sldId id="333" r:id="rId25"/>
    <p:sldId id="278" r:id="rId26"/>
    <p:sldId id="279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330" r:id="rId42"/>
    <p:sldId id="331" r:id="rId43"/>
    <p:sldId id="297" r:id="rId44"/>
    <p:sldId id="298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35" r:id="rId7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76" roundtripDataSignature="AMtx7mhh1x0eV9J5+OIIs2BuqUptcPB+v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6A9A8A8-59D2-4E7E-A47B-961F42B8AC4F}" v="3" dt="2023-04-26T07:23:22.410"/>
    <p1510:client id="{A33205BA-F130-418B-8F4F-E55A261BA42B}" v="2" dt="2023-04-26T08:39:14.13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87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9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microsoft.com/office/2015/10/relationships/revisionInfo" Target="revisionInfo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notesMaster" Target="notesMasters/notesMaster1.xml"/><Relationship Id="rId78" Type="http://schemas.openxmlformats.org/officeDocument/2006/relationships/viewProps" Target="viewProps.xml"/><Relationship Id="rId8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customschemas.google.com/relationships/presentationmetadata" Target="metadata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9569B5B6-3C89-4827-9975-E8777BD4AD89}"/>
    <pc:docChg chg="delSld modSld">
      <pc:chgData name="Takehara Kazuyo" userId="6c1305eccc517997" providerId="LiveId" clId="{9569B5B6-3C89-4827-9975-E8777BD4AD89}" dt="2022-04-01T03:06:26.336" v="4" actId="2696"/>
      <pc:docMkLst>
        <pc:docMk/>
      </pc:docMkLst>
      <pc:sldChg chg="del">
        <pc:chgData name="Takehara Kazuyo" userId="6c1305eccc517997" providerId="LiveId" clId="{9569B5B6-3C89-4827-9975-E8777BD4AD89}" dt="2022-04-01T03:06:26.336" v="4" actId="2696"/>
        <pc:sldMkLst>
          <pc:docMk/>
          <pc:sldMk cId="0" sldId="326"/>
        </pc:sldMkLst>
      </pc:sldChg>
      <pc:sldChg chg="modSp mod">
        <pc:chgData name="Takehara Kazuyo" userId="6c1305eccc517997" providerId="LiveId" clId="{9569B5B6-3C89-4827-9975-E8777BD4AD89}" dt="2022-03-15T10:09:11.138" v="3" actId="404"/>
        <pc:sldMkLst>
          <pc:docMk/>
          <pc:sldMk cId="231725139" sldId="334"/>
        </pc:sldMkLst>
        <pc:spChg chg="mod">
          <ac:chgData name="Takehara Kazuyo" userId="6c1305eccc517997" providerId="LiveId" clId="{9569B5B6-3C89-4827-9975-E8777BD4AD89}" dt="2022-03-15T10:09:11.138" v="3" actId="404"/>
          <ac:spMkLst>
            <pc:docMk/>
            <pc:sldMk cId="231725139" sldId="334"/>
            <ac:spMk id="3" creationId="{00000000-0000-0000-0000-000000000000}"/>
          </ac:spMkLst>
        </pc:spChg>
        <pc:spChg chg="mod">
          <ac:chgData name="Takehara Kazuyo" userId="6c1305eccc517997" providerId="LiveId" clId="{9569B5B6-3C89-4827-9975-E8777BD4AD89}" dt="2022-03-15T10:09:11.138" v="3" actId="404"/>
          <ac:spMkLst>
            <pc:docMk/>
            <pc:sldMk cId="231725139" sldId="334"/>
            <ac:spMk id="5" creationId="{00000000-0000-0000-0000-000000000000}"/>
          </ac:spMkLst>
        </pc:spChg>
        <pc:spChg chg="mod">
          <ac:chgData name="Takehara Kazuyo" userId="6c1305eccc517997" providerId="LiveId" clId="{9569B5B6-3C89-4827-9975-E8777BD4AD89}" dt="2022-03-15T10:09:11.138" v="3" actId="404"/>
          <ac:spMkLst>
            <pc:docMk/>
            <pc:sldMk cId="231725139" sldId="334"/>
            <ac:spMk id="6" creationId="{00000000-0000-0000-0000-000000000000}"/>
          </ac:spMkLst>
        </pc:spChg>
        <pc:spChg chg="mod">
          <ac:chgData name="Takehara Kazuyo" userId="6c1305eccc517997" providerId="LiveId" clId="{9569B5B6-3C89-4827-9975-E8777BD4AD89}" dt="2022-03-15T10:09:11.138" v="3" actId="404"/>
          <ac:spMkLst>
            <pc:docMk/>
            <pc:sldMk cId="231725139" sldId="334"/>
            <ac:spMk id="7" creationId="{00000000-0000-0000-0000-000000000000}"/>
          </ac:spMkLst>
        </pc:spChg>
        <pc:spChg chg="mod">
          <ac:chgData name="Takehara Kazuyo" userId="6c1305eccc517997" providerId="LiveId" clId="{9569B5B6-3C89-4827-9975-E8777BD4AD89}" dt="2022-03-15T10:09:11.138" v="3" actId="404"/>
          <ac:spMkLst>
            <pc:docMk/>
            <pc:sldMk cId="231725139" sldId="334"/>
            <ac:spMk id="8" creationId="{00000000-0000-0000-0000-000000000000}"/>
          </ac:spMkLst>
        </pc:spChg>
        <pc:spChg chg="mod">
          <ac:chgData name="Takehara Kazuyo" userId="6c1305eccc517997" providerId="LiveId" clId="{9569B5B6-3C89-4827-9975-E8777BD4AD89}" dt="2022-03-15T10:09:11.138" v="3" actId="404"/>
          <ac:spMkLst>
            <pc:docMk/>
            <pc:sldMk cId="231725139" sldId="334"/>
            <ac:spMk id="9" creationId="{00000000-0000-0000-0000-000000000000}"/>
          </ac:spMkLst>
        </pc:spChg>
        <pc:spChg chg="mod">
          <ac:chgData name="Takehara Kazuyo" userId="6c1305eccc517997" providerId="LiveId" clId="{9569B5B6-3C89-4827-9975-E8777BD4AD89}" dt="2022-03-15T10:09:11.138" v="3" actId="404"/>
          <ac:spMkLst>
            <pc:docMk/>
            <pc:sldMk cId="231725139" sldId="334"/>
            <ac:spMk id="10" creationId="{00000000-0000-0000-0000-000000000000}"/>
          </ac:spMkLst>
        </pc:spChg>
        <pc:spChg chg="mod">
          <ac:chgData name="Takehara Kazuyo" userId="6c1305eccc517997" providerId="LiveId" clId="{9569B5B6-3C89-4827-9975-E8777BD4AD89}" dt="2022-03-15T10:09:11.138" v="3" actId="404"/>
          <ac:spMkLst>
            <pc:docMk/>
            <pc:sldMk cId="231725139" sldId="334"/>
            <ac:spMk id="11" creationId="{00000000-0000-0000-0000-000000000000}"/>
          </ac:spMkLst>
        </pc:spChg>
        <pc:spChg chg="mod">
          <ac:chgData name="Takehara Kazuyo" userId="6c1305eccc517997" providerId="LiveId" clId="{9569B5B6-3C89-4827-9975-E8777BD4AD89}" dt="2022-03-15T10:09:11.138" v="3" actId="404"/>
          <ac:spMkLst>
            <pc:docMk/>
            <pc:sldMk cId="231725139" sldId="334"/>
            <ac:spMk id="12" creationId="{00000000-0000-0000-0000-000000000000}"/>
          </ac:spMkLst>
        </pc:spChg>
        <pc:spChg chg="mod">
          <ac:chgData name="Takehara Kazuyo" userId="6c1305eccc517997" providerId="LiveId" clId="{9569B5B6-3C89-4827-9975-E8777BD4AD89}" dt="2022-03-15T10:09:11.138" v="3" actId="404"/>
          <ac:spMkLst>
            <pc:docMk/>
            <pc:sldMk cId="231725139" sldId="334"/>
            <ac:spMk id="13" creationId="{00000000-0000-0000-0000-000000000000}"/>
          </ac:spMkLst>
        </pc:spChg>
        <pc:spChg chg="mod">
          <ac:chgData name="Takehara Kazuyo" userId="6c1305eccc517997" providerId="LiveId" clId="{9569B5B6-3C89-4827-9975-E8777BD4AD89}" dt="2022-03-15T10:09:11.138" v="3" actId="404"/>
          <ac:spMkLst>
            <pc:docMk/>
            <pc:sldMk cId="231725139" sldId="334"/>
            <ac:spMk id="14" creationId="{00000000-0000-0000-0000-000000000000}"/>
          </ac:spMkLst>
        </pc:spChg>
        <pc:spChg chg="mod">
          <ac:chgData name="Takehara Kazuyo" userId="6c1305eccc517997" providerId="LiveId" clId="{9569B5B6-3C89-4827-9975-E8777BD4AD89}" dt="2022-03-15T10:09:11.138" v="3" actId="404"/>
          <ac:spMkLst>
            <pc:docMk/>
            <pc:sldMk cId="231725139" sldId="334"/>
            <ac:spMk id="15" creationId="{00000000-0000-0000-0000-000000000000}"/>
          </ac:spMkLst>
        </pc:spChg>
        <pc:spChg chg="mod">
          <ac:chgData name="Takehara Kazuyo" userId="6c1305eccc517997" providerId="LiveId" clId="{9569B5B6-3C89-4827-9975-E8777BD4AD89}" dt="2022-03-15T10:09:11.138" v="3" actId="404"/>
          <ac:spMkLst>
            <pc:docMk/>
            <pc:sldMk cId="231725139" sldId="334"/>
            <ac:spMk id="16" creationId="{00000000-0000-0000-0000-000000000000}"/>
          </ac:spMkLst>
        </pc:spChg>
        <pc:spChg chg="mod">
          <ac:chgData name="Takehara Kazuyo" userId="6c1305eccc517997" providerId="LiveId" clId="{9569B5B6-3C89-4827-9975-E8777BD4AD89}" dt="2022-03-15T10:09:11.138" v="3" actId="404"/>
          <ac:spMkLst>
            <pc:docMk/>
            <pc:sldMk cId="231725139" sldId="334"/>
            <ac:spMk id="17" creationId="{00000000-0000-0000-0000-000000000000}"/>
          </ac:spMkLst>
        </pc:spChg>
        <pc:spChg chg="mod">
          <ac:chgData name="Takehara Kazuyo" userId="6c1305eccc517997" providerId="LiveId" clId="{9569B5B6-3C89-4827-9975-E8777BD4AD89}" dt="2022-03-15T10:09:11.138" v="3" actId="404"/>
          <ac:spMkLst>
            <pc:docMk/>
            <pc:sldMk cId="231725139" sldId="334"/>
            <ac:spMk id="18" creationId="{00000000-0000-0000-0000-000000000000}"/>
          </ac:spMkLst>
        </pc:spChg>
        <pc:spChg chg="mod">
          <ac:chgData name="Takehara Kazuyo" userId="6c1305eccc517997" providerId="LiveId" clId="{9569B5B6-3C89-4827-9975-E8777BD4AD89}" dt="2022-03-15T10:09:11.138" v="3" actId="404"/>
          <ac:spMkLst>
            <pc:docMk/>
            <pc:sldMk cId="231725139" sldId="334"/>
            <ac:spMk id="19" creationId="{00000000-0000-0000-0000-000000000000}"/>
          </ac:spMkLst>
        </pc:spChg>
        <pc:spChg chg="mod">
          <ac:chgData name="Takehara Kazuyo" userId="6c1305eccc517997" providerId="LiveId" clId="{9569B5B6-3C89-4827-9975-E8777BD4AD89}" dt="2022-03-15T10:09:11.138" v="3" actId="404"/>
          <ac:spMkLst>
            <pc:docMk/>
            <pc:sldMk cId="231725139" sldId="334"/>
            <ac:spMk id="20" creationId="{00000000-0000-0000-0000-000000000000}"/>
          </ac:spMkLst>
        </pc:spChg>
        <pc:spChg chg="mod">
          <ac:chgData name="Takehara Kazuyo" userId="6c1305eccc517997" providerId="LiveId" clId="{9569B5B6-3C89-4827-9975-E8777BD4AD89}" dt="2022-03-15T10:09:11.138" v="3" actId="404"/>
          <ac:spMkLst>
            <pc:docMk/>
            <pc:sldMk cId="231725139" sldId="334"/>
            <ac:spMk id="21" creationId="{00000000-0000-0000-0000-000000000000}"/>
          </ac:spMkLst>
        </pc:spChg>
        <pc:spChg chg="mod">
          <ac:chgData name="Takehara Kazuyo" userId="6c1305eccc517997" providerId="LiveId" clId="{9569B5B6-3C89-4827-9975-E8777BD4AD89}" dt="2022-03-15T10:09:11.138" v="3" actId="404"/>
          <ac:spMkLst>
            <pc:docMk/>
            <pc:sldMk cId="231725139" sldId="334"/>
            <ac:spMk id="22" creationId="{00000000-0000-0000-0000-000000000000}"/>
          </ac:spMkLst>
        </pc:spChg>
      </pc:sldChg>
    </pc:docChg>
  </pc:docChgLst>
  <pc:docChgLst>
    <pc:chgData name="Takehara Kazuyo" userId="6c1305eccc517997" providerId="LiveId" clId="{66A9A8A8-59D2-4E7E-A47B-961F42B8AC4F}"/>
    <pc:docChg chg="modSld">
      <pc:chgData name="Takehara Kazuyo" userId="6c1305eccc517997" providerId="LiveId" clId="{66A9A8A8-59D2-4E7E-A47B-961F42B8AC4F}" dt="2023-04-26T07:27:11.932" v="30" actId="1076"/>
      <pc:docMkLst>
        <pc:docMk/>
      </pc:docMkLst>
      <pc:sldChg chg="addSp modSp mod modAnim">
        <pc:chgData name="Takehara Kazuyo" userId="6c1305eccc517997" providerId="LiveId" clId="{66A9A8A8-59D2-4E7E-A47B-961F42B8AC4F}" dt="2023-04-26T07:22:37.516" v="1" actId="1076"/>
        <pc:sldMkLst>
          <pc:docMk/>
          <pc:sldMk cId="0" sldId="257"/>
        </pc:sldMkLst>
        <pc:picChg chg="add mod">
          <ac:chgData name="Takehara Kazuyo" userId="6c1305eccc517997" providerId="LiveId" clId="{66A9A8A8-59D2-4E7E-A47B-961F42B8AC4F}" dt="2023-04-26T07:22:37.516" v="1" actId="1076"/>
          <ac:picMkLst>
            <pc:docMk/>
            <pc:sldMk cId="0" sldId="257"/>
            <ac:picMk id="2" creationId="{FD1BB832-0129-A0C1-AB1C-3EA4F449067C}"/>
          </ac:picMkLst>
        </pc:picChg>
      </pc:sldChg>
      <pc:sldChg chg="addSp modSp mod modAnim modNotes">
        <pc:chgData name="Takehara Kazuyo" userId="6c1305eccc517997" providerId="LiveId" clId="{66A9A8A8-59D2-4E7E-A47B-961F42B8AC4F}" dt="2023-04-26T07:23:03.923" v="3" actId="1076"/>
        <pc:sldMkLst>
          <pc:docMk/>
          <pc:sldMk cId="0" sldId="259"/>
        </pc:sldMkLst>
        <pc:picChg chg="add mod">
          <ac:chgData name="Takehara Kazuyo" userId="6c1305eccc517997" providerId="LiveId" clId="{66A9A8A8-59D2-4E7E-A47B-961F42B8AC4F}" dt="2023-04-26T07:23:03.923" v="3" actId="1076"/>
          <ac:picMkLst>
            <pc:docMk/>
            <pc:sldMk cId="0" sldId="259"/>
            <ac:picMk id="2" creationId="{912018E1-9B4A-6DC4-CEC4-1B602D113691}"/>
          </ac:picMkLst>
        </pc:picChg>
      </pc:sldChg>
      <pc:sldChg chg="addSp modSp mod modAnim modNotes">
        <pc:chgData name="Takehara Kazuyo" userId="6c1305eccc517997" providerId="LiveId" clId="{66A9A8A8-59D2-4E7E-A47B-961F42B8AC4F}" dt="2023-04-26T07:23:26.379" v="5" actId="1076"/>
        <pc:sldMkLst>
          <pc:docMk/>
          <pc:sldMk cId="0" sldId="261"/>
        </pc:sldMkLst>
        <pc:picChg chg="add mod">
          <ac:chgData name="Takehara Kazuyo" userId="6c1305eccc517997" providerId="LiveId" clId="{66A9A8A8-59D2-4E7E-A47B-961F42B8AC4F}" dt="2023-04-26T07:23:26.379" v="5" actId="1076"/>
          <ac:picMkLst>
            <pc:docMk/>
            <pc:sldMk cId="0" sldId="261"/>
            <ac:picMk id="2" creationId="{CA43997F-D4A7-CB26-6FFD-81B8C317DF43}"/>
          </ac:picMkLst>
        </pc:picChg>
      </pc:sldChg>
      <pc:sldChg chg="modSp mod">
        <pc:chgData name="Takehara Kazuyo" userId="6c1305eccc517997" providerId="LiveId" clId="{66A9A8A8-59D2-4E7E-A47B-961F42B8AC4F}" dt="2023-04-26T07:23:56.934" v="7" actId="1076"/>
        <pc:sldMkLst>
          <pc:docMk/>
          <pc:sldMk cId="0" sldId="263"/>
        </pc:sldMkLst>
        <pc:picChg chg="mod">
          <ac:chgData name="Takehara Kazuyo" userId="6c1305eccc517997" providerId="LiveId" clId="{66A9A8A8-59D2-4E7E-A47B-961F42B8AC4F}" dt="2023-04-26T07:23:54.594" v="6" actId="1076"/>
          <ac:picMkLst>
            <pc:docMk/>
            <pc:sldMk cId="0" sldId="263"/>
            <ac:picMk id="2" creationId="{ACB6341D-C835-4940-BB22-53C8D0AC6855}"/>
          </ac:picMkLst>
        </pc:picChg>
        <pc:picChg chg="mod">
          <ac:chgData name="Takehara Kazuyo" userId="6c1305eccc517997" providerId="LiveId" clId="{66A9A8A8-59D2-4E7E-A47B-961F42B8AC4F}" dt="2023-04-26T07:23:56.934" v="7" actId="1076"/>
          <ac:picMkLst>
            <pc:docMk/>
            <pc:sldMk cId="0" sldId="263"/>
            <ac:picMk id="4" creationId="{3FEA0BA7-4FEC-40BB-A3A7-BAA1E599F9F6}"/>
          </ac:picMkLst>
        </pc:picChg>
      </pc:sldChg>
      <pc:sldChg chg="modSp mod">
        <pc:chgData name="Takehara Kazuyo" userId="6c1305eccc517997" providerId="LiveId" clId="{66A9A8A8-59D2-4E7E-A47B-961F42B8AC4F}" dt="2023-04-26T07:24:16.043" v="9" actId="1076"/>
        <pc:sldMkLst>
          <pc:docMk/>
          <pc:sldMk cId="0" sldId="264"/>
        </pc:sldMkLst>
        <pc:picChg chg="mod">
          <ac:chgData name="Takehara Kazuyo" userId="6c1305eccc517997" providerId="LiveId" clId="{66A9A8A8-59D2-4E7E-A47B-961F42B8AC4F}" dt="2023-04-26T07:24:13.736" v="8" actId="1076"/>
          <ac:picMkLst>
            <pc:docMk/>
            <pc:sldMk cId="0" sldId="264"/>
            <ac:picMk id="15" creationId="{5D3A434B-3E1B-4DB6-A1F5-F5B6ABD6401C}"/>
          </ac:picMkLst>
        </pc:picChg>
        <pc:picChg chg="mod">
          <ac:chgData name="Takehara Kazuyo" userId="6c1305eccc517997" providerId="LiveId" clId="{66A9A8A8-59D2-4E7E-A47B-961F42B8AC4F}" dt="2023-04-26T07:24:16.043" v="9" actId="1076"/>
          <ac:picMkLst>
            <pc:docMk/>
            <pc:sldMk cId="0" sldId="264"/>
            <ac:picMk id="17" creationId="{32D499EB-6662-429C-99F4-288B06FAF1D3}"/>
          </ac:picMkLst>
        </pc:picChg>
      </pc:sldChg>
      <pc:sldChg chg="modSp mod">
        <pc:chgData name="Takehara Kazuyo" userId="6c1305eccc517997" providerId="LiveId" clId="{66A9A8A8-59D2-4E7E-A47B-961F42B8AC4F}" dt="2023-04-26T07:24:53.898" v="11" actId="1076"/>
        <pc:sldMkLst>
          <pc:docMk/>
          <pc:sldMk cId="0" sldId="268"/>
        </pc:sldMkLst>
        <pc:picChg chg="mod">
          <ac:chgData name="Takehara Kazuyo" userId="6c1305eccc517997" providerId="LiveId" clId="{66A9A8A8-59D2-4E7E-A47B-961F42B8AC4F}" dt="2023-04-26T07:24:44.080" v="10" actId="1076"/>
          <ac:picMkLst>
            <pc:docMk/>
            <pc:sldMk cId="0" sldId="268"/>
            <ac:picMk id="2" creationId="{82E47E39-DA98-4C59-B9FC-5564A44E4580}"/>
          </ac:picMkLst>
        </pc:picChg>
        <pc:picChg chg="mod">
          <ac:chgData name="Takehara Kazuyo" userId="6c1305eccc517997" providerId="LiveId" clId="{66A9A8A8-59D2-4E7E-A47B-961F42B8AC4F}" dt="2023-04-26T07:24:53.898" v="11" actId="1076"/>
          <ac:picMkLst>
            <pc:docMk/>
            <pc:sldMk cId="0" sldId="268"/>
            <ac:picMk id="3" creationId="{BEF6005A-8B65-483A-95C5-9766ED420667}"/>
          </ac:picMkLst>
        </pc:picChg>
      </pc:sldChg>
      <pc:sldChg chg="modSp mod">
        <pc:chgData name="Takehara Kazuyo" userId="6c1305eccc517997" providerId="LiveId" clId="{66A9A8A8-59D2-4E7E-A47B-961F42B8AC4F}" dt="2023-04-26T07:24:59.336" v="13" actId="1076"/>
        <pc:sldMkLst>
          <pc:docMk/>
          <pc:sldMk cId="0" sldId="269"/>
        </pc:sldMkLst>
        <pc:picChg chg="mod">
          <ac:chgData name="Takehara Kazuyo" userId="6c1305eccc517997" providerId="LiveId" clId="{66A9A8A8-59D2-4E7E-A47B-961F42B8AC4F}" dt="2023-04-26T07:24:57.148" v="12" actId="1076"/>
          <ac:picMkLst>
            <pc:docMk/>
            <pc:sldMk cId="0" sldId="269"/>
            <ac:picMk id="17" creationId="{169B3656-6B7F-4FEE-B2AC-F1717113AE84}"/>
          </ac:picMkLst>
        </pc:picChg>
        <pc:picChg chg="mod">
          <ac:chgData name="Takehara Kazuyo" userId="6c1305eccc517997" providerId="LiveId" clId="{66A9A8A8-59D2-4E7E-A47B-961F42B8AC4F}" dt="2023-04-26T07:24:59.336" v="13" actId="1076"/>
          <ac:picMkLst>
            <pc:docMk/>
            <pc:sldMk cId="0" sldId="269"/>
            <ac:picMk id="18" creationId="{65C6478A-DD32-4683-B95C-CE5CC3A79466}"/>
          </ac:picMkLst>
        </pc:picChg>
      </pc:sldChg>
      <pc:sldChg chg="modSp mod">
        <pc:chgData name="Takehara Kazuyo" userId="6c1305eccc517997" providerId="LiveId" clId="{66A9A8A8-59D2-4E7E-A47B-961F42B8AC4F}" dt="2023-04-26T07:25:19.304" v="15" actId="1076"/>
        <pc:sldMkLst>
          <pc:docMk/>
          <pc:sldMk cId="0" sldId="278"/>
        </pc:sldMkLst>
        <pc:picChg chg="mod">
          <ac:chgData name="Takehara Kazuyo" userId="6c1305eccc517997" providerId="LiveId" clId="{66A9A8A8-59D2-4E7E-A47B-961F42B8AC4F}" dt="2023-04-26T07:25:17.698" v="14" actId="1076"/>
          <ac:picMkLst>
            <pc:docMk/>
            <pc:sldMk cId="0" sldId="278"/>
            <ac:picMk id="2" creationId="{898E5AFC-B91E-44D5-A39A-6211CCC83DEF}"/>
          </ac:picMkLst>
        </pc:picChg>
        <pc:picChg chg="mod">
          <ac:chgData name="Takehara Kazuyo" userId="6c1305eccc517997" providerId="LiveId" clId="{66A9A8A8-59D2-4E7E-A47B-961F42B8AC4F}" dt="2023-04-26T07:25:19.304" v="15" actId="1076"/>
          <ac:picMkLst>
            <pc:docMk/>
            <pc:sldMk cId="0" sldId="278"/>
            <ac:picMk id="3" creationId="{74198795-AB77-444F-B725-67D508D6C81B}"/>
          </ac:picMkLst>
        </pc:picChg>
      </pc:sldChg>
      <pc:sldChg chg="modSp mod">
        <pc:chgData name="Takehara Kazuyo" userId="6c1305eccc517997" providerId="LiveId" clId="{66A9A8A8-59D2-4E7E-A47B-961F42B8AC4F}" dt="2023-04-26T07:25:36.922" v="17" actId="1076"/>
        <pc:sldMkLst>
          <pc:docMk/>
          <pc:sldMk cId="0" sldId="279"/>
        </pc:sldMkLst>
        <pc:picChg chg="mod">
          <ac:chgData name="Takehara Kazuyo" userId="6c1305eccc517997" providerId="LiveId" clId="{66A9A8A8-59D2-4E7E-A47B-961F42B8AC4F}" dt="2023-04-26T07:25:34.978" v="16" actId="1076"/>
          <ac:picMkLst>
            <pc:docMk/>
            <pc:sldMk cId="0" sldId="279"/>
            <ac:picMk id="9" creationId="{FFAFA7D4-EE17-4012-9CD8-AE20615468D2}"/>
          </ac:picMkLst>
        </pc:picChg>
        <pc:picChg chg="mod">
          <ac:chgData name="Takehara Kazuyo" userId="6c1305eccc517997" providerId="LiveId" clId="{66A9A8A8-59D2-4E7E-A47B-961F42B8AC4F}" dt="2023-04-26T07:25:36.922" v="17" actId="1076"/>
          <ac:picMkLst>
            <pc:docMk/>
            <pc:sldMk cId="0" sldId="279"/>
            <ac:picMk id="10" creationId="{22614650-097F-4BBA-981A-952E907034B5}"/>
          </ac:picMkLst>
        </pc:picChg>
      </pc:sldChg>
      <pc:sldChg chg="modSp mod">
        <pc:chgData name="Takehara Kazuyo" userId="6c1305eccc517997" providerId="LiveId" clId="{66A9A8A8-59D2-4E7E-A47B-961F42B8AC4F}" dt="2023-04-26T07:25:57.357" v="22" actId="1076"/>
        <pc:sldMkLst>
          <pc:docMk/>
          <pc:sldMk cId="0" sldId="285"/>
        </pc:sldMkLst>
        <pc:picChg chg="mod">
          <ac:chgData name="Takehara Kazuyo" userId="6c1305eccc517997" providerId="LiveId" clId="{66A9A8A8-59D2-4E7E-A47B-961F42B8AC4F}" dt="2023-04-26T07:25:57.357" v="22" actId="1076"/>
          <ac:picMkLst>
            <pc:docMk/>
            <pc:sldMk cId="0" sldId="285"/>
            <ac:picMk id="2" creationId="{53575467-1B06-4646-A68B-9A11C27D2671}"/>
          </ac:picMkLst>
        </pc:picChg>
        <pc:picChg chg="mod">
          <ac:chgData name="Takehara Kazuyo" userId="6c1305eccc517997" providerId="LiveId" clId="{66A9A8A8-59D2-4E7E-A47B-961F42B8AC4F}" dt="2023-04-26T07:25:49.628" v="19" actId="1076"/>
          <ac:picMkLst>
            <pc:docMk/>
            <pc:sldMk cId="0" sldId="285"/>
            <ac:picMk id="3" creationId="{4B57F204-0E8E-462E-994A-58738172D24B}"/>
          </ac:picMkLst>
        </pc:picChg>
        <pc:picChg chg="mod">
          <ac:chgData name="Takehara Kazuyo" userId="6c1305eccc517997" providerId="LiveId" clId="{66A9A8A8-59D2-4E7E-A47B-961F42B8AC4F}" dt="2023-04-26T07:25:52.173" v="20" actId="1076"/>
          <ac:picMkLst>
            <pc:docMk/>
            <pc:sldMk cId="0" sldId="285"/>
            <ac:picMk id="4" creationId="{22571405-BB31-45A5-AEFA-1E4C2F19A37A}"/>
          </ac:picMkLst>
        </pc:picChg>
        <pc:picChg chg="mod">
          <ac:chgData name="Takehara Kazuyo" userId="6c1305eccc517997" providerId="LiveId" clId="{66A9A8A8-59D2-4E7E-A47B-961F42B8AC4F}" dt="2023-04-26T07:25:54.105" v="21" actId="1076"/>
          <ac:picMkLst>
            <pc:docMk/>
            <pc:sldMk cId="0" sldId="285"/>
            <ac:picMk id="6" creationId="{BC159BA3-257B-4960-BB01-A45B978AE063}"/>
          </ac:picMkLst>
        </pc:picChg>
      </pc:sldChg>
      <pc:sldChg chg="modSp mod">
        <pc:chgData name="Takehara Kazuyo" userId="6c1305eccc517997" providerId="LiveId" clId="{66A9A8A8-59D2-4E7E-A47B-961F42B8AC4F}" dt="2023-04-26T07:26:13.008" v="24" actId="1076"/>
        <pc:sldMkLst>
          <pc:docMk/>
          <pc:sldMk cId="0" sldId="286"/>
        </pc:sldMkLst>
        <pc:picChg chg="mod">
          <ac:chgData name="Takehara Kazuyo" userId="6c1305eccc517997" providerId="LiveId" clId="{66A9A8A8-59D2-4E7E-A47B-961F42B8AC4F}" dt="2023-04-26T07:26:11.064" v="23" actId="1076"/>
          <ac:picMkLst>
            <pc:docMk/>
            <pc:sldMk cId="0" sldId="286"/>
            <ac:picMk id="19" creationId="{0B3BC4C5-3E85-4A89-A21F-A4263913E659}"/>
          </ac:picMkLst>
        </pc:picChg>
        <pc:picChg chg="mod">
          <ac:chgData name="Takehara Kazuyo" userId="6c1305eccc517997" providerId="LiveId" clId="{66A9A8A8-59D2-4E7E-A47B-961F42B8AC4F}" dt="2023-04-26T07:26:13.008" v="24" actId="1076"/>
          <ac:picMkLst>
            <pc:docMk/>
            <pc:sldMk cId="0" sldId="286"/>
            <ac:picMk id="21" creationId="{78F9B8BF-2D3A-4DFD-B9C7-9899757222B7}"/>
          </ac:picMkLst>
        </pc:picChg>
      </pc:sldChg>
      <pc:sldChg chg="modSp mod">
        <pc:chgData name="Takehara Kazuyo" userId="6c1305eccc517997" providerId="LiveId" clId="{66A9A8A8-59D2-4E7E-A47B-961F42B8AC4F}" dt="2023-04-26T07:27:05.084" v="28" actId="1076"/>
        <pc:sldMkLst>
          <pc:docMk/>
          <pc:sldMk cId="0" sldId="297"/>
        </pc:sldMkLst>
        <pc:picChg chg="mod">
          <ac:chgData name="Takehara Kazuyo" userId="6c1305eccc517997" providerId="LiveId" clId="{66A9A8A8-59D2-4E7E-A47B-961F42B8AC4F}" dt="2023-04-26T07:27:02.454" v="27" actId="1076"/>
          <ac:picMkLst>
            <pc:docMk/>
            <pc:sldMk cId="0" sldId="297"/>
            <ac:picMk id="2" creationId="{C60AE1BF-8B0A-4937-BF45-7D12BACD9F74}"/>
          </ac:picMkLst>
        </pc:picChg>
        <pc:picChg chg="mod">
          <ac:chgData name="Takehara Kazuyo" userId="6c1305eccc517997" providerId="LiveId" clId="{66A9A8A8-59D2-4E7E-A47B-961F42B8AC4F}" dt="2023-04-26T07:27:05.084" v="28" actId="1076"/>
          <ac:picMkLst>
            <pc:docMk/>
            <pc:sldMk cId="0" sldId="297"/>
            <ac:picMk id="3" creationId="{28FC0C5E-63E2-4F0C-ACB7-0C8AFE4B728C}"/>
          </ac:picMkLst>
        </pc:picChg>
      </pc:sldChg>
      <pc:sldChg chg="modSp mod">
        <pc:chgData name="Takehara Kazuyo" userId="6c1305eccc517997" providerId="LiveId" clId="{66A9A8A8-59D2-4E7E-A47B-961F42B8AC4F}" dt="2023-04-26T07:27:11.932" v="30" actId="1076"/>
        <pc:sldMkLst>
          <pc:docMk/>
          <pc:sldMk cId="0" sldId="298"/>
        </pc:sldMkLst>
        <pc:picChg chg="mod">
          <ac:chgData name="Takehara Kazuyo" userId="6c1305eccc517997" providerId="LiveId" clId="{66A9A8A8-59D2-4E7E-A47B-961F42B8AC4F}" dt="2023-04-26T07:27:09.412" v="29" actId="1076"/>
          <ac:picMkLst>
            <pc:docMk/>
            <pc:sldMk cId="0" sldId="298"/>
            <ac:picMk id="10" creationId="{FCEAC52F-0803-4BCD-8153-061BB587ABD4}"/>
          </ac:picMkLst>
        </pc:picChg>
        <pc:picChg chg="mod">
          <ac:chgData name="Takehara Kazuyo" userId="6c1305eccc517997" providerId="LiveId" clId="{66A9A8A8-59D2-4E7E-A47B-961F42B8AC4F}" dt="2023-04-26T07:27:11.932" v="30" actId="1076"/>
          <ac:picMkLst>
            <pc:docMk/>
            <pc:sldMk cId="0" sldId="298"/>
            <ac:picMk id="11" creationId="{DC404F48-EECD-437F-BA4A-422A91E204F0}"/>
          </ac:picMkLst>
        </pc:picChg>
      </pc:sldChg>
    </pc:docChg>
  </pc:docChgLst>
  <pc:docChgLst>
    <pc:chgData name="Takehara Kazuyo" userId="6c1305eccc517997" providerId="LiveId" clId="{A33205BA-F130-418B-8F4F-E55A261BA42B}"/>
    <pc:docChg chg="modSld">
      <pc:chgData name="Takehara Kazuyo" userId="6c1305eccc517997" providerId="LiveId" clId="{A33205BA-F130-418B-8F4F-E55A261BA42B}" dt="2023-04-26T08:39:14.107" v="3" actId="20577"/>
      <pc:docMkLst>
        <pc:docMk/>
      </pc:docMkLst>
      <pc:sldChg chg="addSp modSp mod modNotes">
        <pc:chgData name="Takehara Kazuyo" userId="6c1305eccc517997" providerId="LiveId" clId="{A33205BA-F130-418B-8F4F-E55A261BA42B}" dt="2023-04-26T08:39:14.107" v="3" actId="20577"/>
        <pc:sldMkLst>
          <pc:docMk/>
          <pc:sldMk cId="0" sldId="304"/>
        </pc:sldMkLst>
        <pc:spChg chg="add mod">
          <ac:chgData name="Takehara Kazuyo" userId="6c1305eccc517997" providerId="LiveId" clId="{A33205BA-F130-418B-8F4F-E55A261BA42B}" dt="2023-04-26T08:39:00.820" v="1" actId="1076"/>
          <ac:spMkLst>
            <pc:docMk/>
            <pc:sldMk cId="0" sldId="304"/>
            <ac:spMk id="3" creationId="{4D17F78E-B509-F45E-BAB4-E9826C51B80D}"/>
          </ac:spMkLst>
        </pc:spChg>
        <pc:spChg chg="add mod">
          <ac:chgData name="Takehara Kazuyo" userId="6c1305eccc517997" providerId="LiveId" clId="{A33205BA-F130-418B-8F4F-E55A261BA42B}" dt="2023-04-26T08:39:14.107" v="3" actId="20577"/>
          <ac:spMkLst>
            <pc:docMk/>
            <pc:sldMk cId="0" sldId="304"/>
            <ac:spMk id="4" creationId="{1166AC6D-CAF7-74F4-40E5-9BABEE73534C}"/>
          </ac:spMkLst>
        </pc:spChg>
        <pc:picChg chg="add mod">
          <ac:chgData name="Takehara Kazuyo" userId="6c1305eccc517997" providerId="LiveId" clId="{A33205BA-F130-418B-8F4F-E55A261BA42B}" dt="2023-04-26T08:39:00.820" v="1" actId="1076"/>
          <ac:picMkLst>
            <pc:docMk/>
            <pc:sldMk cId="0" sldId="304"/>
            <ac:picMk id="2" creationId="{D68E7869-768B-38D0-A5D3-142F1CBFAB84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755132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371280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" name="Google Shape;239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8" name="Google Shape;258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" name="Google Shape;265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0" name="Google Shape;270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5" name="Google Shape;275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" name="Google Shape;281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5810090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4730914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" name="Google Shape;310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9" name="Google Shape;319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7" name="Google Shape;337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8" name="Google Shape;348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5" name="Google Shape;355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1" name="Google Shape;361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6" name="Google Shape;366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7" name="Google Shape;377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7" name="Google Shape;397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2" name="Google Shape;402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1" name="Google Shape;411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0" name="Google Shape;420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2" name="Google Shape;432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3" name="Google Shape;453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8" name="Google Shape;458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7" name="Google Shape;467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2" name="Google Shape;402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1629816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1" name="Google Shape;411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1431667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0" name="Google Shape;490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0" name="Google Shape;500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0" name="Google Shape;520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9" name="Google Shape;52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p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7" name="Google Shape;537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3" name="Google Shape;543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8" name="Google Shape;548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p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4" name="Google Shape;554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1" name="Google Shape;561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p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6" name="Google Shape;576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6" name="Google Shape;586;p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7" name="Google Shape;597;p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4" name="Google Shape;614;p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9" name="Google Shape;619;p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7" name="Google Shape;627;p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p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7" name="Google Shape;637;p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Google Shape;648;p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9" name="Google Shape;649;p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p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8" name="Google Shape;658;p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p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6" name="Google Shape;666;p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Google Shape;671;p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2" name="Google Shape;672;p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p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8" name="Google Shape;678;p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p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9" name="Google Shape;689;p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" name="Google Shape;703;p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4" name="Google Shape;704;p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Google Shape;711;p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2" name="Google Shape;712;p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Google Shape;725;p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6" name="Google Shape;726;p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p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3" name="Google Shape;743;p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" name="Google Shape;748;p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9" name="Google Shape;749;p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Google Shape;756;p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7" name="Google Shape;757;p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7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7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7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7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7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7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7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7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7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7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7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7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7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7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7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7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7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7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7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7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7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7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7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7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7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7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8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8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Google Shape;64;p8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8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8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8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8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8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8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8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8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8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8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8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8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8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7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7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7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7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7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audio" Target="../media/media1.mp3"/><Relationship Id="rId16" Type="http://schemas.openxmlformats.org/officeDocument/2006/relationships/image" Target="../media/image6.png"/><Relationship Id="rId1" Type="http://schemas.microsoft.com/office/2007/relationships/media" Target="../media/media1.mp3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audio" Target="../media/media1.mp3"/><Relationship Id="rId16" Type="http://schemas.openxmlformats.org/officeDocument/2006/relationships/image" Target="../media/image6.png"/><Relationship Id="rId1" Type="http://schemas.microsoft.com/office/2007/relationships/media" Target="../media/media1.mp3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audio" Target="../media/media2.mp3"/><Relationship Id="rId16" Type="http://schemas.openxmlformats.org/officeDocument/2006/relationships/image" Target="../media/image6.png"/><Relationship Id="rId1" Type="http://schemas.microsoft.com/office/2007/relationships/media" Target="../media/media2.mp3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4" Type="http://schemas.openxmlformats.org/officeDocument/2006/relationships/notesSlide" Target="../notesSlides/notesSlide8.xml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audio" Target="../media/media2.mp3"/><Relationship Id="rId16" Type="http://schemas.openxmlformats.org/officeDocument/2006/relationships/image" Target="../media/image6.png"/><Relationship Id="rId1" Type="http://schemas.microsoft.com/office/2007/relationships/media" Target="../media/media2.mp3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4" Type="http://schemas.openxmlformats.org/officeDocument/2006/relationships/notesSlide" Target="../notesSlides/notesSlide9.xml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13" Type="http://schemas.openxmlformats.org/officeDocument/2006/relationships/image" Target="../media/image20.png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image" Target="../media/image19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18.png"/><Relationship Id="rId5" Type="http://schemas.microsoft.com/office/2007/relationships/media" Target="../media/media5.mp3"/><Relationship Id="rId15" Type="http://schemas.openxmlformats.org/officeDocument/2006/relationships/image" Target="../media/image6.png"/><Relationship Id="rId10" Type="http://schemas.openxmlformats.org/officeDocument/2006/relationships/notesSlide" Target="../notesSlides/notesSlide10.xml"/><Relationship Id="rId4" Type="http://schemas.openxmlformats.org/officeDocument/2006/relationships/audio" Target="../media/media4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13" Type="http://schemas.openxmlformats.org/officeDocument/2006/relationships/image" Target="../media/image20.png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image" Target="../media/image19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18.png"/><Relationship Id="rId5" Type="http://schemas.microsoft.com/office/2007/relationships/media" Target="../media/media5.mp3"/><Relationship Id="rId15" Type="http://schemas.openxmlformats.org/officeDocument/2006/relationships/image" Target="../media/image6.png"/><Relationship Id="rId10" Type="http://schemas.openxmlformats.org/officeDocument/2006/relationships/notesSlide" Target="../notesSlides/notesSlide11.xml"/><Relationship Id="rId4" Type="http://schemas.openxmlformats.org/officeDocument/2006/relationships/audio" Target="../media/media4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6.mp3"/><Relationship Id="rId7" Type="http://schemas.openxmlformats.org/officeDocument/2006/relationships/image" Target="../media/image23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6.mp3"/><Relationship Id="rId9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media" Target="../media/media5.mp3"/><Relationship Id="rId7" Type="http://schemas.openxmlformats.org/officeDocument/2006/relationships/image" Target="../media/image25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notesSlide" Target="../notesSlides/notesSlide14.xm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5.mp3"/><Relationship Id="rId9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microsoft.com/office/2007/relationships/media" Target="../media/media8.mp3"/><Relationship Id="rId7" Type="http://schemas.openxmlformats.org/officeDocument/2006/relationships/image" Target="../media/image27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notesSlide" Target="../notesSlides/notesSlide15.xml"/><Relationship Id="rId11" Type="http://schemas.openxmlformats.org/officeDocument/2006/relationships/image" Target="../media/image6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30.png"/><Relationship Id="rId4" Type="http://schemas.openxmlformats.org/officeDocument/2006/relationships/audio" Target="../media/media8.mp3"/><Relationship Id="rId9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microsoft.com/office/2007/relationships/media" Target="../media/media8.mp3"/><Relationship Id="rId7" Type="http://schemas.openxmlformats.org/officeDocument/2006/relationships/image" Target="../media/image27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notesSlide" Target="../notesSlides/notesSlide16.xml"/><Relationship Id="rId11" Type="http://schemas.openxmlformats.org/officeDocument/2006/relationships/image" Target="../media/image6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30.png"/><Relationship Id="rId4" Type="http://schemas.openxmlformats.org/officeDocument/2006/relationships/audio" Target="../media/media8.mp3"/><Relationship Id="rId9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6.mp3"/><Relationship Id="rId7" Type="http://schemas.openxmlformats.org/officeDocument/2006/relationships/image" Target="../media/image23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notesSlide" Target="../notesSlides/notesSlide23.xm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6.mp3"/><Relationship Id="rId9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media" Target="../media/media5.mp3"/><Relationship Id="rId7" Type="http://schemas.openxmlformats.org/officeDocument/2006/relationships/image" Target="../media/image25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notesSlide" Target="../notesSlides/notesSlide24.xm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5.mp3"/><Relationship Id="rId9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microsoft.com/office/2007/relationships/media" Target="../media/media10.mp3"/><Relationship Id="rId7" Type="http://schemas.openxmlformats.org/officeDocument/2006/relationships/image" Target="../media/image41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notesSlide" Target="../notesSlides/notesSlide25.xml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6.png"/><Relationship Id="rId4" Type="http://schemas.openxmlformats.org/officeDocument/2006/relationships/audio" Target="../media/media10.mp3"/><Relationship Id="rId9" Type="http://schemas.openxmlformats.org/officeDocument/2006/relationships/image" Target="../media/image4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microsoft.com/office/2007/relationships/media" Target="../media/media10.mp3"/><Relationship Id="rId7" Type="http://schemas.openxmlformats.org/officeDocument/2006/relationships/image" Target="../media/image44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notesSlide" Target="../notesSlides/notesSlide26.xml"/><Relationship Id="rId11" Type="http://schemas.openxmlformats.org/officeDocument/2006/relationships/image" Target="../media/image6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45.png"/><Relationship Id="rId4" Type="http://schemas.openxmlformats.org/officeDocument/2006/relationships/audio" Target="../media/media10.mp3"/><Relationship Id="rId9" Type="http://schemas.openxmlformats.org/officeDocument/2006/relationships/image" Target="../media/image42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1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2.png"/><Relationship Id="rId9" Type="http://schemas.openxmlformats.org/officeDocument/2006/relationships/image" Target="../media/image5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audio" Target="../media/media14.mp3"/><Relationship Id="rId13" Type="http://schemas.openxmlformats.org/officeDocument/2006/relationships/image" Target="../media/image56.png"/><Relationship Id="rId3" Type="http://schemas.microsoft.com/office/2007/relationships/media" Target="../media/media12.mp3"/><Relationship Id="rId7" Type="http://schemas.microsoft.com/office/2007/relationships/media" Target="../media/media14.mp3"/><Relationship Id="rId12" Type="http://schemas.openxmlformats.org/officeDocument/2006/relationships/image" Target="../media/image55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audio" Target="../media/media13.mp3"/><Relationship Id="rId11" Type="http://schemas.openxmlformats.org/officeDocument/2006/relationships/image" Target="../media/image54.png"/><Relationship Id="rId5" Type="http://schemas.microsoft.com/office/2007/relationships/media" Target="../media/media13.mp3"/><Relationship Id="rId10" Type="http://schemas.openxmlformats.org/officeDocument/2006/relationships/notesSlide" Target="../notesSlides/notesSlide31.xml"/><Relationship Id="rId4" Type="http://schemas.openxmlformats.org/officeDocument/2006/relationships/audio" Target="../media/media12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6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audio" Target="../media/media14.mp3"/><Relationship Id="rId13" Type="http://schemas.openxmlformats.org/officeDocument/2006/relationships/image" Target="../media/image56.png"/><Relationship Id="rId3" Type="http://schemas.microsoft.com/office/2007/relationships/media" Target="../media/media12.mp3"/><Relationship Id="rId7" Type="http://schemas.microsoft.com/office/2007/relationships/media" Target="../media/media14.mp3"/><Relationship Id="rId12" Type="http://schemas.openxmlformats.org/officeDocument/2006/relationships/image" Target="../media/image55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audio" Target="../media/media13.mp3"/><Relationship Id="rId11" Type="http://schemas.openxmlformats.org/officeDocument/2006/relationships/image" Target="../media/image54.png"/><Relationship Id="rId5" Type="http://schemas.microsoft.com/office/2007/relationships/media" Target="../media/media13.mp3"/><Relationship Id="rId10" Type="http://schemas.openxmlformats.org/officeDocument/2006/relationships/notesSlide" Target="../notesSlides/notesSlide32.xml"/><Relationship Id="rId4" Type="http://schemas.openxmlformats.org/officeDocument/2006/relationships/audio" Target="../media/media12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microsoft.com/office/2007/relationships/media" Target="../media/media12.mp3"/><Relationship Id="rId7" Type="http://schemas.openxmlformats.org/officeDocument/2006/relationships/image" Target="../media/image58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notesSlide" Target="../notesSlides/notesSlide34.xm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2.mp3"/><Relationship Id="rId9" Type="http://schemas.openxmlformats.org/officeDocument/2006/relationships/image" Target="../media/image6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microsoft.com/office/2007/relationships/media" Target="../media/media14.mp3"/><Relationship Id="rId7" Type="http://schemas.openxmlformats.org/officeDocument/2006/relationships/image" Target="../media/image60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notesSlide" Target="../notesSlides/notesSlide35.xm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4.mp3"/><Relationship Id="rId9" Type="http://schemas.openxmlformats.org/officeDocument/2006/relationships/image" Target="../media/image6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3.png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62.png"/><Relationship Id="rId11" Type="http://schemas.openxmlformats.org/officeDocument/2006/relationships/image" Target="../media/image6.png"/><Relationship Id="rId5" Type="http://schemas.openxmlformats.org/officeDocument/2006/relationships/image" Target="../media/image27.png"/><Relationship Id="rId10" Type="http://schemas.openxmlformats.org/officeDocument/2006/relationships/image" Target="../media/image66.png"/><Relationship Id="rId4" Type="http://schemas.openxmlformats.org/officeDocument/2006/relationships/notesSlide" Target="../notesSlides/notesSlide36.xml"/><Relationship Id="rId9" Type="http://schemas.openxmlformats.org/officeDocument/2006/relationships/image" Target="../media/image65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3.png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62.png"/><Relationship Id="rId11" Type="http://schemas.openxmlformats.org/officeDocument/2006/relationships/image" Target="../media/image6.png"/><Relationship Id="rId5" Type="http://schemas.openxmlformats.org/officeDocument/2006/relationships/image" Target="../media/image27.png"/><Relationship Id="rId10" Type="http://schemas.openxmlformats.org/officeDocument/2006/relationships/image" Target="../media/image66.png"/><Relationship Id="rId4" Type="http://schemas.openxmlformats.org/officeDocument/2006/relationships/notesSlide" Target="../notesSlides/notesSlide37.xml"/><Relationship Id="rId9" Type="http://schemas.openxmlformats.org/officeDocument/2006/relationships/image" Target="../media/image6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7" Type="http://schemas.openxmlformats.org/officeDocument/2006/relationships/image" Target="../media/image72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microsoft.com/office/2007/relationships/media" Target="../media/media12.mp3"/><Relationship Id="rId7" Type="http://schemas.openxmlformats.org/officeDocument/2006/relationships/image" Target="../media/image58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notesSlide" Target="../notesSlides/notesSlide41.xm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2.mp3"/><Relationship Id="rId9" Type="http://schemas.openxmlformats.org/officeDocument/2006/relationships/image" Target="../media/image6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microsoft.com/office/2007/relationships/media" Target="../media/media14.mp3"/><Relationship Id="rId7" Type="http://schemas.openxmlformats.org/officeDocument/2006/relationships/image" Target="../media/image60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notesSlide" Target="../notesSlides/notesSlide42.xm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4.mp3"/><Relationship Id="rId9" Type="http://schemas.openxmlformats.org/officeDocument/2006/relationships/image" Target="../media/image6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microsoft.com/office/2007/relationships/media" Target="../media/media17.mp3"/><Relationship Id="rId7" Type="http://schemas.openxmlformats.org/officeDocument/2006/relationships/image" Target="../media/image74.png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notesSlide" Target="../notesSlides/notesSlide43.xml"/><Relationship Id="rId11" Type="http://schemas.openxmlformats.org/officeDocument/2006/relationships/image" Target="../media/image6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77.png"/><Relationship Id="rId4" Type="http://schemas.openxmlformats.org/officeDocument/2006/relationships/audio" Target="../media/media17.mp3"/><Relationship Id="rId9" Type="http://schemas.openxmlformats.org/officeDocument/2006/relationships/image" Target="../media/image76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microsoft.com/office/2007/relationships/media" Target="../media/media17.mp3"/><Relationship Id="rId7" Type="http://schemas.openxmlformats.org/officeDocument/2006/relationships/image" Target="../media/image75.png"/><Relationship Id="rId12" Type="http://schemas.openxmlformats.org/officeDocument/2006/relationships/image" Target="../media/image6.png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notesSlide" Target="../notesSlides/notesSlide44.xml"/><Relationship Id="rId11" Type="http://schemas.openxmlformats.org/officeDocument/2006/relationships/image" Target="../media/image74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78.png"/><Relationship Id="rId4" Type="http://schemas.openxmlformats.org/officeDocument/2006/relationships/audio" Target="../media/media17.mp3"/><Relationship Id="rId9" Type="http://schemas.openxmlformats.org/officeDocument/2006/relationships/image" Target="../media/image4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7" Type="http://schemas.openxmlformats.org/officeDocument/2006/relationships/image" Target="../media/image80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youtu.be/gf03R1sj3HM" TargetMode="External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notesSlide" Target="../notesSlides/notesSlide50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notesSlide" Target="../notesSlides/notesSlide51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0.png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image" Target="../media/image89.png"/><Relationship Id="rId5" Type="http://schemas.openxmlformats.org/officeDocument/2006/relationships/image" Target="../media/image88.png"/><Relationship Id="rId10" Type="http://schemas.openxmlformats.org/officeDocument/2006/relationships/image" Target="../media/image6.png"/><Relationship Id="rId4" Type="http://schemas.openxmlformats.org/officeDocument/2006/relationships/notesSlide" Target="../notesSlides/notesSlide52.xml"/><Relationship Id="rId9" Type="http://schemas.openxmlformats.org/officeDocument/2006/relationships/image" Target="../media/image92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5.png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6" Type="http://schemas.openxmlformats.org/officeDocument/2006/relationships/image" Target="../media/image94.png"/><Relationship Id="rId5" Type="http://schemas.openxmlformats.org/officeDocument/2006/relationships/image" Target="../media/image93.png"/><Relationship Id="rId4" Type="http://schemas.openxmlformats.org/officeDocument/2006/relationships/notesSlide" Target="../notesSlides/notesSlide53.xml"/><Relationship Id="rId9" Type="http://schemas.openxmlformats.org/officeDocument/2006/relationships/image" Target="../media/image6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5.png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6" Type="http://schemas.openxmlformats.org/officeDocument/2006/relationships/image" Target="../media/image94.png"/><Relationship Id="rId5" Type="http://schemas.openxmlformats.org/officeDocument/2006/relationships/image" Target="../media/image93.png"/><Relationship Id="rId4" Type="http://schemas.openxmlformats.org/officeDocument/2006/relationships/notesSlide" Target="../notesSlides/notesSlide54.xml"/><Relationship Id="rId9" Type="http://schemas.openxmlformats.org/officeDocument/2006/relationships/image" Target="../media/image6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1.png"/><Relationship Id="rId5" Type="http://schemas.openxmlformats.org/officeDocument/2006/relationships/image" Target="../media/image100.png"/><Relationship Id="rId4" Type="http://schemas.openxmlformats.org/officeDocument/2006/relationships/image" Target="../media/image99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04.png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6" Type="http://schemas.openxmlformats.org/officeDocument/2006/relationships/image" Target="../media/image103.png"/><Relationship Id="rId5" Type="http://schemas.openxmlformats.org/officeDocument/2006/relationships/image" Target="../media/image102.png"/><Relationship Id="rId10" Type="http://schemas.openxmlformats.org/officeDocument/2006/relationships/image" Target="../media/image6.png"/><Relationship Id="rId4" Type="http://schemas.openxmlformats.org/officeDocument/2006/relationships/notesSlide" Target="../notesSlides/notesSlide57.xml"/><Relationship Id="rId9" Type="http://schemas.openxmlformats.org/officeDocument/2006/relationships/image" Target="../media/image106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02.png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6" Type="http://schemas.openxmlformats.org/officeDocument/2006/relationships/image" Target="../media/image44.png"/><Relationship Id="rId11" Type="http://schemas.openxmlformats.org/officeDocument/2006/relationships/image" Target="../media/image6.png"/><Relationship Id="rId5" Type="http://schemas.openxmlformats.org/officeDocument/2006/relationships/image" Target="../media/image107.png"/><Relationship Id="rId10" Type="http://schemas.openxmlformats.org/officeDocument/2006/relationships/image" Target="../media/image105.png"/><Relationship Id="rId4" Type="http://schemas.openxmlformats.org/officeDocument/2006/relationships/notesSlide" Target="../notesSlides/notesSlide58.xml"/><Relationship Id="rId9" Type="http://schemas.openxmlformats.org/officeDocument/2006/relationships/image" Target="../media/image104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7" Type="http://schemas.openxmlformats.org/officeDocument/2006/relationships/image" Target="../media/image102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8.png"/><Relationship Id="rId5" Type="http://schemas.openxmlformats.org/officeDocument/2006/relationships/image" Target="../media/image105.png"/><Relationship Id="rId4" Type="http://schemas.openxmlformats.org/officeDocument/2006/relationships/image" Target="../media/image104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5.png"/><Relationship Id="rId5" Type="http://schemas.openxmlformats.org/officeDocument/2006/relationships/image" Target="../media/image104.png"/><Relationship Id="rId4" Type="http://schemas.openxmlformats.org/officeDocument/2006/relationships/image" Target="../media/image103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1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png"/><Relationship Id="rId3" Type="http://schemas.openxmlformats.org/officeDocument/2006/relationships/image" Target="../media/image112.png"/><Relationship Id="rId7" Type="http://schemas.openxmlformats.org/officeDocument/2006/relationships/image" Target="../media/image116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5.png"/><Relationship Id="rId5" Type="http://schemas.openxmlformats.org/officeDocument/2006/relationships/image" Target="../media/image114.png"/><Relationship Id="rId4" Type="http://schemas.openxmlformats.org/officeDocument/2006/relationships/image" Target="../media/image113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png"/><Relationship Id="rId3" Type="http://schemas.openxmlformats.org/officeDocument/2006/relationships/image" Target="../media/image112.png"/><Relationship Id="rId7" Type="http://schemas.openxmlformats.org/officeDocument/2006/relationships/image" Target="../media/image116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5.png"/><Relationship Id="rId5" Type="http://schemas.openxmlformats.org/officeDocument/2006/relationships/image" Target="../media/image114.png"/><Relationship Id="rId4" Type="http://schemas.openxmlformats.org/officeDocument/2006/relationships/image" Target="../media/image113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0.png"/><Relationship Id="rId5" Type="http://schemas.openxmlformats.org/officeDocument/2006/relationships/image" Target="../media/image119.png"/><Relationship Id="rId4" Type="http://schemas.openxmlformats.org/officeDocument/2006/relationships/image" Target="../media/image118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9.png"/><Relationship Id="rId4" Type="http://schemas.openxmlformats.org/officeDocument/2006/relationships/image" Target="../media/image118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0.png"/><Relationship Id="rId4" Type="http://schemas.openxmlformats.org/officeDocument/2006/relationships/image" Target="../media/image118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7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7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 descr="Map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715949" cy="2371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112692" y="0"/>
            <a:ext cx="9630255" cy="419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80872" y="4305301"/>
            <a:ext cx="9630255" cy="22843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0058" y="1301400"/>
            <a:ext cx="7204162" cy="3245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69158" y="201761"/>
            <a:ext cx="2154967" cy="884089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2"/>
          <p:cNvSpPr/>
          <p:nvPr/>
        </p:nvSpPr>
        <p:spPr>
          <a:xfrm>
            <a:off x="603368" y="1364550"/>
            <a:ext cx="7517542" cy="1041551"/>
          </a:xfrm>
          <a:prstGeom prst="roundRect">
            <a:avLst>
              <a:gd name="adj" fmla="val 16667"/>
            </a:avLst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Z_[02-01]_kotoba1">
            <a:hlinkClick r:id="" action="ppaction://media"/>
            <a:extLst>
              <a:ext uri="{FF2B5EF4-FFF2-40B4-BE49-F238E27FC236}">
                <a16:creationId xmlns:a16="http://schemas.microsoft.com/office/drawing/2014/main" id="{FD1BB832-0129-A0C1-AB1C-3EA4F449067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599543" y="1486740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008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23622" y="209227"/>
            <a:ext cx="1048003" cy="397282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18872" y="826281"/>
            <a:ext cx="3532942" cy="17995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452800" y="2814059"/>
            <a:ext cx="1819413" cy="18839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18872" y="4883992"/>
            <a:ext cx="3532942" cy="18266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3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331759" y="206580"/>
            <a:ext cx="6071746" cy="3107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3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331759" y="3486407"/>
            <a:ext cx="6262926" cy="31698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3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0786976" y="576188"/>
            <a:ext cx="694834" cy="757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3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0786976" y="1394365"/>
            <a:ext cx="649450" cy="8459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3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0715343" y="2391074"/>
            <a:ext cx="838100" cy="8459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3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10786976" y="3314516"/>
            <a:ext cx="696079" cy="862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3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10799323" y="4232418"/>
            <a:ext cx="661375" cy="8625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Z_[02-01]_kotoba1">
            <a:hlinkClick r:id="" action="ppaction://media"/>
            <a:extLst>
              <a:ext uri="{FF2B5EF4-FFF2-40B4-BE49-F238E27FC236}">
                <a16:creationId xmlns:a16="http://schemas.microsoft.com/office/drawing/2014/main" id="{D2A9D4E5-469D-48B8-B11A-B412568E49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875143" y="206580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11008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3622" y="209227"/>
            <a:ext cx="1048003" cy="397282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18872" y="826281"/>
            <a:ext cx="3532942" cy="17995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452800" y="2814059"/>
            <a:ext cx="1819413" cy="18839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18872" y="4883992"/>
            <a:ext cx="3532942" cy="18266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331759" y="206580"/>
            <a:ext cx="6071746" cy="3107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331759" y="3486407"/>
            <a:ext cx="6262926" cy="31698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3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0786976" y="576188"/>
            <a:ext cx="694834" cy="757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3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0786976" y="1394365"/>
            <a:ext cx="649450" cy="8459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3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0715343" y="2391074"/>
            <a:ext cx="838100" cy="8459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3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0786976" y="3314516"/>
            <a:ext cx="696079" cy="862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3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0799323" y="4232418"/>
            <a:ext cx="661375" cy="86257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/>
          <p:cNvSpPr/>
          <p:nvPr/>
        </p:nvSpPr>
        <p:spPr>
          <a:xfrm>
            <a:off x="1366173" y="792534"/>
            <a:ext cx="78579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សក់វែង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150846" y="792533"/>
            <a:ext cx="65114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m-KH" b="1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សក់ខ្លី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305282" y="2845556"/>
            <a:ext cx="98456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កម្ពស់ខ្ពស</a:t>
            </a:r>
            <a:r>
              <a:rPr lang="en-US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់</a:t>
            </a:r>
          </a:p>
        </p:txBody>
      </p:sp>
      <p:sp>
        <p:nvSpPr>
          <p:cNvPr id="7" name="Rectangle 6"/>
          <p:cNvSpPr/>
          <p:nvPr/>
        </p:nvSpPr>
        <p:spPr>
          <a:xfrm>
            <a:off x="642275" y="4663705"/>
            <a:ext cx="16866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កំពុងអង្គុយ</a:t>
            </a:r>
            <a:r>
              <a:rPr lang="en-US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 (</a:t>
            </a:r>
            <a:r>
              <a:rPr lang="en-US" b="1" dirty="0" err="1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អង្គុយ</a:t>
            </a:r>
            <a:r>
              <a:rPr lang="en-US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)</a:t>
            </a:r>
          </a:p>
        </p:txBody>
      </p:sp>
      <p:sp>
        <p:nvSpPr>
          <p:cNvPr id="8" name="Rectangle 7"/>
          <p:cNvSpPr/>
          <p:nvPr/>
        </p:nvSpPr>
        <p:spPr>
          <a:xfrm>
            <a:off x="2524476" y="4663705"/>
            <a:ext cx="153279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កំពុុងឈរ</a:t>
            </a:r>
            <a:r>
              <a:rPr lang="en-US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 (</a:t>
            </a:r>
            <a:r>
              <a:rPr lang="en-US" b="1" dirty="0" err="1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ឈរ</a:t>
            </a:r>
            <a:r>
              <a:rPr lang="en-US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)</a:t>
            </a:r>
          </a:p>
        </p:txBody>
      </p:sp>
      <p:sp>
        <p:nvSpPr>
          <p:cNvPr id="9" name="Rectangle 8"/>
          <p:cNvSpPr/>
          <p:nvPr/>
        </p:nvSpPr>
        <p:spPr>
          <a:xfrm>
            <a:off x="4541954" y="253943"/>
            <a:ext cx="16866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កំពុងពាក់មួក</a:t>
            </a:r>
            <a:r>
              <a:rPr lang="en-US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 (</a:t>
            </a:r>
            <a:r>
              <a:rPr lang="en-US" b="1" dirty="0" err="1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ពាក</a:t>
            </a:r>
            <a:r>
              <a:rPr lang="en-US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់)</a:t>
            </a:r>
          </a:p>
        </p:txBody>
      </p:sp>
      <p:sp>
        <p:nvSpPr>
          <p:cNvPr id="10" name="Rectangle 9"/>
          <p:cNvSpPr/>
          <p:nvPr/>
        </p:nvSpPr>
        <p:spPr>
          <a:xfrm>
            <a:off x="8412254" y="826281"/>
            <a:ext cx="193835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.</a:t>
            </a:r>
            <a:r>
              <a:rPr lang="en-US" b="1" dirty="0" err="1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កំពុងពាក់ក្រវិល</a:t>
            </a:r>
            <a:r>
              <a:rPr lang="en-US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 (</a:t>
            </a:r>
            <a:r>
              <a:rPr lang="en-US" b="1" dirty="0" err="1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ពាក</a:t>
            </a:r>
            <a:r>
              <a:rPr lang="en-US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់)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507489" y="1509572"/>
            <a:ext cx="189026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កំពុងស្លៀករ៉ូប</a:t>
            </a:r>
            <a:r>
              <a:rPr lang="en-US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 (</a:t>
            </a:r>
            <a:r>
              <a:rPr lang="en-US" b="1" dirty="0" err="1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ស្លៀក</a:t>
            </a:r>
            <a:r>
              <a:rPr lang="en-US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270015" y="2070398"/>
            <a:ext cx="222208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កំពុងពាក</a:t>
            </a:r>
            <a:r>
              <a:rPr lang="en-US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់់</a:t>
            </a:r>
            <a:r>
              <a:rPr lang="en-US" b="1" dirty="0" err="1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ស្បែកជើង</a:t>
            </a:r>
            <a:r>
              <a:rPr lang="en-US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 (</a:t>
            </a:r>
            <a:r>
              <a:rPr lang="en-US" b="1" dirty="0" err="1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ពាក</a:t>
            </a:r>
            <a:r>
              <a:rPr lang="en-US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់)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449780" y="3745804"/>
            <a:ext cx="188865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កំពុងពាក់វ៉ែនតា</a:t>
            </a:r>
            <a:r>
              <a:rPr lang="en-US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 (</a:t>
            </a:r>
            <a:r>
              <a:rPr lang="en-US" b="1" dirty="0" err="1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ពាក</a:t>
            </a:r>
            <a:r>
              <a:rPr lang="en-US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់)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647058" y="3714743"/>
            <a:ext cx="170912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ទុកពុកមាត</a:t>
            </a:r>
            <a:r>
              <a:rPr lang="en-US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់ (</a:t>
            </a:r>
            <a:r>
              <a:rPr lang="en-US" b="1" dirty="0" err="1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បណ្ដុះ</a:t>
            </a:r>
            <a:r>
              <a:rPr lang="en-US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)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449780" y="4363487"/>
            <a:ext cx="202010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កំពុងពាក់ក្រវាត់ក</a:t>
            </a:r>
            <a:r>
              <a:rPr lang="en-US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 (</a:t>
            </a:r>
            <a:r>
              <a:rPr lang="en-US" b="1" dirty="0" err="1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ពាក</a:t>
            </a:r>
            <a:r>
              <a:rPr lang="en-US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់)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605380" y="4670704"/>
            <a:ext cx="168828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កំំពុងពាក់អាវ</a:t>
            </a:r>
            <a:r>
              <a:rPr lang="en-US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 (</a:t>
            </a:r>
            <a:r>
              <a:rPr lang="en-US" b="1" dirty="0" err="1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ពាក</a:t>
            </a:r>
            <a:r>
              <a:rPr lang="en-US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់)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651524" y="5318888"/>
            <a:ext cx="195758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កំពុងស្លៀកខោ</a:t>
            </a:r>
            <a:r>
              <a:rPr lang="en-US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 (</a:t>
            </a:r>
            <a:r>
              <a:rPr lang="en-US" b="1" dirty="0" err="1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ស្លៀក</a:t>
            </a:r>
            <a:r>
              <a:rPr lang="en-US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)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1293831" y="576188"/>
            <a:ext cx="71846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ក្រហម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1346009" y="1456320"/>
            <a:ext cx="38504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ស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1425203" y="2406317"/>
            <a:ext cx="65274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លឿង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1353244" y="3359863"/>
            <a:ext cx="51969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ខៀវ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1366518" y="4313409"/>
            <a:ext cx="45236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ខ្មៅ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7251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23926" y="1159428"/>
            <a:ext cx="6842212" cy="30821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69158" y="201761"/>
            <a:ext cx="2154967" cy="884089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4"/>
          <p:cNvSpPr/>
          <p:nvPr/>
        </p:nvSpPr>
        <p:spPr>
          <a:xfrm>
            <a:off x="800101" y="2133787"/>
            <a:ext cx="6555142" cy="1000124"/>
          </a:xfrm>
          <a:prstGeom prst="roundRect">
            <a:avLst>
              <a:gd name="adj" fmla="val 16667"/>
            </a:avLst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Z_[02-01]_kotoba1">
            <a:hlinkClick r:id="" action="ppaction://media"/>
            <a:extLst>
              <a:ext uri="{FF2B5EF4-FFF2-40B4-BE49-F238E27FC236}">
                <a16:creationId xmlns:a16="http://schemas.microsoft.com/office/drawing/2014/main" id="{912018E1-9B4A-6DC4-CEC4-1B602D11369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685143" y="2309700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008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Google Shape;121;p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23622" y="209227"/>
            <a:ext cx="1048003" cy="3972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18872" y="826281"/>
            <a:ext cx="3532942" cy="17995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452800" y="2814059"/>
            <a:ext cx="1819413" cy="18839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18872" y="4883992"/>
            <a:ext cx="3532942" cy="18266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5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331759" y="206580"/>
            <a:ext cx="6071746" cy="3107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5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331759" y="3486407"/>
            <a:ext cx="6262926" cy="31698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5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0786976" y="576188"/>
            <a:ext cx="694834" cy="757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5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0786976" y="1394365"/>
            <a:ext cx="649450" cy="8459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5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0715343" y="2391074"/>
            <a:ext cx="838100" cy="8459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5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10786976" y="3314516"/>
            <a:ext cx="696079" cy="862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5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10799323" y="4232418"/>
            <a:ext cx="661375" cy="8625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Z_[02-01]_kotoba1">
            <a:hlinkClick r:id="" action="ppaction://media"/>
            <a:extLst>
              <a:ext uri="{FF2B5EF4-FFF2-40B4-BE49-F238E27FC236}">
                <a16:creationId xmlns:a16="http://schemas.microsoft.com/office/drawing/2014/main" id="{65786609-3C26-4B53-8728-8BF9737A527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751570" y="229032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0088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p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1051" y="1417920"/>
            <a:ext cx="6518362" cy="2936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69158" y="201761"/>
            <a:ext cx="2154967" cy="884089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6"/>
          <p:cNvSpPr/>
          <p:nvPr/>
        </p:nvSpPr>
        <p:spPr>
          <a:xfrm>
            <a:off x="664808" y="3279481"/>
            <a:ext cx="7002817" cy="1074748"/>
          </a:xfrm>
          <a:prstGeom prst="roundRect">
            <a:avLst>
              <a:gd name="adj" fmla="val 16667"/>
            </a:avLst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Z_[02-02]_kotoba2">
            <a:hlinkClick r:id="" action="ppaction://media"/>
            <a:extLst>
              <a:ext uri="{FF2B5EF4-FFF2-40B4-BE49-F238E27FC236}">
                <a16:creationId xmlns:a16="http://schemas.microsoft.com/office/drawing/2014/main" id="{CA43997F-D4A7-CB26-6FFD-81B8C317DF4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518489" y="3429000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85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oogle Shape;144;p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000493" y="333514"/>
            <a:ext cx="815652" cy="309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095742" y="950568"/>
            <a:ext cx="2749660" cy="14005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929670" y="2938346"/>
            <a:ext cx="1416035" cy="1466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7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095742" y="5008279"/>
            <a:ext cx="2749660" cy="14216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7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210074" y="939008"/>
            <a:ext cx="4725591" cy="24188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7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845402" y="3553287"/>
            <a:ext cx="4874385" cy="24670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7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1078694" y="1391533"/>
            <a:ext cx="540784" cy="589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7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1078694" y="2209710"/>
            <a:ext cx="505462" cy="6584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7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1007061" y="3206420"/>
            <a:ext cx="652286" cy="658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7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11078694" y="4129861"/>
            <a:ext cx="541753" cy="6713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7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11091041" y="5047763"/>
            <a:ext cx="514743" cy="671337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7"/>
          <p:cNvSpPr txBox="1"/>
          <p:nvPr/>
        </p:nvSpPr>
        <p:spPr>
          <a:xfrm>
            <a:off x="516377" y="1113095"/>
            <a:ext cx="1013126" cy="36933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1.( 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2.( 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3.( 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4.( 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5.( 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6.( 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7.(       )</a:t>
            </a:r>
            <a:endParaRPr/>
          </a:p>
        </p:txBody>
      </p:sp>
      <p:sp>
        <p:nvSpPr>
          <p:cNvPr id="157" name="Google Shape;157;p7"/>
          <p:cNvSpPr txBox="1"/>
          <p:nvPr/>
        </p:nvSpPr>
        <p:spPr>
          <a:xfrm>
            <a:off x="1672532" y="1113095"/>
            <a:ext cx="1152708" cy="36933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8.  ( 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9.  ( 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10.( 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11.( 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12.( 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13.( 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14.(       )</a:t>
            </a:r>
            <a:endParaRPr/>
          </a:p>
        </p:txBody>
      </p:sp>
      <p:pic>
        <p:nvPicPr>
          <p:cNvPr id="2" name="Z_[02-02]_kotoba2">
            <a:hlinkClick r:id="" action="ppaction://media"/>
            <a:extLst>
              <a:ext uri="{FF2B5EF4-FFF2-40B4-BE49-F238E27FC236}">
                <a16:creationId xmlns:a16="http://schemas.microsoft.com/office/drawing/2014/main" id="{D71B01F2-CD3D-4A94-886C-3DD5896ECA3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4100409" y="309278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8285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9"/>
          <p:cNvSpPr/>
          <p:nvPr/>
        </p:nvSpPr>
        <p:spPr>
          <a:xfrm>
            <a:off x="210104" y="158592"/>
            <a:ext cx="11771791" cy="6528503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a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5" name="Google Shape;144;p7">
            <a:extLst>
              <a:ext uri="{FF2B5EF4-FFF2-40B4-BE49-F238E27FC236}">
                <a16:creationId xmlns:a16="http://schemas.microsoft.com/office/drawing/2014/main" id="{4B42E865-A98C-48E1-84C6-C3AD6CDD1C3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000493" y="333514"/>
            <a:ext cx="815652" cy="309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45;p7">
            <a:extLst>
              <a:ext uri="{FF2B5EF4-FFF2-40B4-BE49-F238E27FC236}">
                <a16:creationId xmlns:a16="http://schemas.microsoft.com/office/drawing/2014/main" id="{7BCF9FBD-A30F-4F39-997F-3BFC0626BBAA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095742" y="950568"/>
            <a:ext cx="2749660" cy="14005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46;p7">
            <a:extLst>
              <a:ext uri="{FF2B5EF4-FFF2-40B4-BE49-F238E27FC236}">
                <a16:creationId xmlns:a16="http://schemas.microsoft.com/office/drawing/2014/main" id="{58D54EF3-F155-4FF7-8340-2FA445F06045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929670" y="2938346"/>
            <a:ext cx="1416035" cy="1466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47;p7">
            <a:extLst>
              <a:ext uri="{FF2B5EF4-FFF2-40B4-BE49-F238E27FC236}">
                <a16:creationId xmlns:a16="http://schemas.microsoft.com/office/drawing/2014/main" id="{2C0677BE-2766-4B50-B648-E2D2C0172F91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095742" y="5008279"/>
            <a:ext cx="2749660" cy="14216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48;p7">
            <a:extLst>
              <a:ext uri="{FF2B5EF4-FFF2-40B4-BE49-F238E27FC236}">
                <a16:creationId xmlns:a16="http://schemas.microsoft.com/office/drawing/2014/main" id="{3BFF5AF5-6C0A-45B6-9669-53D7F01B4989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210074" y="939008"/>
            <a:ext cx="4725591" cy="241888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49;p7">
            <a:extLst>
              <a:ext uri="{FF2B5EF4-FFF2-40B4-BE49-F238E27FC236}">
                <a16:creationId xmlns:a16="http://schemas.microsoft.com/office/drawing/2014/main" id="{F4BACC8A-1E9D-4A01-BE0B-DB96607D9C7A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845402" y="3553287"/>
            <a:ext cx="4874385" cy="24670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150;p7">
            <a:extLst>
              <a:ext uri="{FF2B5EF4-FFF2-40B4-BE49-F238E27FC236}">
                <a16:creationId xmlns:a16="http://schemas.microsoft.com/office/drawing/2014/main" id="{5A68D028-8E10-4B9D-9118-6C09825D31D9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1078694" y="1391533"/>
            <a:ext cx="540784" cy="589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51;p7">
            <a:extLst>
              <a:ext uri="{FF2B5EF4-FFF2-40B4-BE49-F238E27FC236}">
                <a16:creationId xmlns:a16="http://schemas.microsoft.com/office/drawing/2014/main" id="{459D3D4F-F570-4399-B65A-869244E2F054}"/>
              </a:ext>
            </a:extLst>
          </p:cNvPr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1078694" y="2209710"/>
            <a:ext cx="505462" cy="65841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52;p7">
            <a:extLst>
              <a:ext uri="{FF2B5EF4-FFF2-40B4-BE49-F238E27FC236}">
                <a16:creationId xmlns:a16="http://schemas.microsoft.com/office/drawing/2014/main" id="{DF0BC26D-E477-4BE4-980B-85A4AEBFC031}"/>
              </a:ext>
            </a:extLst>
          </p:cNvPr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1007061" y="3206420"/>
            <a:ext cx="652286" cy="658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53;p7">
            <a:extLst>
              <a:ext uri="{FF2B5EF4-FFF2-40B4-BE49-F238E27FC236}">
                <a16:creationId xmlns:a16="http://schemas.microsoft.com/office/drawing/2014/main" id="{E574DCC2-10C9-4567-8F3A-45ECDA80C2BC}"/>
              </a:ext>
            </a:extLst>
          </p:cNvPr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11078694" y="4129861"/>
            <a:ext cx="541753" cy="6713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54;p7">
            <a:extLst>
              <a:ext uri="{FF2B5EF4-FFF2-40B4-BE49-F238E27FC236}">
                <a16:creationId xmlns:a16="http://schemas.microsoft.com/office/drawing/2014/main" id="{60724158-B62E-4058-85D8-ED2CD44425D5}"/>
              </a:ext>
            </a:extLst>
          </p:cNvPr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11091041" y="5047763"/>
            <a:ext cx="514743" cy="671337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156;p7">
            <a:extLst>
              <a:ext uri="{FF2B5EF4-FFF2-40B4-BE49-F238E27FC236}">
                <a16:creationId xmlns:a16="http://schemas.microsoft.com/office/drawing/2014/main" id="{DC637D91-8FA8-45EC-8388-B972DE456365}"/>
              </a:ext>
            </a:extLst>
          </p:cNvPr>
          <p:cNvSpPr txBox="1"/>
          <p:nvPr/>
        </p:nvSpPr>
        <p:spPr>
          <a:xfrm>
            <a:off x="516377" y="1113095"/>
            <a:ext cx="1013126" cy="36933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1.( 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2.( 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3.( 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4.( 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5.( 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6.( 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7.(       )</a:t>
            </a:r>
            <a:endParaRPr/>
          </a:p>
        </p:txBody>
      </p:sp>
      <p:sp>
        <p:nvSpPr>
          <p:cNvPr id="27" name="Google Shape;157;p7">
            <a:extLst>
              <a:ext uri="{FF2B5EF4-FFF2-40B4-BE49-F238E27FC236}">
                <a16:creationId xmlns:a16="http://schemas.microsoft.com/office/drawing/2014/main" id="{05761EA3-D4D9-41E4-9B8A-602FC0EB2E32}"/>
              </a:ext>
            </a:extLst>
          </p:cNvPr>
          <p:cNvSpPr txBox="1"/>
          <p:nvPr/>
        </p:nvSpPr>
        <p:spPr>
          <a:xfrm>
            <a:off x="1672532" y="1113095"/>
            <a:ext cx="1152708" cy="36933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8.  ( 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9.  ( 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10.( 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11.( 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12.( 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13.( 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14.(       )</a:t>
            </a:r>
            <a:endParaRPr/>
          </a:p>
        </p:txBody>
      </p:sp>
      <p:sp>
        <p:nvSpPr>
          <p:cNvPr id="28" name="Google Shape;158;p7">
            <a:extLst>
              <a:ext uri="{FF2B5EF4-FFF2-40B4-BE49-F238E27FC236}">
                <a16:creationId xmlns:a16="http://schemas.microsoft.com/office/drawing/2014/main" id="{B4A2179F-B494-4D58-91E1-E9C75D7F1D43}"/>
              </a:ext>
            </a:extLst>
          </p:cNvPr>
          <p:cNvSpPr txBox="1"/>
          <p:nvPr/>
        </p:nvSpPr>
        <p:spPr>
          <a:xfrm>
            <a:off x="780939" y="1038687"/>
            <a:ext cx="484002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/>
          </a:p>
        </p:txBody>
      </p:sp>
      <p:sp>
        <p:nvSpPr>
          <p:cNvPr id="29" name="Google Shape;159;p7">
            <a:extLst>
              <a:ext uri="{FF2B5EF4-FFF2-40B4-BE49-F238E27FC236}">
                <a16:creationId xmlns:a16="http://schemas.microsoft.com/office/drawing/2014/main" id="{6E5D9EC6-C302-40A4-9BAF-E0A1FD2DE528}"/>
              </a:ext>
            </a:extLst>
          </p:cNvPr>
          <p:cNvSpPr txBox="1"/>
          <p:nvPr/>
        </p:nvSpPr>
        <p:spPr>
          <a:xfrm>
            <a:off x="781366" y="1561907"/>
            <a:ext cx="484002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/>
          </a:p>
        </p:txBody>
      </p:sp>
      <p:sp>
        <p:nvSpPr>
          <p:cNvPr id="30" name="Google Shape;160;p7">
            <a:extLst>
              <a:ext uri="{FF2B5EF4-FFF2-40B4-BE49-F238E27FC236}">
                <a16:creationId xmlns:a16="http://schemas.microsoft.com/office/drawing/2014/main" id="{79B77B36-8DF4-464C-91D6-FF64696D5EA6}"/>
              </a:ext>
            </a:extLst>
          </p:cNvPr>
          <p:cNvSpPr txBox="1"/>
          <p:nvPr/>
        </p:nvSpPr>
        <p:spPr>
          <a:xfrm>
            <a:off x="783782" y="2137720"/>
            <a:ext cx="484002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endParaRPr/>
          </a:p>
        </p:txBody>
      </p:sp>
      <p:sp>
        <p:nvSpPr>
          <p:cNvPr id="31" name="Google Shape;161;p7">
            <a:extLst>
              <a:ext uri="{FF2B5EF4-FFF2-40B4-BE49-F238E27FC236}">
                <a16:creationId xmlns:a16="http://schemas.microsoft.com/office/drawing/2014/main" id="{943A3511-137A-4152-9983-BA19A9272DFB}"/>
              </a:ext>
            </a:extLst>
          </p:cNvPr>
          <p:cNvSpPr txBox="1"/>
          <p:nvPr/>
        </p:nvSpPr>
        <p:spPr>
          <a:xfrm>
            <a:off x="772333" y="2676591"/>
            <a:ext cx="484002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d</a:t>
            </a:r>
            <a:endParaRPr/>
          </a:p>
        </p:txBody>
      </p:sp>
      <p:sp>
        <p:nvSpPr>
          <p:cNvPr id="32" name="Google Shape;162;p7">
            <a:extLst>
              <a:ext uri="{FF2B5EF4-FFF2-40B4-BE49-F238E27FC236}">
                <a16:creationId xmlns:a16="http://schemas.microsoft.com/office/drawing/2014/main" id="{79F55820-C50F-4EB3-AAFA-8770785DC48A}"/>
              </a:ext>
            </a:extLst>
          </p:cNvPr>
          <p:cNvSpPr txBox="1"/>
          <p:nvPr/>
        </p:nvSpPr>
        <p:spPr>
          <a:xfrm>
            <a:off x="780939" y="3218282"/>
            <a:ext cx="484002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endParaRPr/>
          </a:p>
        </p:txBody>
      </p:sp>
      <p:sp>
        <p:nvSpPr>
          <p:cNvPr id="33" name="Google Shape;163;p7">
            <a:extLst>
              <a:ext uri="{FF2B5EF4-FFF2-40B4-BE49-F238E27FC236}">
                <a16:creationId xmlns:a16="http://schemas.microsoft.com/office/drawing/2014/main" id="{39E040D3-F426-4219-95EE-4DCFB50C1325}"/>
              </a:ext>
            </a:extLst>
          </p:cNvPr>
          <p:cNvSpPr txBox="1"/>
          <p:nvPr/>
        </p:nvSpPr>
        <p:spPr>
          <a:xfrm>
            <a:off x="780939" y="3775624"/>
            <a:ext cx="484002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k</a:t>
            </a:r>
            <a:endParaRPr/>
          </a:p>
        </p:txBody>
      </p:sp>
      <p:sp>
        <p:nvSpPr>
          <p:cNvPr id="34" name="Google Shape;164;p7">
            <a:extLst>
              <a:ext uri="{FF2B5EF4-FFF2-40B4-BE49-F238E27FC236}">
                <a16:creationId xmlns:a16="http://schemas.microsoft.com/office/drawing/2014/main" id="{9722E900-AF7E-401D-A5AA-0A2DC4D43072}"/>
              </a:ext>
            </a:extLst>
          </p:cNvPr>
          <p:cNvSpPr txBox="1"/>
          <p:nvPr/>
        </p:nvSpPr>
        <p:spPr>
          <a:xfrm>
            <a:off x="780939" y="4332966"/>
            <a:ext cx="484002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j</a:t>
            </a:r>
            <a:endParaRPr/>
          </a:p>
        </p:txBody>
      </p:sp>
      <p:sp>
        <p:nvSpPr>
          <p:cNvPr id="35" name="Google Shape;165;p7">
            <a:extLst>
              <a:ext uri="{FF2B5EF4-FFF2-40B4-BE49-F238E27FC236}">
                <a16:creationId xmlns:a16="http://schemas.microsoft.com/office/drawing/2014/main" id="{7F87390D-B94F-4358-BB11-8057577F3A44}"/>
              </a:ext>
            </a:extLst>
          </p:cNvPr>
          <p:cNvSpPr txBox="1"/>
          <p:nvPr/>
        </p:nvSpPr>
        <p:spPr>
          <a:xfrm>
            <a:off x="2066328" y="1038687"/>
            <a:ext cx="484002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f</a:t>
            </a:r>
            <a:endParaRPr/>
          </a:p>
        </p:txBody>
      </p:sp>
      <p:sp>
        <p:nvSpPr>
          <p:cNvPr id="36" name="Google Shape;166;p7">
            <a:extLst>
              <a:ext uri="{FF2B5EF4-FFF2-40B4-BE49-F238E27FC236}">
                <a16:creationId xmlns:a16="http://schemas.microsoft.com/office/drawing/2014/main" id="{4B5C9FDF-D23F-44AD-B8C6-0589F637A453}"/>
              </a:ext>
            </a:extLst>
          </p:cNvPr>
          <p:cNvSpPr txBox="1"/>
          <p:nvPr/>
        </p:nvSpPr>
        <p:spPr>
          <a:xfrm>
            <a:off x="2066755" y="1564620"/>
            <a:ext cx="484002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g</a:t>
            </a:r>
            <a:endParaRPr/>
          </a:p>
        </p:txBody>
      </p:sp>
      <p:sp>
        <p:nvSpPr>
          <p:cNvPr id="37" name="Google Shape;167;p7">
            <a:extLst>
              <a:ext uri="{FF2B5EF4-FFF2-40B4-BE49-F238E27FC236}">
                <a16:creationId xmlns:a16="http://schemas.microsoft.com/office/drawing/2014/main" id="{CD87D44E-58D0-4396-BF41-3258BE410460}"/>
              </a:ext>
            </a:extLst>
          </p:cNvPr>
          <p:cNvSpPr txBox="1"/>
          <p:nvPr/>
        </p:nvSpPr>
        <p:spPr>
          <a:xfrm>
            <a:off x="2066328" y="2137720"/>
            <a:ext cx="484002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l</a:t>
            </a:r>
            <a:endParaRPr/>
          </a:p>
        </p:txBody>
      </p:sp>
      <p:sp>
        <p:nvSpPr>
          <p:cNvPr id="38" name="Google Shape;168;p7">
            <a:extLst>
              <a:ext uri="{FF2B5EF4-FFF2-40B4-BE49-F238E27FC236}">
                <a16:creationId xmlns:a16="http://schemas.microsoft.com/office/drawing/2014/main" id="{403FFD62-47FA-46BD-B041-306325612EB5}"/>
              </a:ext>
            </a:extLst>
          </p:cNvPr>
          <p:cNvSpPr txBox="1"/>
          <p:nvPr/>
        </p:nvSpPr>
        <p:spPr>
          <a:xfrm>
            <a:off x="2066328" y="2659584"/>
            <a:ext cx="484002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endParaRPr/>
          </a:p>
        </p:txBody>
      </p:sp>
      <p:sp>
        <p:nvSpPr>
          <p:cNvPr id="39" name="Google Shape;169;p7">
            <a:extLst>
              <a:ext uri="{FF2B5EF4-FFF2-40B4-BE49-F238E27FC236}">
                <a16:creationId xmlns:a16="http://schemas.microsoft.com/office/drawing/2014/main" id="{89604F1C-1834-4CB6-8E31-BC942CB9213F}"/>
              </a:ext>
            </a:extLst>
          </p:cNvPr>
          <p:cNvSpPr txBox="1"/>
          <p:nvPr/>
        </p:nvSpPr>
        <p:spPr>
          <a:xfrm>
            <a:off x="2066328" y="3252404"/>
            <a:ext cx="484002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endParaRPr/>
          </a:p>
        </p:txBody>
      </p:sp>
      <p:sp>
        <p:nvSpPr>
          <p:cNvPr id="40" name="Google Shape;170;p7">
            <a:extLst>
              <a:ext uri="{FF2B5EF4-FFF2-40B4-BE49-F238E27FC236}">
                <a16:creationId xmlns:a16="http://schemas.microsoft.com/office/drawing/2014/main" id="{73578FF5-18A8-45AE-B3AD-3B09717B4BE2}"/>
              </a:ext>
            </a:extLst>
          </p:cNvPr>
          <p:cNvSpPr txBox="1"/>
          <p:nvPr/>
        </p:nvSpPr>
        <p:spPr>
          <a:xfrm>
            <a:off x="2069171" y="3809746"/>
            <a:ext cx="484002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h</a:t>
            </a:r>
            <a:endParaRPr/>
          </a:p>
        </p:txBody>
      </p:sp>
      <p:sp>
        <p:nvSpPr>
          <p:cNvPr id="41" name="Google Shape;171;p7">
            <a:extLst>
              <a:ext uri="{FF2B5EF4-FFF2-40B4-BE49-F238E27FC236}">
                <a16:creationId xmlns:a16="http://schemas.microsoft.com/office/drawing/2014/main" id="{3278E0A1-B102-4208-8997-4ACCE2091CE0}"/>
              </a:ext>
            </a:extLst>
          </p:cNvPr>
          <p:cNvSpPr txBox="1"/>
          <p:nvPr/>
        </p:nvSpPr>
        <p:spPr>
          <a:xfrm>
            <a:off x="2066328" y="4333707"/>
            <a:ext cx="484002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endParaRPr/>
          </a:p>
        </p:txBody>
      </p:sp>
      <p:pic>
        <p:nvPicPr>
          <p:cNvPr id="42" name="Z_[02-02]_kotoba2">
            <a:hlinkClick r:id="" action="ppaction://media"/>
            <a:extLst>
              <a:ext uri="{FF2B5EF4-FFF2-40B4-BE49-F238E27FC236}">
                <a16:creationId xmlns:a16="http://schemas.microsoft.com/office/drawing/2014/main" id="{F7BC8244-FF19-41B0-8E04-BF6695DD8F0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3929670" y="31089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123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3" dur="82852" fill="hold"/>
                                        <p:tgtEl>
                                          <p:spTgt spid="4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audio>
              <p:cMediaNode vol="80000">
                <p:cTn id="6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8"/>
          <p:cNvSpPr/>
          <p:nvPr/>
        </p:nvSpPr>
        <p:spPr>
          <a:xfrm>
            <a:off x="0" y="158592"/>
            <a:ext cx="11771791" cy="6528503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/>
          </a:p>
        </p:txBody>
      </p:sp>
      <p:pic>
        <p:nvPicPr>
          <p:cNvPr id="177" name="Google Shape;177;p8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7134689" y="2054650"/>
            <a:ext cx="4481276" cy="694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8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576035" y="480435"/>
            <a:ext cx="6258997" cy="29424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8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545589" y="3744687"/>
            <a:ext cx="6289443" cy="30158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8" descr="Text, letter&#10;&#10;Description automatically generated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7792033" y="480435"/>
            <a:ext cx="3287299" cy="146284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Z_[02-03]_kiku1">
            <a:hlinkClick r:id="" action="ppaction://media"/>
            <a:extLst>
              <a:ext uri="{FF2B5EF4-FFF2-40B4-BE49-F238E27FC236}">
                <a16:creationId xmlns:a16="http://schemas.microsoft.com/office/drawing/2014/main" id="{ACB6341D-C835-4940-BB22-53C8D0AC685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2730807" y="178344"/>
            <a:ext cx="487363" cy="487363"/>
          </a:xfrm>
          <a:prstGeom prst="rect">
            <a:avLst/>
          </a:prstGeom>
        </p:spPr>
      </p:pic>
      <p:pic>
        <p:nvPicPr>
          <p:cNvPr id="4" name="Z_[02-05]_kiku3">
            <a:hlinkClick r:id="" action="ppaction://media"/>
            <a:extLst>
              <a:ext uri="{FF2B5EF4-FFF2-40B4-BE49-F238E27FC236}">
                <a16:creationId xmlns:a16="http://schemas.microsoft.com/office/drawing/2014/main" id="{3FEA0BA7-4FEC-40BB-A3A7-BAA1E599F9F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2628890" y="3444299"/>
            <a:ext cx="487363" cy="487363"/>
          </a:xfrm>
          <a:prstGeom prst="rect">
            <a:avLst/>
          </a:prstGeom>
        </p:spPr>
      </p:pic>
      <p:pic>
        <p:nvPicPr>
          <p:cNvPr id="5" name="Z_[02-06]_kiku4">
            <a:hlinkClick r:id="" action="ppaction://media"/>
            <a:extLst>
              <a:ext uri="{FF2B5EF4-FFF2-40B4-BE49-F238E27FC236}">
                <a16:creationId xmlns:a16="http://schemas.microsoft.com/office/drawing/2014/main" id="{66E82990-8F28-47F4-9D39-1561948A48AC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6378114" y="3724935"/>
            <a:ext cx="487363" cy="487363"/>
          </a:xfrm>
          <a:prstGeom prst="rect">
            <a:avLst/>
          </a:prstGeom>
        </p:spPr>
      </p:pic>
      <p:pic>
        <p:nvPicPr>
          <p:cNvPr id="6" name="Z_[02-04]_kiku2">
            <a:hlinkClick r:id="" action="ppaction://media"/>
            <a:extLst>
              <a:ext uri="{FF2B5EF4-FFF2-40B4-BE49-F238E27FC236}">
                <a16:creationId xmlns:a16="http://schemas.microsoft.com/office/drawing/2014/main" id="{29FF9AF2-E997-4B26-B765-A02ACACD35CF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6330060" y="48043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303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506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824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1576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9"/>
          <p:cNvSpPr/>
          <p:nvPr/>
        </p:nvSpPr>
        <p:spPr>
          <a:xfrm>
            <a:off x="210104" y="158592"/>
            <a:ext cx="11771791" cy="6528503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/>
          </a:p>
        </p:txBody>
      </p:sp>
      <p:pic>
        <p:nvPicPr>
          <p:cNvPr id="190" name="Google Shape;190;p9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7134689" y="2054650"/>
            <a:ext cx="4481276" cy="694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9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576035" y="480435"/>
            <a:ext cx="6258997" cy="29424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9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576035" y="3671233"/>
            <a:ext cx="6289443" cy="30158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9" descr="Text, letter&#10;&#10;Description automatically generated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7792033" y="480435"/>
            <a:ext cx="3287299" cy="1462848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9"/>
          <p:cNvSpPr txBox="1"/>
          <p:nvPr/>
        </p:nvSpPr>
        <p:spPr>
          <a:xfrm>
            <a:off x="1890648" y="350794"/>
            <a:ext cx="484002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endParaRPr/>
          </a:p>
        </p:txBody>
      </p:sp>
      <p:sp>
        <p:nvSpPr>
          <p:cNvPr id="199" name="Google Shape;199;p9"/>
          <p:cNvSpPr txBox="1"/>
          <p:nvPr/>
        </p:nvSpPr>
        <p:spPr>
          <a:xfrm>
            <a:off x="4988955" y="350794"/>
            <a:ext cx="484002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endParaRPr/>
          </a:p>
        </p:txBody>
      </p:sp>
      <p:sp>
        <p:nvSpPr>
          <p:cNvPr id="200" name="Google Shape;200;p9"/>
          <p:cNvSpPr txBox="1"/>
          <p:nvPr/>
        </p:nvSpPr>
        <p:spPr>
          <a:xfrm>
            <a:off x="1824540" y="3574767"/>
            <a:ext cx="484002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/>
          </a:p>
        </p:txBody>
      </p:sp>
      <p:sp>
        <p:nvSpPr>
          <p:cNvPr id="201" name="Google Shape;201;p9"/>
          <p:cNvSpPr txBox="1"/>
          <p:nvPr/>
        </p:nvSpPr>
        <p:spPr>
          <a:xfrm>
            <a:off x="5031258" y="3602277"/>
            <a:ext cx="484002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d</a:t>
            </a:r>
            <a:endParaRPr/>
          </a:p>
        </p:txBody>
      </p:sp>
      <p:pic>
        <p:nvPicPr>
          <p:cNvPr id="15" name="Z_[02-03]_kiku1">
            <a:hlinkClick r:id="" action="ppaction://media"/>
            <a:extLst>
              <a:ext uri="{FF2B5EF4-FFF2-40B4-BE49-F238E27FC236}">
                <a16:creationId xmlns:a16="http://schemas.microsoft.com/office/drawing/2014/main" id="{5D3A434B-3E1B-4DB6-A1F5-F5B6ABD6401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2715621" y="170905"/>
            <a:ext cx="487363" cy="487363"/>
          </a:xfrm>
          <a:prstGeom prst="rect">
            <a:avLst/>
          </a:prstGeom>
        </p:spPr>
      </p:pic>
      <p:pic>
        <p:nvPicPr>
          <p:cNvPr id="17" name="Z_[02-05]_kiku3">
            <a:hlinkClick r:id="" action="ppaction://media"/>
            <a:extLst>
              <a:ext uri="{FF2B5EF4-FFF2-40B4-BE49-F238E27FC236}">
                <a16:creationId xmlns:a16="http://schemas.microsoft.com/office/drawing/2014/main" id="{32D499EB-6662-429C-99F4-288B06FAF1D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2705564" y="3393074"/>
            <a:ext cx="487363" cy="487363"/>
          </a:xfrm>
          <a:prstGeom prst="rect">
            <a:avLst/>
          </a:prstGeom>
        </p:spPr>
      </p:pic>
      <p:pic>
        <p:nvPicPr>
          <p:cNvPr id="18" name="Z_[02-06]_kiku4">
            <a:hlinkClick r:id="" action="ppaction://media"/>
            <a:extLst>
              <a:ext uri="{FF2B5EF4-FFF2-40B4-BE49-F238E27FC236}">
                <a16:creationId xmlns:a16="http://schemas.microsoft.com/office/drawing/2014/main" id="{41C5021B-45C0-4A00-B88F-9E9252E29C9D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6426084" y="3671233"/>
            <a:ext cx="487363" cy="487363"/>
          </a:xfrm>
          <a:prstGeom prst="rect">
            <a:avLst/>
          </a:prstGeom>
        </p:spPr>
      </p:pic>
      <p:pic>
        <p:nvPicPr>
          <p:cNvPr id="20" name="Z_[02-04]_kiku2">
            <a:hlinkClick r:id="" action="ppaction://media"/>
            <a:extLst>
              <a:ext uri="{FF2B5EF4-FFF2-40B4-BE49-F238E27FC236}">
                <a16:creationId xmlns:a16="http://schemas.microsoft.com/office/drawing/2014/main" id="{43D2E730-567B-4C33-8B7E-FBE99346B7EB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6317295" y="48043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23039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15064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18243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15767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72216" y="742505"/>
            <a:ext cx="10276067" cy="1926764"/>
          </a:xfrm>
          <a:prstGeom prst="roundRect">
            <a:avLst>
              <a:gd name="adj" fmla="val 8594"/>
            </a:avLst>
          </a:prstGeom>
          <a:solidFill>
            <a:srgbClr val="ECECEC"/>
          </a:solidFill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Google Shape;211;p1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123722" y="626258"/>
            <a:ext cx="7317705" cy="267255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1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123722" y="4342696"/>
            <a:ext cx="7024690" cy="173765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5" name="Google Shape;215;p11"/>
          <p:cNvCxnSpPr/>
          <p:nvPr/>
        </p:nvCxnSpPr>
        <p:spPr>
          <a:xfrm>
            <a:off x="1322773" y="3864005"/>
            <a:ext cx="9321553" cy="0"/>
          </a:xfrm>
          <a:prstGeom prst="straightConnector1">
            <a:avLst/>
          </a:prstGeom>
          <a:noFill/>
          <a:ln w="28575" cap="flat" cmpd="sng">
            <a:solidFill>
              <a:srgbClr val="AEABAB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2" name="Z_[02-03]_kiku1">
            <a:hlinkClick r:id="" action="ppaction://media"/>
            <a:extLst>
              <a:ext uri="{FF2B5EF4-FFF2-40B4-BE49-F238E27FC236}">
                <a16:creationId xmlns:a16="http://schemas.microsoft.com/office/drawing/2014/main" id="{E697E4FA-36DD-4F51-A699-B3BD9F3ECDD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986402" y="1159456"/>
            <a:ext cx="487363" cy="487363"/>
          </a:xfrm>
          <a:prstGeom prst="rect">
            <a:avLst/>
          </a:prstGeom>
        </p:spPr>
      </p:pic>
      <p:pic>
        <p:nvPicPr>
          <p:cNvPr id="15" name="Z_[02-04]_kiku2">
            <a:hlinkClick r:id="" action="ppaction://media"/>
            <a:extLst>
              <a:ext uri="{FF2B5EF4-FFF2-40B4-BE49-F238E27FC236}">
                <a16:creationId xmlns:a16="http://schemas.microsoft.com/office/drawing/2014/main" id="{B0E8C80D-24A6-4101-AE7D-6144B7CD33F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986402" y="507148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39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576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Google Shape;220;p1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955006" y="656557"/>
            <a:ext cx="7463920" cy="24937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1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955006" y="3791322"/>
            <a:ext cx="8281988" cy="251921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4" name="Google Shape;224;p12"/>
          <p:cNvCxnSpPr/>
          <p:nvPr/>
        </p:nvCxnSpPr>
        <p:spPr>
          <a:xfrm>
            <a:off x="1322773" y="3429000"/>
            <a:ext cx="9321553" cy="0"/>
          </a:xfrm>
          <a:prstGeom prst="straightConnector1">
            <a:avLst/>
          </a:prstGeom>
          <a:noFill/>
          <a:ln w="28575" cap="flat" cmpd="sng">
            <a:solidFill>
              <a:srgbClr val="AEABAB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3" name="Z_[02-05]_kiku3">
            <a:hlinkClick r:id="" action="ppaction://media"/>
            <a:extLst>
              <a:ext uri="{FF2B5EF4-FFF2-40B4-BE49-F238E27FC236}">
                <a16:creationId xmlns:a16="http://schemas.microsoft.com/office/drawing/2014/main" id="{60F0D881-FBDC-4920-9496-5A3E7877678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967352" y="1343702"/>
            <a:ext cx="487363" cy="487363"/>
          </a:xfrm>
          <a:prstGeom prst="rect">
            <a:avLst/>
          </a:prstGeom>
        </p:spPr>
      </p:pic>
      <p:pic>
        <p:nvPicPr>
          <p:cNvPr id="14" name="Z_[02-06]_kiku4">
            <a:hlinkClick r:id="" action="ppaction://media"/>
            <a:extLst>
              <a:ext uri="{FF2B5EF4-FFF2-40B4-BE49-F238E27FC236}">
                <a16:creationId xmlns:a16="http://schemas.microsoft.com/office/drawing/2014/main" id="{8ACDB298-2369-46DE-96C1-22D019FFC20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967352" y="456356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" fill="hold">
                      <p:stCondLst>
                        <p:cond delay="0"/>
                      </p:stCondLst>
                      <p:childTnLst>
                        <p:par>
                          <p:cTn id="6" fill="hold">
                            <p:stCondLst>
                              <p:cond delay="0"/>
                            </p:stCondLst>
                            <p:childTnLst>
                              <p:par>
                                <p:cTn id="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5064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8243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3"/>
          <p:cNvSpPr/>
          <p:nvPr/>
        </p:nvSpPr>
        <p:spPr>
          <a:xfrm>
            <a:off x="301840" y="166456"/>
            <a:ext cx="11585359" cy="652508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13"/>
          <p:cNvSpPr/>
          <p:nvPr/>
        </p:nvSpPr>
        <p:spPr>
          <a:xfrm>
            <a:off x="1205883" y="1047156"/>
            <a:ext cx="9777274" cy="5344357"/>
          </a:xfrm>
          <a:prstGeom prst="rect">
            <a:avLst/>
          </a:prstGeom>
          <a:noFill/>
          <a:ln w="76200" cap="flat" cmpd="thinThick">
            <a:solidFill>
              <a:srgbClr val="00206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1" name="Google Shape;231;p1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237174" y="466487"/>
            <a:ext cx="1869170" cy="9099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1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237174" y="1376448"/>
            <a:ext cx="7293586" cy="7853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13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743202" y="2161753"/>
            <a:ext cx="6347533" cy="19642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13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2743202" y="4097376"/>
            <a:ext cx="6347533" cy="20086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Z_[02-07]_katachi1">
            <a:hlinkClick r:id="" action="ppaction://media"/>
            <a:extLst>
              <a:ext uri="{FF2B5EF4-FFF2-40B4-BE49-F238E27FC236}">
                <a16:creationId xmlns:a16="http://schemas.microsoft.com/office/drawing/2014/main" id="{82E47E39-DA98-4C59-B9FC-5564A44E458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841976" y="1159722"/>
            <a:ext cx="487363" cy="487363"/>
          </a:xfrm>
          <a:prstGeom prst="rect">
            <a:avLst/>
          </a:prstGeom>
        </p:spPr>
      </p:pic>
      <p:pic>
        <p:nvPicPr>
          <p:cNvPr id="3" name="Z_[02-08]_katachi2">
            <a:hlinkClick r:id="" action="ppaction://media"/>
            <a:extLst>
              <a:ext uri="{FF2B5EF4-FFF2-40B4-BE49-F238E27FC236}">
                <a16:creationId xmlns:a16="http://schemas.microsoft.com/office/drawing/2014/main" id="{BEF6005A-8B65-483A-95C5-9766ED42066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416309" y="1404601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4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" fill="hold">
                      <p:stCondLst>
                        <p:cond delay="0"/>
                      </p:stCondLst>
                      <p:childTnLst>
                        <p:par>
                          <p:cTn id="6" fill="hold">
                            <p:stCondLst>
                              <p:cond delay="0"/>
                            </p:stCondLst>
                            <p:childTnLst>
                              <p:par>
                                <p:cTn id="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916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624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4"/>
          <p:cNvSpPr/>
          <p:nvPr/>
        </p:nvSpPr>
        <p:spPr>
          <a:xfrm>
            <a:off x="301840" y="166456"/>
            <a:ext cx="11585359" cy="652508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14"/>
          <p:cNvSpPr/>
          <p:nvPr/>
        </p:nvSpPr>
        <p:spPr>
          <a:xfrm>
            <a:off x="1205883" y="1047156"/>
            <a:ext cx="9777274" cy="5344357"/>
          </a:xfrm>
          <a:prstGeom prst="rect">
            <a:avLst/>
          </a:prstGeom>
          <a:noFill/>
          <a:ln w="76200" cap="flat" cmpd="thinThick">
            <a:solidFill>
              <a:srgbClr val="00206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3" name="Google Shape;243;p1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237174" y="466487"/>
            <a:ext cx="1869170" cy="9099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14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237174" y="1376448"/>
            <a:ext cx="7293586" cy="7853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14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743202" y="2161753"/>
            <a:ext cx="6347533" cy="19642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14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2743202" y="4097376"/>
            <a:ext cx="6347533" cy="2008618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14"/>
          <p:cNvSpPr txBox="1"/>
          <p:nvPr/>
        </p:nvSpPr>
        <p:spPr>
          <a:xfrm>
            <a:off x="5883967" y="2161753"/>
            <a:ext cx="1525231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してる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14"/>
          <p:cNvSpPr txBox="1"/>
          <p:nvPr/>
        </p:nvSpPr>
        <p:spPr>
          <a:xfrm>
            <a:off x="4346489" y="2667899"/>
            <a:ext cx="807401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が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14"/>
          <p:cNvSpPr txBox="1"/>
          <p:nvPr/>
        </p:nvSpPr>
        <p:spPr>
          <a:xfrm>
            <a:off x="6629404" y="2667898"/>
            <a:ext cx="1736434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はやしてる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14"/>
          <p:cNvSpPr txBox="1"/>
          <p:nvPr/>
        </p:nvSpPr>
        <p:spPr>
          <a:xfrm>
            <a:off x="5153890" y="3151728"/>
            <a:ext cx="143247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よんでる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14"/>
          <p:cNvSpPr txBox="1"/>
          <p:nvPr/>
        </p:nvSpPr>
        <p:spPr>
          <a:xfrm>
            <a:off x="4910148" y="3613730"/>
            <a:ext cx="1736434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かぶってる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14"/>
          <p:cNvSpPr txBox="1"/>
          <p:nvPr/>
        </p:nvSpPr>
        <p:spPr>
          <a:xfrm>
            <a:off x="7833216" y="4603521"/>
            <a:ext cx="807401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よ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14"/>
          <p:cNvSpPr txBox="1"/>
          <p:nvPr/>
        </p:nvSpPr>
        <p:spPr>
          <a:xfrm>
            <a:off x="6844926" y="5101685"/>
            <a:ext cx="807401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ね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" name="Z_[02-07]_katachi1">
            <a:hlinkClick r:id="" action="ppaction://media"/>
            <a:extLst>
              <a:ext uri="{FF2B5EF4-FFF2-40B4-BE49-F238E27FC236}">
                <a16:creationId xmlns:a16="http://schemas.microsoft.com/office/drawing/2014/main" id="{169B3656-6B7F-4FEE-B2AC-F1717113AE8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878475" y="1139727"/>
            <a:ext cx="487363" cy="487363"/>
          </a:xfrm>
          <a:prstGeom prst="rect">
            <a:avLst/>
          </a:prstGeom>
        </p:spPr>
      </p:pic>
      <p:pic>
        <p:nvPicPr>
          <p:cNvPr id="18" name="Z_[02-08]_katachi2">
            <a:hlinkClick r:id="" action="ppaction://media"/>
            <a:extLst>
              <a:ext uri="{FF2B5EF4-FFF2-40B4-BE49-F238E27FC236}">
                <a16:creationId xmlns:a16="http://schemas.microsoft.com/office/drawing/2014/main" id="{65C6478A-DD32-4683-B95C-CE5CC3A7946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467463" y="1525418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29163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26244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0" name="Google Shape;260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5339" y="1811047"/>
            <a:ext cx="11041321" cy="2663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9644" y="1990776"/>
            <a:ext cx="7868420" cy="999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19644" y="2990452"/>
            <a:ext cx="9242282" cy="12840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7" name="Google Shape;267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1950" y="104775"/>
            <a:ext cx="11287125" cy="6619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2" name="Google Shape;272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7175" y="243919"/>
            <a:ext cx="11668125" cy="63701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7" name="Google Shape;277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3776" y="1190627"/>
            <a:ext cx="11544437" cy="55247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3776" y="142607"/>
            <a:ext cx="11544448" cy="10480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3" name="Google Shape;283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5505" y="208965"/>
            <a:ext cx="11680990" cy="6506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022899" y="208965"/>
            <a:ext cx="4807152" cy="18389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9" name="Google Shape;289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67625" y="1006306"/>
            <a:ext cx="9173823" cy="12155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Google Shape;211;p1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123722" y="626258"/>
            <a:ext cx="7317705" cy="267255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1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123722" y="4342696"/>
            <a:ext cx="7024690" cy="173765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5" name="Google Shape;215;p11"/>
          <p:cNvCxnSpPr/>
          <p:nvPr/>
        </p:nvCxnSpPr>
        <p:spPr>
          <a:xfrm>
            <a:off x="1322773" y="3864005"/>
            <a:ext cx="9321553" cy="0"/>
          </a:xfrm>
          <a:prstGeom prst="straightConnector1">
            <a:avLst/>
          </a:prstGeom>
          <a:noFill/>
          <a:ln w="28575" cap="flat" cmpd="sng">
            <a:solidFill>
              <a:srgbClr val="AEABAB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2" name="Z_[02-03]_kiku1">
            <a:hlinkClick r:id="" action="ppaction://media"/>
            <a:extLst>
              <a:ext uri="{FF2B5EF4-FFF2-40B4-BE49-F238E27FC236}">
                <a16:creationId xmlns:a16="http://schemas.microsoft.com/office/drawing/2014/main" id="{E697E4FA-36DD-4F51-A699-B3BD9F3ECDD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986402" y="1159456"/>
            <a:ext cx="487363" cy="487363"/>
          </a:xfrm>
          <a:prstGeom prst="rect">
            <a:avLst/>
          </a:prstGeom>
        </p:spPr>
      </p:pic>
      <p:pic>
        <p:nvPicPr>
          <p:cNvPr id="15" name="Z_[02-04]_kiku2">
            <a:hlinkClick r:id="" action="ppaction://media"/>
            <a:extLst>
              <a:ext uri="{FF2B5EF4-FFF2-40B4-BE49-F238E27FC236}">
                <a16:creationId xmlns:a16="http://schemas.microsoft.com/office/drawing/2014/main" id="{B0E8C80D-24A6-4101-AE7D-6144B7CD33F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986402" y="507148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878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39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576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Google Shape;220;p1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955006" y="656557"/>
            <a:ext cx="7463920" cy="24937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1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955006" y="3791322"/>
            <a:ext cx="8281988" cy="251921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4" name="Google Shape;224;p12"/>
          <p:cNvCxnSpPr/>
          <p:nvPr/>
        </p:nvCxnSpPr>
        <p:spPr>
          <a:xfrm>
            <a:off x="1322773" y="3429000"/>
            <a:ext cx="9321553" cy="0"/>
          </a:xfrm>
          <a:prstGeom prst="straightConnector1">
            <a:avLst/>
          </a:prstGeom>
          <a:noFill/>
          <a:ln w="28575" cap="flat" cmpd="sng">
            <a:solidFill>
              <a:srgbClr val="AEABAB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3" name="Z_[02-05]_kiku3">
            <a:hlinkClick r:id="" action="ppaction://media"/>
            <a:extLst>
              <a:ext uri="{FF2B5EF4-FFF2-40B4-BE49-F238E27FC236}">
                <a16:creationId xmlns:a16="http://schemas.microsoft.com/office/drawing/2014/main" id="{60F0D881-FBDC-4920-9496-5A3E7877678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967352" y="1343702"/>
            <a:ext cx="487363" cy="487363"/>
          </a:xfrm>
          <a:prstGeom prst="rect">
            <a:avLst/>
          </a:prstGeom>
        </p:spPr>
      </p:pic>
      <p:pic>
        <p:nvPicPr>
          <p:cNvPr id="14" name="Z_[02-06]_kiku4">
            <a:hlinkClick r:id="" action="ppaction://media"/>
            <a:extLst>
              <a:ext uri="{FF2B5EF4-FFF2-40B4-BE49-F238E27FC236}">
                <a16:creationId xmlns:a16="http://schemas.microsoft.com/office/drawing/2014/main" id="{8ACDB298-2369-46DE-96C1-22D019FFC20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967352" y="456356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909447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" fill="hold">
                      <p:stCondLst>
                        <p:cond delay="0"/>
                      </p:stCondLst>
                      <p:childTnLst>
                        <p:par>
                          <p:cTn id="6" fill="hold">
                            <p:stCondLst>
                              <p:cond delay="0"/>
                            </p:stCondLst>
                            <p:childTnLst>
                              <p:par>
                                <p:cTn id="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5064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8243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2" name="Google Shape;312;p2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261545" y="605002"/>
            <a:ext cx="3239434" cy="79913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2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592170" y="2941435"/>
            <a:ext cx="6818705" cy="301422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23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261545" y="1459149"/>
            <a:ext cx="5288858" cy="887493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Z_[02-09]_hanasu1">
            <a:hlinkClick r:id="" action="ppaction://media"/>
            <a:extLst>
              <a:ext uri="{FF2B5EF4-FFF2-40B4-BE49-F238E27FC236}">
                <a16:creationId xmlns:a16="http://schemas.microsoft.com/office/drawing/2014/main" id="{898E5AFC-B91E-44D5-A39A-6211CCC83DE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792980" y="1187960"/>
            <a:ext cx="487363" cy="487363"/>
          </a:xfrm>
          <a:prstGeom prst="rect">
            <a:avLst/>
          </a:prstGeom>
        </p:spPr>
      </p:pic>
      <p:pic>
        <p:nvPicPr>
          <p:cNvPr id="3" name="Z_[02-10]_hanasu2">
            <a:hlinkClick r:id="" action="ppaction://media"/>
            <a:extLst>
              <a:ext uri="{FF2B5EF4-FFF2-40B4-BE49-F238E27FC236}">
                <a16:creationId xmlns:a16="http://schemas.microsoft.com/office/drawing/2014/main" id="{74198795-AB77-444F-B725-67D508D6C81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550403" y="156654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4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" fill="hold">
                      <p:stCondLst>
                        <p:cond delay="0"/>
                      </p:stCondLst>
                      <p:childTnLst>
                        <p:par>
                          <p:cTn id="6" fill="hold">
                            <p:stCondLst>
                              <p:cond delay="0"/>
                            </p:stCondLst>
                            <p:childTnLst>
                              <p:par>
                                <p:cTn id="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26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404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1" name="Google Shape;321;p24" descr="A picture containing letter&#10;&#10;Description automatically generated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160930" y="428851"/>
            <a:ext cx="4405515" cy="2161488"/>
          </a:xfrm>
          <a:prstGeom prst="rect">
            <a:avLst/>
          </a:prstGeom>
          <a:noFill/>
          <a:ln>
            <a:noFill/>
          </a:ln>
        </p:spPr>
      </p:pic>
      <p:sp>
        <p:nvSpPr>
          <p:cNvPr id="322" name="Google Shape;322;p24"/>
          <p:cNvSpPr/>
          <p:nvPr/>
        </p:nvSpPr>
        <p:spPr>
          <a:xfrm>
            <a:off x="6972565" y="348864"/>
            <a:ext cx="4687411" cy="2321463"/>
          </a:xfrm>
          <a:prstGeom prst="rect">
            <a:avLst/>
          </a:prstGeom>
          <a:noFill/>
          <a:ln w="381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3" name="Google Shape;323;p24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06438" y="428851"/>
            <a:ext cx="3239434" cy="799132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24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906438" y="3287664"/>
            <a:ext cx="6818705" cy="301422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24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906438" y="1414215"/>
            <a:ext cx="5214010" cy="727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Z_[02-09]_hanasu1">
            <a:hlinkClick r:id="" action="ppaction://media"/>
            <a:extLst>
              <a:ext uri="{FF2B5EF4-FFF2-40B4-BE49-F238E27FC236}">
                <a16:creationId xmlns:a16="http://schemas.microsoft.com/office/drawing/2014/main" id="{FFAFA7D4-EE17-4012-9CD8-AE20615468D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368386" y="1085250"/>
            <a:ext cx="487363" cy="487363"/>
          </a:xfrm>
          <a:prstGeom prst="rect">
            <a:avLst/>
          </a:prstGeom>
        </p:spPr>
      </p:pic>
      <p:pic>
        <p:nvPicPr>
          <p:cNvPr id="10" name="Z_[02-10]_hanasu2">
            <a:hlinkClick r:id="" action="ppaction://media"/>
            <a:extLst>
              <a:ext uri="{FF2B5EF4-FFF2-40B4-BE49-F238E27FC236}">
                <a16:creationId xmlns:a16="http://schemas.microsoft.com/office/drawing/2014/main" id="{22614650-097F-4BBA-981A-952E907034B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079966" y="150959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64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404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9" name="Google Shape;339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9188" y="472037"/>
            <a:ext cx="3239434" cy="799132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" name="Google Shape;340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412" y="2815488"/>
            <a:ext cx="5881402" cy="2599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1" name="Google Shape;341;p2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89188" y="1269556"/>
            <a:ext cx="4991276" cy="84118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2" name="Google Shape;342;p2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891814" y="591740"/>
            <a:ext cx="2885950" cy="263247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3" name="Google Shape;343;p2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704637" y="620172"/>
            <a:ext cx="3103212" cy="2599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" name="Google Shape;344;p2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891814" y="3442033"/>
            <a:ext cx="3030793" cy="2661448"/>
          </a:xfrm>
          <a:prstGeom prst="rect">
            <a:avLst/>
          </a:prstGeom>
          <a:noFill/>
          <a:ln>
            <a:noFill/>
          </a:ln>
        </p:spPr>
      </p:pic>
      <p:pic>
        <p:nvPicPr>
          <p:cNvPr id="345" name="Google Shape;345;p26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704637" y="3437877"/>
            <a:ext cx="2925782" cy="26288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0" name="Google Shape;350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8581" y="1324056"/>
            <a:ext cx="6428706" cy="771444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27" descr="Text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266609" y="2364088"/>
            <a:ext cx="7658782" cy="338901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2" name="Google Shape;352;p2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43500" y="453113"/>
            <a:ext cx="3239434" cy="7991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7" name="Google Shape;357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76512" y="727831"/>
            <a:ext cx="9638976" cy="5402338"/>
          </a:xfrm>
          <a:prstGeom prst="rect">
            <a:avLst/>
          </a:prstGeom>
          <a:noFill/>
          <a:ln>
            <a:noFill/>
          </a:ln>
        </p:spPr>
      </p:pic>
      <p:sp>
        <p:nvSpPr>
          <p:cNvPr id="358" name="Google Shape;358;p28"/>
          <p:cNvSpPr/>
          <p:nvPr/>
        </p:nvSpPr>
        <p:spPr>
          <a:xfrm>
            <a:off x="1276512" y="1447060"/>
            <a:ext cx="9638976" cy="1065321"/>
          </a:xfrm>
          <a:prstGeom prst="roundRect">
            <a:avLst>
              <a:gd name="adj" fmla="val 16667"/>
            </a:avLst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3" name="Google Shape;363;p29" descr="Tex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3467" y="275843"/>
            <a:ext cx="10905066" cy="19629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" name="Google Shape;368;p30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09575" y="160212"/>
            <a:ext cx="7535150" cy="2028342"/>
          </a:xfrm>
          <a:prstGeom prst="rect">
            <a:avLst/>
          </a:prstGeom>
          <a:noFill/>
          <a:ln>
            <a:noFill/>
          </a:ln>
        </p:spPr>
      </p:pic>
      <p:pic>
        <p:nvPicPr>
          <p:cNvPr id="369" name="Google Shape;369;p30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2818028" y="2230697"/>
            <a:ext cx="6314397" cy="1069257"/>
          </a:xfrm>
          <a:prstGeom prst="rect">
            <a:avLst/>
          </a:prstGeom>
          <a:noFill/>
          <a:ln>
            <a:noFill/>
          </a:ln>
        </p:spPr>
      </p:pic>
      <p:pic>
        <p:nvPicPr>
          <p:cNvPr id="370" name="Google Shape;370;p30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2170677" y="3781834"/>
            <a:ext cx="7850645" cy="2915954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Z_[02-11]_kiku1">
            <a:hlinkClick r:id="" action="ppaction://media"/>
            <a:extLst>
              <a:ext uri="{FF2B5EF4-FFF2-40B4-BE49-F238E27FC236}">
                <a16:creationId xmlns:a16="http://schemas.microsoft.com/office/drawing/2014/main" id="{53575467-1B06-4646-A68B-9A11C27D267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3191481" y="3409106"/>
            <a:ext cx="487363" cy="487363"/>
          </a:xfrm>
          <a:prstGeom prst="rect">
            <a:avLst/>
          </a:prstGeom>
        </p:spPr>
      </p:pic>
      <p:pic>
        <p:nvPicPr>
          <p:cNvPr id="3" name="Z_[02-12]_kiku2">
            <a:hlinkClick r:id="" action="ppaction://media"/>
            <a:extLst>
              <a:ext uri="{FF2B5EF4-FFF2-40B4-BE49-F238E27FC236}">
                <a16:creationId xmlns:a16="http://schemas.microsoft.com/office/drawing/2014/main" id="{4B57F204-0E8E-462E-994A-58738172D24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5731544" y="3801728"/>
            <a:ext cx="487363" cy="487363"/>
          </a:xfrm>
          <a:prstGeom prst="rect">
            <a:avLst/>
          </a:prstGeom>
        </p:spPr>
      </p:pic>
      <p:pic>
        <p:nvPicPr>
          <p:cNvPr id="4" name="Z_[02-13]_kiku3">
            <a:hlinkClick r:id="" action="ppaction://media"/>
            <a:extLst>
              <a:ext uri="{FF2B5EF4-FFF2-40B4-BE49-F238E27FC236}">
                <a16:creationId xmlns:a16="http://schemas.microsoft.com/office/drawing/2014/main" id="{22571405-BB31-45A5-AEFA-1E4C2F19A37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193154" y="3429000"/>
            <a:ext cx="487363" cy="487363"/>
          </a:xfrm>
          <a:prstGeom prst="rect">
            <a:avLst/>
          </a:prstGeom>
        </p:spPr>
      </p:pic>
      <p:pic>
        <p:nvPicPr>
          <p:cNvPr id="6" name="Z_[02-14]_kiku4">
            <a:hlinkClick r:id="" action="ppaction://media"/>
            <a:extLst>
              <a:ext uri="{FF2B5EF4-FFF2-40B4-BE49-F238E27FC236}">
                <a16:creationId xmlns:a16="http://schemas.microsoft.com/office/drawing/2014/main" id="{BC159BA3-257B-4960-BB01-A45B978AE063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9836945" y="3803774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5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" fill="hold">
                      <p:stCondLst>
                        <p:cond delay="0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006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999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2069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2085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31"/>
          <p:cNvSpPr/>
          <p:nvPr/>
        </p:nvSpPr>
        <p:spPr>
          <a:xfrm>
            <a:off x="298880" y="184626"/>
            <a:ext cx="11594237" cy="6459116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80" name="Google Shape;380;p31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029809" y="410597"/>
            <a:ext cx="6604987" cy="1777957"/>
          </a:xfrm>
          <a:prstGeom prst="rect">
            <a:avLst/>
          </a:prstGeom>
          <a:noFill/>
          <a:ln>
            <a:noFill/>
          </a:ln>
        </p:spPr>
      </p:pic>
      <p:pic>
        <p:nvPicPr>
          <p:cNvPr id="381" name="Google Shape;381;p31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3315765" y="2188554"/>
            <a:ext cx="5560467" cy="941589"/>
          </a:xfrm>
          <a:prstGeom prst="rect">
            <a:avLst/>
          </a:prstGeom>
          <a:noFill/>
          <a:ln>
            <a:noFill/>
          </a:ln>
        </p:spPr>
      </p:pic>
      <p:pic>
        <p:nvPicPr>
          <p:cNvPr id="382" name="Google Shape;382;p31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2170677" y="3602471"/>
            <a:ext cx="7850645" cy="2915954"/>
          </a:xfrm>
          <a:prstGeom prst="rect">
            <a:avLst/>
          </a:prstGeom>
          <a:noFill/>
          <a:ln>
            <a:noFill/>
          </a:ln>
        </p:spPr>
      </p:pic>
      <p:sp>
        <p:nvSpPr>
          <p:cNvPr id="387" name="Google Shape;387;p31"/>
          <p:cNvSpPr txBox="1"/>
          <p:nvPr/>
        </p:nvSpPr>
        <p:spPr>
          <a:xfrm>
            <a:off x="2366769" y="6055644"/>
            <a:ext cx="807401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g</a:t>
            </a:r>
            <a:endParaRPr/>
          </a:p>
        </p:txBody>
      </p:sp>
      <p:sp>
        <p:nvSpPr>
          <p:cNvPr id="388" name="Google Shape;388;p31"/>
          <p:cNvSpPr txBox="1"/>
          <p:nvPr/>
        </p:nvSpPr>
        <p:spPr>
          <a:xfrm>
            <a:off x="3273074" y="6055643"/>
            <a:ext cx="807401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d</a:t>
            </a:r>
            <a:endParaRPr/>
          </a:p>
        </p:txBody>
      </p:sp>
      <p:sp>
        <p:nvSpPr>
          <p:cNvPr id="389" name="Google Shape;389;p31"/>
          <p:cNvSpPr txBox="1"/>
          <p:nvPr/>
        </p:nvSpPr>
        <p:spPr>
          <a:xfrm>
            <a:off x="4276567" y="6050079"/>
            <a:ext cx="807401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h</a:t>
            </a:r>
            <a:endParaRPr/>
          </a:p>
        </p:txBody>
      </p:sp>
      <p:sp>
        <p:nvSpPr>
          <p:cNvPr id="390" name="Google Shape;390;p31"/>
          <p:cNvSpPr txBox="1"/>
          <p:nvPr/>
        </p:nvSpPr>
        <p:spPr>
          <a:xfrm>
            <a:off x="5235110" y="6056760"/>
            <a:ext cx="807401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endParaRPr/>
          </a:p>
        </p:txBody>
      </p:sp>
      <p:sp>
        <p:nvSpPr>
          <p:cNvPr id="391" name="Google Shape;391;p31"/>
          <p:cNvSpPr txBox="1"/>
          <p:nvPr/>
        </p:nvSpPr>
        <p:spPr>
          <a:xfrm>
            <a:off x="6089178" y="6050078"/>
            <a:ext cx="807401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/>
          </a:p>
        </p:txBody>
      </p:sp>
      <p:sp>
        <p:nvSpPr>
          <p:cNvPr id="392" name="Google Shape;392;p31"/>
          <p:cNvSpPr txBox="1"/>
          <p:nvPr/>
        </p:nvSpPr>
        <p:spPr>
          <a:xfrm>
            <a:off x="6684092" y="6056760"/>
            <a:ext cx="807401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/>
          </a:p>
        </p:txBody>
      </p:sp>
      <p:sp>
        <p:nvSpPr>
          <p:cNvPr id="393" name="Google Shape;393;p31"/>
          <p:cNvSpPr txBox="1"/>
          <p:nvPr/>
        </p:nvSpPr>
        <p:spPr>
          <a:xfrm>
            <a:off x="7296050" y="6056760"/>
            <a:ext cx="807401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endParaRPr/>
          </a:p>
        </p:txBody>
      </p:sp>
      <p:sp>
        <p:nvSpPr>
          <p:cNvPr id="394" name="Google Shape;394;p31"/>
          <p:cNvSpPr txBox="1"/>
          <p:nvPr/>
        </p:nvSpPr>
        <p:spPr>
          <a:xfrm>
            <a:off x="8598768" y="6050077"/>
            <a:ext cx="807401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f</a:t>
            </a:r>
            <a:endParaRPr/>
          </a:p>
        </p:txBody>
      </p:sp>
      <p:pic>
        <p:nvPicPr>
          <p:cNvPr id="18" name="Z_[02-11]_kiku1">
            <a:hlinkClick r:id="" action="ppaction://media"/>
            <a:extLst>
              <a:ext uri="{FF2B5EF4-FFF2-40B4-BE49-F238E27FC236}">
                <a16:creationId xmlns:a16="http://schemas.microsoft.com/office/drawing/2014/main" id="{55DB6D0B-5C18-41AD-B3C7-7DCD0DE836A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3051175" y="3219115"/>
            <a:ext cx="487363" cy="487363"/>
          </a:xfrm>
          <a:prstGeom prst="rect">
            <a:avLst/>
          </a:prstGeom>
        </p:spPr>
      </p:pic>
      <p:pic>
        <p:nvPicPr>
          <p:cNvPr id="19" name="Z_[02-12]_kiku2">
            <a:hlinkClick r:id="" action="ppaction://media"/>
            <a:extLst>
              <a:ext uri="{FF2B5EF4-FFF2-40B4-BE49-F238E27FC236}">
                <a16:creationId xmlns:a16="http://schemas.microsoft.com/office/drawing/2014/main" id="{0B3BC4C5-3E85-4A89-A21F-A4263913E65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5845496" y="3638031"/>
            <a:ext cx="487363" cy="487363"/>
          </a:xfrm>
          <a:prstGeom prst="rect">
            <a:avLst/>
          </a:prstGeom>
        </p:spPr>
      </p:pic>
      <p:pic>
        <p:nvPicPr>
          <p:cNvPr id="20" name="Z_[02-13]_kiku3">
            <a:hlinkClick r:id="" action="ppaction://media"/>
            <a:extLst>
              <a:ext uri="{FF2B5EF4-FFF2-40B4-BE49-F238E27FC236}">
                <a16:creationId xmlns:a16="http://schemas.microsoft.com/office/drawing/2014/main" id="{3BEC1306-9E76-4E6C-9862-3247BE7EA30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020434" y="3219115"/>
            <a:ext cx="487363" cy="487363"/>
          </a:xfrm>
          <a:prstGeom prst="rect">
            <a:avLst/>
          </a:prstGeom>
        </p:spPr>
      </p:pic>
      <p:pic>
        <p:nvPicPr>
          <p:cNvPr id="21" name="Z_[02-14]_kiku4">
            <a:hlinkClick r:id="" action="ppaction://media"/>
            <a:extLst>
              <a:ext uri="{FF2B5EF4-FFF2-40B4-BE49-F238E27FC236}">
                <a16:creationId xmlns:a16="http://schemas.microsoft.com/office/drawing/2014/main" id="{78F9B8BF-2D3A-4DFD-B9C7-9899757222B7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9814755" y="3607551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20068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4" dur="29997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9" dur="20693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20850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5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>
                <p:cTn id="5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" name="Google Shape;399;p32" descr="Tex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3893" y="954246"/>
            <a:ext cx="10944213" cy="2653971"/>
          </a:xfrm>
          <a:prstGeom prst="roundRect">
            <a:avLst>
              <a:gd name="adj" fmla="val 8594"/>
            </a:avLst>
          </a:prstGeom>
          <a:solidFill>
            <a:srgbClr val="ECECEC"/>
          </a:solidFill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4" name="Google Shape;404;p3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627266" y="436023"/>
            <a:ext cx="8395623" cy="2645893"/>
          </a:xfrm>
          <a:prstGeom prst="rect">
            <a:avLst/>
          </a:prstGeom>
          <a:noFill/>
          <a:ln>
            <a:noFill/>
          </a:ln>
        </p:spPr>
      </p:pic>
      <p:pic>
        <p:nvPicPr>
          <p:cNvPr id="405" name="Google Shape;405;p3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778454" y="3337506"/>
            <a:ext cx="8635092" cy="304896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08" name="Google Shape;408;p33"/>
          <p:cNvCxnSpPr/>
          <p:nvPr/>
        </p:nvCxnSpPr>
        <p:spPr>
          <a:xfrm>
            <a:off x="1242874" y="3207058"/>
            <a:ext cx="9321553" cy="0"/>
          </a:xfrm>
          <a:prstGeom prst="straightConnector1">
            <a:avLst/>
          </a:prstGeom>
          <a:noFill/>
          <a:ln w="28575" cap="flat" cmpd="sng">
            <a:solidFill>
              <a:srgbClr val="AEABAB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7" name="Z_[02-11]_kiku1">
            <a:hlinkClick r:id="" action="ppaction://media"/>
            <a:extLst>
              <a:ext uri="{FF2B5EF4-FFF2-40B4-BE49-F238E27FC236}">
                <a16:creationId xmlns:a16="http://schemas.microsoft.com/office/drawing/2014/main" id="{ED1E2091-951E-4C78-AB45-B283E60CC58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517775" y="1075990"/>
            <a:ext cx="487363" cy="487363"/>
          </a:xfrm>
          <a:prstGeom prst="rect">
            <a:avLst/>
          </a:prstGeom>
        </p:spPr>
      </p:pic>
      <p:pic>
        <p:nvPicPr>
          <p:cNvPr id="8" name="Z_[02-12]_kiku2">
            <a:hlinkClick r:id="" action="ppaction://media"/>
            <a:extLst>
              <a:ext uri="{FF2B5EF4-FFF2-40B4-BE49-F238E27FC236}">
                <a16:creationId xmlns:a16="http://schemas.microsoft.com/office/drawing/2014/main" id="{165E17A0-0476-4186-8A04-44B3D8B2DB2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517775" y="3990640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6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999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3" name="Google Shape;413;p3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419957" y="1217727"/>
            <a:ext cx="7546489" cy="2509979"/>
          </a:xfrm>
          <a:prstGeom prst="rect">
            <a:avLst/>
          </a:prstGeom>
          <a:noFill/>
          <a:ln>
            <a:noFill/>
          </a:ln>
        </p:spPr>
      </p:pic>
      <p:pic>
        <p:nvPicPr>
          <p:cNvPr id="414" name="Google Shape;414;p34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419957" y="4082233"/>
            <a:ext cx="9485973" cy="150950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17" name="Google Shape;417;p34"/>
          <p:cNvCxnSpPr/>
          <p:nvPr/>
        </p:nvCxnSpPr>
        <p:spPr>
          <a:xfrm>
            <a:off x="1419957" y="3855128"/>
            <a:ext cx="9321553" cy="0"/>
          </a:xfrm>
          <a:prstGeom prst="straightConnector1">
            <a:avLst/>
          </a:prstGeom>
          <a:noFill/>
          <a:ln w="28575" cap="flat" cmpd="sng">
            <a:solidFill>
              <a:srgbClr val="AEABAB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7" name="Z_[02-13]_kiku3">
            <a:hlinkClick r:id="" action="ppaction://media"/>
            <a:extLst>
              <a:ext uri="{FF2B5EF4-FFF2-40B4-BE49-F238E27FC236}">
                <a16:creationId xmlns:a16="http://schemas.microsoft.com/office/drawing/2014/main" id="{2641CDD0-1081-4262-A9C8-B6E1ECC91EC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143634" y="1895140"/>
            <a:ext cx="487363" cy="487363"/>
          </a:xfrm>
          <a:prstGeom prst="rect">
            <a:avLst/>
          </a:prstGeom>
        </p:spPr>
      </p:pic>
      <p:pic>
        <p:nvPicPr>
          <p:cNvPr id="8" name="Z_[02-14]_kiku4">
            <a:hlinkClick r:id="" action="ppaction://media"/>
            <a:extLst>
              <a:ext uri="{FF2B5EF4-FFF2-40B4-BE49-F238E27FC236}">
                <a16:creationId xmlns:a16="http://schemas.microsoft.com/office/drawing/2014/main" id="{EE7E8BC9-9AC3-4B99-99E3-5CADF85855A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143634" y="4836984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69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085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35"/>
          <p:cNvSpPr/>
          <p:nvPr/>
        </p:nvSpPr>
        <p:spPr>
          <a:xfrm>
            <a:off x="1069758" y="825623"/>
            <a:ext cx="10052482" cy="5417598"/>
          </a:xfrm>
          <a:prstGeom prst="snip1Rect">
            <a:avLst>
              <a:gd name="adj" fmla="val 16667"/>
            </a:avLst>
          </a:prstGeom>
          <a:noFill/>
          <a:ln w="76200" cap="flat" cmpd="thickThin">
            <a:solidFill>
              <a:srgbClr val="00206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23" name="Google Shape;423;p3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731147" y="332301"/>
            <a:ext cx="1869170" cy="909961"/>
          </a:xfrm>
          <a:prstGeom prst="rect">
            <a:avLst/>
          </a:prstGeom>
          <a:noFill/>
          <a:ln>
            <a:noFill/>
          </a:ln>
        </p:spPr>
      </p:pic>
      <p:pic>
        <p:nvPicPr>
          <p:cNvPr id="424" name="Google Shape;424;p3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922015" y="1400451"/>
            <a:ext cx="6400800" cy="760027"/>
          </a:xfrm>
          <a:prstGeom prst="rect">
            <a:avLst/>
          </a:prstGeom>
          <a:noFill/>
          <a:ln>
            <a:noFill/>
          </a:ln>
        </p:spPr>
      </p:pic>
      <p:pic>
        <p:nvPicPr>
          <p:cNvPr id="425" name="Google Shape;425;p3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053553" y="2325234"/>
            <a:ext cx="7854461" cy="108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6" name="Google Shape;426;p3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972688" y="3352274"/>
            <a:ext cx="4431273" cy="10781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27" name="Google Shape;427;p35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057156" y="4487446"/>
            <a:ext cx="6614565" cy="657683"/>
          </a:xfrm>
          <a:prstGeom prst="rect">
            <a:avLst/>
          </a:prstGeom>
          <a:noFill/>
          <a:ln>
            <a:noFill/>
          </a:ln>
        </p:spPr>
      </p:pic>
      <p:pic>
        <p:nvPicPr>
          <p:cNvPr id="428" name="Google Shape;428;p35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2053553" y="5153544"/>
            <a:ext cx="4350408" cy="592993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Z_[02-15]_katachi">
            <a:hlinkClick r:id="" action="ppaction://media"/>
            <a:extLst>
              <a:ext uri="{FF2B5EF4-FFF2-40B4-BE49-F238E27FC236}">
                <a16:creationId xmlns:a16="http://schemas.microsoft.com/office/drawing/2014/main" id="{AF511346-8DE4-44F7-907B-3D9B2DC2BEA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537575" y="141897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400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36"/>
          <p:cNvSpPr/>
          <p:nvPr/>
        </p:nvSpPr>
        <p:spPr>
          <a:xfrm>
            <a:off x="298880" y="184626"/>
            <a:ext cx="11594237" cy="6459116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5" name="Google Shape;435;p36"/>
          <p:cNvSpPr/>
          <p:nvPr/>
        </p:nvSpPr>
        <p:spPr>
          <a:xfrm>
            <a:off x="1069758" y="825623"/>
            <a:ext cx="10052482" cy="5417598"/>
          </a:xfrm>
          <a:prstGeom prst="snip1Rect">
            <a:avLst>
              <a:gd name="adj" fmla="val 16667"/>
            </a:avLst>
          </a:prstGeom>
          <a:noFill/>
          <a:ln w="76200" cap="flat" cmpd="thickThin">
            <a:solidFill>
              <a:srgbClr val="00206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36" name="Google Shape;436;p3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731147" y="332301"/>
            <a:ext cx="1869170" cy="909961"/>
          </a:xfrm>
          <a:prstGeom prst="rect">
            <a:avLst/>
          </a:prstGeom>
          <a:noFill/>
          <a:ln>
            <a:noFill/>
          </a:ln>
        </p:spPr>
      </p:pic>
      <p:pic>
        <p:nvPicPr>
          <p:cNvPr id="437" name="Google Shape;437;p3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922015" y="1400451"/>
            <a:ext cx="6400800" cy="760027"/>
          </a:xfrm>
          <a:prstGeom prst="rect">
            <a:avLst/>
          </a:prstGeom>
          <a:noFill/>
          <a:ln>
            <a:noFill/>
          </a:ln>
        </p:spPr>
      </p:pic>
      <p:pic>
        <p:nvPicPr>
          <p:cNvPr id="438" name="Google Shape;438;p3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053553" y="2325234"/>
            <a:ext cx="7854461" cy="108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9" name="Google Shape;439;p3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972688" y="3352274"/>
            <a:ext cx="4431273" cy="10781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40" name="Google Shape;440;p36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057156" y="4487446"/>
            <a:ext cx="6614565" cy="657683"/>
          </a:xfrm>
          <a:prstGeom prst="rect">
            <a:avLst/>
          </a:prstGeom>
          <a:noFill/>
          <a:ln>
            <a:noFill/>
          </a:ln>
        </p:spPr>
      </p:pic>
      <p:pic>
        <p:nvPicPr>
          <p:cNvPr id="441" name="Google Shape;441;p36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2053553" y="5153544"/>
            <a:ext cx="4350408" cy="592993"/>
          </a:xfrm>
          <a:prstGeom prst="rect">
            <a:avLst/>
          </a:prstGeom>
          <a:noFill/>
          <a:ln>
            <a:noFill/>
          </a:ln>
        </p:spPr>
      </p:pic>
      <p:sp>
        <p:nvSpPr>
          <p:cNvPr id="443" name="Google Shape;443;p36"/>
          <p:cNvSpPr txBox="1"/>
          <p:nvPr/>
        </p:nvSpPr>
        <p:spPr>
          <a:xfrm>
            <a:off x="2677366" y="2318030"/>
            <a:ext cx="1845901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まじめそう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4" name="Google Shape;444;p36"/>
          <p:cNvSpPr txBox="1"/>
          <p:nvPr/>
        </p:nvSpPr>
        <p:spPr>
          <a:xfrm>
            <a:off x="3334313" y="2808231"/>
            <a:ext cx="1845901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まじめそう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5" name="Google Shape;445;p36"/>
          <p:cNvSpPr txBox="1"/>
          <p:nvPr/>
        </p:nvSpPr>
        <p:spPr>
          <a:xfrm>
            <a:off x="6891318" y="2808231"/>
            <a:ext cx="1845901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おもしろい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6" name="Google Shape;446;p36"/>
          <p:cNvSpPr txBox="1"/>
          <p:nvPr/>
        </p:nvSpPr>
        <p:spPr>
          <a:xfrm>
            <a:off x="2677366" y="3414184"/>
            <a:ext cx="1845901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げんきそう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7" name="Google Shape;447;p36"/>
          <p:cNvSpPr txBox="1"/>
          <p:nvPr/>
        </p:nvSpPr>
        <p:spPr>
          <a:xfrm>
            <a:off x="3912842" y="3901066"/>
            <a:ext cx="1845901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かわいい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8" name="Google Shape;448;p36"/>
          <p:cNvSpPr txBox="1"/>
          <p:nvPr/>
        </p:nvSpPr>
        <p:spPr>
          <a:xfrm>
            <a:off x="3096096" y="4585454"/>
            <a:ext cx="1845901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こわそう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9" name="Google Shape;449;p36"/>
          <p:cNvSpPr txBox="1"/>
          <p:nvPr/>
        </p:nvSpPr>
        <p:spPr>
          <a:xfrm>
            <a:off x="5775777" y="4590569"/>
            <a:ext cx="1845901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やさしい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0" name="Google Shape;450;p36"/>
          <p:cNvSpPr txBox="1"/>
          <p:nvPr/>
        </p:nvSpPr>
        <p:spPr>
          <a:xfrm>
            <a:off x="3544840" y="5226650"/>
            <a:ext cx="2092264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いそがしそう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" name="Z_[02-15]_katachi">
            <a:hlinkClick r:id="" action="ppaction://media"/>
            <a:extLst>
              <a:ext uri="{FF2B5EF4-FFF2-40B4-BE49-F238E27FC236}">
                <a16:creationId xmlns:a16="http://schemas.microsoft.com/office/drawing/2014/main" id="{91D88CC6-2F3F-4F6A-AA62-DDDE88FEA99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537575" y="141897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40084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5" name="Google Shape;455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5556" y="1268000"/>
            <a:ext cx="10773288" cy="1369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" name="Google Shape;460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2265" y="299701"/>
            <a:ext cx="11407469" cy="6258598"/>
          </a:xfrm>
          <a:prstGeom prst="rect">
            <a:avLst/>
          </a:prstGeom>
          <a:solidFill>
            <a:srgbClr val="ECECEC"/>
          </a:solidFill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</p:pic>
      <p:pic>
        <p:nvPicPr>
          <p:cNvPr id="461" name="Google Shape;461;p3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82800" y="950635"/>
            <a:ext cx="2811452" cy="120689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2" name="Google Shape;462;p3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70031" y="2671738"/>
            <a:ext cx="2746162" cy="83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3" name="Google Shape;463;p3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304741" y="3660242"/>
            <a:ext cx="9676506" cy="144611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4" name="Google Shape;464;p3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370031" y="5159702"/>
            <a:ext cx="4140670" cy="8455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9" name="Google Shape;469;p39" descr="Tex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3627" y="718152"/>
            <a:ext cx="9173823" cy="11925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4" name="Google Shape;404;p3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627266" y="436023"/>
            <a:ext cx="8395623" cy="2645893"/>
          </a:xfrm>
          <a:prstGeom prst="rect">
            <a:avLst/>
          </a:prstGeom>
          <a:noFill/>
          <a:ln>
            <a:noFill/>
          </a:ln>
        </p:spPr>
      </p:pic>
      <p:pic>
        <p:nvPicPr>
          <p:cNvPr id="405" name="Google Shape;405;p3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778454" y="3337506"/>
            <a:ext cx="8635092" cy="304896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08" name="Google Shape;408;p33"/>
          <p:cNvCxnSpPr/>
          <p:nvPr/>
        </p:nvCxnSpPr>
        <p:spPr>
          <a:xfrm>
            <a:off x="1242874" y="3207058"/>
            <a:ext cx="9321553" cy="0"/>
          </a:xfrm>
          <a:prstGeom prst="straightConnector1">
            <a:avLst/>
          </a:prstGeom>
          <a:noFill/>
          <a:ln w="28575" cap="flat" cmpd="sng">
            <a:solidFill>
              <a:srgbClr val="AEABAB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7" name="Z_[02-11]_kiku1">
            <a:hlinkClick r:id="" action="ppaction://media"/>
            <a:extLst>
              <a:ext uri="{FF2B5EF4-FFF2-40B4-BE49-F238E27FC236}">
                <a16:creationId xmlns:a16="http://schemas.microsoft.com/office/drawing/2014/main" id="{ED1E2091-951E-4C78-AB45-B283E60CC58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517775" y="1075990"/>
            <a:ext cx="487363" cy="487363"/>
          </a:xfrm>
          <a:prstGeom prst="rect">
            <a:avLst/>
          </a:prstGeom>
        </p:spPr>
      </p:pic>
      <p:pic>
        <p:nvPicPr>
          <p:cNvPr id="8" name="Z_[02-12]_kiku2">
            <a:hlinkClick r:id="" action="ppaction://media"/>
            <a:extLst>
              <a:ext uri="{FF2B5EF4-FFF2-40B4-BE49-F238E27FC236}">
                <a16:creationId xmlns:a16="http://schemas.microsoft.com/office/drawing/2014/main" id="{165E17A0-0476-4186-8A04-44B3D8B2DB2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517775" y="399064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572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6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999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3" name="Google Shape;413;p3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419957" y="1217727"/>
            <a:ext cx="7546489" cy="2509979"/>
          </a:xfrm>
          <a:prstGeom prst="rect">
            <a:avLst/>
          </a:prstGeom>
          <a:noFill/>
          <a:ln>
            <a:noFill/>
          </a:ln>
        </p:spPr>
      </p:pic>
      <p:pic>
        <p:nvPicPr>
          <p:cNvPr id="414" name="Google Shape;414;p34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419957" y="4082233"/>
            <a:ext cx="9485973" cy="150950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17" name="Google Shape;417;p34"/>
          <p:cNvCxnSpPr/>
          <p:nvPr/>
        </p:nvCxnSpPr>
        <p:spPr>
          <a:xfrm>
            <a:off x="1419957" y="3855128"/>
            <a:ext cx="9321553" cy="0"/>
          </a:xfrm>
          <a:prstGeom prst="straightConnector1">
            <a:avLst/>
          </a:prstGeom>
          <a:noFill/>
          <a:ln w="28575" cap="flat" cmpd="sng">
            <a:solidFill>
              <a:srgbClr val="AEABAB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7" name="Z_[02-13]_kiku3">
            <a:hlinkClick r:id="" action="ppaction://media"/>
            <a:extLst>
              <a:ext uri="{FF2B5EF4-FFF2-40B4-BE49-F238E27FC236}">
                <a16:creationId xmlns:a16="http://schemas.microsoft.com/office/drawing/2014/main" id="{2641CDD0-1081-4262-A9C8-B6E1ECC91EC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143634" y="1895140"/>
            <a:ext cx="487363" cy="487363"/>
          </a:xfrm>
          <a:prstGeom prst="rect">
            <a:avLst/>
          </a:prstGeom>
        </p:spPr>
      </p:pic>
      <p:pic>
        <p:nvPicPr>
          <p:cNvPr id="8" name="Z_[02-14]_kiku4">
            <a:hlinkClick r:id="" action="ppaction://media"/>
            <a:extLst>
              <a:ext uri="{FF2B5EF4-FFF2-40B4-BE49-F238E27FC236}">
                <a16:creationId xmlns:a16="http://schemas.microsoft.com/office/drawing/2014/main" id="{EE7E8BC9-9AC3-4B99-99E3-5CADF85855A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143634" y="483698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869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69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085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2" name="Google Shape;492;p4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57733" y="109881"/>
            <a:ext cx="3792197" cy="901728"/>
          </a:xfrm>
          <a:prstGeom prst="rect">
            <a:avLst/>
          </a:prstGeom>
          <a:noFill/>
          <a:ln>
            <a:noFill/>
          </a:ln>
        </p:spPr>
      </p:pic>
      <p:pic>
        <p:nvPicPr>
          <p:cNvPr id="493" name="Google Shape;493;p4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57734" y="2315278"/>
            <a:ext cx="6420202" cy="3942406"/>
          </a:xfrm>
          <a:prstGeom prst="rect">
            <a:avLst/>
          </a:prstGeom>
          <a:noFill/>
          <a:ln>
            <a:noFill/>
          </a:ln>
        </p:spPr>
      </p:pic>
      <p:pic>
        <p:nvPicPr>
          <p:cNvPr id="494" name="Google Shape;494;p42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752278" y="2315278"/>
            <a:ext cx="6228997" cy="2482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495" name="Google Shape;495;p42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11842" y="1011609"/>
            <a:ext cx="4575386" cy="845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Z_[02-16]_hanasu1">
            <a:hlinkClick r:id="" action="ppaction://media"/>
            <a:extLst>
              <a:ext uri="{FF2B5EF4-FFF2-40B4-BE49-F238E27FC236}">
                <a16:creationId xmlns:a16="http://schemas.microsoft.com/office/drawing/2014/main" id="{C60AE1BF-8B0A-4937-BF45-7D12BACD9F7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617643" y="2271240"/>
            <a:ext cx="487363" cy="487363"/>
          </a:xfrm>
          <a:prstGeom prst="rect">
            <a:avLst/>
          </a:prstGeom>
        </p:spPr>
      </p:pic>
      <p:pic>
        <p:nvPicPr>
          <p:cNvPr id="3" name="Z_[02-17]_hanasu2">
            <a:hlinkClick r:id="" action="ppaction://media"/>
            <a:extLst>
              <a:ext uri="{FF2B5EF4-FFF2-40B4-BE49-F238E27FC236}">
                <a16:creationId xmlns:a16="http://schemas.microsoft.com/office/drawing/2014/main" id="{28FC0C5E-63E2-4F0C-ACB7-0C8AFE4B728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599483" y="2315278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4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" fill="hold">
                      <p:stCondLst>
                        <p:cond delay="0"/>
                      </p:stCondLst>
                      <p:childTnLst>
                        <p:par>
                          <p:cTn id="6" fill="hold">
                            <p:stCondLst>
                              <p:cond delay="0"/>
                            </p:stCondLst>
                            <p:childTnLst>
                              <p:par>
                                <p:cTn id="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647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138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2" name="Google Shape;502;p4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34038" y="2788419"/>
            <a:ext cx="6131541" cy="3765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3" name="Google Shape;503;p4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908294" y="2788418"/>
            <a:ext cx="6216343" cy="2477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506" name="Google Shape;506;p43" descr="A picture containing letter&#10;&#10;Description automatically generated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463632" y="304432"/>
            <a:ext cx="4405515" cy="2161488"/>
          </a:xfrm>
          <a:prstGeom prst="rect">
            <a:avLst/>
          </a:prstGeom>
          <a:noFill/>
          <a:ln>
            <a:noFill/>
          </a:ln>
        </p:spPr>
      </p:pic>
      <p:sp>
        <p:nvSpPr>
          <p:cNvPr id="507" name="Google Shape;507;p43"/>
          <p:cNvSpPr/>
          <p:nvPr/>
        </p:nvSpPr>
        <p:spPr>
          <a:xfrm>
            <a:off x="7322685" y="176424"/>
            <a:ext cx="4687411" cy="2321463"/>
          </a:xfrm>
          <a:prstGeom prst="rect">
            <a:avLst/>
          </a:prstGeom>
          <a:noFill/>
          <a:ln w="381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08" name="Google Shape;508;p43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04140" y="1206160"/>
            <a:ext cx="5039894" cy="724378"/>
          </a:xfrm>
          <a:prstGeom prst="rect">
            <a:avLst/>
          </a:prstGeom>
          <a:noFill/>
          <a:ln>
            <a:noFill/>
          </a:ln>
        </p:spPr>
      </p:pic>
      <p:pic>
        <p:nvPicPr>
          <p:cNvPr id="509" name="Google Shape;509;p43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778830" y="304432"/>
            <a:ext cx="3792197" cy="9017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Z_[02-16]_hanasu1">
            <a:hlinkClick r:id="" action="ppaction://media"/>
            <a:extLst>
              <a:ext uri="{FF2B5EF4-FFF2-40B4-BE49-F238E27FC236}">
                <a16:creationId xmlns:a16="http://schemas.microsoft.com/office/drawing/2014/main" id="{FCEAC52F-0803-4BCD-8153-061BB587ABD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187565" y="2685073"/>
            <a:ext cx="487363" cy="487363"/>
          </a:xfrm>
          <a:prstGeom prst="rect">
            <a:avLst/>
          </a:prstGeom>
        </p:spPr>
      </p:pic>
      <p:pic>
        <p:nvPicPr>
          <p:cNvPr id="11" name="Z_[02-17]_hanasu2">
            <a:hlinkClick r:id="" action="ppaction://media"/>
            <a:extLst>
              <a:ext uri="{FF2B5EF4-FFF2-40B4-BE49-F238E27FC236}">
                <a16:creationId xmlns:a16="http://schemas.microsoft.com/office/drawing/2014/main" id="{DC404F48-EECD-437F-BA4A-422A91E204F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707744" y="2685073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47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1389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" name="Google Shape;522;p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5077" y="1420589"/>
            <a:ext cx="4295775" cy="787779"/>
          </a:xfrm>
          <a:prstGeom prst="rect">
            <a:avLst/>
          </a:prstGeom>
          <a:noFill/>
          <a:ln>
            <a:noFill/>
          </a:ln>
        </p:spPr>
      </p:pic>
      <p:pic>
        <p:nvPicPr>
          <p:cNvPr id="523" name="Google Shape;523;p4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4406" y="2573899"/>
            <a:ext cx="6418239" cy="3941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4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61163" y="2573899"/>
            <a:ext cx="6130837" cy="244330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4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00777" y="256513"/>
            <a:ext cx="3792197" cy="901728"/>
          </a:xfrm>
          <a:prstGeom prst="rect">
            <a:avLst/>
          </a:prstGeom>
          <a:noFill/>
          <a:ln>
            <a:noFill/>
          </a:ln>
        </p:spPr>
      </p:pic>
      <p:pic>
        <p:nvPicPr>
          <p:cNvPr id="526" name="Google Shape;526;p4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391827" y="1420589"/>
            <a:ext cx="5801665" cy="10021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1" name="Google Shape;531;p4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0843" y="1044234"/>
            <a:ext cx="5685157" cy="1447548"/>
          </a:xfrm>
          <a:prstGeom prst="rect">
            <a:avLst/>
          </a:prstGeom>
          <a:noFill/>
          <a:ln>
            <a:noFill/>
          </a:ln>
        </p:spPr>
      </p:pic>
      <p:pic>
        <p:nvPicPr>
          <p:cNvPr id="532" name="Google Shape;532;p4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2399" y="2594732"/>
            <a:ext cx="6514131" cy="4000084"/>
          </a:xfrm>
          <a:prstGeom prst="rect">
            <a:avLst/>
          </a:prstGeom>
          <a:noFill/>
          <a:ln>
            <a:noFill/>
          </a:ln>
        </p:spPr>
      </p:pic>
      <p:pic>
        <p:nvPicPr>
          <p:cNvPr id="533" name="Google Shape;533;p4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183784" y="2594732"/>
            <a:ext cx="5932016" cy="2364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34" name="Google Shape;534;p4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5118" y="142506"/>
            <a:ext cx="3792197" cy="9017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9" name="Google Shape;539;p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76512" y="727831"/>
            <a:ext cx="9638976" cy="5402338"/>
          </a:xfrm>
          <a:prstGeom prst="rect">
            <a:avLst/>
          </a:prstGeom>
          <a:noFill/>
          <a:ln>
            <a:noFill/>
          </a:ln>
        </p:spPr>
      </p:pic>
      <p:sp>
        <p:nvSpPr>
          <p:cNvPr id="540" name="Google Shape;540;p47"/>
          <p:cNvSpPr/>
          <p:nvPr/>
        </p:nvSpPr>
        <p:spPr>
          <a:xfrm>
            <a:off x="1276512" y="2441359"/>
            <a:ext cx="9638976" cy="870012"/>
          </a:xfrm>
          <a:prstGeom prst="roundRect">
            <a:avLst>
              <a:gd name="adj" fmla="val 16667"/>
            </a:avLst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5" name="Google Shape;545;p48" descr="Tex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3467" y="795613"/>
            <a:ext cx="10905066" cy="1990173"/>
          </a:xfrm>
          <a:prstGeom prst="roundRect">
            <a:avLst>
              <a:gd name="adj" fmla="val 8594"/>
            </a:avLst>
          </a:prstGeom>
          <a:solidFill>
            <a:srgbClr val="ECECEC"/>
          </a:solidFill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0" name="Google Shape;550;p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0819" y="620302"/>
            <a:ext cx="10023969" cy="1679014"/>
          </a:xfrm>
          <a:prstGeom prst="rect">
            <a:avLst/>
          </a:prstGeom>
          <a:noFill/>
          <a:ln>
            <a:noFill/>
          </a:ln>
        </p:spPr>
      </p:pic>
      <p:pic>
        <p:nvPicPr>
          <p:cNvPr id="551" name="Google Shape;551;p4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21572" y="2838380"/>
            <a:ext cx="4013737" cy="31808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D68E7869-768B-38D0-A5D3-142F1CBFAB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25576" y="81238"/>
            <a:ext cx="935645" cy="935196"/>
          </a:xfrm>
          <a:prstGeom prst="rect">
            <a:avLst/>
          </a:prstGeom>
        </p:spPr>
      </p:pic>
      <p:sp>
        <p:nvSpPr>
          <p:cNvPr id="3" name="Google Shape;108;p3">
            <a:extLst>
              <a:ext uri="{FF2B5EF4-FFF2-40B4-BE49-F238E27FC236}">
                <a16:creationId xmlns:a16="http://schemas.microsoft.com/office/drawing/2014/main" id="{4D17F78E-B509-F45E-BAB4-E9826C51B80D}"/>
              </a:ext>
            </a:extLst>
          </p:cNvPr>
          <p:cNvSpPr/>
          <p:nvPr/>
        </p:nvSpPr>
        <p:spPr>
          <a:xfrm>
            <a:off x="9218166" y="260825"/>
            <a:ext cx="3120978" cy="331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0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★スキットあります</a:t>
            </a:r>
            <a:endParaRPr sz="2000" b="1" i="0" u="none" strike="noStrike" cap="non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166AC6D-CAF7-74F4-40E5-9BABEE73534C}"/>
              </a:ext>
            </a:extLst>
          </p:cNvPr>
          <p:cNvSpPr txBox="1"/>
          <p:nvPr/>
        </p:nvSpPr>
        <p:spPr>
          <a:xfrm>
            <a:off x="9361222" y="548837"/>
            <a:ext cx="283077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b="0" i="0" u="none" strike="noStrike">
                <a:effectLst/>
                <a:latin typeface="Roboto" panose="02000000000000000000" pitchFamily="2" charset="0"/>
                <a:hlinkClick r:id="rId6"/>
              </a:rPr>
              <a:t>https://youtu.be/gf03R1sj3HM</a:t>
            </a:r>
            <a:endParaRPr lang="en-US" altLang="ja-JP" b="0" i="0" u="none" strike="noStrike">
              <a:effectLst/>
              <a:latin typeface="Roboto" panose="02000000000000000000" pitchFamily="2" charset="0"/>
            </a:endParaRPr>
          </a:p>
          <a:p>
            <a:endParaRPr lang="ja-JP" altLang="en-US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6" name="Google Shape;556;p5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27463" y="570955"/>
            <a:ext cx="8974497" cy="2433594"/>
          </a:xfrm>
          <a:prstGeom prst="rect">
            <a:avLst/>
          </a:prstGeom>
          <a:noFill/>
          <a:ln>
            <a:noFill/>
          </a:ln>
        </p:spPr>
      </p:pic>
      <p:pic>
        <p:nvPicPr>
          <p:cNvPr id="557" name="Google Shape;557;p5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127463" y="3580833"/>
            <a:ext cx="9937072" cy="22658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Z_[02-18]_kaiwa">
            <a:hlinkClick r:id="" action="ppaction://media"/>
            <a:extLst>
              <a:ext uri="{FF2B5EF4-FFF2-40B4-BE49-F238E27FC236}">
                <a16:creationId xmlns:a16="http://schemas.microsoft.com/office/drawing/2014/main" id="{515BE31E-48B9-4D58-951E-FAB9F659016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651750" y="523933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7821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p51"/>
          <p:cNvSpPr/>
          <p:nvPr/>
        </p:nvSpPr>
        <p:spPr>
          <a:xfrm>
            <a:off x="266700" y="171450"/>
            <a:ext cx="11658600" cy="65151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64" name="Google Shape;564;p5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08751" y="489199"/>
            <a:ext cx="8974497" cy="2433594"/>
          </a:xfrm>
          <a:prstGeom prst="rect">
            <a:avLst/>
          </a:prstGeom>
          <a:noFill/>
          <a:ln>
            <a:noFill/>
          </a:ln>
        </p:spPr>
      </p:pic>
      <p:pic>
        <p:nvPicPr>
          <p:cNvPr id="565" name="Google Shape;565;p5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127463" y="3742758"/>
            <a:ext cx="9937072" cy="2265871"/>
          </a:xfrm>
          <a:prstGeom prst="rect">
            <a:avLst/>
          </a:prstGeom>
          <a:noFill/>
          <a:ln>
            <a:noFill/>
          </a:ln>
        </p:spPr>
      </p:pic>
      <p:sp>
        <p:nvSpPr>
          <p:cNvPr id="567" name="Google Shape;567;p51"/>
          <p:cNvSpPr txBox="1"/>
          <p:nvPr/>
        </p:nvSpPr>
        <p:spPr>
          <a:xfrm>
            <a:off x="3866974" y="4422919"/>
            <a:ext cx="687271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/>
          </a:p>
        </p:txBody>
      </p:sp>
      <p:sp>
        <p:nvSpPr>
          <p:cNvPr id="568" name="Google Shape;568;p51"/>
          <p:cNvSpPr txBox="1"/>
          <p:nvPr/>
        </p:nvSpPr>
        <p:spPr>
          <a:xfrm>
            <a:off x="5071372" y="4422919"/>
            <a:ext cx="687271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/>
          </a:p>
        </p:txBody>
      </p:sp>
      <p:sp>
        <p:nvSpPr>
          <p:cNvPr id="569" name="Google Shape;569;p51"/>
          <p:cNvSpPr txBox="1"/>
          <p:nvPr/>
        </p:nvSpPr>
        <p:spPr>
          <a:xfrm>
            <a:off x="6345324" y="4422919"/>
            <a:ext cx="687271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endParaRPr/>
          </a:p>
        </p:txBody>
      </p:sp>
      <p:sp>
        <p:nvSpPr>
          <p:cNvPr id="570" name="Google Shape;570;p51"/>
          <p:cNvSpPr txBox="1"/>
          <p:nvPr/>
        </p:nvSpPr>
        <p:spPr>
          <a:xfrm>
            <a:off x="3640949" y="5277329"/>
            <a:ext cx="3548116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4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テレビ</a:t>
            </a:r>
            <a:r>
              <a:rPr lang="en-US" sz="2400" b="1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でみた</a:t>
            </a:r>
            <a:endParaRPr sz="24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1" name="Google Shape;571;p51"/>
          <p:cNvSpPr txBox="1"/>
          <p:nvPr/>
        </p:nvSpPr>
        <p:spPr>
          <a:xfrm>
            <a:off x="7875603" y="4422918"/>
            <a:ext cx="687271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d</a:t>
            </a:r>
            <a:endParaRPr/>
          </a:p>
        </p:txBody>
      </p:sp>
      <p:sp>
        <p:nvSpPr>
          <p:cNvPr id="572" name="Google Shape;572;p51"/>
          <p:cNvSpPr txBox="1"/>
          <p:nvPr/>
        </p:nvSpPr>
        <p:spPr>
          <a:xfrm>
            <a:off x="9563122" y="4407001"/>
            <a:ext cx="687271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/>
          </a:p>
        </p:txBody>
      </p:sp>
      <p:sp>
        <p:nvSpPr>
          <p:cNvPr id="573" name="Google Shape;573;p51"/>
          <p:cNvSpPr txBox="1"/>
          <p:nvPr/>
        </p:nvSpPr>
        <p:spPr>
          <a:xfrm>
            <a:off x="7352742" y="5277329"/>
            <a:ext cx="3548116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えいがをみた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" name="Z_[02-18]_kaiwa">
            <a:hlinkClick r:id="" action="ppaction://media"/>
            <a:extLst>
              <a:ext uri="{FF2B5EF4-FFF2-40B4-BE49-F238E27FC236}">
                <a16:creationId xmlns:a16="http://schemas.microsoft.com/office/drawing/2014/main" id="{E9BAC4AB-806A-43C7-A7CF-1F47DA4C5B0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075511" y="443220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78213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8" name="Google Shape;578;p5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87177" y="158726"/>
            <a:ext cx="5237323" cy="857806"/>
          </a:xfrm>
          <a:prstGeom prst="rect">
            <a:avLst/>
          </a:prstGeom>
          <a:noFill/>
          <a:ln>
            <a:noFill/>
          </a:ln>
        </p:spPr>
      </p:pic>
      <p:pic>
        <p:nvPicPr>
          <p:cNvPr id="579" name="Google Shape;579;p5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87176" y="1113075"/>
            <a:ext cx="11647647" cy="3608119"/>
          </a:xfrm>
          <a:prstGeom prst="rect">
            <a:avLst/>
          </a:prstGeom>
          <a:noFill/>
          <a:ln>
            <a:noFill/>
          </a:ln>
        </p:spPr>
      </p:pic>
      <p:pic>
        <p:nvPicPr>
          <p:cNvPr id="580" name="Google Shape;580;p5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76734" y="1305484"/>
            <a:ext cx="5478021" cy="3223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81" name="Google Shape;581;p5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944313" y="1305484"/>
            <a:ext cx="5835283" cy="2901763"/>
          </a:xfrm>
          <a:prstGeom prst="rect">
            <a:avLst/>
          </a:prstGeom>
          <a:noFill/>
          <a:ln>
            <a:noFill/>
          </a:ln>
        </p:spPr>
      </p:pic>
      <p:pic>
        <p:nvPicPr>
          <p:cNvPr id="582" name="Google Shape;582;p52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836300" y="4850856"/>
            <a:ext cx="8519399" cy="1788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Z_[02-18]_kaiwa">
            <a:hlinkClick r:id="" action="ppaction://media"/>
            <a:extLst>
              <a:ext uri="{FF2B5EF4-FFF2-40B4-BE49-F238E27FC236}">
                <a16:creationId xmlns:a16="http://schemas.microsoft.com/office/drawing/2014/main" id="{F618045B-ED1E-4022-8F5F-BE888F303FA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623636" y="304174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21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p53"/>
          <p:cNvSpPr/>
          <p:nvPr/>
        </p:nvSpPr>
        <p:spPr>
          <a:xfrm>
            <a:off x="250054" y="170895"/>
            <a:ext cx="11691891" cy="6516209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9" name="Google Shape;589;p53"/>
          <p:cNvSpPr/>
          <p:nvPr/>
        </p:nvSpPr>
        <p:spPr>
          <a:xfrm>
            <a:off x="1111187" y="1056443"/>
            <a:ext cx="10022889" cy="5060272"/>
          </a:xfrm>
          <a:prstGeom prst="snip1Rect">
            <a:avLst>
              <a:gd name="adj" fmla="val 16667"/>
            </a:avLst>
          </a:prstGeom>
          <a:noFill/>
          <a:ln w="76200" cap="flat" cmpd="thinThick">
            <a:solidFill>
              <a:srgbClr val="00206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90" name="Google Shape;590;p5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461413" y="550754"/>
            <a:ext cx="1716878" cy="852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591" name="Google Shape;591;p5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874666" y="1532585"/>
            <a:ext cx="6027937" cy="752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592" name="Google Shape;592;p5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908358" y="2552324"/>
            <a:ext cx="4679551" cy="1542789"/>
          </a:xfrm>
          <a:prstGeom prst="rect">
            <a:avLst/>
          </a:prstGeom>
          <a:noFill/>
          <a:ln>
            <a:noFill/>
          </a:ln>
        </p:spPr>
      </p:pic>
      <p:pic>
        <p:nvPicPr>
          <p:cNvPr id="593" name="Google Shape;593;p5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908358" y="3998699"/>
            <a:ext cx="8428546" cy="1714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Z_[02-19]_katachi">
            <a:hlinkClick r:id="" action="ppaction://media"/>
            <a:extLst>
              <a:ext uri="{FF2B5EF4-FFF2-40B4-BE49-F238E27FC236}">
                <a16:creationId xmlns:a16="http://schemas.microsoft.com/office/drawing/2014/main" id="{7BBE9719-A91F-44DB-A84D-4D58176CC4E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178719" y="1665016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3888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p54"/>
          <p:cNvSpPr/>
          <p:nvPr/>
        </p:nvSpPr>
        <p:spPr>
          <a:xfrm>
            <a:off x="250054" y="170895"/>
            <a:ext cx="11691891" cy="6516209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0" name="Google Shape;600;p54"/>
          <p:cNvSpPr/>
          <p:nvPr/>
        </p:nvSpPr>
        <p:spPr>
          <a:xfrm>
            <a:off x="1111187" y="1056443"/>
            <a:ext cx="10022889" cy="5060272"/>
          </a:xfrm>
          <a:prstGeom prst="snip1Rect">
            <a:avLst>
              <a:gd name="adj" fmla="val 16667"/>
            </a:avLst>
          </a:prstGeom>
          <a:noFill/>
          <a:ln w="76200" cap="flat" cmpd="thinThick">
            <a:solidFill>
              <a:srgbClr val="00206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01" name="Google Shape;601;p5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461413" y="550754"/>
            <a:ext cx="1716878" cy="852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602" name="Google Shape;602;p5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874666" y="1532585"/>
            <a:ext cx="6027937" cy="752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603" name="Google Shape;603;p5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908358" y="2552324"/>
            <a:ext cx="4679551" cy="1542789"/>
          </a:xfrm>
          <a:prstGeom prst="rect">
            <a:avLst/>
          </a:prstGeom>
          <a:noFill/>
          <a:ln>
            <a:noFill/>
          </a:ln>
        </p:spPr>
      </p:pic>
      <p:pic>
        <p:nvPicPr>
          <p:cNvPr id="604" name="Google Shape;604;p54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908358" y="3998699"/>
            <a:ext cx="8428546" cy="1714080"/>
          </a:xfrm>
          <a:prstGeom prst="rect">
            <a:avLst/>
          </a:prstGeom>
          <a:noFill/>
          <a:ln>
            <a:noFill/>
          </a:ln>
        </p:spPr>
      </p:pic>
      <p:sp>
        <p:nvSpPr>
          <p:cNvPr id="606" name="Google Shape;606;p54"/>
          <p:cNvSpPr txBox="1"/>
          <p:nvPr/>
        </p:nvSpPr>
        <p:spPr>
          <a:xfrm>
            <a:off x="3090533" y="3088129"/>
            <a:ext cx="63808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し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7" name="Google Shape;607;p54"/>
          <p:cNvSpPr txBox="1"/>
          <p:nvPr/>
        </p:nvSpPr>
        <p:spPr>
          <a:xfrm>
            <a:off x="5803587" y="3088129"/>
            <a:ext cx="63808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し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8" name="Google Shape;608;p54"/>
          <p:cNvSpPr txBox="1"/>
          <p:nvPr/>
        </p:nvSpPr>
        <p:spPr>
          <a:xfrm>
            <a:off x="3090533" y="3604584"/>
            <a:ext cx="852171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みて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9" name="Google Shape;609;p54"/>
          <p:cNvSpPr txBox="1"/>
          <p:nvPr/>
        </p:nvSpPr>
        <p:spPr>
          <a:xfrm>
            <a:off x="3516618" y="4685708"/>
            <a:ext cx="1735374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きっかけ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0" name="Google Shape;610;p54"/>
          <p:cNvSpPr txBox="1"/>
          <p:nvPr/>
        </p:nvSpPr>
        <p:spPr>
          <a:xfrm>
            <a:off x="8755966" y="4688274"/>
            <a:ext cx="852171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こと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1" name="Google Shape;611;p54"/>
          <p:cNvSpPr txBox="1"/>
          <p:nvPr/>
        </p:nvSpPr>
        <p:spPr>
          <a:xfrm>
            <a:off x="3516618" y="5233693"/>
            <a:ext cx="852171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し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" name="Z_[02-19]_katachi">
            <a:hlinkClick r:id="" action="ppaction://media"/>
            <a:extLst>
              <a:ext uri="{FF2B5EF4-FFF2-40B4-BE49-F238E27FC236}">
                <a16:creationId xmlns:a16="http://schemas.microsoft.com/office/drawing/2014/main" id="{9FE0FB19-F5B9-45D4-85FA-C4BE5B14121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178719" y="1665016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38885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6" name="Google Shape;616;p5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5351" y="2229362"/>
            <a:ext cx="10981297" cy="2399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1" name="Google Shape;621;p5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6677" y="255139"/>
            <a:ext cx="11598646" cy="6347722"/>
          </a:xfrm>
          <a:prstGeom prst="rect">
            <a:avLst/>
          </a:prstGeom>
          <a:solidFill>
            <a:srgbClr val="ECECEC"/>
          </a:solidFill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</p:pic>
      <p:pic>
        <p:nvPicPr>
          <p:cNvPr id="622" name="Google Shape;622;p5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55226" y="935224"/>
            <a:ext cx="2048064" cy="874666"/>
          </a:xfrm>
          <a:prstGeom prst="rect">
            <a:avLst/>
          </a:prstGeom>
          <a:noFill/>
          <a:ln>
            <a:noFill/>
          </a:ln>
        </p:spPr>
      </p:pic>
      <p:pic>
        <p:nvPicPr>
          <p:cNvPr id="623" name="Google Shape;623;p5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455226" y="2225933"/>
            <a:ext cx="9478746" cy="2778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24" name="Google Shape;624;p5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455226" y="5082424"/>
            <a:ext cx="7563517" cy="8534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9" name="Google Shape;629;p5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4876" y="389168"/>
            <a:ext cx="4275428" cy="691741"/>
          </a:xfrm>
          <a:prstGeom prst="rect">
            <a:avLst/>
          </a:prstGeom>
          <a:noFill/>
          <a:ln>
            <a:noFill/>
          </a:ln>
        </p:spPr>
      </p:pic>
      <p:pic>
        <p:nvPicPr>
          <p:cNvPr id="630" name="Google Shape;630;p5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365461" y="2604777"/>
            <a:ext cx="7401127" cy="3248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631" name="Google Shape;631;p5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927056" y="1928908"/>
            <a:ext cx="3525008" cy="6758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32" name="Google Shape;632;p57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927056" y="5853654"/>
            <a:ext cx="3437610" cy="699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3" name="Google Shape;633;p57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83744" y="1089579"/>
            <a:ext cx="3657692" cy="83065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Z_[02-20]_hanasu">
            <a:hlinkClick r:id="" action="ppaction://media"/>
            <a:extLst>
              <a:ext uri="{FF2B5EF4-FFF2-40B4-BE49-F238E27FC236}">
                <a16:creationId xmlns:a16="http://schemas.microsoft.com/office/drawing/2014/main" id="{63CD16CA-A99A-4904-9FDE-CEDA521E0CD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850304" y="1222104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1910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9" name="Google Shape;639;p5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08573" y="1017187"/>
            <a:ext cx="4153919" cy="683073"/>
          </a:xfrm>
          <a:prstGeom prst="rect">
            <a:avLst/>
          </a:prstGeom>
          <a:noFill/>
          <a:ln>
            <a:noFill/>
          </a:ln>
        </p:spPr>
      </p:pic>
      <p:pic>
        <p:nvPicPr>
          <p:cNvPr id="640" name="Google Shape;640;p58" descr="A picture containing letter&#10;&#10;Description automatically generated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383797" y="325446"/>
            <a:ext cx="4405515" cy="2161488"/>
          </a:xfrm>
          <a:prstGeom prst="rect">
            <a:avLst/>
          </a:prstGeom>
          <a:noFill/>
          <a:ln>
            <a:noFill/>
          </a:ln>
        </p:spPr>
      </p:pic>
      <p:sp>
        <p:nvSpPr>
          <p:cNvPr id="641" name="Google Shape;641;p58"/>
          <p:cNvSpPr/>
          <p:nvPr/>
        </p:nvSpPr>
        <p:spPr>
          <a:xfrm>
            <a:off x="7195432" y="245459"/>
            <a:ext cx="4687411" cy="2321463"/>
          </a:xfrm>
          <a:prstGeom prst="rect">
            <a:avLst/>
          </a:prstGeom>
          <a:noFill/>
          <a:ln w="381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42" name="Google Shape;642;p5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02688" y="325446"/>
            <a:ext cx="4275428" cy="691741"/>
          </a:xfrm>
          <a:prstGeom prst="rect">
            <a:avLst/>
          </a:prstGeom>
          <a:noFill/>
          <a:ln>
            <a:noFill/>
          </a:ln>
        </p:spPr>
      </p:pic>
      <p:pic>
        <p:nvPicPr>
          <p:cNvPr id="643" name="Google Shape;643;p5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205023" y="2788084"/>
            <a:ext cx="6847817" cy="300599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4" name="Google Shape;644;p5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956366" y="2174264"/>
            <a:ext cx="3261475" cy="62534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5" name="Google Shape;645;p58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3059427" y="5840813"/>
            <a:ext cx="3180612" cy="6469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Z_[02-20]_hanasu">
            <a:hlinkClick r:id="" action="ppaction://media"/>
            <a:extLst>
              <a:ext uri="{FF2B5EF4-FFF2-40B4-BE49-F238E27FC236}">
                <a16:creationId xmlns:a16="http://schemas.microsoft.com/office/drawing/2014/main" id="{498EAE13-DC2B-4529-B1AD-6C7D6E779B4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866481" y="1023798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10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1" name="Google Shape;651;p5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94448" y="2792176"/>
            <a:ext cx="6701808" cy="29418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52" name="Google Shape;652;p5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72563" y="2180169"/>
            <a:ext cx="3191934" cy="612007"/>
          </a:xfrm>
          <a:prstGeom prst="rect">
            <a:avLst/>
          </a:prstGeom>
          <a:noFill/>
          <a:ln>
            <a:noFill/>
          </a:ln>
        </p:spPr>
      </p:pic>
      <p:pic>
        <p:nvPicPr>
          <p:cNvPr id="653" name="Google Shape;653;p5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172563" y="5756397"/>
            <a:ext cx="3112795" cy="633111"/>
          </a:xfrm>
          <a:prstGeom prst="rect">
            <a:avLst/>
          </a:prstGeom>
          <a:noFill/>
          <a:ln>
            <a:noFill/>
          </a:ln>
        </p:spPr>
      </p:pic>
      <p:pic>
        <p:nvPicPr>
          <p:cNvPr id="654" name="Google Shape;654;p5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87592" y="1123928"/>
            <a:ext cx="4402899" cy="70869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5" name="Google Shape;655;p5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02688" y="325446"/>
            <a:ext cx="4275428" cy="6917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0" name="Google Shape;660;p6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2500" y="263278"/>
            <a:ext cx="8984202" cy="1445392"/>
          </a:xfrm>
          <a:prstGeom prst="rect">
            <a:avLst/>
          </a:prstGeom>
          <a:noFill/>
          <a:ln>
            <a:noFill/>
          </a:ln>
        </p:spPr>
      </p:pic>
      <p:pic>
        <p:nvPicPr>
          <p:cNvPr id="661" name="Google Shape;661;p6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73977" y="2519055"/>
            <a:ext cx="7296364" cy="3202889"/>
          </a:xfrm>
          <a:prstGeom prst="rect">
            <a:avLst/>
          </a:prstGeom>
          <a:noFill/>
          <a:ln>
            <a:noFill/>
          </a:ln>
        </p:spPr>
      </p:pic>
      <p:pic>
        <p:nvPicPr>
          <p:cNvPr id="662" name="Google Shape;662;p6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796925" y="1800225"/>
            <a:ext cx="3749072" cy="71883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3" name="Google Shape;663;p6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004175" y="5811958"/>
            <a:ext cx="3541822" cy="7203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8" name="Google Shape;668;p6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4244" y="348240"/>
            <a:ext cx="10685834" cy="5989069"/>
          </a:xfrm>
          <a:prstGeom prst="rect">
            <a:avLst/>
          </a:prstGeom>
          <a:noFill/>
          <a:ln>
            <a:noFill/>
          </a:ln>
        </p:spPr>
      </p:pic>
      <p:sp>
        <p:nvSpPr>
          <p:cNvPr id="669" name="Google Shape;669;p61"/>
          <p:cNvSpPr/>
          <p:nvPr/>
        </p:nvSpPr>
        <p:spPr>
          <a:xfrm>
            <a:off x="744245" y="3152775"/>
            <a:ext cx="10685834" cy="1123950"/>
          </a:xfrm>
          <a:prstGeom prst="roundRect">
            <a:avLst>
              <a:gd name="adj" fmla="val 16667"/>
            </a:avLst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4" name="Google Shape;674;p6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4602" y="687958"/>
            <a:ext cx="10682796" cy="1965259"/>
          </a:xfrm>
          <a:prstGeom prst="rect">
            <a:avLst/>
          </a:prstGeom>
          <a:noFill/>
          <a:ln>
            <a:noFill/>
          </a:ln>
        </p:spPr>
      </p:pic>
      <p:pic>
        <p:nvPicPr>
          <p:cNvPr id="675" name="Google Shape;675;p6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4602" y="3840449"/>
            <a:ext cx="10558509" cy="2063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0" name="Google Shape;680;p6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338953"/>
            <a:ext cx="5267528" cy="1411529"/>
          </a:xfrm>
          <a:prstGeom prst="rect">
            <a:avLst/>
          </a:prstGeom>
          <a:noFill/>
          <a:ln>
            <a:noFill/>
          </a:ln>
        </p:spPr>
      </p:pic>
      <p:pic>
        <p:nvPicPr>
          <p:cNvPr id="681" name="Google Shape;681;p6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61279" y="1975711"/>
            <a:ext cx="4655939" cy="718114"/>
          </a:xfrm>
          <a:prstGeom prst="rect">
            <a:avLst/>
          </a:prstGeom>
          <a:noFill/>
          <a:ln>
            <a:noFill/>
          </a:ln>
        </p:spPr>
      </p:pic>
      <p:pic>
        <p:nvPicPr>
          <p:cNvPr id="682" name="Google Shape;682;p6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4465" y="2754996"/>
            <a:ext cx="2297587" cy="559718"/>
          </a:xfrm>
          <a:prstGeom prst="rect">
            <a:avLst/>
          </a:prstGeom>
          <a:noFill/>
          <a:ln>
            <a:noFill/>
          </a:ln>
        </p:spPr>
      </p:pic>
      <p:pic>
        <p:nvPicPr>
          <p:cNvPr id="683" name="Google Shape;683;p6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06215" y="3375885"/>
            <a:ext cx="2688590" cy="612591"/>
          </a:xfrm>
          <a:prstGeom prst="rect">
            <a:avLst/>
          </a:prstGeom>
          <a:noFill/>
          <a:ln>
            <a:noFill/>
          </a:ln>
        </p:spPr>
      </p:pic>
      <p:pic>
        <p:nvPicPr>
          <p:cNvPr id="684" name="Google Shape;684;p6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14465" y="3952422"/>
            <a:ext cx="3080438" cy="718114"/>
          </a:xfrm>
          <a:prstGeom prst="rect">
            <a:avLst/>
          </a:prstGeom>
          <a:noFill/>
          <a:ln>
            <a:noFill/>
          </a:ln>
        </p:spPr>
      </p:pic>
      <p:pic>
        <p:nvPicPr>
          <p:cNvPr id="685" name="Google Shape;685;p6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580279" y="338953"/>
            <a:ext cx="6273390" cy="595149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86" name="Google Shape;686;p63"/>
          <p:cNvCxnSpPr/>
          <p:nvPr/>
        </p:nvCxnSpPr>
        <p:spPr>
          <a:xfrm>
            <a:off x="5219701" y="1465065"/>
            <a:ext cx="0" cy="3683667"/>
          </a:xfrm>
          <a:prstGeom prst="straightConnector1">
            <a:avLst/>
          </a:prstGeom>
          <a:noFill/>
          <a:ln w="38100" cap="flat" cmpd="sng">
            <a:solidFill>
              <a:srgbClr val="D0CECE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p64"/>
          <p:cNvSpPr/>
          <p:nvPr/>
        </p:nvSpPr>
        <p:spPr>
          <a:xfrm>
            <a:off x="163459" y="165346"/>
            <a:ext cx="11865082" cy="6527307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92" name="Google Shape;692;p6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4372" y="331281"/>
            <a:ext cx="5056242" cy="1354911"/>
          </a:xfrm>
          <a:prstGeom prst="rect">
            <a:avLst/>
          </a:prstGeom>
          <a:noFill/>
          <a:ln>
            <a:noFill/>
          </a:ln>
        </p:spPr>
      </p:pic>
      <p:pic>
        <p:nvPicPr>
          <p:cNvPr id="693" name="Google Shape;693;p6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4365" y="1867414"/>
            <a:ext cx="4856249" cy="749009"/>
          </a:xfrm>
          <a:prstGeom prst="rect">
            <a:avLst/>
          </a:prstGeom>
          <a:noFill/>
          <a:ln>
            <a:noFill/>
          </a:ln>
        </p:spPr>
      </p:pic>
      <p:pic>
        <p:nvPicPr>
          <p:cNvPr id="694" name="Google Shape;694;p6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57643" y="2662379"/>
            <a:ext cx="2033937" cy="49549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5" name="Google Shape;695;p6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03654" y="3527725"/>
            <a:ext cx="2268215" cy="516809"/>
          </a:xfrm>
          <a:prstGeom prst="rect">
            <a:avLst/>
          </a:prstGeom>
          <a:noFill/>
          <a:ln>
            <a:noFill/>
          </a:ln>
        </p:spPr>
      </p:pic>
      <p:pic>
        <p:nvPicPr>
          <p:cNvPr id="696" name="Google Shape;696;p6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57643" y="4241578"/>
            <a:ext cx="2689261" cy="626923"/>
          </a:xfrm>
          <a:prstGeom prst="rect">
            <a:avLst/>
          </a:prstGeom>
          <a:noFill/>
          <a:ln>
            <a:noFill/>
          </a:ln>
        </p:spPr>
      </p:pic>
      <p:pic>
        <p:nvPicPr>
          <p:cNvPr id="697" name="Google Shape;697;p64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580279" y="338953"/>
            <a:ext cx="6273390" cy="595149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98" name="Google Shape;698;p64"/>
          <p:cNvCxnSpPr/>
          <p:nvPr/>
        </p:nvCxnSpPr>
        <p:spPr>
          <a:xfrm>
            <a:off x="5219701" y="1465065"/>
            <a:ext cx="0" cy="3683667"/>
          </a:xfrm>
          <a:prstGeom prst="straightConnector1">
            <a:avLst/>
          </a:prstGeom>
          <a:noFill/>
          <a:ln w="38100" cap="flat" cmpd="sng">
            <a:solidFill>
              <a:srgbClr val="D0CECE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699" name="Google Shape;699;p64"/>
          <p:cNvSpPr txBox="1"/>
          <p:nvPr/>
        </p:nvSpPr>
        <p:spPr>
          <a:xfrm>
            <a:off x="2733532" y="2817196"/>
            <a:ext cx="250708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ミャンマーのヤンゴン</a:t>
            </a:r>
            <a:endParaRPr sz="1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0" name="Google Shape;700;p64"/>
          <p:cNvSpPr txBox="1"/>
          <p:nvPr/>
        </p:nvSpPr>
        <p:spPr>
          <a:xfrm>
            <a:off x="3780218" y="3617275"/>
            <a:ext cx="146039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せんげつ</a:t>
            </a:r>
            <a:endParaRPr sz="1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1" name="Google Shape;701;p64"/>
          <p:cNvSpPr txBox="1"/>
          <p:nvPr/>
        </p:nvSpPr>
        <p:spPr>
          <a:xfrm>
            <a:off x="3381287" y="4385592"/>
            <a:ext cx="183841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かいごのしごと</a:t>
            </a:r>
            <a:endParaRPr sz="1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" name="Google Shape;706;p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96000" y="626676"/>
            <a:ext cx="5907783" cy="5604647"/>
          </a:xfrm>
          <a:prstGeom prst="rect">
            <a:avLst/>
          </a:prstGeom>
          <a:noFill/>
          <a:ln>
            <a:noFill/>
          </a:ln>
        </p:spPr>
      </p:pic>
      <p:pic>
        <p:nvPicPr>
          <p:cNvPr id="707" name="Google Shape;707;p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6750" y="192756"/>
            <a:ext cx="5098225" cy="627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08" name="Google Shape;708;p6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06886" y="821728"/>
            <a:ext cx="5515653" cy="2390253"/>
          </a:xfrm>
          <a:prstGeom prst="rect">
            <a:avLst/>
          </a:prstGeom>
          <a:noFill/>
          <a:ln>
            <a:noFill/>
          </a:ln>
        </p:spPr>
      </p:pic>
      <p:pic>
        <p:nvPicPr>
          <p:cNvPr id="709" name="Google Shape;709;p6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06886" y="3186645"/>
            <a:ext cx="5261022" cy="3478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p66"/>
          <p:cNvSpPr/>
          <p:nvPr/>
        </p:nvSpPr>
        <p:spPr>
          <a:xfrm>
            <a:off x="163459" y="165346"/>
            <a:ext cx="11865082" cy="6527307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15" name="Google Shape;715;p6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87563" y="1084731"/>
            <a:ext cx="5653171" cy="5363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16" name="Google Shape;716;p6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3459" y="317896"/>
            <a:ext cx="7318441" cy="90123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7" name="Google Shape;717;p66"/>
          <p:cNvPicPr preferRelativeResize="0"/>
          <p:nvPr/>
        </p:nvPicPr>
        <p:blipFill rotWithShape="1">
          <a:blip r:embed="rId5">
            <a:alphaModFix/>
          </a:blip>
          <a:srcRect r="2503"/>
          <a:stretch/>
        </p:blipFill>
        <p:spPr>
          <a:xfrm>
            <a:off x="153440" y="1914525"/>
            <a:ext cx="6234123" cy="3047234"/>
          </a:xfrm>
          <a:prstGeom prst="rect">
            <a:avLst/>
          </a:prstGeom>
          <a:noFill/>
          <a:ln>
            <a:noFill/>
          </a:ln>
        </p:spPr>
      </p:pic>
      <p:sp>
        <p:nvSpPr>
          <p:cNvPr id="718" name="Google Shape;718;p66"/>
          <p:cNvSpPr txBox="1"/>
          <p:nvPr/>
        </p:nvSpPr>
        <p:spPr>
          <a:xfrm>
            <a:off x="2246866" y="2231382"/>
            <a:ext cx="138719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おおきい</a:t>
            </a:r>
            <a:endParaRPr sz="18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9" name="Google Shape;719;p66"/>
          <p:cNvSpPr txBox="1"/>
          <p:nvPr/>
        </p:nvSpPr>
        <p:spPr>
          <a:xfrm>
            <a:off x="1872506" y="2548239"/>
            <a:ext cx="138719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ゆうめい</a:t>
            </a:r>
            <a:endParaRPr sz="18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0" name="Google Shape;720;p66"/>
          <p:cNvSpPr txBox="1"/>
          <p:nvPr/>
        </p:nvSpPr>
        <p:spPr>
          <a:xfrm>
            <a:off x="865637" y="2905779"/>
            <a:ext cx="114570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ふるい</a:t>
            </a:r>
            <a:endParaRPr sz="18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1" name="Google Shape;721;p66"/>
          <p:cNvSpPr txBox="1"/>
          <p:nvPr/>
        </p:nvSpPr>
        <p:spPr>
          <a:xfrm>
            <a:off x="3720385" y="2900599"/>
            <a:ext cx="166124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たかいビル</a:t>
            </a:r>
            <a:endParaRPr sz="18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2" name="Google Shape;722;p66"/>
          <p:cNvSpPr txBox="1"/>
          <p:nvPr/>
        </p:nvSpPr>
        <p:spPr>
          <a:xfrm>
            <a:off x="2011339" y="3766280"/>
            <a:ext cx="150338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おいしい</a:t>
            </a:r>
            <a:endParaRPr sz="18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3" name="Google Shape;723;p66"/>
          <p:cNvSpPr txBox="1"/>
          <p:nvPr/>
        </p:nvSpPr>
        <p:spPr>
          <a:xfrm>
            <a:off x="2132121" y="4623205"/>
            <a:ext cx="138260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あかるく</a:t>
            </a:r>
            <a:endParaRPr sz="18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Google Shape;728;p67"/>
          <p:cNvSpPr/>
          <p:nvPr/>
        </p:nvSpPr>
        <p:spPr>
          <a:xfrm>
            <a:off x="183751" y="214438"/>
            <a:ext cx="11865082" cy="6527307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29" name="Google Shape;729;p6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41050" y="1057764"/>
            <a:ext cx="5907783" cy="5604647"/>
          </a:xfrm>
          <a:prstGeom prst="rect">
            <a:avLst/>
          </a:prstGeom>
          <a:noFill/>
          <a:ln>
            <a:noFill/>
          </a:ln>
        </p:spPr>
      </p:pic>
      <p:pic>
        <p:nvPicPr>
          <p:cNvPr id="730" name="Google Shape;730;p6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10974" y="305017"/>
            <a:ext cx="6602623" cy="813084"/>
          </a:xfrm>
          <a:prstGeom prst="rect">
            <a:avLst/>
          </a:prstGeom>
          <a:noFill/>
          <a:ln>
            <a:noFill/>
          </a:ln>
        </p:spPr>
      </p:pic>
      <p:pic>
        <p:nvPicPr>
          <p:cNvPr id="731" name="Google Shape;731;p67"/>
          <p:cNvPicPr preferRelativeResize="0"/>
          <p:nvPr/>
        </p:nvPicPr>
        <p:blipFill rotWithShape="1">
          <a:blip r:embed="rId5">
            <a:alphaModFix/>
          </a:blip>
          <a:srcRect r="3302" b="-1634"/>
          <a:stretch/>
        </p:blipFill>
        <p:spPr>
          <a:xfrm>
            <a:off x="210974" y="1430632"/>
            <a:ext cx="5964098" cy="4144850"/>
          </a:xfrm>
          <a:prstGeom prst="rect">
            <a:avLst/>
          </a:prstGeom>
          <a:noFill/>
          <a:ln>
            <a:noFill/>
          </a:ln>
        </p:spPr>
      </p:pic>
      <p:sp>
        <p:nvSpPr>
          <p:cNvPr id="732" name="Google Shape;732;p67"/>
          <p:cNvSpPr txBox="1"/>
          <p:nvPr/>
        </p:nvSpPr>
        <p:spPr>
          <a:xfrm>
            <a:off x="2980213" y="1735427"/>
            <a:ext cx="106036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1ねん</a:t>
            </a:r>
            <a:endParaRPr sz="18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3" name="Google Shape;733;p67"/>
          <p:cNvSpPr txBox="1"/>
          <p:nvPr/>
        </p:nvSpPr>
        <p:spPr>
          <a:xfrm>
            <a:off x="1765800" y="2103094"/>
            <a:ext cx="121441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２かい</a:t>
            </a:r>
            <a:endParaRPr sz="18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4" name="Google Shape;734;p67"/>
          <p:cNvSpPr txBox="1"/>
          <p:nvPr/>
        </p:nvSpPr>
        <p:spPr>
          <a:xfrm>
            <a:off x="1053584" y="2832156"/>
            <a:ext cx="110071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あるく</a:t>
            </a:r>
            <a:endParaRPr sz="18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5" name="Google Shape;735;p67"/>
          <p:cNvSpPr txBox="1"/>
          <p:nvPr/>
        </p:nvSpPr>
        <p:spPr>
          <a:xfrm>
            <a:off x="3659885" y="3170710"/>
            <a:ext cx="182823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キャンプをし</a:t>
            </a:r>
            <a:endParaRPr sz="18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6" name="Google Shape;736;p67"/>
          <p:cNvSpPr txBox="1"/>
          <p:nvPr/>
        </p:nvSpPr>
        <p:spPr>
          <a:xfrm>
            <a:off x="1053584" y="3543300"/>
            <a:ext cx="179952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ハイキングをし</a:t>
            </a:r>
            <a:endParaRPr sz="1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7" name="Google Shape;737;p67"/>
          <p:cNvSpPr txBox="1"/>
          <p:nvPr/>
        </p:nvSpPr>
        <p:spPr>
          <a:xfrm>
            <a:off x="1953346" y="4279304"/>
            <a:ext cx="148326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おぼえたい</a:t>
            </a:r>
            <a:endParaRPr sz="18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8" name="Google Shape;738;p67"/>
          <p:cNvSpPr txBox="1"/>
          <p:nvPr/>
        </p:nvSpPr>
        <p:spPr>
          <a:xfrm>
            <a:off x="1357603" y="4584535"/>
            <a:ext cx="206922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つくりたい</a:t>
            </a:r>
            <a:endParaRPr sz="18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9" name="Google Shape;739;p67"/>
          <p:cNvSpPr txBox="1"/>
          <p:nvPr/>
        </p:nvSpPr>
        <p:spPr>
          <a:xfrm>
            <a:off x="4040577" y="4910788"/>
            <a:ext cx="144753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しりたい</a:t>
            </a:r>
            <a:endParaRPr sz="18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0" name="Google Shape;740;p67"/>
          <p:cNvSpPr txBox="1"/>
          <p:nvPr/>
        </p:nvSpPr>
        <p:spPr>
          <a:xfrm>
            <a:off x="2272261" y="5204820"/>
            <a:ext cx="190289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のぼってみたい</a:t>
            </a:r>
            <a:endParaRPr sz="18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5" name="Google Shape;745;p6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6963861" cy="1300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6" name="Google Shape;746;p6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95999" y="1086429"/>
            <a:ext cx="5999543" cy="56916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Google Shape;751;p69"/>
          <p:cNvSpPr/>
          <p:nvPr/>
        </p:nvSpPr>
        <p:spPr>
          <a:xfrm>
            <a:off x="163459" y="165346"/>
            <a:ext cx="11865082" cy="6527307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52" name="Google Shape;752;p6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3458" y="165345"/>
            <a:ext cx="6673067" cy="1246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3" name="Google Shape;753;p6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37629" y="1198879"/>
            <a:ext cx="5790912" cy="5493773"/>
          </a:xfrm>
          <a:prstGeom prst="rect">
            <a:avLst/>
          </a:prstGeom>
          <a:noFill/>
          <a:ln>
            <a:noFill/>
          </a:ln>
        </p:spPr>
      </p:pic>
      <p:sp>
        <p:nvSpPr>
          <p:cNvPr id="754" name="Google Shape;754;p69"/>
          <p:cNvSpPr txBox="1"/>
          <p:nvPr/>
        </p:nvSpPr>
        <p:spPr>
          <a:xfrm>
            <a:off x="645222" y="2033102"/>
            <a:ext cx="434587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あかるくて、げんきな人</a:t>
            </a:r>
            <a:endParaRPr sz="24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9" name="Google Shape;759;p7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76512" y="727831"/>
            <a:ext cx="9638976" cy="5402338"/>
          </a:xfrm>
          <a:prstGeom prst="rect">
            <a:avLst/>
          </a:prstGeom>
          <a:noFill/>
          <a:ln>
            <a:noFill/>
          </a:ln>
        </p:spPr>
      </p:pic>
      <p:sp>
        <p:nvSpPr>
          <p:cNvPr id="760" name="Google Shape;760;p70"/>
          <p:cNvSpPr/>
          <p:nvPr/>
        </p:nvSpPr>
        <p:spPr>
          <a:xfrm>
            <a:off x="1276512" y="4270159"/>
            <a:ext cx="9638976" cy="870012"/>
          </a:xfrm>
          <a:prstGeom prst="roundRect">
            <a:avLst>
              <a:gd name="adj" fmla="val 16667"/>
            </a:avLst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259</Words>
  <Application>Microsoft Office PowerPoint</Application>
  <PresentationFormat>ワイド画面</PresentationFormat>
  <Paragraphs>149</Paragraphs>
  <Slides>71</Slides>
  <Notes>71</Notes>
  <HiddenSlides>0</HiddenSlides>
  <MMClips>60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71</vt:i4>
      </vt:variant>
    </vt:vector>
  </HeadingPairs>
  <TitlesOfParts>
    <vt:vector size="76" baseType="lpstr">
      <vt:lpstr>Arial</vt:lpstr>
      <vt:lpstr>Calibri</vt:lpstr>
      <vt:lpstr>Khmer OS</vt:lpstr>
      <vt:lpstr>Roboto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Khun Alex</dc:creator>
  <cp:lastModifiedBy>Takehara Kazuyo</cp:lastModifiedBy>
  <cp:revision>6</cp:revision>
  <dcterms:created xsi:type="dcterms:W3CDTF">2021-07-01T08:53:15Z</dcterms:created>
  <dcterms:modified xsi:type="dcterms:W3CDTF">2023-04-26T08:39:18Z</dcterms:modified>
</cp:coreProperties>
</file>