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22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27" r:id="rId53"/>
    <p:sldId id="328" r:id="rId54"/>
    <p:sldId id="329" r:id="rId55"/>
    <p:sldId id="33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5" r:id="rId6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1" roundtripDataSignature="AMtx7miNrNbBxSY0x7intm4eRummtUf7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D0B7DA39-39A0-44E6-B745-78814D5037D7}"/>
    <pc:docChg chg="modSld">
      <pc:chgData name="Takehara Kazuyo" userId="6c1305eccc517997" providerId="LiveId" clId="{D0B7DA39-39A0-44E6-B745-78814D5037D7}" dt="2023-04-26T07:21:22.633" v="36" actId="1076"/>
      <pc:docMkLst>
        <pc:docMk/>
      </pc:docMkLst>
      <pc:sldChg chg="modSp mod">
        <pc:chgData name="Takehara Kazuyo" userId="6c1305eccc517997" providerId="LiveId" clId="{D0B7DA39-39A0-44E6-B745-78814D5037D7}" dt="2023-04-26T07:15:32.216" v="1" actId="1076"/>
        <pc:sldMkLst>
          <pc:docMk/>
          <pc:sldMk cId="0" sldId="258"/>
        </pc:sldMkLst>
        <pc:picChg chg="mod">
          <ac:chgData name="Takehara Kazuyo" userId="6c1305eccc517997" providerId="LiveId" clId="{D0B7DA39-39A0-44E6-B745-78814D5037D7}" dt="2023-04-26T07:15:27.427" v="0" actId="1076"/>
          <ac:picMkLst>
            <pc:docMk/>
            <pc:sldMk cId="0" sldId="258"/>
            <ac:picMk id="3" creationId="{6D24955A-3B8C-4141-A288-C061B195B0BF}"/>
          </ac:picMkLst>
        </pc:picChg>
        <pc:picChg chg="mod">
          <ac:chgData name="Takehara Kazuyo" userId="6c1305eccc517997" providerId="LiveId" clId="{D0B7DA39-39A0-44E6-B745-78814D5037D7}" dt="2023-04-26T07:15:32.216" v="1" actId="1076"/>
          <ac:picMkLst>
            <pc:docMk/>
            <pc:sldMk cId="0" sldId="258"/>
            <ac:picMk id="5" creationId="{83AFE3F2-F557-4ABA-860B-A7352DF2DBB3}"/>
          </ac:picMkLst>
        </pc:picChg>
      </pc:sldChg>
      <pc:sldChg chg="modSp mod">
        <pc:chgData name="Takehara Kazuyo" userId="6c1305eccc517997" providerId="LiveId" clId="{D0B7DA39-39A0-44E6-B745-78814D5037D7}" dt="2023-04-26T07:18:05.379" v="3" actId="403"/>
        <pc:sldMkLst>
          <pc:docMk/>
          <pc:sldMk cId="0" sldId="284"/>
        </pc:sldMkLst>
        <pc:spChg chg="mod">
          <ac:chgData name="Takehara Kazuyo" userId="6c1305eccc517997" providerId="LiveId" clId="{D0B7DA39-39A0-44E6-B745-78814D5037D7}" dt="2023-04-26T07:18:05.379" v="3" actId="403"/>
          <ac:spMkLst>
            <pc:docMk/>
            <pc:sldMk cId="0" sldId="284"/>
            <ac:spMk id="378" creationId="{00000000-0000-0000-0000-000000000000}"/>
          </ac:spMkLst>
        </pc:spChg>
        <pc:spChg chg="mod">
          <ac:chgData name="Takehara Kazuyo" userId="6c1305eccc517997" providerId="LiveId" clId="{D0B7DA39-39A0-44E6-B745-78814D5037D7}" dt="2023-04-26T07:18:05.379" v="3" actId="403"/>
          <ac:spMkLst>
            <pc:docMk/>
            <pc:sldMk cId="0" sldId="284"/>
            <ac:spMk id="379" creationId="{00000000-0000-0000-0000-000000000000}"/>
          </ac:spMkLst>
        </pc:spChg>
        <pc:spChg chg="mod">
          <ac:chgData name="Takehara Kazuyo" userId="6c1305eccc517997" providerId="LiveId" clId="{D0B7DA39-39A0-44E6-B745-78814D5037D7}" dt="2023-04-26T07:18:05.379" v="3" actId="403"/>
          <ac:spMkLst>
            <pc:docMk/>
            <pc:sldMk cId="0" sldId="284"/>
            <ac:spMk id="380" creationId="{00000000-0000-0000-0000-000000000000}"/>
          </ac:spMkLst>
        </pc:spChg>
        <pc:spChg chg="mod">
          <ac:chgData name="Takehara Kazuyo" userId="6c1305eccc517997" providerId="LiveId" clId="{D0B7DA39-39A0-44E6-B745-78814D5037D7}" dt="2023-04-26T07:18:05.379" v="3" actId="403"/>
          <ac:spMkLst>
            <pc:docMk/>
            <pc:sldMk cId="0" sldId="284"/>
            <ac:spMk id="381" creationId="{00000000-0000-0000-0000-000000000000}"/>
          </ac:spMkLst>
        </pc:spChg>
      </pc:sldChg>
      <pc:sldChg chg="modSp mod">
        <pc:chgData name="Takehara Kazuyo" userId="6c1305eccc517997" providerId="LiveId" clId="{D0B7DA39-39A0-44E6-B745-78814D5037D7}" dt="2023-04-26T07:18:14.463" v="5" actId="403"/>
        <pc:sldMkLst>
          <pc:docMk/>
          <pc:sldMk cId="0" sldId="285"/>
        </pc:sldMkLst>
        <pc:spChg chg="mod">
          <ac:chgData name="Takehara Kazuyo" userId="6c1305eccc517997" providerId="LiveId" clId="{D0B7DA39-39A0-44E6-B745-78814D5037D7}" dt="2023-04-26T07:18:14.463" v="5" actId="403"/>
          <ac:spMkLst>
            <pc:docMk/>
            <pc:sldMk cId="0" sldId="285"/>
            <ac:spMk id="389" creationId="{00000000-0000-0000-0000-000000000000}"/>
          </ac:spMkLst>
        </pc:spChg>
        <pc:spChg chg="mod">
          <ac:chgData name="Takehara Kazuyo" userId="6c1305eccc517997" providerId="LiveId" clId="{D0B7DA39-39A0-44E6-B745-78814D5037D7}" dt="2023-04-26T07:18:14.463" v="5" actId="403"/>
          <ac:spMkLst>
            <pc:docMk/>
            <pc:sldMk cId="0" sldId="285"/>
            <ac:spMk id="390" creationId="{00000000-0000-0000-0000-000000000000}"/>
          </ac:spMkLst>
        </pc:spChg>
        <pc:spChg chg="mod">
          <ac:chgData name="Takehara Kazuyo" userId="6c1305eccc517997" providerId="LiveId" clId="{D0B7DA39-39A0-44E6-B745-78814D5037D7}" dt="2023-04-26T07:18:14.463" v="5" actId="403"/>
          <ac:spMkLst>
            <pc:docMk/>
            <pc:sldMk cId="0" sldId="285"/>
            <ac:spMk id="391" creationId="{00000000-0000-0000-0000-000000000000}"/>
          </ac:spMkLst>
        </pc:spChg>
        <pc:spChg chg="mod">
          <ac:chgData name="Takehara Kazuyo" userId="6c1305eccc517997" providerId="LiveId" clId="{D0B7DA39-39A0-44E6-B745-78814D5037D7}" dt="2023-04-26T07:18:14.463" v="5" actId="403"/>
          <ac:spMkLst>
            <pc:docMk/>
            <pc:sldMk cId="0" sldId="285"/>
            <ac:spMk id="392" creationId="{00000000-0000-0000-0000-000000000000}"/>
          </ac:spMkLst>
        </pc:spChg>
      </pc:sldChg>
      <pc:sldChg chg="modSp mod">
        <pc:chgData name="Takehara Kazuyo" userId="6c1305eccc517997" providerId="LiveId" clId="{D0B7DA39-39A0-44E6-B745-78814D5037D7}" dt="2023-04-26T07:18:22.136" v="7" actId="403"/>
        <pc:sldMkLst>
          <pc:docMk/>
          <pc:sldMk cId="0" sldId="286"/>
        </pc:sldMkLst>
        <pc:spChg chg="mod">
          <ac:chgData name="Takehara Kazuyo" userId="6c1305eccc517997" providerId="LiveId" clId="{D0B7DA39-39A0-44E6-B745-78814D5037D7}" dt="2023-04-26T07:18:22.136" v="7" actId="403"/>
          <ac:spMkLst>
            <pc:docMk/>
            <pc:sldMk cId="0" sldId="286"/>
            <ac:spMk id="400" creationId="{00000000-0000-0000-0000-000000000000}"/>
          </ac:spMkLst>
        </pc:spChg>
        <pc:spChg chg="mod">
          <ac:chgData name="Takehara Kazuyo" userId="6c1305eccc517997" providerId="LiveId" clId="{D0B7DA39-39A0-44E6-B745-78814D5037D7}" dt="2023-04-26T07:18:22.136" v="7" actId="403"/>
          <ac:spMkLst>
            <pc:docMk/>
            <pc:sldMk cId="0" sldId="286"/>
            <ac:spMk id="401" creationId="{00000000-0000-0000-0000-000000000000}"/>
          </ac:spMkLst>
        </pc:spChg>
        <pc:spChg chg="mod">
          <ac:chgData name="Takehara Kazuyo" userId="6c1305eccc517997" providerId="LiveId" clId="{D0B7DA39-39A0-44E6-B745-78814D5037D7}" dt="2023-04-26T07:18:22.136" v="7" actId="403"/>
          <ac:spMkLst>
            <pc:docMk/>
            <pc:sldMk cId="0" sldId="286"/>
            <ac:spMk id="402" creationId="{00000000-0000-0000-0000-000000000000}"/>
          </ac:spMkLst>
        </pc:spChg>
        <pc:spChg chg="mod">
          <ac:chgData name="Takehara Kazuyo" userId="6c1305eccc517997" providerId="LiveId" clId="{D0B7DA39-39A0-44E6-B745-78814D5037D7}" dt="2023-04-26T07:18:22.136" v="7" actId="403"/>
          <ac:spMkLst>
            <pc:docMk/>
            <pc:sldMk cId="0" sldId="286"/>
            <ac:spMk id="403" creationId="{00000000-0000-0000-0000-000000000000}"/>
          </ac:spMkLst>
        </pc:spChg>
      </pc:sldChg>
      <pc:sldChg chg="modSp mod">
        <pc:chgData name="Takehara Kazuyo" userId="6c1305eccc517997" providerId="LiveId" clId="{D0B7DA39-39A0-44E6-B745-78814D5037D7}" dt="2023-04-26T07:19:09.438" v="11" actId="1076"/>
        <pc:sldMkLst>
          <pc:docMk/>
          <pc:sldMk cId="0" sldId="290"/>
        </pc:sldMkLst>
        <pc:picChg chg="mod">
          <ac:chgData name="Takehara Kazuyo" userId="6c1305eccc517997" providerId="LiveId" clId="{D0B7DA39-39A0-44E6-B745-78814D5037D7}" dt="2023-04-26T07:19:03.407" v="9" actId="1076"/>
          <ac:picMkLst>
            <pc:docMk/>
            <pc:sldMk cId="0" sldId="290"/>
            <ac:picMk id="2" creationId="{783F7016-08E8-4D53-8493-BB3F6428DECE}"/>
          </ac:picMkLst>
        </pc:picChg>
        <pc:picChg chg="mod">
          <ac:chgData name="Takehara Kazuyo" userId="6c1305eccc517997" providerId="LiveId" clId="{D0B7DA39-39A0-44E6-B745-78814D5037D7}" dt="2023-04-26T07:18:59.708" v="8" actId="1076"/>
          <ac:picMkLst>
            <pc:docMk/>
            <pc:sldMk cId="0" sldId="290"/>
            <ac:picMk id="3" creationId="{AD84A0D0-7025-435F-9931-DC184ED40B4E}"/>
          </ac:picMkLst>
        </pc:picChg>
        <pc:picChg chg="mod">
          <ac:chgData name="Takehara Kazuyo" userId="6c1305eccc517997" providerId="LiveId" clId="{D0B7DA39-39A0-44E6-B745-78814D5037D7}" dt="2023-04-26T07:19:06.292" v="10" actId="1076"/>
          <ac:picMkLst>
            <pc:docMk/>
            <pc:sldMk cId="0" sldId="290"/>
            <ac:picMk id="4" creationId="{451D0A9E-B7BE-43C4-B8A6-000A844BD199}"/>
          </ac:picMkLst>
        </pc:picChg>
        <pc:picChg chg="mod">
          <ac:chgData name="Takehara Kazuyo" userId="6c1305eccc517997" providerId="LiveId" clId="{D0B7DA39-39A0-44E6-B745-78814D5037D7}" dt="2023-04-26T07:19:09.438" v="11" actId="1076"/>
          <ac:picMkLst>
            <pc:docMk/>
            <pc:sldMk cId="0" sldId="290"/>
            <ac:picMk id="5" creationId="{9CB412CE-16E0-4A89-B691-A2B10BA05471}"/>
          </ac:picMkLst>
        </pc:picChg>
      </pc:sldChg>
      <pc:sldChg chg="modSp mod">
        <pc:chgData name="Takehara Kazuyo" userId="6c1305eccc517997" providerId="LiveId" clId="{D0B7DA39-39A0-44E6-B745-78814D5037D7}" dt="2023-04-26T07:19:56.853" v="20" actId="1076"/>
        <pc:sldMkLst>
          <pc:docMk/>
          <pc:sldMk cId="0" sldId="291"/>
        </pc:sldMkLst>
        <pc:picChg chg="mod">
          <ac:chgData name="Takehara Kazuyo" userId="6c1305eccc517997" providerId="LiveId" clId="{D0B7DA39-39A0-44E6-B745-78814D5037D7}" dt="2023-04-26T07:19:48.954" v="17" actId="1076"/>
          <ac:picMkLst>
            <pc:docMk/>
            <pc:sldMk cId="0" sldId="291"/>
            <ac:picMk id="18" creationId="{F8904ECB-C676-4407-B1AC-68A7C70DD992}"/>
          </ac:picMkLst>
        </pc:picChg>
        <pc:picChg chg="mod">
          <ac:chgData name="Takehara Kazuyo" userId="6c1305eccc517997" providerId="LiveId" clId="{D0B7DA39-39A0-44E6-B745-78814D5037D7}" dt="2023-04-26T07:19:51.126" v="18" actId="1076"/>
          <ac:picMkLst>
            <pc:docMk/>
            <pc:sldMk cId="0" sldId="291"/>
            <ac:picMk id="19" creationId="{A887C295-38C5-466B-B5BF-88EE1ACAB21E}"/>
          </ac:picMkLst>
        </pc:picChg>
        <pc:picChg chg="mod">
          <ac:chgData name="Takehara Kazuyo" userId="6c1305eccc517997" providerId="LiveId" clId="{D0B7DA39-39A0-44E6-B745-78814D5037D7}" dt="2023-04-26T07:19:54.738" v="19" actId="1076"/>
          <ac:picMkLst>
            <pc:docMk/>
            <pc:sldMk cId="0" sldId="291"/>
            <ac:picMk id="20" creationId="{AFF4F915-9190-42C0-A410-B261ECE74784}"/>
          </ac:picMkLst>
        </pc:picChg>
        <pc:picChg chg="mod">
          <ac:chgData name="Takehara Kazuyo" userId="6c1305eccc517997" providerId="LiveId" clId="{D0B7DA39-39A0-44E6-B745-78814D5037D7}" dt="2023-04-26T07:19:56.853" v="20" actId="1076"/>
          <ac:picMkLst>
            <pc:docMk/>
            <pc:sldMk cId="0" sldId="291"/>
            <ac:picMk id="21" creationId="{EF4EA65F-2DF2-4F5E-9B3C-577D4DBBE9EB}"/>
          </ac:picMkLst>
        </pc:picChg>
      </pc:sldChg>
      <pc:sldChg chg="modSp mod">
        <pc:chgData name="Takehara Kazuyo" userId="6c1305eccc517997" providerId="LiveId" clId="{D0B7DA39-39A0-44E6-B745-78814D5037D7}" dt="2023-04-26T07:19:30.384" v="15" actId="1076"/>
        <pc:sldMkLst>
          <pc:docMk/>
          <pc:sldMk cId="0" sldId="292"/>
        </pc:sldMkLst>
        <pc:picChg chg="mod">
          <ac:chgData name="Takehara Kazuyo" userId="6c1305eccc517997" providerId="LiveId" clId="{D0B7DA39-39A0-44E6-B745-78814D5037D7}" dt="2023-04-26T07:19:21.906" v="12" actId="1076"/>
          <ac:picMkLst>
            <pc:docMk/>
            <pc:sldMk cId="0" sldId="292"/>
            <ac:picMk id="13" creationId="{E66A3235-DB18-45AC-9986-4091C31D1421}"/>
          </ac:picMkLst>
        </pc:picChg>
        <pc:picChg chg="mod">
          <ac:chgData name="Takehara Kazuyo" userId="6c1305eccc517997" providerId="LiveId" clId="{D0B7DA39-39A0-44E6-B745-78814D5037D7}" dt="2023-04-26T07:19:24.866" v="13" actId="1076"/>
          <ac:picMkLst>
            <pc:docMk/>
            <pc:sldMk cId="0" sldId="292"/>
            <ac:picMk id="14" creationId="{5A37D105-AA89-4B10-A809-F9BE370046ED}"/>
          </ac:picMkLst>
        </pc:picChg>
        <pc:picChg chg="mod">
          <ac:chgData name="Takehara Kazuyo" userId="6c1305eccc517997" providerId="LiveId" clId="{D0B7DA39-39A0-44E6-B745-78814D5037D7}" dt="2023-04-26T07:19:27.770" v="14" actId="1076"/>
          <ac:picMkLst>
            <pc:docMk/>
            <pc:sldMk cId="0" sldId="292"/>
            <ac:picMk id="15" creationId="{51D74321-8980-431C-8891-EF12E2BC66AE}"/>
          </ac:picMkLst>
        </pc:picChg>
        <pc:picChg chg="mod">
          <ac:chgData name="Takehara Kazuyo" userId="6c1305eccc517997" providerId="LiveId" clId="{D0B7DA39-39A0-44E6-B745-78814D5037D7}" dt="2023-04-26T07:19:30.384" v="15" actId="1076"/>
          <ac:picMkLst>
            <pc:docMk/>
            <pc:sldMk cId="0" sldId="292"/>
            <ac:picMk id="16" creationId="{84CCCFB4-6776-4607-A248-E785D29D9B6E}"/>
          </ac:picMkLst>
        </pc:picChg>
      </pc:sldChg>
      <pc:sldChg chg="modSp mod">
        <pc:chgData name="Takehara Kazuyo" userId="6c1305eccc517997" providerId="LiveId" clId="{D0B7DA39-39A0-44E6-B745-78814D5037D7}" dt="2023-04-26T07:20:14.640" v="23" actId="1076"/>
        <pc:sldMkLst>
          <pc:docMk/>
          <pc:sldMk cId="0" sldId="293"/>
        </pc:sldMkLst>
        <pc:picChg chg="mod">
          <ac:chgData name="Takehara Kazuyo" userId="6c1305eccc517997" providerId="LiveId" clId="{D0B7DA39-39A0-44E6-B745-78814D5037D7}" dt="2023-04-26T07:19:37.698" v="16" actId="1076"/>
          <ac:picMkLst>
            <pc:docMk/>
            <pc:sldMk cId="0" sldId="293"/>
            <ac:picMk id="21" creationId="{89A3B968-7129-4CB8-9664-7C955744C2D2}"/>
          </ac:picMkLst>
        </pc:picChg>
        <pc:picChg chg="mod">
          <ac:chgData name="Takehara Kazuyo" userId="6c1305eccc517997" providerId="LiveId" clId="{D0B7DA39-39A0-44E6-B745-78814D5037D7}" dt="2023-04-26T07:20:10.877" v="21" actId="1076"/>
          <ac:picMkLst>
            <pc:docMk/>
            <pc:sldMk cId="0" sldId="293"/>
            <ac:picMk id="22" creationId="{05C8722F-FDDB-47C3-AE41-60B140BC72C0}"/>
          </ac:picMkLst>
        </pc:picChg>
        <pc:picChg chg="mod">
          <ac:chgData name="Takehara Kazuyo" userId="6c1305eccc517997" providerId="LiveId" clId="{D0B7DA39-39A0-44E6-B745-78814D5037D7}" dt="2023-04-26T07:20:12.911" v="22" actId="1076"/>
          <ac:picMkLst>
            <pc:docMk/>
            <pc:sldMk cId="0" sldId="293"/>
            <ac:picMk id="23" creationId="{72AC30A1-2C24-4AC0-AB3D-F7149076C7F9}"/>
          </ac:picMkLst>
        </pc:picChg>
        <pc:picChg chg="mod">
          <ac:chgData name="Takehara Kazuyo" userId="6c1305eccc517997" providerId="LiveId" clId="{D0B7DA39-39A0-44E6-B745-78814D5037D7}" dt="2023-04-26T07:20:14.640" v="23" actId="1076"/>
          <ac:picMkLst>
            <pc:docMk/>
            <pc:sldMk cId="0" sldId="293"/>
            <ac:picMk id="24" creationId="{671C04E7-7BE6-475A-AB36-CAD3EE2EAB3B}"/>
          </ac:picMkLst>
        </pc:picChg>
      </pc:sldChg>
      <pc:sldChg chg="modSp mod">
        <pc:chgData name="Takehara Kazuyo" userId="6c1305eccc517997" providerId="LiveId" clId="{D0B7DA39-39A0-44E6-B745-78814D5037D7}" dt="2023-04-26T07:20:33.746" v="28" actId="1076"/>
        <pc:sldMkLst>
          <pc:docMk/>
          <pc:sldMk cId="0" sldId="294"/>
        </pc:sldMkLst>
        <pc:picChg chg="mod">
          <ac:chgData name="Takehara Kazuyo" userId="6c1305eccc517997" providerId="LiveId" clId="{D0B7DA39-39A0-44E6-B745-78814D5037D7}" dt="2023-04-26T07:20:27.371" v="26" actId="1076"/>
          <ac:picMkLst>
            <pc:docMk/>
            <pc:sldMk cId="0" sldId="294"/>
            <ac:picMk id="13" creationId="{DC274029-FED8-4688-8210-32406D04562E}"/>
          </ac:picMkLst>
        </pc:picChg>
        <pc:picChg chg="mod">
          <ac:chgData name="Takehara Kazuyo" userId="6c1305eccc517997" providerId="LiveId" clId="{D0B7DA39-39A0-44E6-B745-78814D5037D7}" dt="2023-04-26T07:20:25.622" v="25" actId="1076"/>
          <ac:picMkLst>
            <pc:docMk/>
            <pc:sldMk cId="0" sldId="294"/>
            <ac:picMk id="14" creationId="{C51C0781-B567-4DF8-95BB-BFB910FB4D9D}"/>
          </ac:picMkLst>
        </pc:picChg>
        <pc:picChg chg="mod">
          <ac:chgData name="Takehara Kazuyo" userId="6c1305eccc517997" providerId="LiveId" clId="{D0B7DA39-39A0-44E6-B745-78814D5037D7}" dt="2023-04-26T07:20:31.014" v="27" actId="1076"/>
          <ac:picMkLst>
            <pc:docMk/>
            <pc:sldMk cId="0" sldId="294"/>
            <ac:picMk id="15" creationId="{B86E8338-3196-49FE-AB06-95405CE6A4B2}"/>
          </ac:picMkLst>
        </pc:picChg>
        <pc:picChg chg="mod">
          <ac:chgData name="Takehara Kazuyo" userId="6c1305eccc517997" providerId="LiveId" clId="{D0B7DA39-39A0-44E6-B745-78814D5037D7}" dt="2023-04-26T07:20:33.746" v="28" actId="1076"/>
          <ac:picMkLst>
            <pc:docMk/>
            <pc:sldMk cId="0" sldId="294"/>
            <ac:picMk id="16" creationId="{BEC566B9-19E4-4627-A734-9522EE40B42A}"/>
          </ac:picMkLst>
        </pc:picChg>
      </pc:sldChg>
      <pc:sldChg chg="modSp mod">
        <pc:chgData name="Takehara Kazuyo" userId="6c1305eccc517997" providerId="LiveId" clId="{D0B7DA39-39A0-44E6-B745-78814D5037D7}" dt="2023-04-26T07:20:46.375" v="32" actId="1076"/>
        <pc:sldMkLst>
          <pc:docMk/>
          <pc:sldMk cId="0" sldId="295"/>
        </pc:sldMkLst>
        <pc:picChg chg="mod">
          <ac:chgData name="Takehara Kazuyo" userId="6c1305eccc517997" providerId="LiveId" clId="{D0B7DA39-39A0-44E6-B745-78814D5037D7}" dt="2023-04-26T07:20:39.934" v="29" actId="1076"/>
          <ac:picMkLst>
            <pc:docMk/>
            <pc:sldMk cId="0" sldId="295"/>
            <ac:picMk id="18" creationId="{955DEAD1-913A-4E3C-8F9C-58AF2C414DB3}"/>
          </ac:picMkLst>
        </pc:picChg>
        <pc:picChg chg="mod">
          <ac:chgData name="Takehara Kazuyo" userId="6c1305eccc517997" providerId="LiveId" clId="{D0B7DA39-39A0-44E6-B745-78814D5037D7}" dt="2023-04-26T07:20:42.012" v="30" actId="1076"/>
          <ac:picMkLst>
            <pc:docMk/>
            <pc:sldMk cId="0" sldId="295"/>
            <ac:picMk id="19" creationId="{02C2468C-49B6-4EF0-99F7-4753AC5404EE}"/>
          </ac:picMkLst>
        </pc:picChg>
        <pc:picChg chg="mod">
          <ac:chgData name="Takehara Kazuyo" userId="6c1305eccc517997" providerId="LiveId" clId="{D0B7DA39-39A0-44E6-B745-78814D5037D7}" dt="2023-04-26T07:20:43.886" v="31" actId="1076"/>
          <ac:picMkLst>
            <pc:docMk/>
            <pc:sldMk cId="0" sldId="295"/>
            <ac:picMk id="20" creationId="{DD1557B1-5F26-4EC5-84FA-877E7FD93B4D}"/>
          </ac:picMkLst>
        </pc:picChg>
        <pc:picChg chg="mod">
          <ac:chgData name="Takehara Kazuyo" userId="6c1305eccc517997" providerId="LiveId" clId="{D0B7DA39-39A0-44E6-B745-78814D5037D7}" dt="2023-04-26T07:20:46.375" v="32" actId="1076"/>
          <ac:picMkLst>
            <pc:docMk/>
            <pc:sldMk cId="0" sldId="295"/>
            <ac:picMk id="21" creationId="{F80F6E48-F66E-4DA7-94DA-46227BEA84E1}"/>
          </ac:picMkLst>
        </pc:picChg>
      </pc:sldChg>
      <pc:sldChg chg="modSp mod">
        <pc:chgData name="Takehara Kazuyo" userId="6c1305eccc517997" providerId="LiveId" clId="{D0B7DA39-39A0-44E6-B745-78814D5037D7}" dt="2023-04-26T07:21:11.690" v="34" actId="1076"/>
        <pc:sldMkLst>
          <pc:docMk/>
          <pc:sldMk cId="0" sldId="301"/>
        </pc:sldMkLst>
        <pc:picChg chg="mod">
          <ac:chgData name="Takehara Kazuyo" userId="6c1305eccc517997" providerId="LiveId" clId="{D0B7DA39-39A0-44E6-B745-78814D5037D7}" dt="2023-04-26T07:21:09.282" v="33" actId="1076"/>
          <ac:picMkLst>
            <pc:docMk/>
            <pc:sldMk cId="0" sldId="301"/>
            <ac:picMk id="2" creationId="{1EF87578-9832-4D76-A0EC-E907CA774B8F}"/>
          </ac:picMkLst>
        </pc:picChg>
        <pc:picChg chg="mod">
          <ac:chgData name="Takehara Kazuyo" userId="6c1305eccc517997" providerId="LiveId" clId="{D0B7DA39-39A0-44E6-B745-78814D5037D7}" dt="2023-04-26T07:21:11.690" v="34" actId="1076"/>
          <ac:picMkLst>
            <pc:docMk/>
            <pc:sldMk cId="0" sldId="301"/>
            <ac:picMk id="3" creationId="{9C12123C-9676-4FBE-A41A-11F5230AFA01}"/>
          </ac:picMkLst>
        </pc:picChg>
      </pc:sldChg>
      <pc:sldChg chg="modSp mod">
        <pc:chgData name="Takehara Kazuyo" userId="6c1305eccc517997" providerId="LiveId" clId="{D0B7DA39-39A0-44E6-B745-78814D5037D7}" dt="2023-04-26T07:21:22.633" v="36" actId="1076"/>
        <pc:sldMkLst>
          <pc:docMk/>
          <pc:sldMk cId="0" sldId="302"/>
        </pc:sldMkLst>
        <pc:picChg chg="mod">
          <ac:chgData name="Takehara Kazuyo" userId="6c1305eccc517997" providerId="LiveId" clId="{D0B7DA39-39A0-44E6-B745-78814D5037D7}" dt="2023-04-26T07:21:20.802" v="35" actId="1076"/>
          <ac:picMkLst>
            <pc:docMk/>
            <pc:sldMk cId="0" sldId="302"/>
            <ac:picMk id="16" creationId="{F1212BC9-29C7-4598-9F2F-9460406A1115}"/>
          </ac:picMkLst>
        </pc:picChg>
        <pc:picChg chg="mod">
          <ac:chgData name="Takehara Kazuyo" userId="6c1305eccc517997" providerId="LiveId" clId="{D0B7DA39-39A0-44E6-B745-78814D5037D7}" dt="2023-04-26T07:21:22.633" v="36" actId="1076"/>
          <ac:picMkLst>
            <pc:docMk/>
            <pc:sldMk cId="0" sldId="302"/>
            <ac:picMk id="17" creationId="{D8DF7DD5-1362-46E1-B774-8000617BEBDB}"/>
          </ac:picMkLst>
        </pc:picChg>
      </pc:sldChg>
    </pc:docChg>
  </pc:docChgLst>
  <pc:docChgLst>
    <pc:chgData name="Takehara Kazuyo" userId="6c1305eccc517997" providerId="LiveId" clId="{0D3002C7-03B6-4853-AE28-053999EBC5C9}"/>
    <pc:docChg chg="delSld modSld">
      <pc:chgData name="Takehara Kazuyo" userId="6c1305eccc517997" providerId="LiveId" clId="{0D3002C7-03B6-4853-AE28-053999EBC5C9}" dt="2022-04-01T03:05:19.326" v="12" actId="2696"/>
      <pc:docMkLst>
        <pc:docMk/>
      </pc:docMkLst>
      <pc:sldChg chg="modSp mod">
        <pc:chgData name="Takehara Kazuyo" userId="6c1305eccc517997" providerId="LiveId" clId="{0D3002C7-03B6-4853-AE28-053999EBC5C9}" dt="2022-03-15T10:07:40.919" v="1" actId="255"/>
        <pc:sldMkLst>
          <pc:docMk/>
          <pc:sldMk cId="0" sldId="284"/>
        </pc:sldMkLst>
        <pc:spChg chg="mod">
          <ac:chgData name="Takehara Kazuyo" userId="6c1305eccc517997" providerId="LiveId" clId="{0D3002C7-03B6-4853-AE28-053999EBC5C9}" dt="2022-03-15T10:07:40.919" v="1" actId="255"/>
          <ac:spMkLst>
            <pc:docMk/>
            <pc:sldMk cId="0" sldId="284"/>
            <ac:spMk id="378" creationId="{00000000-0000-0000-0000-000000000000}"/>
          </ac:spMkLst>
        </pc:spChg>
        <pc:spChg chg="mod">
          <ac:chgData name="Takehara Kazuyo" userId="6c1305eccc517997" providerId="LiveId" clId="{0D3002C7-03B6-4853-AE28-053999EBC5C9}" dt="2022-03-15T10:07:40.919" v="1" actId="255"/>
          <ac:spMkLst>
            <pc:docMk/>
            <pc:sldMk cId="0" sldId="284"/>
            <ac:spMk id="379" creationId="{00000000-0000-0000-0000-000000000000}"/>
          </ac:spMkLst>
        </pc:spChg>
        <pc:spChg chg="mod">
          <ac:chgData name="Takehara Kazuyo" userId="6c1305eccc517997" providerId="LiveId" clId="{0D3002C7-03B6-4853-AE28-053999EBC5C9}" dt="2022-03-15T10:07:40.919" v="1" actId="255"/>
          <ac:spMkLst>
            <pc:docMk/>
            <pc:sldMk cId="0" sldId="284"/>
            <ac:spMk id="380" creationId="{00000000-0000-0000-0000-000000000000}"/>
          </ac:spMkLst>
        </pc:spChg>
        <pc:spChg chg="mod">
          <ac:chgData name="Takehara Kazuyo" userId="6c1305eccc517997" providerId="LiveId" clId="{0D3002C7-03B6-4853-AE28-053999EBC5C9}" dt="2022-03-15T10:07:40.919" v="1" actId="255"/>
          <ac:spMkLst>
            <pc:docMk/>
            <pc:sldMk cId="0" sldId="284"/>
            <ac:spMk id="381" creationId="{00000000-0000-0000-0000-000000000000}"/>
          </ac:spMkLst>
        </pc:spChg>
      </pc:sldChg>
      <pc:sldChg chg="modSp mod">
        <pc:chgData name="Takehara Kazuyo" userId="6c1305eccc517997" providerId="LiveId" clId="{0D3002C7-03B6-4853-AE28-053999EBC5C9}" dt="2022-03-15T10:07:58.125" v="6" actId="404"/>
        <pc:sldMkLst>
          <pc:docMk/>
          <pc:sldMk cId="0" sldId="285"/>
        </pc:sldMkLst>
        <pc:spChg chg="mod">
          <ac:chgData name="Takehara Kazuyo" userId="6c1305eccc517997" providerId="LiveId" clId="{0D3002C7-03B6-4853-AE28-053999EBC5C9}" dt="2022-03-15T10:07:58.125" v="6" actId="404"/>
          <ac:spMkLst>
            <pc:docMk/>
            <pc:sldMk cId="0" sldId="285"/>
            <ac:spMk id="389" creationId="{00000000-0000-0000-0000-000000000000}"/>
          </ac:spMkLst>
        </pc:spChg>
        <pc:spChg chg="mod">
          <ac:chgData name="Takehara Kazuyo" userId="6c1305eccc517997" providerId="LiveId" clId="{0D3002C7-03B6-4853-AE28-053999EBC5C9}" dt="2022-03-15T10:07:58.125" v="6" actId="404"/>
          <ac:spMkLst>
            <pc:docMk/>
            <pc:sldMk cId="0" sldId="285"/>
            <ac:spMk id="390" creationId="{00000000-0000-0000-0000-000000000000}"/>
          </ac:spMkLst>
        </pc:spChg>
        <pc:spChg chg="mod">
          <ac:chgData name="Takehara Kazuyo" userId="6c1305eccc517997" providerId="LiveId" clId="{0D3002C7-03B6-4853-AE28-053999EBC5C9}" dt="2022-03-15T10:07:58.125" v="6" actId="404"/>
          <ac:spMkLst>
            <pc:docMk/>
            <pc:sldMk cId="0" sldId="285"/>
            <ac:spMk id="391" creationId="{00000000-0000-0000-0000-000000000000}"/>
          </ac:spMkLst>
        </pc:spChg>
        <pc:spChg chg="mod">
          <ac:chgData name="Takehara Kazuyo" userId="6c1305eccc517997" providerId="LiveId" clId="{0D3002C7-03B6-4853-AE28-053999EBC5C9}" dt="2022-03-15T10:07:58.125" v="6" actId="404"/>
          <ac:spMkLst>
            <pc:docMk/>
            <pc:sldMk cId="0" sldId="285"/>
            <ac:spMk id="392" creationId="{00000000-0000-0000-0000-000000000000}"/>
          </ac:spMkLst>
        </pc:spChg>
      </pc:sldChg>
      <pc:sldChg chg="modSp mod">
        <pc:chgData name="Takehara Kazuyo" userId="6c1305eccc517997" providerId="LiveId" clId="{0D3002C7-03B6-4853-AE28-053999EBC5C9}" dt="2022-03-15T10:08:14.841" v="11" actId="404"/>
        <pc:sldMkLst>
          <pc:docMk/>
          <pc:sldMk cId="0" sldId="286"/>
        </pc:sldMkLst>
        <pc:spChg chg="mod">
          <ac:chgData name="Takehara Kazuyo" userId="6c1305eccc517997" providerId="LiveId" clId="{0D3002C7-03B6-4853-AE28-053999EBC5C9}" dt="2022-03-15T10:08:14.841" v="11" actId="404"/>
          <ac:spMkLst>
            <pc:docMk/>
            <pc:sldMk cId="0" sldId="286"/>
            <ac:spMk id="400" creationId="{00000000-0000-0000-0000-000000000000}"/>
          </ac:spMkLst>
        </pc:spChg>
        <pc:spChg chg="mod">
          <ac:chgData name="Takehara Kazuyo" userId="6c1305eccc517997" providerId="LiveId" clId="{0D3002C7-03B6-4853-AE28-053999EBC5C9}" dt="2022-03-15T10:08:14.841" v="11" actId="404"/>
          <ac:spMkLst>
            <pc:docMk/>
            <pc:sldMk cId="0" sldId="286"/>
            <ac:spMk id="401" creationId="{00000000-0000-0000-0000-000000000000}"/>
          </ac:spMkLst>
        </pc:spChg>
        <pc:spChg chg="mod">
          <ac:chgData name="Takehara Kazuyo" userId="6c1305eccc517997" providerId="LiveId" clId="{0D3002C7-03B6-4853-AE28-053999EBC5C9}" dt="2022-03-15T10:08:14.841" v="11" actId="404"/>
          <ac:spMkLst>
            <pc:docMk/>
            <pc:sldMk cId="0" sldId="286"/>
            <ac:spMk id="402" creationId="{00000000-0000-0000-0000-000000000000}"/>
          </ac:spMkLst>
        </pc:spChg>
        <pc:spChg chg="mod">
          <ac:chgData name="Takehara Kazuyo" userId="6c1305eccc517997" providerId="LiveId" clId="{0D3002C7-03B6-4853-AE28-053999EBC5C9}" dt="2022-03-15T10:08:14.841" v="11" actId="404"/>
          <ac:spMkLst>
            <pc:docMk/>
            <pc:sldMk cId="0" sldId="286"/>
            <ac:spMk id="403" creationId="{00000000-0000-0000-0000-000000000000}"/>
          </ac:spMkLst>
        </pc:spChg>
      </pc:sldChg>
      <pc:sldChg chg="del">
        <pc:chgData name="Takehara Kazuyo" userId="6c1305eccc517997" providerId="LiveId" clId="{0D3002C7-03B6-4853-AE28-053999EBC5C9}" dt="2022-04-01T03:05:19.326" v="12" actId="2696"/>
        <pc:sldMkLst>
          <pc:docMk/>
          <pc:sldMk cId="0" sldId="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46319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8786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07885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9874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489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7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7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4.mp3"/><Relationship Id="rId7" Type="http://schemas.openxmlformats.org/officeDocument/2006/relationships/image" Target="../media/image1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5cAn_fBHmGs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2.png"/><Relationship Id="rId11" Type="http://schemas.openxmlformats.org/officeDocument/2006/relationships/image" Target="../media/image9.png"/><Relationship Id="rId5" Type="http://schemas.openxmlformats.org/officeDocument/2006/relationships/image" Target="../media/image20.png"/><Relationship Id="rId10" Type="http://schemas.openxmlformats.org/officeDocument/2006/relationships/image" Target="../media/image26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2.png"/><Relationship Id="rId11" Type="http://schemas.openxmlformats.org/officeDocument/2006/relationships/image" Target="../media/image9.png"/><Relationship Id="rId5" Type="http://schemas.openxmlformats.org/officeDocument/2006/relationships/image" Target="../media/image20.png"/><Relationship Id="rId10" Type="http://schemas.openxmlformats.org/officeDocument/2006/relationships/image" Target="../media/image26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0.png"/><Relationship Id="rId10" Type="http://schemas.openxmlformats.org/officeDocument/2006/relationships/image" Target="../media/image58.png"/><Relationship Id="rId4" Type="http://schemas.openxmlformats.org/officeDocument/2006/relationships/image" Target="../media/image49.png"/><Relationship Id="rId9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6.png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12" Type="http://schemas.openxmlformats.org/officeDocument/2006/relationships/image" Target="../media/image6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2.png"/><Relationship Id="rId11" Type="http://schemas.openxmlformats.org/officeDocument/2006/relationships/image" Target="../media/image68.png"/><Relationship Id="rId5" Type="http://schemas.openxmlformats.org/officeDocument/2006/relationships/image" Target="../media/image61.png"/><Relationship Id="rId10" Type="http://schemas.openxmlformats.org/officeDocument/2006/relationships/image" Target="../media/image67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72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7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0.png"/><Relationship Id="rId5" Type="http://schemas.microsoft.com/office/2007/relationships/media" Target="../media/media12.mp3"/><Relationship Id="rId10" Type="http://schemas.openxmlformats.org/officeDocument/2006/relationships/notesSlide" Target="../notesSlides/notesSlide35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72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7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0.png"/><Relationship Id="rId5" Type="http://schemas.microsoft.com/office/2007/relationships/media" Target="../media/media12.mp3"/><Relationship Id="rId10" Type="http://schemas.openxmlformats.org/officeDocument/2006/relationships/notesSlide" Target="../notesSlides/notesSlide36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9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7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3.png"/><Relationship Id="rId5" Type="http://schemas.microsoft.com/office/2007/relationships/media" Target="../media/media12.mp3"/><Relationship Id="rId10" Type="http://schemas.openxmlformats.org/officeDocument/2006/relationships/notesSlide" Target="../notesSlides/notesSlide37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9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7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3.png"/><Relationship Id="rId5" Type="http://schemas.microsoft.com/office/2007/relationships/media" Target="../media/media12.mp3"/><Relationship Id="rId10" Type="http://schemas.openxmlformats.org/officeDocument/2006/relationships/notesSlide" Target="../notesSlides/notesSlide38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9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7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5.png"/><Relationship Id="rId5" Type="http://schemas.microsoft.com/office/2007/relationships/media" Target="../media/media12.mp3"/><Relationship Id="rId10" Type="http://schemas.openxmlformats.org/officeDocument/2006/relationships/notesSlide" Target="../notesSlides/notesSlide39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9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7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5.png"/><Relationship Id="rId5" Type="http://schemas.microsoft.com/office/2007/relationships/media" Target="../media/media12.mp3"/><Relationship Id="rId10" Type="http://schemas.openxmlformats.org/officeDocument/2006/relationships/notesSlide" Target="../notesSlides/notesSlide40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9.png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9.png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9.png"/><Relationship Id="rId5" Type="http://schemas.openxmlformats.org/officeDocument/2006/relationships/image" Target="../media/image81.png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microsoft.com/office/2007/relationships/media" Target="../media/media15.mp3"/><Relationship Id="rId7" Type="http://schemas.openxmlformats.org/officeDocument/2006/relationships/image" Target="../media/image8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46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5.png"/><Relationship Id="rId4" Type="http://schemas.openxmlformats.org/officeDocument/2006/relationships/audio" Target="../media/media15.mp3"/><Relationship Id="rId9" Type="http://schemas.openxmlformats.org/officeDocument/2006/relationships/image" Target="../media/image8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microsoft.com/office/2007/relationships/media" Target="../media/media15.mp3"/><Relationship Id="rId7" Type="http://schemas.openxmlformats.org/officeDocument/2006/relationships/image" Target="../media/image8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47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5.png"/><Relationship Id="rId4" Type="http://schemas.openxmlformats.org/officeDocument/2006/relationships/audio" Target="../media/media15.mp3"/><Relationship Id="rId9" Type="http://schemas.openxmlformats.org/officeDocument/2006/relationships/image" Target="../media/image8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9.png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9.png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9.png"/><Relationship Id="rId5" Type="http://schemas.openxmlformats.org/officeDocument/2006/relationships/image" Target="../media/image81.png"/><Relationship Id="rId4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notesSlide" Target="../notesSlides/notesSlide56.xml"/><Relationship Id="rId9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57.xml"/><Relationship Id="rId9" Type="http://schemas.openxmlformats.org/officeDocument/2006/relationships/image" Target="../media/image10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99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1.png"/><Relationship Id="rId10" Type="http://schemas.openxmlformats.org/officeDocument/2006/relationships/image" Target="../media/image108.png"/><Relationship Id="rId4" Type="http://schemas.openxmlformats.org/officeDocument/2006/relationships/image" Target="../media/image100.png"/><Relationship Id="rId9" Type="http://schemas.openxmlformats.org/officeDocument/2006/relationships/image" Target="../media/image10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15949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06123" y="0"/>
            <a:ext cx="9593007" cy="4227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974" y="4486276"/>
            <a:ext cx="10476051" cy="1918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747" y="495095"/>
            <a:ext cx="6282303" cy="2569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8050" y="3064374"/>
            <a:ext cx="3583586" cy="3159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/>
          <p:nvPr/>
        </p:nvSpPr>
        <p:spPr>
          <a:xfrm>
            <a:off x="274653" y="221942"/>
            <a:ext cx="11642694" cy="641411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23900" y="442848"/>
            <a:ext cx="8031956" cy="1462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23900" y="2077107"/>
            <a:ext cx="10744200" cy="1636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1950" y="4401106"/>
            <a:ext cx="11468100" cy="1495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1-01]_kiku1">
            <a:hlinkClick r:id="" action="ppaction://media"/>
            <a:extLst>
              <a:ext uri="{FF2B5EF4-FFF2-40B4-BE49-F238E27FC236}">
                <a16:creationId xmlns:a16="http://schemas.microsoft.com/office/drawing/2014/main" id="{093108D3-DD61-4A10-A630-073B67324C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051764" y="3884252"/>
            <a:ext cx="487363" cy="487363"/>
          </a:xfrm>
          <a:prstGeom prst="rect">
            <a:avLst/>
          </a:prstGeom>
        </p:spPr>
      </p:pic>
      <p:pic>
        <p:nvPicPr>
          <p:cNvPr id="3" name="Z_[01-02]_kiku2">
            <a:hlinkClick r:id="" action="ppaction://media"/>
            <a:extLst>
              <a:ext uri="{FF2B5EF4-FFF2-40B4-BE49-F238E27FC236}">
                <a16:creationId xmlns:a16="http://schemas.microsoft.com/office/drawing/2014/main" id="{6D24955A-3B8C-4141-A288-C061B195B0B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64773" y="4401106"/>
            <a:ext cx="487363" cy="487363"/>
          </a:xfrm>
          <a:prstGeom prst="rect">
            <a:avLst/>
          </a:prstGeom>
        </p:spPr>
      </p:pic>
      <p:pic>
        <p:nvPicPr>
          <p:cNvPr id="4" name="Z_[01-03]_kiku3">
            <a:hlinkClick r:id="" action="ppaction://media"/>
            <a:extLst>
              <a:ext uri="{FF2B5EF4-FFF2-40B4-BE49-F238E27FC236}">
                <a16:creationId xmlns:a16="http://schemas.microsoft.com/office/drawing/2014/main" id="{0D0D67BB-8009-425F-A266-556149445A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22280" y="3913743"/>
            <a:ext cx="487363" cy="487363"/>
          </a:xfrm>
          <a:prstGeom prst="rect">
            <a:avLst/>
          </a:prstGeom>
        </p:spPr>
      </p:pic>
      <p:pic>
        <p:nvPicPr>
          <p:cNvPr id="5" name="Z_[01-04]_kiku4">
            <a:hlinkClick r:id="" action="ppaction://media"/>
            <a:extLst>
              <a:ext uri="{FF2B5EF4-FFF2-40B4-BE49-F238E27FC236}">
                <a16:creationId xmlns:a16="http://schemas.microsoft.com/office/drawing/2014/main" id="{83AFE3F2-F557-4ABA-860B-A7352DF2DBB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630017" y="449286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6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15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32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8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/>
          <p:nvPr/>
        </p:nvSpPr>
        <p:spPr>
          <a:xfrm>
            <a:off x="274653" y="221942"/>
            <a:ext cx="11642694" cy="641411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23900" y="442848"/>
            <a:ext cx="8031956" cy="1462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23900" y="2077107"/>
            <a:ext cx="10744200" cy="1636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1950" y="4401106"/>
            <a:ext cx="11468100" cy="149583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2910027" y="4856637"/>
            <a:ext cx="68450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18" name="Google Shape;118;p4"/>
          <p:cNvSpPr txBox="1"/>
          <p:nvPr/>
        </p:nvSpPr>
        <p:spPr>
          <a:xfrm>
            <a:off x="2910027" y="5373723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イ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5316029" y="4856637"/>
            <a:ext cx="68450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5316029" y="5364845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エ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7820602" y="4856637"/>
            <a:ext cx="68450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22" name="Google Shape;122;p4"/>
          <p:cNvSpPr txBox="1"/>
          <p:nvPr/>
        </p:nvSpPr>
        <p:spPr>
          <a:xfrm>
            <a:off x="7820602" y="5373722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ウ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10226603" y="4856637"/>
            <a:ext cx="68450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10226603" y="5374274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ア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Z_[01-01]_kiku1">
            <a:hlinkClick r:id="" action="ppaction://media"/>
            <a:extLst>
              <a:ext uri="{FF2B5EF4-FFF2-40B4-BE49-F238E27FC236}">
                <a16:creationId xmlns:a16="http://schemas.microsoft.com/office/drawing/2014/main" id="{B8E89C08-126C-468C-88D1-AF820FA8EF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051764" y="3884252"/>
            <a:ext cx="487363" cy="487363"/>
          </a:xfrm>
          <a:prstGeom prst="rect">
            <a:avLst/>
          </a:prstGeom>
        </p:spPr>
      </p:pic>
      <p:pic>
        <p:nvPicPr>
          <p:cNvPr id="23" name="Z_[01-02]_kiku2">
            <a:hlinkClick r:id="" action="ppaction://media"/>
            <a:extLst>
              <a:ext uri="{FF2B5EF4-FFF2-40B4-BE49-F238E27FC236}">
                <a16:creationId xmlns:a16="http://schemas.microsoft.com/office/drawing/2014/main" id="{A37DDE87-060F-4B7B-95F8-0B53AC4C47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74453" y="3913743"/>
            <a:ext cx="487363" cy="487363"/>
          </a:xfrm>
          <a:prstGeom prst="rect">
            <a:avLst/>
          </a:prstGeom>
        </p:spPr>
      </p:pic>
      <p:pic>
        <p:nvPicPr>
          <p:cNvPr id="24" name="Z_[01-03]_kiku3">
            <a:hlinkClick r:id="" action="ppaction://media"/>
            <a:extLst>
              <a:ext uri="{FF2B5EF4-FFF2-40B4-BE49-F238E27FC236}">
                <a16:creationId xmlns:a16="http://schemas.microsoft.com/office/drawing/2014/main" id="{EF6FE466-37C3-4C05-A484-382A68659C2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22280" y="3913743"/>
            <a:ext cx="487363" cy="487363"/>
          </a:xfrm>
          <a:prstGeom prst="rect">
            <a:avLst/>
          </a:prstGeom>
        </p:spPr>
      </p:pic>
      <p:pic>
        <p:nvPicPr>
          <p:cNvPr id="25" name="Z_[01-04]_kiku4">
            <a:hlinkClick r:id="" action="ppaction://media"/>
            <a:extLst>
              <a:ext uri="{FF2B5EF4-FFF2-40B4-BE49-F238E27FC236}">
                <a16:creationId xmlns:a16="http://schemas.microsoft.com/office/drawing/2014/main" id="{1A080697-C31A-49EE-9B4B-7CAF5C7F98A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70107" y="391374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168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157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329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860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5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2420281"/>
            <a:ext cx="10905066" cy="2017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8311" y="597924"/>
            <a:ext cx="9655377" cy="566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Z_[01-01]_kiku1">
            <a:hlinkClick r:id="" action="ppaction://media"/>
            <a:extLst>
              <a:ext uri="{FF2B5EF4-FFF2-40B4-BE49-F238E27FC236}">
                <a16:creationId xmlns:a16="http://schemas.microsoft.com/office/drawing/2014/main" id="{20876C9B-7CA5-4418-967B-5E0084A669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78766" y="1207040"/>
            <a:ext cx="487363" cy="487363"/>
          </a:xfrm>
          <a:prstGeom prst="rect">
            <a:avLst/>
          </a:prstGeom>
        </p:spPr>
      </p:pic>
      <p:pic>
        <p:nvPicPr>
          <p:cNvPr id="6" name="Z_[01-02]_kiku2">
            <a:hlinkClick r:id="" action="ppaction://media"/>
            <a:extLst>
              <a:ext uri="{FF2B5EF4-FFF2-40B4-BE49-F238E27FC236}">
                <a16:creationId xmlns:a16="http://schemas.microsoft.com/office/drawing/2014/main" id="{AF4236D1-67F4-4DE6-A4D7-94354FFEFE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78766" y="415884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8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6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74069" y="887510"/>
            <a:ext cx="9243861" cy="5082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Z_[01-03]_kiku3">
            <a:hlinkClick r:id="" action="ppaction://media"/>
            <a:extLst>
              <a:ext uri="{FF2B5EF4-FFF2-40B4-BE49-F238E27FC236}">
                <a16:creationId xmlns:a16="http://schemas.microsoft.com/office/drawing/2014/main" id="{C0633602-A2E4-49B8-8C6E-F9201D7DFB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45306" y="1547616"/>
            <a:ext cx="487363" cy="487363"/>
          </a:xfrm>
          <a:prstGeom prst="rect">
            <a:avLst/>
          </a:prstGeom>
        </p:spPr>
      </p:pic>
      <p:pic>
        <p:nvPicPr>
          <p:cNvPr id="6" name="Z_[01-04]_kiku4">
            <a:hlinkClick r:id="" action="ppaction://media"/>
            <a:extLst>
              <a:ext uri="{FF2B5EF4-FFF2-40B4-BE49-F238E27FC236}">
                <a16:creationId xmlns:a16="http://schemas.microsoft.com/office/drawing/2014/main" id="{48798331-5ED6-409F-9E23-B7669BA35C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45306" y="443935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15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32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0831" y="756557"/>
            <a:ext cx="10627219" cy="1931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1570" y="464564"/>
            <a:ext cx="8153571" cy="204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6019" y="2816246"/>
            <a:ext cx="3725486" cy="3266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68E7869-768B-38D0-A5D3-142F1CBFAB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296" y="160697"/>
            <a:ext cx="824443" cy="935196"/>
          </a:xfrm>
          <a:prstGeom prst="rect">
            <a:avLst/>
          </a:prstGeom>
        </p:spPr>
      </p:pic>
      <p:sp>
        <p:nvSpPr>
          <p:cNvPr id="3" name="Google Shape;108;p3">
            <a:extLst>
              <a:ext uri="{FF2B5EF4-FFF2-40B4-BE49-F238E27FC236}">
                <a16:creationId xmlns:a16="http://schemas.microsoft.com/office/drawing/2014/main" id="{4D17F78E-B509-F45E-BAB4-E9826C51B80D}"/>
              </a:ext>
            </a:extLst>
          </p:cNvPr>
          <p:cNvSpPr/>
          <p:nvPr/>
        </p:nvSpPr>
        <p:spPr>
          <a:xfrm>
            <a:off x="9381886" y="340284"/>
            <a:ext cx="275004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66AC6D-CAF7-74F4-40E5-9BABEE73534C}"/>
              </a:ext>
            </a:extLst>
          </p:cNvPr>
          <p:cNvSpPr txBox="1"/>
          <p:nvPr/>
        </p:nvSpPr>
        <p:spPr>
          <a:xfrm>
            <a:off x="9524942" y="628296"/>
            <a:ext cx="24943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>
                <a:effectLst/>
                <a:latin typeface="Roboto" panose="02000000000000000000" pitchFamily="2" charset="0"/>
                <a:hlinkClick r:id="rId6"/>
              </a:rPr>
              <a:t>https://youtu.be/5cAn_fBHmGs</a:t>
            </a:r>
            <a:endParaRPr lang="en-US" altLang="ja-JP" b="0" i="0" u="none" strike="noStrike">
              <a:effectLst/>
              <a:latin typeface="Roboto" panose="02000000000000000000" pitchFamily="2" charset="0"/>
            </a:endParaRPr>
          </a:p>
          <a:p>
            <a:endParaRPr lang="ja-JP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/>
          <p:nvPr/>
        </p:nvSpPr>
        <p:spPr>
          <a:xfrm>
            <a:off x="218242" y="193088"/>
            <a:ext cx="11755515" cy="647182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566" y="925391"/>
            <a:ext cx="6857231" cy="489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18147" y="2799922"/>
            <a:ext cx="4563122" cy="824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19988" y="3992120"/>
            <a:ext cx="3634467" cy="833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1-05]_kaiwa">
            <a:hlinkClick r:id="" action="ppaction://media"/>
            <a:extLst>
              <a:ext uri="{FF2B5EF4-FFF2-40B4-BE49-F238E27FC236}">
                <a16:creationId xmlns:a16="http://schemas.microsoft.com/office/drawing/2014/main" id="{5BE34BDC-AE5F-457D-9184-04886D8CF9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31154" y="100914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0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"/>
          <p:cNvSpPr/>
          <p:nvPr/>
        </p:nvSpPr>
        <p:spPr>
          <a:xfrm>
            <a:off x="218242" y="193088"/>
            <a:ext cx="11755515" cy="647182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7566" y="925391"/>
            <a:ext cx="6857231" cy="489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18147" y="2799922"/>
            <a:ext cx="4563122" cy="824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19988" y="3992120"/>
            <a:ext cx="3634467" cy="83343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1"/>
          <p:cNvSpPr txBox="1"/>
          <p:nvPr/>
        </p:nvSpPr>
        <p:spPr>
          <a:xfrm>
            <a:off x="6878346" y="3179791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ｂ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1"/>
          <p:cNvSpPr txBox="1"/>
          <p:nvPr/>
        </p:nvSpPr>
        <p:spPr>
          <a:xfrm>
            <a:off x="8048095" y="3163617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ｃ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1"/>
          <p:cNvSpPr txBox="1"/>
          <p:nvPr/>
        </p:nvSpPr>
        <p:spPr>
          <a:xfrm>
            <a:off x="9283484" y="3151071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76" name="Google Shape;176;p11"/>
          <p:cNvSpPr txBox="1"/>
          <p:nvPr/>
        </p:nvSpPr>
        <p:spPr>
          <a:xfrm>
            <a:off x="10501938" y="3172499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77" name="Google Shape;177;p11"/>
          <p:cNvSpPr txBox="1"/>
          <p:nvPr/>
        </p:nvSpPr>
        <p:spPr>
          <a:xfrm>
            <a:off x="7363508" y="4314477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/>
          </a:p>
        </p:txBody>
      </p:sp>
      <p:sp>
        <p:nvSpPr>
          <p:cNvPr id="178" name="Google Shape;178;p11"/>
          <p:cNvSpPr txBox="1"/>
          <p:nvPr/>
        </p:nvSpPr>
        <p:spPr>
          <a:xfrm>
            <a:off x="8622057" y="4363506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79" name="Google Shape;179;p11"/>
          <p:cNvSpPr txBox="1"/>
          <p:nvPr/>
        </p:nvSpPr>
        <p:spPr>
          <a:xfrm>
            <a:off x="9817433" y="4359780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pic>
        <p:nvPicPr>
          <p:cNvPr id="15" name="Z_[01-05]_kaiwa">
            <a:hlinkClick r:id="" action="ppaction://media"/>
            <a:extLst>
              <a:ext uri="{FF2B5EF4-FFF2-40B4-BE49-F238E27FC236}">
                <a16:creationId xmlns:a16="http://schemas.microsoft.com/office/drawing/2014/main" id="{D8D1B15F-6667-4A3A-88D5-ABB2E9A7AA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31154" y="100914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6036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504" y="1854717"/>
            <a:ext cx="9025876" cy="1196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504" y="3051231"/>
            <a:ext cx="11100992" cy="1593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"/>
          <p:cNvSpPr/>
          <p:nvPr/>
        </p:nvSpPr>
        <p:spPr>
          <a:xfrm>
            <a:off x="207146" y="144015"/>
            <a:ext cx="11771790" cy="656997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6127" y="144015"/>
            <a:ext cx="9025876" cy="1196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9794" y="1477350"/>
            <a:ext cx="11212209" cy="3208629"/>
          </a:xfrm>
          <a:prstGeom prst="rect">
            <a:avLst/>
          </a:prstGeom>
          <a:noFill/>
          <a:ln w="9525" cap="flat" cmpd="sng">
            <a:solidFill>
              <a:srgbClr val="AEABA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3" name="Google Shape;193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9041" y="1603204"/>
            <a:ext cx="5306959" cy="295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13499" y="1603204"/>
            <a:ext cx="4889460" cy="193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73126" y="4805827"/>
            <a:ext cx="3530793" cy="182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20286" y="4805827"/>
            <a:ext cx="3986435" cy="1424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Z_[01-05]_kaiwa">
            <a:hlinkClick r:id="" action="ppaction://media"/>
            <a:extLst>
              <a:ext uri="{FF2B5EF4-FFF2-40B4-BE49-F238E27FC236}">
                <a16:creationId xmlns:a16="http://schemas.microsoft.com/office/drawing/2014/main" id="{C4EBD171-AB3D-4371-90C3-B42914CAE6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13503" y="21359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"/>
          <p:cNvSpPr/>
          <p:nvPr/>
        </p:nvSpPr>
        <p:spPr>
          <a:xfrm>
            <a:off x="207146" y="144015"/>
            <a:ext cx="11771790" cy="656997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6127" y="144015"/>
            <a:ext cx="9025876" cy="1196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9794" y="1477350"/>
            <a:ext cx="11212209" cy="3208629"/>
          </a:xfrm>
          <a:prstGeom prst="rect">
            <a:avLst/>
          </a:prstGeom>
          <a:noFill/>
          <a:ln w="9525" cap="flat" cmpd="sng">
            <a:solidFill>
              <a:srgbClr val="AEABA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5" name="Google Shape;205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9041" y="1603204"/>
            <a:ext cx="5306959" cy="295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13499" y="1603204"/>
            <a:ext cx="4889460" cy="193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2489" y="4776681"/>
            <a:ext cx="3530793" cy="182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75489" y="4776681"/>
            <a:ext cx="3986435" cy="142426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4"/>
          <p:cNvSpPr txBox="1"/>
          <p:nvPr/>
        </p:nvSpPr>
        <p:spPr>
          <a:xfrm>
            <a:off x="2587149" y="4811833"/>
            <a:ext cx="24259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ベトナムのダナン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4"/>
          <p:cNvSpPr txBox="1"/>
          <p:nvPr/>
        </p:nvSpPr>
        <p:spPr>
          <a:xfrm>
            <a:off x="4103425" y="5182638"/>
            <a:ext cx="340737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名前：グエン・ティ・ホア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呼び方：ホア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4"/>
          <p:cNvSpPr txBox="1"/>
          <p:nvPr/>
        </p:nvSpPr>
        <p:spPr>
          <a:xfrm>
            <a:off x="3217317" y="5800771"/>
            <a:ext cx="8161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はな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4"/>
          <p:cNvSpPr txBox="1"/>
          <p:nvPr/>
        </p:nvSpPr>
        <p:spPr>
          <a:xfrm>
            <a:off x="3610621" y="6260805"/>
            <a:ext cx="24259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せんしゅう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4"/>
          <p:cNvSpPr txBox="1"/>
          <p:nvPr/>
        </p:nvSpPr>
        <p:spPr>
          <a:xfrm>
            <a:off x="9250040" y="4822800"/>
            <a:ext cx="24259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おんがくをきくこと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4"/>
          <p:cNvSpPr txBox="1"/>
          <p:nvPr/>
        </p:nvSpPr>
        <p:spPr>
          <a:xfrm>
            <a:off x="9963039" y="5288756"/>
            <a:ext cx="11042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ホテル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4"/>
          <p:cNvSpPr txBox="1"/>
          <p:nvPr/>
        </p:nvSpPr>
        <p:spPr>
          <a:xfrm>
            <a:off x="7293422" y="6170103"/>
            <a:ext cx="24259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１ねんかん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Z_[01-05]_kaiwa">
            <a:hlinkClick r:id="" action="ppaction://media"/>
            <a:extLst>
              <a:ext uri="{FF2B5EF4-FFF2-40B4-BE49-F238E27FC236}">
                <a16:creationId xmlns:a16="http://schemas.microsoft.com/office/drawing/2014/main" id="{17EEC0E5-3541-480E-8EDB-A938FF1AB4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83529" y="29327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603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5"/>
          <p:cNvSpPr/>
          <p:nvPr/>
        </p:nvSpPr>
        <p:spPr>
          <a:xfrm>
            <a:off x="292963" y="210845"/>
            <a:ext cx="11606074" cy="64363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5"/>
          <p:cNvSpPr/>
          <p:nvPr/>
        </p:nvSpPr>
        <p:spPr>
          <a:xfrm>
            <a:off x="834501" y="965446"/>
            <a:ext cx="10522998" cy="5266678"/>
          </a:xfrm>
          <a:prstGeom prst="rect">
            <a:avLst/>
          </a:prstGeom>
          <a:noFill/>
          <a:ln w="1143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0629" y="366202"/>
            <a:ext cx="2122999" cy="10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2128" y="1555808"/>
            <a:ext cx="6740718" cy="848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66084" y="2455700"/>
            <a:ext cx="6196762" cy="3304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1-06]_katachi">
            <a:hlinkClick r:id="" action="ppaction://media"/>
            <a:extLst>
              <a:ext uri="{FF2B5EF4-FFF2-40B4-BE49-F238E27FC236}">
                <a16:creationId xmlns:a16="http://schemas.microsoft.com/office/drawing/2014/main" id="{6A36C9BB-07FD-4BA5-AB7E-01D48D187D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60702" y="165738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4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"/>
          <p:cNvSpPr/>
          <p:nvPr/>
        </p:nvSpPr>
        <p:spPr>
          <a:xfrm>
            <a:off x="292963" y="210845"/>
            <a:ext cx="11606074" cy="64363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6"/>
          <p:cNvSpPr/>
          <p:nvPr/>
        </p:nvSpPr>
        <p:spPr>
          <a:xfrm>
            <a:off x="834501" y="965446"/>
            <a:ext cx="10522998" cy="5266678"/>
          </a:xfrm>
          <a:prstGeom prst="rect">
            <a:avLst/>
          </a:prstGeom>
          <a:noFill/>
          <a:ln w="1143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0629" y="366202"/>
            <a:ext cx="2122999" cy="10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2128" y="1555808"/>
            <a:ext cx="6740718" cy="848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66084" y="2455700"/>
            <a:ext cx="6196762" cy="330465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6"/>
          <p:cNvSpPr txBox="1"/>
          <p:nvPr/>
        </p:nvSpPr>
        <p:spPr>
          <a:xfrm>
            <a:off x="5353807" y="2434530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ともうします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6"/>
          <p:cNvSpPr txBox="1"/>
          <p:nvPr/>
        </p:nvSpPr>
        <p:spPr>
          <a:xfrm>
            <a:off x="4140839" y="3028890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よんで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6"/>
          <p:cNvSpPr txBox="1"/>
          <p:nvPr/>
        </p:nvSpPr>
        <p:spPr>
          <a:xfrm>
            <a:off x="4479519" y="3589241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という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6"/>
          <p:cNvSpPr txBox="1"/>
          <p:nvPr/>
        </p:nvSpPr>
        <p:spPr>
          <a:xfrm>
            <a:off x="4883032" y="4183601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という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6"/>
          <p:cNvSpPr txBox="1"/>
          <p:nvPr/>
        </p:nvSpPr>
        <p:spPr>
          <a:xfrm>
            <a:off x="5284007" y="4720113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ばかり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6"/>
          <p:cNvSpPr txBox="1"/>
          <p:nvPr/>
        </p:nvSpPr>
        <p:spPr>
          <a:xfrm>
            <a:off x="6096000" y="5286639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ていました</a:t>
            </a:r>
            <a:endParaRPr sz="2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Z_[01-06]_katachi">
            <a:hlinkClick r:id="" action="ppaction://media"/>
            <a:extLst>
              <a:ext uri="{FF2B5EF4-FFF2-40B4-BE49-F238E27FC236}">
                <a16:creationId xmlns:a16="http://schemas.microsoft.com/office/drawing/2014/main" id="{4A14D3A1-F823-407A-B90E-45D0F55016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60702" y="165738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433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"/>
          <p:cNvSpPr/>
          <p:nvPr/>
        </p:nvSpPr>
        <p:spPr>
          <a:xfrm>
            <a:off x="244136" y="219722"/>
            <a:ext cx="11703728" cy="641855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1953" y="645393"/>
            <a:ext cx="9613293" cy="149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2195" y="2832260"/>
            <a:ext cx="5129362" cy="273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681" y="3828162"/>
            <a:ext cx="828514" cy="1739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4605" y="2832259"/>
            <a:ext cx="797590" cy="299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85423" y="2556766"/>
            <a:ext cx="4413324" cy="366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7"/>
          <p:cNvSpPr txBox="1"/>
          <p:nvPr/>
        </p:nvSpPr>
        <p:spPr>
          <a:xfrm>
            <a:off x="3261222" y="2787081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ともうします</a:t>
            </a:r>
            <a:endParaRPr sz="2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7"/>
          <p:cNvSpPr txBox="1"/>
          <p:nvPr/>
        </p:nvSpPr>
        <p:spPr>
          <a:xfrm>
            <a:off x="2189893" y="3257717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よんで</a:t>
            </a:r>
            <a:endParaRPr sz="2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7"/>
          <p:cNvSpPr txBox="1"/>
          <p:nvPr/>
        </p:nvSpPr>
        <p:spPr>
          <a:xfrm>
            <a:off x="2661738" y="3739244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という</a:t>
            </a:r>
            <a:endParaRPr sz="2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7"/>
          <p:cNvSpPr txBox="1"/>
          <p:nvPr/>
        </p:nvSpPr>
        <p:spPr>
          <a:xfrm>
            <a:off x="2873908" y="4209880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という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7"/>
          <p:cNvSpPr txBox="1"/>
          <p:nvPr/>
        </p:nvSpPr>
        <p:spPr>
          <a:xfrm>
            <a:off x="3187212" y="4653464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ばかり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7"/>
          <p:cNvSpPr txBox="1"/>
          <p:nvPr/>
        </p:nvSpPr>
        <p:spPr>
          <a:xfrm>
            <a:off x="4086876" y="5124100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ていました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8"/>
          <p:cNvSpPr/>
          <p:nvPr/>
        </p:nvSpPr>
        <p:spPr>
          <a:xfrm>
            <a:off x="244136" y="219722"/>
            <a:ext cx="11703728" cy="641855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1953" y="645393"/>
            <a:ext cx="9613293" cy="149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2195" y="2832260"/>
            <a:ext cx="5129362" cy="273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681" y="3828162"/>
            <a:ext cx="828514" cy="1739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4605" y="2832259"/>
            <a:ext cx="797590" cy="299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85423" y="2556766"/>
            <a:ext cx="4413324" cy="366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8"/>
          <p:cNvSpPr txBox="1"/>
          <p:nvPr/>
        </p:nvSpPr>
        <p:spPr>
          <a:xfrm>
            <a:off x="781480" y="2678884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70" name="Google Shape;270;p18"/>
          <p:cNvSpPr txBox="1"/>
          <p:nvPr/>
        </p:nvSpPr>
        <p:spPr>
          <a:xfrm>
            <a:off x="781480" y="3686660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71" name="Google Shape;271;p18"/>
          <p:cNvSpPr txBox="1"/>
          <p:nvPr/>
        </p:nvSpPr>
        <p:spPr>
          <a:xfrm>
            <a:off x="781480" y="4182138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72" name="Google Shape;272;p18"/>
          <p:cNvSpPr txBox="1"/>
          <p:nvPr/>
        </p:nvSpPr>
        <p:spPr>
          <a:xfrm>
            <a:off x="781480" y="4663217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73" name="Google Shape;273;p18"/>
          <p:cNvSpPr txBox="1"/>
          <p:nvPr/>
        </p:nvSpPr>
        <p:spPr>
          <a:xfrm>
            <a:off x="783631" y="5158695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74" name="Google Shape;274;p18"/>
          <p:cNvSpPr txBox="1"/>
          <p:nvPr/>
        </p:nvSpPr>
        <p:spPr>
          <a:xfrm>
            <a:off x="3261222" y="2787081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ともうします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8"/>
          <p:cNvSpPr txBox="1"/>
          <p:nvPr/>
        </p:nvSpPr>
        <p:spPr>
          <a:xfrm>
            <a:off x="2189893" y="3257717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よんで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8"/>
          <p:cNvSpPr txBox="1"/>
          <p:nvPr/>
        </p:nvSpPr>
        <p:spPr>
          <a:xfrm>
            <a:off x="2661738" y="3739244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という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8"/>
          <p:cNvSpPr txBox="1"/>
          <p:nvPr/>
        </p:nvSpPr>
        <p:spPr>
          <a:xfrm>
            <a:off x="2873908" y="4209880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という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8"/>
          <p:cNvSpPr txBox="1"/>
          <p:nvPr/>
        </p:nvSpPr>
        <p:spPr>
          <a:xfrm>
            <a:off x="3187212" y="4653464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ばかり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8"/>
          <p:cNvSpPr txBox="1"/>
          <p:nvPr/>
        </p:nvSpPr>
        <p:spPr>
          <a:xfrm>
            <a:off x="4086876" y="5124100"/>
            <a:ext cx="24259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ていました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743" y="246704"/>
            <a:ext cx="11614514" cy="6364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0556" y="401147"/>
            <a:ext cx="2533848" cy="845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0556" y="1255776"/>
            <a:ext cx="8744660" cy="357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30556" y="4847610"/>
            <a:ext cx="5648821" cy="1509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743" y="246704"/>
            <a:ext cx="11614514" cy="6364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5234" y="399560"/>
            <a:ext cx="2913622" cy="882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0141" y="1343280"/>
            <a:ext cx="8727430" cy="3019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0141" y="4362940"/>
            <a:ext cx="4704630" cy="20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743" y="246704"/>
            <a:ext cx="11614514" cy="6364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1010" y="389140"/>
            <a:ext cx="2848451" cy="981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1010" y="1512710"/>
            <a:ext cx="9863395" cy="4808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3994" y="1468900"/>
            <a:ext cx="11644012" cy="357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4084" y="1592485"/>
            <a:ext cx="5933333" cy="333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32887" y="1555727"/>
            <a:ext cx="5785119" cy="2208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28046" y="5172075"/>
            <a:ext cx="9409682" cy="1356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2" descr="Tex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3994" y="308586"/>
            <a:ext cx="7017950" cy="94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Z_[01-05]_kaiwa">
            <a:hlinkClick r:id="" action="ppaction://media"/>
            <a:extLst>
              <a:ext uri="{FF2B5EF4-FFF2-40B4-BE49-F238E27FC236}">
                <a16:creationId xmlns:a16="http://schemas.microsoft.com/office/drawing/2014/main" id="{4AD7B68C-4181-450D-8C77-6DC10AD141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4479" y="39541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5633" y="433636"/>
            <a:ext cx="3075726" cy="90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99134" y="274573"/>
            <a:ext cx="6204474" cy="359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21638" y="4031759"/>
            <a:ext cx="6359466" cy="2589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5633" y="1287827"/>
            <a:ext cx="4323501" cy="101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_[01-07]_hanasu">
            <a:hlinkClick r:id="" action="ppaction://media"/>
            <a:extLst>
              <a:ext uri="{FF2B5EF4-FFF2-40B4-BE49-F238E27FC236}">
                <a16:creationId xmlns:a16="http://schemas.microsoft.com/office/drawing/2014/main" id="{CBD21C79-C919-4A47-87E3-6F5869D250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69814" y="259903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75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6277" y="189008"/>
            <a:ext cx="2631008" cy="77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99134" y="274573"/>
            <a:ext cx="6204474" cy="359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21638" y="4031759"/>
            <a:ext cx="6359466" cy="2589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7640" y="960663"/>
            <a:ext cx="3811739" cy="625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1921" y="2422818"/>
            <a:ext cx="4614072" cy="2268993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4"/>
          <p:cNvSpPr/>
          <p:nvPr/>
        </p:nvSpPr>
        <p:spPr>
          <a:xfrm>
            <a:off x="396277" y="2300000"/>
            <a:ext cx="4825361" cy="2441359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Z_[01-07]_hanasu">
            <a:hlinkClick r:id="" action="ppaction://media"/>
            <a:extLst>
              <a:ext uri="{FF2B5EF4-FFF2-40B4-BE49-F238E27FC236}">
                <a16:creationId xmlns:a16="http://schemas.microsoft.com/office/drawing/2014/main" id="{53F7AB26-EB66-44FA-A81B-A81E471CC3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38212" y="127335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612" y="477467"/>
            <a:ext cx="3075726" cy="90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1075" y="327839"/>
            <a:ext cx="6204474" cy="359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43579" y="4085025"/>
            <a:ext cx="6359466" cy="2589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100" y="1429604"/>
            <a:ext cx="5133975" cy="420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0246" y="1900218"/>
            <a:ext cx="3949211" cy="410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87829" y="2355631"/>
            <a:ext cx="3574805" cy="359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7829" y="2775072"/>
            <a:ext cx="3805604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87829" y="3175123"/>
            <a:ext cx="3113209" cy="323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942" y="643466"/>
            <a:ext cx="9904116" cy="5571067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6"/>
          <p:cNvSpPr/>
          <p:nvPr/>
        </p:nvSpPr>
        <p:spPr>
          <a:xfrm>
            <a:off x="1143941" y="1384917"/>
            <a:ext cx="9904117" cy="1091953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267" y="562906"/>
            <a:ext cx="10905066" cy="2017437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618" y="202311"/>
            <a:ext cx="2059619" cy="7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1978" y="905565"/>
            <a:ext cx="1253933" cy="38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66923" y="325915"/>
            <a:ext cx="2368336" cy="2020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84952" y="2304254"/>
            <a:ext cx="922100" cy="49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0618" y="1428274"/>
            <a:ext cx="4380021" cy="2281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243635" y="110591"/>
            <a:ext cx="852365" cy="4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84952" y="2976594"/>
            <a:ext cx="6532773" cy="15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243635" y="4727793"/>
            <a:ext cx="6614912" cy="1674329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8"/>
          <p:cNvSpPr/>
          <p:nvPr/>
        </p:nvSpPr>
        <p:spPr>
          <a:xfrm>
            <a:off x="248575" y="1428274"/>
            <a:ext cx="4758431" cy="87598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Z_[01-08]_kotoba1">
            <a:hlinkClick r:id="" action="ppaction://media"/>
            <a:extLst>
              <a:ext uri="{FF2B5EF4-FFF2-40B4-BE49-F238E27FC236}">
                <a16:creationId xmlns:a16="http://schemas.microsoft.com/office/drawing/2014/main" id="{237DF35A-C3CA-4D11-B616-03E1B3DAA1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414935" y="177405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78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618" y="202311"/>
            <a:ext cx="2059619" cy="7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978" y="905565"/>
            <a:ext cx="1253933" cy="38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4244" y="1385882"/>
            <a:ext cx="852365" cy="4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71203" y="743640"/>
            <a:ext cx="5849593" cy="499041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29"/>
          <p:cNvSpPr txBox="1"/>
          <p:nvPr/>
        </p:nvSpPr>
        <p:spPr>
          <a:xfrm>
            <a:off x="6747030" y="1316431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ខាងជើង</a:t>
            </a:r>
            <a:endParaRPr sz="2000" b="1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379" name="Google Shape;379;p29"/>
          <p:cNvSpPr txBox="1"/>
          <p:nvPr/>
        </p:nvSpPr>
        <p:spPr>
          <a:xfrm>
            <a:off x="8454446" y="3892435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ខាងកើត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380" name="Google Shape;380;p29"/>
          <p:cNvSpPr txBox="1"/>
          <p:nvPr/>
        </p:nvSpPr>
        <p:spPr>
          <a:xfrm>
            <a:off x="6747030" y="5249181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ខាងត្បូង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381" name="Google Shape;381;p29"/>
          <p:cNvSpPr txBox="1"/>
          <p:nvPr/>
        </p:nvSpPr>
        <p:spPr>
          <a:xfrm>
            <a:off x="3171203" y="4061110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ខាងលិច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618" y="202311"/>
            <a:ext cx="2059619" cy="7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978" y="905565"/>
            <a:ext cx="1253933" cy="38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618" y="1775961"/>
            <a:ext cx="11152305" cy="2729363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0"/>
          <p:cNvSpPr txBox="1"/>
          <p:nvPr/>
        </p:nvSpPr>
        <p:spPr>
          <a:xfrm>
            <a:off x="881978" y="4989502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ភ្នំ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390" name="Google Shape;390;p30"/>
          <p:cNvSpPr txBox="1"/>
          <p:nvPr/>
        </p:nvSpPr>
        <p:spPr>
          <a:xfrm>
            <a:off x="3777578" y="4989502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ទន្លេ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391" name="Google Shape;391;p30"/>
          <p:cNvSpPr txBox="1"/>
          <p:nvPr/>
        </p:nvSpPr>
        <p:spPr>
          <a:xfrm>
            <a:off x="6673178" y="5083332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សមុទ្ទ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392" name="Google Shape;392;p30"/>
          <p:cNvSpPr txBox="1"/>
          <p:nvPr/>
        </p:nvSpPr>
        <p:spPr>
          <a:xfrm>
            <a:off x="9568778" y="4989501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កោះ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618" y="202311"/>
            <a:ext cx="2059619" cy="7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978" y="905565"/>
            <a:ext cx="1253933" cy="38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0486" y="1995037"/>
            <a:ext cx="11083427" cy="2805374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1"/>
          <p:cNvSpPr txBox="1"/>
          <p:nvPr/>
        </p:nvSpPr>
        <p:spPr>
          <a:xfrm>
            <a:off x="1050654" y="5211277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ព្រៃ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401" name="Google Shape;401;p31"/>
          <p:cNvSpPr txBox="1"/>
          <p:nvPr/>
        </p:nvSpPr>
        <p:spPr>
          <a:xfrm>
            <a:off x="3989162" y="5211277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វាលស្មៅ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402" name="Google Shape;402;p31"/>
          <p:cNvSpPr txBox="1"/>
          <p:nvPr/>
        </p:nvSpPr>
        <p:spPr>
          <a:xfrm>
            <a:off x="6750117" y="5211276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វាលខ្សាច់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403" name="Google Shape;403;p31"/>
          <p:cNvSpPr txBox="1"/>
          <p:nvPr/>
        </p:nvSpPr>
        <p:spPr>
          <a:xfrm>
            <a:off x="9688625" y="5211275"/>
            <a:ext cx="18909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តំបន់ខ្ពង់រាប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618" y="202311"/>
            <a:ext cx="2059619" cy="7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1978" y="905565"/>
            <a:ext cx="1253933" cy="38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66923" y="325915"/>
            <a:ext cx="2368336" cy="2020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84952" y="2304254"/>
            <a:ext cx="922100" cy="49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0618" y="1428274"/>
            <a:ext cx="4380021" cy="2281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243635" y="110591"/>
            <a:ext cx="852365" cy="4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84952" y="2976594"/>
            <a:ext cx="6532773" cy="15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243635" y="4727793"/>
            <a:ext cx="6614912" cy="167432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2"/>
          <p:cNvSpPr/>
          <p:nvPr/>
        </p:nvSpPr>
        <p:spPr>
          <a:xfrm>
            <a:off x="248575" y="2183906"/>
            <a:ext cx="4758431" cy="792687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Z_[01-08]_kotoba1">
            <a:hlinkClick r:id="" action="ppaction://media"/>
            <a:extLst>
              <a:ext uri="{FF2B5EF4-FFF2-40B4-BE49-F238E27FC236}">
                <a16:creationId xmlns:a16="http://schemas.microsoft.com/office/drawing/2014/main" id="{A4E07841-342D-409A-B2DC-85B4599908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157778" y="230425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618" y="202311"/>
            <a:ext cx="2059619" cy="7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1978" y="905565"/>
            <a:ext cx="1253933" cy="38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66923" y="325915"/>
            <a:ext cx="2368336" cy="2020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84952" y="2304254"/>
            <a:ext cx="922100" cy="49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0618" y="1428274"/>
            <a:ext cx="4380021" cy="2281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243635" y="110591"/>
            <a:ext cx="852365" cy="4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84952" y="2976594"/>
            <a:ext cx="6532773" cy="15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243635" y="4727793"/>
            <a:ext cx="6614912" cy="167432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3"/>
          <p:cNvSpPr/>
          <p:nvPr/>
        </p:nvSpPr>
        <p:spPr>
          <a:xfrm>
            <a:off x="248575" y="2976594"/>
            <a:ext cx="5036377" cy="733223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444;p34">
            <a:extLst>
              <a:ext uri="{FF2B5EF4-FFF2-40B4-BE49-F238E27FC236}">
                <a16:creationId xmlns:a16="http://schemas.microsoft.com/office/drawing/2014/main" id="{79563B59-F39F-4D74-BDB9-E7D5F137D3EE}"/>
              </a:ext>
            </a:extLst>
          </p:cNvPr>
          <p:cNvSpPr txBox="1"/>
          <p:nvPr/>
        </p:nvSpPr>
        <p:spPr>
          <a:xfrm>
            <a:off x="1033539" y="3803672"/>
            <a:ext cx="1810825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(      ) / (      )</a:t>
            </a:r>
            <a:endParaRPr dirty="0"/>
          </a:p>
        </p:txBody>
      </p:sp>
      <p:sp>
        <p:nvSpPr>
          <p:cNvPr id="12" name="Google Shape;445;p34">
            <a:extLst>
              <a:ext uri="{FF2B5EF4-FFF2-40B4-BE49-F238E27FC236}">
                <a16:creationId xmlns:a16="http://schemas.microsoft.com/office/drawing/2014/main" id="{3B527F23-4BEC-4D2C-A0F0-27FAB74952A2}"/>
              </a:ext>
            </a:extLst>
          </p:cNvPr>
          <p:cNvSpPr txBox="1"/>
          <p:nvPr/>
        </p:nvSpPr>
        <p:spPr>
          <a:xfrm>
            <a:off x="3004163" y="3803672"/>
            <a:ext cx="1474653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(      )</a:t>
            </a:r>
            <a:endParaRPr/>
          </a:p>
        </p:txBody>
      </p:sp>
      <p:pic>
        <p:nvPicPr>
          <p:cNvPr id="2" name="Z_[01-09]_kotoba2">
            <a:hlinkClick r:id="" action="ppaction://media"/>
            <a:extLst>
              <a:ext uri="{FF2B5EF4-FFF2-40B4-BE49-F238E27FC236}">
                <a16:creationId xmlns:a16="http://schemas.microsoft.com/office/drawing/2014/main" id="{B8EDEAB8-67EB-4322-B31F-0C9C502855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56272" y="309952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05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"/>
          <p:cNvSpPr/>
          <p:nvPr/>
        </p:nvSpPr>
        <p:spPr>
          <a:xfrm>
            <a:off x="292963" y="210845"/>
            <a:ext cx="11606074" cy="64363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435;p34">
            <a:extLst>
              <a:ext uri="{FF2B5EF4-FFF2-40B4-BE49-F238E27FC236}">
                <a16:creationId xmlns:a16="http://schemas.microsoft.com/office/drawing/2014/main" id="{C36E2A41-3FA0-4275-AE46-B4A9FBCA59D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618" y="202311"/>
            <a:ext cx="2059619" cy="7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36;p34">
            <a:extLst>
              <a:ext uri="{FF2B5EF4-FFF2-40B4-BE49-F238E27FC236}">
                <a16:creationId xmlns:a16="http://schemas.microsoft.com/office/drawing/2014/main" id="{0EAB615D-965A-4A68-90DA-53C72398F2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1978" y="905565"/>
            <a:ext cx="1253933" cy="38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437;p34">
            <a:extLst>
              <a:ext uri="{FF2B5EF4-FFF2-40B4-BE49-F238E27FC236}">
                <a16:creationId xmlns:a16="http://schemas.microsoft.com/office/drawing/2014/main" id="{F52EE3F3-F13D-4A5C-85AD-1D70042804A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66923" y="325915"/>
            <a:ext cx="2368336" cy="2020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438;p34">
            <a:extLst>
              <a:ext uri="{FF2B5EF4-FFF2-40B4-BE49-F238E27FC236}">
                <a16:creationId xmlns:a16="http://schemas.microsoft.com/office/drawing/2014/main" id="{3A1D6224-A9CE-41AD-929D-103A9D5BC9F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84952" y="2304254"/>
            <a:ext cx="922100" cy="49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439;p34">
            <a:extLst>
              <a:ext uri="{FF2B5EF4-FFF2-40B4-BE49-F238E27FC236}">
                <a16:creationId xmlns:a16="http://schemas.microsoft.com/office/drawing/2014/main" id="{1AEFA474-0B3C-4879-898C-8FD87692138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84952" y="232941"/>
            <a:ext cx="852365" cy="4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40;p34">
            <a:extLst>
              <a:ext uri="{FF2B5EF4-FFF2-40B4-BE49-F238E27FC236}">
                <a16:creationId xmlns:a16="http://schemas.microsoft.com/office/drawing/2014/main" id="{983C035F-DC02-4067-B582-F123A4C4C97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284952" y="2976594"/>
            <a:ext cx="6532773" cy="15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41;p34">
            <a:extLst>
              <a:ext uri="{FF2B5EF4-FFF2-40B4-BE49-F238E27FC236}">
                <a16:creationId xmlns:a16="http://schemas.microsoft.com/office/drawing/2014/main" id="{BBBEEF8B-158D-4089-BE8A-B0766C6AC8FF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43635" y="4727793"/>
            <a:ext cx="6614912" cy="1674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42;p34">
            <a:extLst>
              <a:ext uri="{FF2B5EF4-FFF2-40B4-BE49-F238E27FC236}">
                <a16:creationId xmlns:a16="http://schemas.microsoft.com/office/drawing/2014/main" id="{1D500EB7-B3B9-43A1-BE41-5F8F88413D69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47774" y="1389910"/>
            <a:ext cx="4477304" cy="73887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444;p34">
            <a:extLst>
              <a:ext uri="{FF2B5EF4-FFF2-40B4-BE49-F238E27FC236}">
                <a16:creationId xmlns:a16="http://schemas.microsoft.com/office/drawing/2014/main" id="{D7639978-732E-4BAC-B73F-49768B610CF5}"/>
              </a:ext>
            </a:extLst>
          </p:cNvPr>
          <p:cNvSpPr txBox="1"/>
          <p:nvPr/>
        </p:nvSpPr>
        <p:spPr>
          <a:xfrm>
            <a:off x="1037982" y="2388266"/>
            <a:ext cx="1810825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(      ) / (      )</a:t>
            </a:r>
            <a:endParaRPr/>
          </a:p>
        </p:txBody>
      </p:sp>
      <p:sp>
        <p:nvSpPr>
          <p:cNvPr id="25" name="Google Shape;445;p34">
            <a:extLst>
              <a:ext uri="{FF2B5EF4-FFF2-40B4-BE49-F238E27FC236}">
                <a16:creationId xmlns:a16="http://schemas.microsoft.com/office/drawing/2014/main" id="{D3EDEA22-17F7-406E-84BA-9A75EFE13F58}"/>
              </a:ext>
            </a:extLst>
          </p:cNvPr>
          <p:cNvSpPr txBox="1"/>
          <p:nvPr/>
        </p:nvSpPr>
        <p:spPr>
          <a:xfrm>
            <a:off x="3008606" y="2388266"/>
            <a:ext cx="1474653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(      )</a:t>
            </a:r>
            <a:endParaRPr/>
          </a:p>
        </p:txBody>
      </p:sp>
      <p:sp>
        <p:nvSpPr>
          <p:cNvPr id="26" name="Google Shape;446;p34">
            <a:extLst>
              <a:ext uri="{FF2B5EF4-FFF2-40B4-BE49-F238E27FC236}">
                <a16:creationId xmlns:a16="http://schemas.microsoft.com/office/drawing/2014/main" id="{44F95FC6-333C-47CD-B13E-49AA3A8E1A49}"/>
              </a:ext>
            </a:extLst>
          </p:cNvPr>
          <p:cNvSpPr txBox="1"/>
          <p:nvPr/>
        </p:nvSpPr>
        <p:spPr>
          <a:xfrm>
            <a:off x="1274783" y="2325337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dirty="0"/>
          </a:p>
        </p:txBody>
      </p:sp>
      <p:sp>
        <p:nvSpPr>
          <p:cNvPr id="27" name="Google Shape;447;p34">
            <a:extLst>
              <a:ext uri="{FF2B5EF4-FFF2-40B4-BE49-F238E27FC236}">
                <a16:creationId xmlns:a16="http://schemas.microsoft.com/office/drawing/2014/main" id="{375BF51D-FF84-42EB-8F87-64E178B576F2}"/>
              </a:ext>
            </a:extLst>
          </p:cNvPr>
          <p:cNvSpPr txBox="1"/>
          <p:nvPr/>
        </p:nvSpPr>
        <p:spPr>
          <a:xfrm>
            <a:off x="1274783" y="2911486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8" name="Google Shape;448;p34">
            <a:extLst>
              <a:ext uri="{FF2B5EF4-FFF2-40B4-BE49-F238E27FC236}">
                <a16:creationId xmlns:a16="http://schemas.microsoft.com/office/drawing/2014/main" id="{56B46DED-E3D3-4765-B44D-E75F9153E4E3}"/>
              </a:ext>
            </a:extLst>
          </p:cNvPr>
          <p:cNvSpPr txBox="1"/>
          <p:nvPr/>
        </p:nvSpPr>
        <p:spPr>
          <a:xfrm>
            <a:off x="1274782" y="3518399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9" name="Google Shape;449;p34">
            <a:extLst>
              <a:ext uri="{FF2B5EF4-FFF2-40B4-BE49-F238E27FC236}">
                <a16:creationId xmlns:a16="http://schemas.microsoft.com/office/drawing/2014/main" id="{F530222E-4D4B-4317-8AFF-7CE069664EB7}"/>
              </a:ext>
            </a:extLst>
          </p:cNvPr>
          <p:cNvSpPr txBox="1"/>
          <p:nvPr/>
        </p:nvSpPr>
        <p:spPr>
          <a:xfrm>
            <a:off x="1274782" y="4155572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0" name="Google Shape;450;p34">
            <a:extLst>
              <a:ext uri="{FF2B5EF4-FFF2-40B4-BE49-F238E27FC236}">
                <a16:creationId xmlns:a16="http://schemas.microsoft.com/office/drawing/2014/main" id="{EBBFB2CF-2E9D-448F-A006-D4E98F85FF3E}"/>
              </a:ext>
            </a:extLst>
          </p:cNvPr>
          <p:cNvSpPr txBox="1"/>
          <p:nvPr/>
        </p:nvSpPr>
        <p:spPr>
          <a:xfrm>
            <a:off x="1278363" y="4751656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1" name="Google Shape;451;p34">
            <a:extLst>
              <a:ext uri="{FF2B5EF4-FFF2-40B4-BE49-F238E27FC236}">
                <a16:creationId xmlns:a16="http://schemas.microsoft.com/office/drawing/2014/main" id="{19080811-E2F4-49ED-AE63-5905C581AEF8}"/>
              </a:ext>
            </a:extLst>
          </p:cNvPr>
          <p:cNvSpPr txBox="1"/>
          <p:nvPr/>
        </p:nvSpPr>
        <p:spPr>
          <a:xfrm>
            <a:off x="2038238" y="4790297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2" name="Google Shape;452;p34">
            <a:extLst>
              <a:ext uri="{FF2B5EF4-FFF2-40B4-BE49-F238E27FC236}">
                <a16:creationId xmlns:a16="http://schemas.microsoft.com/office/drawing/2014/main" id="{7FC03BA9-3567-4410-B8AD-3CE1BC351F78}"/>
              </a:ext>
            </a:extLst>
          </p:cNvPr>
          <p:cNvSpPr txBox="1"/>
          <p:nvPr/>
        </p:nvSpPr>
        <p:spPr>
          <a:xfrm>
            <a:off x="3252417" y="2325337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/>
          </a:p>
        </p:txBody>
      </p:sp>
      <p:sp>
        <p:nvSpPr>
          <p:cNvPr id="33" name="Google Shape;453;p34">
            <a:extLst>
              <a:ext uri="{FF2B5EF4-FFF2-40B4-BE49-F238E27FC236}">
                <a16:creationId xmlns:a16="http://schemas.microsoft.com/office/drawing/2014/main" id="{4FC9F3BF-3D06-4511-A94D-42B0181EA58D}"/>
              </a:ext>
            </a:extLst>
          </p:cNvPr>
          <p:cNvSpPr txBox="1"/>
          <p:nvPr/>
        </p:nvSpPr>
        <p:spPr>
          <a:xfrm>
            <a:off x="3269356" y="2905780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34" name="Google Shape;454;p34">
            <a:extLst>
              <a:ext uri="{FF2B5EF4-FFF2-40B4-BE49-F238E27FC236}">
                <a16:creationId xmlns:a16="http://schemas.microsoft.com/office/drawing/2014/main" id="{4AB01438-D432-4A14-9F3B-4B00624D63EC}"/>
              </a:ext>
            </a:extLst>
          </p:cNvPr>
          <p:cNvSpPr txBox="1"/>
          <p:nvPr/>
        </p:nvSpPr>
        <p:spPr>
          <a:xfrm>
            <a:off x="3252416" y="3518399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35" name="Google Shape;455;p34">
            <a:extLst>
              <a:ext uri="{FF2B5EF4-FFF2-40B4-BE49-F238E27FC236}">
                <a16:creationId xmlns:a16="http://schemas.microsoft.com/office/drawing/2014/main" id="{AEE4EF70-FB69-4827-93CC-498E9B1A6523}"/>
              </a:ext>
            </a:extLst>
          </p:cNvPr>
          <p:cNvSpPr txBox="1"/>
          <p:nvPr/>
        </p:nvSpPr>
        <p:spPr>
          <a:xfrm>
            <a:off x="3269356" y="4158385"/>
            <a:ext cx="668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/>
          </a:p>
        </p:txBody>
      </p:sp>
      <p:pic>
        <p:nvPicPr>
          <p:cNvPr id="37" name="Z_[01-09]_kotoba2">
            <a:hlinkClick r:id="" action="ppaction://media"/>
            <a:extLst>
              <a:ext uri="{FF2B5EF4-FFF2-40B4-BE49-F238E27FC236}">
                <a16:creationId xmlns:a16="http://schemas.microsoft.com/office/drawing/2014/main" id="{03BE80E8-606E-469E-8EBC-9EED5E9B2A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59463" y="14615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056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5"/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1" name="Google Shape;461;p3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74337" y="336461"/>
            <a:ext cx="5986395" cy="2570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74337" y="3050453"/>
            <a:ext cx="9770068" cy="98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18785" y="4742751"/>
            <a:ext cx="10183162" cy="168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783F7016-08E8-4D53-8493-BB3F6428DE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03131" y="5135415"/>
            <a:ext cx="487363" cy="487363"/>
          </a:xfrm>
          <a:prstGeom prst="rect">
            <a:avLst/>
          </a:prstGeom>
        </p:spPr>
      </p:pic>
      <p:pic>
        <p:nvPicPr>
          <p:cNvPr id="3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AD84A0D0-7025-435F-9931-DC184ED40B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57369" y="5379097"/>
            <a:ext cx="487363" cy="487363"/>
          </a:xfrm>
          <a:prstGeom prst="rect">
            <a:avLst/>
          </a:prstGeom>
        </p:spPr>
      </p:pic>
      <p:pic>
        <p:nvPicPr>
          <p:cNvPr id="4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451D0A9E-B7BE-43C4-B8A6-000A844BD19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587182" y="5092803"/>
            <a:ext cx="487363" cy="487363"/>
          </a:xfrm>
          <a:prstGeom prst="rect">
            <a:avLst/>
          </a:prstGeom>
        </p:spPr>
      </p:pic>
      <p:pic>
        <p:nvPicPr>
          <p:cNvPr id="5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9CB412CE-16E0-4A89-B691-A2B10BA0547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14584" y="550129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7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7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52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88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6"/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3" name="Google Shape;473;p3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74337" y="336461"/>
            <a:ext cx="5986395" cy="2570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74337" y="3050453"/>
            <a:ext cx="9770068" cy="98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18785" y="4742751"/>
            <a:ext cx="10183162" cy="1685992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6"/>
          <p:cNvSpPr txBox="1"/>
          <p:nvPr/>
        </p:nvSpPr>
        <p:spPr>
          <a:xfrm>
            <a:off x="3469769" y="5899389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481" name="Google Shape;481;p36"/>
          <p:cNvSpPr txBox="1"/>
          <p:nvPr/>
        </p:nvSpPr>
        <p:spPr>
          <a:xfrm>
            <a:off x="5586170" y="5899389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482" name="Google Shape;482;p36"/>
          <p:cNvSpPr txBox="1"/>
          <p:nvPr/>
        </p:nvSpPr>
        <p:spPr>
          <a:xfrm>
            <a:off x="7708341" y="5899389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483" name="Google Shape;483;p36"/>
          <p:cNvSpPr txBox="1"/>
          <p:nvPr/>
        </p:nvSpPr>
        <p:spPr>
          <a:xfrm>
            <a:off x="9785104" y="5899389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pic>
        <p:nvPicPr>
          <p:cNvPr id="18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F8904ECB-C676-4407-B1AC-68A7C70DD9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67534" y="4742751"/>
            <a:ext cx="487363" cy="487363"/>
          </a:xfrm>
          <a:prstGeom prst="rect">
            <a:avLst/>
          </a:prstGeom>
        </p:spPr>
      </p:pic>
      <p:pic>
        <p:nvPicPr>
          <p:cNvPr id="19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A887C295-38C5-466B-B5BF-88EE1ACAB2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17492" y="5412026"/>
            <a:ext cx="487363" cy="487363"/>
          </a:xfrm>
          <a:prstGeom prst="rect">
            <a:avLst/>
          </a:prstGeom>
        </p:spPr>
      </p:pic>
      <p:pic>
        <p:nvPicPr>
          <p:cNvPr id="20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AFF4F915-9190-42C0-A410-B261ECE7478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566037" y="5098384"/>
            <a:ext cx="487363" cy="487363"/>
          </a:xfrm>
          <a:prstGeom prst="rect">
            <a:avLst/>
          </a:prstGeom>
        </p:spPr>
      </p:pic>
      <p:pic>
        <p:nvPicPr>
          <p:cNvPr id="21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EF4EA65F-2DF2-4F5E-9B3C-577D4DBBE9E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66021" y="540644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078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76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523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885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7"/>
          <p:cNvSpPr/>
          <p:nvPr/>
        </p:nvSpPr>
        <p:spPr>
          <a:xfrm>
            <a:off x="259672" y="209735"/>
            <a:ext cx="11672656" cy="64385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Google Shape;493;p3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54912" y="951777"/>
            <a:ext cx="10424218" cy="2903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3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54912" y="4490429"/>
            <a:ext cx="10424218" cy="1446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E66A3235-DB18-45AC-9986-4091C31D1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29967" y="4544671"/>
            <a:ext cx="487363" cy="487363"/>
          </a:xfrm>
          <a:prstGeom prst="rect">
            <a:avLst/>
          </a:prstGeom>
        </p:spPr>
      </p:pic>
      <p:pic>
        <p:nvPicPr>
          <p:cNvPr id="14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5A37D105-AA89-4B10-A809-F9BE370046E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77689" y="4970013"/>
            <a:ext cx="487363" cy="487363"/>
          </a:xfrm>
          <a:prstGeom prst="rect">
            <a:avLst/>
          </a:prstGeom>
        </p:spPr>
      </p:pic>
      <p:pic>
        <p:nvPicPr>
          <p:cNvPr id="15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51D74321-8980-431C-8891-EF12E2BC66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734727" y="4597148"/>
            <a:ext cx="487363" cy="487363"/>
          </a:xfrm>
          <a:prstGeom prst="rect">
            <a:avLst/>
          </a:prstGeom>
        </p:spPr>
      </p:pic>
      <p:pic>
        <p:nvPicPr>
          <p:cNvPr id="16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84CCCFB4-6776-4607-A248-E785D29D9B6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891767" y="497332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8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6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2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885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8"/>
          <p:cNvSpPr/>
          <p:nvPr/>
        </p:nvSpPr>
        <p:spPr>
          <a:xfrm>
            <a:off x="259672" y="209735"/>
            <a:ext cx="11672656" cy="64385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4" name="Google Shape;504;p3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54912" y="951777"/>
            <a:ext cx="10424218" cy="2903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54912" y="4490429"/>
            <a:ext cx="10424218" cy="1446532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38"/>
          <p:cNvSpPr txBox="1"/>
          <p:nvPr/>
        </p:nvSpPr>
        <p:spPr>
          <a:xfrm>
            <a:off x="2920999" y="5383003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ウ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8"/>
          <p:cNvSpPr txBox="1"/>
          <p:nvPr/>
        </p:nvSpPr>
        <p:spPr>
          <a:xfrm>
            <a:off x="3958491" y="5383003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ク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38"/>
          <p:cNvSpPr txBox="1"/>
          <p:nvPr/>
        </p:nvSpPr>
        <p:spPr>
          <a:xfrm>
            <a:off x="5113783" y="5383003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エ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8"/>
          <p:cNvSpPr txBox="1"/>
          <p:nvPr/>
        </p:nvSpPr>
        <p:spPr>
          <a:xfrm>
            <a:off x="6096000" y="5383003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キ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38"/>
          <p:cNvSpPr txBox="1"/>
          <p:nvPr/>
        </p:nvSpPr>
        <p:spPr>
          <a:xfrm>
            <a:off x="7206753" y="5383003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ア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8"/>
          <p:cNvSpPr txBox="1"/>
          <p:nvPr/>
        </p:nvSpPr>
        <p:spPr>
          <a:xfrm>
            <a:off x="8317506" y="5383003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カ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38"/>
          <p:cNvSpPr txBox="1"/>
          <p:nvPr/>
        </p:nvSpPr>
        <p:spPr>
          <a:xfrm>
            <a:off x="9367319" y="5383003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オ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8"/>
          <p:cNvSpPr txBox="1"/>
          <p:nvPr/>
        </p:nvSpPr>
        <p:spPr>
          <a:xfrm>
            <a:off x="10501229" y="5383003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イ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89A3B968-7129-4CB8-9664-7C955744C2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00743" y="4577978"/>
            <a:ext cx="487363" cy="487363"/>
          </a:xfrm>
          <a:prstGeom prst="rect">
            <a:avLst/>
          </a:prstGeom>
        </p:spPr>
      </p:pic>
      <p:pic>
        <p:nvPicPr>
          <p:cNvPr id="22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05C8722F-FDDB-47C3-AE41-60B140BC72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58450" y="4922761"/>
            <a:ext cx="487363" cy="487363"/>
          </a:xfrm>
          <a:prstGeom prst="rect">
            <a:avLst/>
          </a:prstGeom>
        </p:spPr>
      </p:pic>
      <p:pic>
        <p:nvPicPr>
          <p:cNvPr id="23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72AC30A1-2C24-4AC0-AB3D-F7149076C7F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758329" y="4699161"/>
            <a:ext cx="487363" cy="487363"/>
          </a:xfrm>
          <a:prstGeom prst="rect">
            <a:avLst/>
          </a:prstGeom>
        </p:spPr>
      </p:pic>
      <p:pic>
        <p:nvPicPr>
          <p:cNvPr id="24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671C04E7-7BE6-475A-AB36-CAD3EE2EAB3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858208" y="488543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078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760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523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885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9"/>
          <p:cNvSpPr/>
          <p:nvPr/>
        </p:nvSpPr>
        <p:spPr>
          <a:xfrm>
            <a:off x="244136" y="208625"/>
            <a:ext cx="11703728" cy="644075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9" name="Google Shape;519;p3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76014" y="2929239"/>
            <a:ext cx="10439953" cy="234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76014" y="1361379"/>
            <a:ext cx="8736873" cy="95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DC274029-FED8-4688-8210-32406D045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26906" y="2982988"/>
            <a:ext cx="487363" cy="487363"/>
          </a:xfrm>
          <a:prstGeom prst="rect">
            <a:avLst/>
          </a:prstGeom>
        </p:spPr>
      </p:pic>
      <p:pic>
        <p:nvPicPr>
          <p:cNvPr id="14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C51C0781-B567-4DF8-95BB-BFB910FB4D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33544" y="3314456"/>
            <a:ext cx="487363" cy="487363"/>
          </a:xfrm>
          <a:prstGeom prst="rect">
            <a:avLst/>
          </a:prstGeom>
        </p:spPr>
      </p:pic>
      <p:pic>
        <p:nvPicPr>
          <p:cNvPr id="15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B86E8338-3196-49FE-AB06-95405CE6A4B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705292" y="2985716"/>
            <a:ext cx="487363" cy="487363"/>
          </a:xfrm>
          <a:prstGeom prst="rect">
            <a:avLst/>
          </a:prstGeom>
        </p:spPr>
      </p:pic>
      <p:pic>
        <p:nvPicPr>
          <p:cNvPr id="16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BEC566B9-19E4-4627-A734-9522EE40B42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911930" y="337755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8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6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2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885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0"/>
          <p:cNvSpPr/>
          <p:nvPr/>
        </p:nvSpPr>
        <p:spPr>
          <a:xfrm>
            <a:off x="244136" y="208625"/>
            <a:ext cx="11703728" cy="644075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0" name="Google Shape;530;p4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76014" y="2929239"/>
            <a:ext cx="10439953" cy="234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76014" y="1361379"/>
            <a:ext cx="8736873" cy="956218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0"/>
          <p:cNvSpPr txBox="1"/>
          <p:nvPr/>
        </p:nvSpPr>
        <p:spPr>
          <a:xfrm>
            <a:off x="3072407" y="3990028"/>
            <a:ext cx="176701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ひこうき</a:t>
            </a:r>
            <a:endParaRPr sz="18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40"/>
          <p:cNvSpPr txBox="1"/>
          <p:nvPr/>
        </p:nvSpPr>
        <p:spPr>
          <a:xfrm>
            <a:off x="2768255" y="4241347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40"/>
          <p:cNvSpPr txBox="1"/>
          <p:nvPr/>
        </p:nvSpPr>
        <p:spPr>
          <a:xfrm>
            <a:off x="8152312" y="3990028"/>
            <a:ext cx="103986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みなみ</a:t>
            </a:r>
            <a:endParaRPr sz="2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40"/>
          <p:cNvSpPr txBox="1"/>
          <p:nvPr/>
        </p:nvSpPr>
        <p:spPr>
          <a:xfrm>
            <a:off x="9192172" y="4364457"/>
            <a:ext cx="9950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バス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40"/>
          <p:cNvSpPr txBox="1"/>
          <p:nvPr/>
        </p:nvSpPr>
        <p:spPr>
          <a:xfrm>
            <a:off x="10486653" y="4302902"/>
            <a:ext cx="6845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955DEAD1-913A-4E3C-8F9C-58AF2C414D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176106" y="2929239"/>
            <a:ext cx="487363" cy="487363"/>
          </a:xfrm>
          <a:prstGeom prst="rect">
            <a:avLst/>
          </a:prstGeom>
        </p:spPr>
      </p:pic>
      <p:pic>
        <p:nvPicPr>
          <p:cNvPr id="19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02C2468C-49B6-4EF0-99F7-4753AC5404E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53864" y="3344936"/>
            <a:ext cx="487363" cy="487363"/>
          </a:xfrm>
          <a:prstGeom prst="rect">
            <a:avLst/>
          </a:prstGeom>
        </p:spPr>
      </p:pic>
      <p:pic>
        <p:nvPicPr>
          <p:cNvPr id="20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DD1557B1-5F26-4EC5-84FA-877E7FD93B4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66232" y="2929238"/>
            <a:ext cx="487363" cy="487363"/>
          </a:xfrm>
          <a:prstGeom prst="rect">
            <a:avLst/>
          </a:prstGeom>
        </p:spPr>
      </p:pic>
      <p:pic>
        <p:nvPicPr>
          <p:cNvPr id="21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F80F6E48-F66E-4DA7-94DA-46227BEA84E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828905" y="341660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078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76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523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885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7691" y="1084694"/>
            <a:ext cx="9796617" cy="2344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42" descr="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5932" y="1192880"/>
            <a:ext cx="9173823" cy="447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497DDD34-C879-48E9-8DE7-75533AFD3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41946" y="189237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7454" y="1543050"/>
            <a:ext cx="9937092" cy="2639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A3267BBB-5732-4546-805A-A194FC4FF4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4739" y="218923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4" y="1236477"/>
            <a:ext cx="10420350" cy="4570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F30A5223-B467-4BBA-A81D-B96EA422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7574" y="197968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7297" y="1057244"/>
            <a:ext cx="8693519" cy="4743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74202006-5BAD-4048-BC22-2EEC740A69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88672" y="170346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6"/>
          <p:cNvSpPr/>
          <p:nvPr/>
        </p:nvSpPr>
        <p:spPr>
          <a:xfrm>
            <a:off x="294442" y="215283"/>
            <a:ext cx="11603115" cy="642743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5" name="Google Shape;575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80026" y="1511779"/>
            <a:ext cx="8307243" cy="936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28322" y="2619588"/>
            <a:ext cx="6596109" cy="1573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66706" y="4226519"/>
            <a:ext cx="7373492" cy="1709087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46"/>
          <p:cNvSpPr/>
          <p:nvPr/>
        </p:nvSpPr>
        <p:spPr>
          <a:xfrm>
            <a:off x="834501" y="965446"/>
            <a:ext cx="10522998" cy="5266678"/>
          </a:xfrm>
          <a:prstGeom prst="rect">
            <a:avLst/>
          </a:prstGeom>
          <a:noFill/>
          <a:ln w="1143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1" name="Google Shape;581;p4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87261" y="423916"/>
            <a:ext cx="2009313" cy="1014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1-14]_katachi1">
            <a:hlinkClick r:id="" action="ppaction://media"/>
            <a:extLst>
              <a:ext uri="{FF2B5EF4-FFF2-40B4-BE49-F238E27FC236}">
                <a16:creationId xmlns:a16="http://schemas.microsoft.com/office/drawing/2014/main" id="{1EF87578-9832-4D76-A0EC-E907CA774B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64596" y="1312212"/>
            <a:ext cx="487363" cy="487363"/>
          </a:xfrm>
          <a:prstGeom prst="rect">
            <a:avLst/>
          </a:prstGeom>
        </p:spPr>
      </p:pic>
      <p:pic>
        <p:nvPicPr>
          <p:cNvPr id="3" name="Z_[01-15]_katachi2">
            <a:hlinkClick r:id="" action="ppaction://media"/>
            <a:extLst>
              <a:ext uri="{FF2B5EF4-FFF2-40B4-BE49-F238E27FC236}">
                <a16:creationId xmlns:a16="http://schemas.microsoft.com/office/drawing/2014/main" id="{9C12123C-9676-4FBE-A41A-11F5230AFA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41339" y="164193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2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47"/>
          <p:cNvSpPr/>
          <p:nvPr/>
        </p:nvSpPr>
        <p:spPr>
          <a:xfrm>
            <a:off x="294442" y="215283"/>
            <a:ext cx="11603115" cy="642743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7" name="Google Shape;587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80026" y="1511779"/>
            <a:ext cx="8307243" cy="936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28322" y="2619588"/>
            <a:ext cx="6596109" cy="1573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4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66706" y="4226519"/>
            <a:ext cx="7373492" cy="1709087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47"/>
          <p:cNvSpPr txBox="1"/>
          <p:nvPr/>
        </p:nvSpPr>
        <p:spPr>
          <a:xfrm>
            <a:off x="2780189" y="3701618"/>
            <a:ext cx="11614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そこ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47"/>
          <p:cNvSpPr txBox="1"/>
          <p:nvPr/>
        </p:nvSpPr>
        <p:spPr>
          <a:xfrm>
            <a:off x="5551502" y="4307041"/>
            <a:ext cx="11614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から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47"/>
          <p:cNvSpPr txBox="1"/>
          <p:nvPr/>
        </p:nvSpPr>
        <p:spPr>
          <a:xfrm>
            <a:off x="5879516" y="4865258"/>
            <a:ext cx="11614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けど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47"/>
          <p:cNvSpPr txBox="1"/>
          <p:nvPr/>
        </p:nvSpPr>
        <p:spPr>
          <a:xfrm>
            <a:off x="6399601" y="5407445"/>
            <a:ext cx="11614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あって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47"/>
          <p:cNvSpPr/>
          <p:nvPr/>
        </p:nvSpPr>
        <p:spPr>
          <a:xfrm>
            <a:off x="834501" y="965446"/>
            <a:ext cx="10522998" cy="5266678"/>
          </a:xfrm>
          <a:prstGeom prst="rect">
            <a:avLst/>
          </a:prstGeom>
          <a:noFill/>
          <a:ln w="1143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7" name="Google Shape;597;p4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87261" y="423916"/>
            <a:ext cx="2009313" cy="1014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Z_[01-14]_katachi1">
            <a:hlinkClick r:id="" action="ppaction://media"/>
            <a:extLst>
              <a:ext uri="{FF2B5EF4-FFF2-40B4-BE49-F238E27FC236}">
                <a16:creationId xmlns:a16="http://schemas.microsoft.com/office/drawing/2014/main" id="{F1212BC9-29C7-4598-9F2F-9460406A11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15396" y="1268097"/>
            <a:ext cx="487363" cy="487363"/>
          </a:xfrm>
          <a:prstGeom prst="rect">
            <a:avLst/>
          </a:prstGeom>
        </p:spPr>
      </p:pic>
      <p:pic>
        <p:nvPicPr>
          <p:cNvPr id="17" name="Z_[01-15]_katachi2">
            <a:hlinkClick r:id="" action="ppaction://media"/>
            <a:extLst>
              <a:ext uri="{FF2B5EF4-FFF2-40B4-BE49-F238E27FC236}">
                <a16:creationId xmlns:a16="http://schemas.microsoft.com/office/drawing/2014/main" id="{D8DF7DD5-1362-46E1-B774-8000617BEB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96516" y="173635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52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322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237" y="2170906"/>
            <a:ext cx="10677525" cy="2516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7779" y="2343150"/>
            <a:ext cx="6312502" cy="108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7779" y="3557316"/>
            <a:ext cx="8665346" cy="998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4869" y="338063"/>
            <a:ext cx="11342260" cy="6181873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610" name="Google Shape;610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922" y="499370"/>
            <a:ext cx="5080987" cy="81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17466" y="1590877"/>
            <a:ext cx="9357065" cy="2990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17466" y="4745197"/>
            <a:ext cx="4650239" cy="1495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634" y="249994"/>
            <a:ext cx="11614730" cy="6358011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618" name="Google Shape;618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00980" y="475891"/>
            <a:ext cx="6909695" cy="137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688" y="1974108"/>
            <a:ext cx="3479178" cy="565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36312" y="1974108"/>
            <a:ext cx="4110260" cy="562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37920" y="2003853"/>
            <a:ext cx="2963338" cy="548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82053" y="2684968"/>
            <a:ext cx="7766520" cy="198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5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82053" y="4781974"/>
            <a:ext cx="6759596" cy="17419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4" name="Google Shape;624;p50"/>
          <p:cNvCxnSpPr/>
          <p:nvPr/>
        </p:nvCxnSpPr>
        <p:spPr>
          <a:xfrm flipH="1">
            <a:off x="3810360" y="1963335"/>
            <a:ext cx="385011" cy="710860"/>
          </a:xfrm>
          <a:prstGeom prst="straightConnector1">
            <a:avLst/>
          </a:prstGeom>
          <a:noFill/>
          <a:ln w="19050" cap="flat" cmpd="sng">
            <a:solidFill>
              <a:srgbClr val="0C0C0C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25" name="Google Shape;625;p50"/>
          <p:cNvCxnSpPr/>
          <p:nvPr/>
        </p:nvCxnSpPr>
        <p:spPr>
          <a:xfrm flipH="1">
            <a:off x="7051180" y="1973476"/>
            <a:ext cx="385011" cy="710860"/>
          </a:xfrm>
          <a:prstGeom prst="straightConnector1">
            <a:avLst/>
          </a:prstGeom>
          <a:noFill/>
          <a:ln w="19050" cap="flat" cmpd="sng">
            <a:solidFill>
              <a:srgbClr val="0C0C0C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688" y="650925"/>
            <a:ext cx="9173823" cy="1054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42" descr="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5932" y="1192880"/>
            <a:ext cx="9173823" cy="447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_[01-10]_kiku1">
            <a:hlinkClick r:id="" action="ppaction://media"/>
            <a:extLst>
              <a:ext uri="{FF2B5EF4-FFF2-40B4-BE49-F238E27FC236}">
                <a16:creationId xmlns:a16="http://schemas.microsoft.com/office/drawing/2014/main" id="{497DDD34-C879-48E9-8DE7-75533AFD3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41946" y="189237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2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7454" y="1543050"/>
            <a:ext cx="9937092" cy="2639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Z_[01-11]_kiku2">
            <a:hlinkClick r:id="" action="ppaction://media"/>
            <a:extLst>
              <a:ext uri="{FF2B5EF4-FFF2-40B4-BE49-F238E27FC236}">
                <a16:creationId xmlns:a16="http://schemas.microsoft.com/office/drawing/2014/main" id="{A3267BBB-5732-4546-805A-A194FC4FF4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4739" y="21892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4" y="1236477"/>
            <a:ext cx="10420350" cy="4570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Z_[01-12]_kiku3">
            <a:hlinkClick r:id="" action="ppaction://media"/>
            <a:extLst>
              <a:ext uri="{FF2B5EF4-FFF2-40B4-BE49-F238E27FC236}">
                <a16:creationId xmlns:a16="http://schemas.microsoft.com/office/drawing/2014/main" id="{F30A5223-B467-4BBA-A81D-B96EA422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7574" y="19796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0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7297" y="1057244"/>
            <a:ext cx="8693519" cy="4743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Z_[01-13]_kiku4">
            <a:hlinkClick r:id="" action="ppaction://media"/>
            <a:extLst>
              <a:ext uri="{FF2B5EF4-FFF2-40B4-BE49-F238E27FC236}">
                <a16:creationId xmlns:a16="http://schemas.microsoft.com/office/drawing/2014/main" id="{74202006-5BAD-4048-BC22-2EEC740A69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88672" y="17034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9" name="Google Shape;659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7797" y="234141"/>
            <a:ext cx="4320837" cy="72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94530" y="357829"/>
            <a:ext cx="6619673" cy="3362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94530" y="3720202"/>
            <a:ext cx="4894843" cy="273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5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6361" y="1145496"/>
            <a:ext cx="4004657" cy="864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1-16]_hanasu">
            <a:hlinkClick r:id="" action="ppaction://media"/>
            <a:extLst>
              <a:ext uri="{FF2B5EF4-FFF2-40B4-BE49-F238E27FC236}">
                <a16:creationId xmlns:a16="http://schemas.microsoft.com/office/drawing/2014/main" id="{C08D577F-46CF-4F18-B2FC-DDD93E4F08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55080" y="179533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7797" y="234141"/>
            <a:ext cx="4320837" cy="72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94530" y="357829"/>
            <a:ext cx="6619673" cy="3362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94530" y="3720202"/>
            <a:ext cx="4894843" cy="273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4716" y="4379299"/>
            <a:ext cx="4614072" cy="2268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5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9505" y="963761"/>
            <a:ext cx="4196549" cy="743692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7"/>
          <p:cNvSpPr/>
          <p:nvPr/>
        </p:nvSpPr>
        <p:spPr>
          <a:xfrm>
            <a:off x="277797" y="4252404"/>
            <a:ext cx="4746964" cy="2395888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Z_[01-16]_hanasu">
            <a:hlinkClick r:id="" action="ppaction://media"/>
            <a:extLst>
              <a:ext uri="{FF2B5EF4-FFF2-40B4-BE49-F238E27FC236}">
                <a16:creationId xmlns:a16="http://schemas.microsoft.com/office/drawing/2014/main" id="{E195AAA2-5FE1-4C3E-8F7C-516055648C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655080" y="179533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" name="Google Shape;67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797" y="234141"/>
            <a:ext cx="4320837" cy="72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4530" y="357829"/>
            <a:ext cx="6619673" cy="3362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94530" y="3720202"/>
            <a:ext cx="4894843" cy="273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1312" y="975125"/>
            <a:ext cx="4595270" cy="799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0007" y="3685343"/>
            <a:ext cx="1531912" cy="1243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18717" y="3685343"/>
            <a:ext cx="1501965" cy="111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4149" y="4978669"/>
            <a:ext cx="3018043" cy="873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5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0007" y="2393380"/>
            <a:ext cx="523110" cy="473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5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12728" y="2470741"/>
            <a:ext cx="683245" cy="38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5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45585" y="2432524"/>
            <a:ext cx="950139" cy="434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5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569699" y="2444052"/>
            <a:ext cx="893202" cy="434146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8"/>
          <p:cNvSpPr/>
          <p:nvPr/>
        </p:nvSpPr>
        <p:spPr>
          <a:xfrm>
            <a:off x="277798" y="2228295"/>
            <a:ext cx="4668784" cy="873366"/>
          </a:xfrm>
          <a:prstGeom prst="rect">
            <a:avLst/>
          </a:prstGeom>
          <a:noFill/>
          <a:ln w="2857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58"/>
          <p:cNvSpPr/>
          <p:nvPr/>
        </p:nvSpPr>
        <p:spPr>
          <a:xfrm>
            <a:off x="277797" y="3255238"/>
            <a:ext cx="4668785" cy="2825965"/>
          </a:xfrm>
          <a:prstGeom prst="rect">
            <a:avLst/>
          </a:prstGeom>
          <a:noFill/>
          <a:ln w="2857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5451"/>
            <a:ext cx="4320837" cy="72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646" y="1293825"/>
            <a:ext cx="6031058" cy="3063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7646" y="4357219"/>
            <a:ext cx="4468918" cy="2500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91100" y="115451"/>
            <a:ext cx="7086600" cy="1174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942" y="643466"/>
            <a:ext cx="9904116" cy="5571067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60"/>
          <p:cNvSpPr/>
          <p:nvPr/>
        </p:nvSpPr>
        <p:spPr>
          <a:xfrm>
            <a:off x="1143941" y="3506679"/>
            <a:ext cx="9904117" cy="852257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117" y="744377"/>
            <a:ext cx="11265763" cy="2137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449" y="4101939"/>
            <a:ext cx="11087100" cy="1594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62" descr="Text, let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219" y="182309"/>
            <a:ext cx="6029081" cy="2351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62" descr="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5638" y="391859"/>
            <a:ext cx="5254253" cy="6074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6775" y="1203495"/>
            <a:ext cx="5026207" cy="1539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2251" y="2743200"/>
            <a:ext cx="4955256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2251" y="4638675"/>
            <a:ext cx="4955256" cy="1663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Google Shape;725;p63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1538" y="461924"/>
            <a:ext cx="5518761" cy="59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63" descr="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227" y="367784"/>
            <a:ext cx="3490602" cy="92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088" y="487205"/>
            <a:ext cx="7383272" cy="1070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942" y="643466"/>
            <a:ext cx="9904116" cy="5571067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65"/>
          <p:cNvSpPr/>
          <p:nvPr/>
        </p:nvSpPr>
        <p:spPr>
          <a:xfrm>
            <a:off x="1143941" y="4323425"/>
            <a:ext cx="9904117" cy="887767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210</Words>
  <Application>Microsoft Office PowerPoint</Application>
  <PresentationFormat>ワイド画面</PresentationFormat>
  <Paragraphs>123</Paragraphs>
  <Slides>66</Slides>
  <Notes>66</Notes>
  <HiddenSlides>0</HiddenSlides>
  <MMClips>63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66</vt:i4>
      </vt:variant>
    </vt:vector>
  </HeadingPairs>
  <TitlesOfParts>
    <vt:vector size="71" baseType="lpstr">
      <vt:lpstr>Arial</vt:lpstr>
      <vt:lpstr>Calibri</vt:lpstr>
      <vt:lpstr>Khmer OS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Khun Alex</dc:creator>
  <cp:lastModifiedBy>Takehara Kazuyo</cp:lastModifiedBy>
  <cp:revision>6</cp:revision>
  <dcterms:created xsi:type="dcterms:W3CDTF">2021-07-01T03:19:31Z</dcterms:created>
  <dcterms:modified xsi:type="dcterms:W3CDTF">2023-04-26T08:40:50Z</dcterms:modified>
</cp:coreProperties>
</file>