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3"/>
  </p:notesMasterIdLst>
  <p:sldIdLst>
    <p:sldId id="256" r:id="rId2"/>
    <p:sldId id="257" r:id="rId3"/>
    <p:sldId id="258" r:id="rId4"/>
    <p:sldId id="260" r:id="rId5"/>
    <p:sldId id="259" r:id="rId6"/>
    <p:sldId id="342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336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37" r:id="rId31"/>
    <p:sldId id="338" r:id="rId32"/>
    <p:sldId id="339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44" r:id="rId73"/>
    <p:sldId id="328" r:id="rId74"/>
    <p:sldId id="329" r:id="rId75"/>
    <p:sldId id="330" r:id="rId76"/>
    <p:sldId id="340" r:id="rId77"/>
    <p:sldId id="341" r:id="rId78"/>
    <p:sldId id="332" r:id="rId79"/>
    <p:sldId id="333" r:id="rId80"/>
    <p:sldId id="334" r:id="rId81"/>
    <p:sldId id="343" r:id="rId8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6" roundtripDataSignature="AMtx7mhGE29xjjXuxlMm5WjP+ZG1NbzK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CBF76E-4378-4B07-938A-5A49E5869177}" v="56" dt="2023-04-26T08:37:33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60" autoAdjust="0"/>
  </p:normalViewPr>
  <p:slideViewPr>
    <p:cSldViewPr snapToGrid="0">
      <p:cViewPr varScale="1">
        <p:scale>
          <a:sx n="73" d="100"/>
          <a:sy n="73" d="100"/>
        </p:scale>
        <p:origin x="9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5/10/relationships/revisionInfo" Target="revisionInfo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C4CBF76E-4378-4B07-938A-5A49E5869177}"/>
    <pc:docChg chg="undo custSel addSld delSld modSld">
      <pc:chgData name="Takehara Kazuyo" userId="6c1305eccc517997" providerId="LiveId" clId="{C4CBF76E-4378-4B07-938A-5A49E5869177}" dt="2023-04-26T08:37:33.256" v="156" actId="20577"/>
      <pc:docMkLst>
        <pc:docMk/>
      </pc:docMkLst>
      <pc:sldChg chg="modSp mod">
        <pc:chgData name="Takehara Kazuyo" userId="6c1305eccc517997" providerId="LiveId" clId="{C4CBF76E-4378-4B07-938A-5A49E5869177}" dt="2023-04-26T07:50:29.306" v="27" actId="20577"/>
        <pc:sldMkLst>
          <pc:docMk/>
          <pc:sldMk cId="0" sldId="260"/>
        </pc:sldMkLst>
        <pc:spChg chg="mod">
          <ac:chgData name="Takehara Kazuyo" userId="6c1305eccc517997" providerId="LiveId" clId="{C4CBF76E-4378-4B07-938A-5A49E5869177}" dt="2023-04-26T07:50:29.306" v="27" actId="20577"/>
          <ac:spMkLst>
            <pc:docMk/>
            <pc:sldMk cId="0" sldId="260"/>
            <ac:spMk id="2" creationId="{DB094A48-A76F-4793-A84E-47A990245CC8}"/>
          </ac:spMkLst>
        </pc:spChg>
        <pc:picChg chg="mod">
          <ac:chgData name="Takehara Kazuyo" userId="6c1305eccc517997" providerId="LiveId" clId="{C4CBF76E-4378-4B07-938A-5A49E5869177}" dt="2023-04-26T07:49:40.770" v="7" actId="1035"/>
          <ac:picMkLst>
            <pc:docMk/>
            <pc:sldMk cId="0" sldId="260"/>
            <ac:picMk id="7" creationId="{7D5BE58B-E98A-45B7-9D64-7521B0330146}"/>
          </ac:picMkLst>
        </pc:picChg>
      </pc:sldChg>
      <pc:sldChg chg="modSp mod">
        <pc:chgData name="Takehara Kazuyo" userId="6c1305eccc517997" providerId="LiveId" clId="{C4CBF76E-4378-4B07-938A-5A49E5869177}" dt="2023-04-26T07:57:16.398" v="28" actId="1076"/>
        <pc:sldMkLst>
          <pc:docMk/>
          <pc:sldMk cId="0" sldId="263"/>
        </pc:sldMkLst>
        <pc:picChg chg="mod">
          <ac:chgData name="Takehara Kazuyo" userId="6c1305eccc517997" providerId="LiveId" clId="{C4CBF76E-4378-4B07-938A-5A49E5869177}" dt="2023-04-26T07:57:16.398" v="28" actId="1076"/>
          <ac:picMkLst>
            <pc:docMk/>
            <pc:sldMk cId="0" sldId="263"/>
            <ac:picMk id="2" creationId="{56B587FF-3417-4ACA-BB0A-AD130D5D2AF2}"/>
          </ac:picMkLst>
        </pc:picChg>
      </pc:sldChg>
      <pc:sldChg chg="modSp mod">
        <pc:chgData name="Takehara Kazuyo" userId="6c1305eccc517997" providerId="LiveId" clId="{C4CBF76E-4378-4B07-938A-5A49E5869177}" dt="2023-04-26T07:57:31.637" v="29" actId="2711"/>
        <pc:sldMkLst>
          <pc:docMk/>
          <pc:sldMk cId="0" sldId="264"/>
        </pc:sldMkLst>
        <pc:spChg chg="mod">
          <ac:chgData name="Takehara Kazuyo" userId="6c1305eccc517997" providerId="LiveId" clId="{C4CBF76E-4378-4B07-938A-5A49E5869177}" dt="2023-04-26T07:57:31.637" v="29" actId="2711"/>
          <ac:spMkLst>
            <pc:docMk/>
            <pc:sldMk cId="0" sldId="264"/>
            <ac:spMk id="145" creationId="{00000000-0000-0000-0000-000000000000}"/>
          </ac:spMkLst>
        </pc:spChg>
        <pc:spChg chg="mod">
          <ac:chgData name="Takehara Kazuyo" userId="6c1305eccc517997" providerId="LiveId" clId="{C4CBF76E-4378-4B07-938A-5A49E5869177}" dt="2023-04-26T07:57:31.637" v="29" actId="2711"/>
          <ac:spMkLst>
            <pc:docMk/>
            <pc:sldMk cId="0" sldId="264"/>
            <ac:spMk id="146" creationId="{00000000-0000-0000-0000-000000000000}"/>
          </ac:spMkLst>
        </pc:spChg>
        <pc:spChg chg="mod">
          <ac:chgData name="Takehara Kazuyo" userId="6c1305eccc517997" providerId="LiveId" clId="{C4CBF76E-4378-4B07-938A-5A49E5869177}" dt="2023-04-26T07:57:31.637" v="29" actId="2711"/>
          <ac:spMkLst>
            <pc:docMk/>
            <pc:sldMk cId="0" sldId="264"/>
            <ac:spMk id="147" creationId="{00000000-0000-0000-0000-000000000000}"/>
          </ac:spMkLst>
        </pc:spChg>
        <pc:spChg chg="mod">
          <ac:chgData name="Takehara Kazuyo" userId="6c1305eccc517997" providerId="LiveId" clId="{C4CBF76E-4378-4B07-938A-5A49E5869177}" dt="2023-04-26T07:57:31.637" v="29" actId="2711"/>
          <ac:spMkLst>
            <pc:docMk/>
            <pc:sldMk cId="0" sldId="264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C4CBF76E-4378-4B07-938A-5A49E5869177}" dt="2023-04-26T07:57:45.923" v="30" actId="1076"/>
        <pc:sldMkLst>
          <pc:docMk/>
          <pc:sldMk cId="0" sldId="267"/>
        </pc:sldMkLst>
        <pc:picChg chg="mod">
          <ac:chgData name="Takehara Kazuyo" userId="6c1305eccc517997" providerId="LiveId" clId="{C4CBF76E-4378-4B07-938A-5A49E5869177}" dt="2023-04-26T07:57:45.923" v="30" actId="1076"/>
          <ac:picMkLst>
            <pc:docMk/>
            <pc:sldMk cId="0" sldId="267"/>
            <ac:picMk id="10" creationId="{1908A55E-2BB5-4BAC-8FDF-DB2A0E7925ED}"/>
          </ac:picMkLst>
        </pc:picChg>
      </pc:sldChg>
      <pc:sldChg chg="del">
        <pc:chgData name="Takehara Kazuyo" userId="6c1305eccc517997" providerId="LiveId" clId="{C4CBF76E-4378-4B07-938A-5A49E5869177}" dt="2023-04-26T07:58:11.136" v="31" actId="2696"/>
        <pc:sldMkLst>
          <pc:docMk/>
          <pc:sldMk cId="0" sldId="268"/>
        </pc:sldMkLst>
      </pc:sldChg>
      <pc:sldChg chg="modSp mod">
        <pc:chgData name="Takehara Kazuyo" userId="6c1305eccc517997" providerId="LiveId" clId="{C4CBF76E-4378-4B07-938A-5A49E5869177}" dt="2023-04-26T08:00:00.398" v="66" actId="1076"/>
        <pc:sldMkLst>
          <pc:docMk/>
          <pc:sldMk cId="0" sldId="270"/>
        </pc:sldMkLst>
        <pc:picChg chg="mod">
          <ac:chgData name="Takehara Kazuyo" userId="6c1305eccc517997" providerId="LiveId" clId="{C4CBF76E-4378-4B07-938A-5A49E5869177}" dt="2023-04-26T07:59:57.722" v="65" actId="1076"/>
          <ac:picMkLst>
            <pc:docMk/>
            <pc:sldMk cId="0" sldId="270"/>
            <ac:picMk id="3" creationId="{7DA36D65-2918-43E4-9768-CA0E3C4F0557}"/>
          </ac:picMkLst>
        </pc:picChg>
        <pc:picChg chg="mod">
          <ac:chgData name="Takehara Kazuyo" userId="6c1305eccc517997" providerId="LiveId" clId="{C4CBF76E-4378-4B07-938A-5A49E5869177}" dt="2023-04-26T08:00:00.398" v="66" actId="1076"/>
          <ac:picMkLst>
            <pc:docMk/>
            <pc:sldMk cId="0" sldId="270"/>
            <ac:picMk id="5" creationId="{61811852-F4EE-4004-A145-3A3C549254FA}"/>
          </ac:picMkLst>
        </pc:picChg>
      </pc:sldChg>
      <pc:sldChg chg="modSp mod">
        <pc:chgData name="Takehara Kazuyo" userId="6c1305eccc517997" providerId="LiveId" clId="{C4CBF76E-4378-4B07-938A-5A49E5869177}" dt="2023-04-26T08:00:26.276" v="68" actId="1076"/>
        <pc:sldMkLst>
          <pc:docMk/>
          <pc:sldMk cId="0" sldId="272"/>
        </pc:sldMkLst>
        <pc:picChg chg="mod">
          <ac:chgData name="Takehara Kazuyo" userId="6c1305eccc517997" providerId="LiveId" clId="{C4CBF76E-4378-4B07-938A-5A49E5869177}" dt="2023-04-26T08:00:24.098" v="67" actId="1076"/>
          <ac:picMkLst>
            <pc:docMk/>
            <pc:sldMk cId="0" sldId="272"/>
            <ac:picMk id="11" creationId="{42E56FF6-0406-4A79-AEB9-F7913340B4D2}"/>
          </ac:picMkLst>
        </pc:picChg>
        <pc:picChg chg="mod">
          <ac:chgData name="Takehara Kazuyo" userId="6c1305eccc517997" providerId="LiveId" clId="{C4CBF76E-4378-4B07-938A-5A49E5869177}" dt="2023-04-26T08:00:26.276" v="68" actId="1076"/>
          <ac:picMkLst>
            <pc:docMk/>
            <pc:sldMk cId="0" sldId="272"/>
            <ac:picMk id="13" creationId="{BBD81B63-7B10-4828-93F3-25350182B72D}"/>
          </ac:picMkLst>
        </pc:picChg>
      </pc:sldChg>
      <pc:sldChg chg="modSp mod">
        <pc:chgData name="Takehara Kazuyo" userId="6c1305eccc517997" providerId="LiveId" clId="{C4CBF76E-4378-4B07-938A-5A49E5869177}" dt="2023-04-26T08:00:37.777" v="70" actId="1076"/>
        <pc:sldMkLst>
          <pc:docMk/>
          <pc:sldMk cId="0" sldId="273"/>
        </pc:sldMkLst>
        <pc:picChg chg="mod">
          <ac:chgData name="Takehara Kazuyo" userId="6c1305eccc517997" providerId="LiveId" clId="{C4CBF76E-4378-4B07-938A-5A49E5869177}" dt="2023-04-26T08:00:35.634" v="69" actId="1076"/>
          <ac:picMkLst>
            <pc:docMk/>
            <pc:sldMk cId="0" sldId="273"/>
            <ac:picMk id="17" creationId="{9C32AA90-C9D9-4A76-9D29-A0A02BEF715A}"/>
          </ac:picMkLst>
        </pc:picChg>
        <pc:picChg chg="mod">
          <ac:chgData name="Takehara Kazuyo" userId="6c1305eccc517997" providerId="LiveId" clId="{C4CBF76E-4378-4B07-938A-5A49E5869177}" dt="2023-04-26T08:00:37.777" v="70" actId="1076"/>
          <ac:picMkLst>
            <pc:docMk/>
            <pc:sldMk cId="0" sldId="273"/>
            <ac:picMk id="19" creationId="{0086B837-0901-463E-9317-0B9A2D6B0A11}"/>
          </ac:picMkLst>
        </pc:picChg>
      </pc:sldChg>
      <pc:sldChg chg="modSp mod">
        <pc:chgData name="Takehara Kazuyo" userId="6c1305eccc517997" providerId="LiveId" clId="{C4CBF76E-4378-4B07-938A-5A49E5869177}" dt="2023-04-26T08:01:29.240" v="71" actId="1076"/>
        <pc:sldMkLst>
          <pc:docMk/>
          <pc:sldMk cId="0" sldId="292"/>
        </pc:sldMkLst>
        <pc:picChg chg="mod">
          <ac:chgData name="Takehara Kazuyo" userId="6c1305eccc517997" providerId="LiveId" clId="{C4CBF76E-4378-4B07-938A-5A49E5869177}" dt="2023-04-26T08:01:29.240" v="71" actId="1076"/>
          <ac:picMkLst>
            <pc:docMk/>
            <pc:sldMk cId="0" sldId="292"/>
            <ac:picMk id="2" creationId="{C30F407B-B702-4A64-A758-5BAA940D6ABC}"/>
          </ac:picMkLst>
        </pc:picChg>
      </pc:sldChg>
      <pc:sldChg chg="modSp mod">
        <pc:chgData name="Takehara Kazuyo" userId="6c1305eccc517997" providerId="LiveId" clId="{C4CBF76E-4378-4B07-938A-5A49E5869177}" dt="2023-04-26T08:01:35.120" v="72" actId="1076"/>
        <pc:sldMkLst>
          <pc:docMk/>
          <pc:sldMk cId="0" sldId="294"/>
        </pc:sldMkLst>
        <pc:picChg chg="mod">
          <ac:chgData name="Takehara Kazuyo" userId="6c1305eccc517997" providerId="LiveId" clId="{C4CBF76E-4378-4B07-938A-5A49E5869177}" dt="2023-04-26T08:01:35.120" v="72" actId="1076"/>
          <ac:picMkLst>
            <pc:docMk/>
            <pc:sldMk cId="0" sldId="294"/>
            <ac:picMk id="13" creationId="{2C64E109-0881-487E-AD90-B868552542FA}"/>
          </ac:picMkLst>
        </pc:picChg>
      </pc:sldChg>
      <pc:sldChg chg="addSp modSp mod">
        <pc:chgData name="Takehara Kazuyo" userId="6c1305eccc517997" providerId="LiveId" clId="{C4CBF76E-4378-4B07-938A-5A49E5869177}" dt="2023-04-26T08:36:48.003" v="152" actId="20577"/>
        <pc:sldMkLst>
          <pc:docMk/>
          <pc:sldMk cId="0" sldId="295"/>
        </pc:sldMkLst>
        <pc:spChg chg="add mod">
          <ac:chgData name="Takehara Kazuyo" userId="6c1305eccc517997" providerId="LiveId" clId="{C4CBF76E-4378-4B07-938A-5A49E5869177}" dt="2023-04-26T08:36:31.544" v="150" actId="14100"/>
          <ac:spMkLst>
            <pc:docMk/>
            <pc:sldMk cId="0" sldId="295"/>
            <ac:spMk id="4" creationId="{4D17F78E-B509-F45E-BAB4-E9826C51B80D}"/>
          </ac:spMkLst>
        </pc:spChg>
        <pc:spChg chg="add mod">
          <ac:chgData name="Takehara Kazuyo" userId="6c1305eccc517997" providerId="LiveId" clId="{C4CBF76E-4378-4B07-938A-5A49E5869177}" dt="2023-04-26T08:36:48.003" v="152" actId="20577"/>
          <ac:spMkLst>
            <pc:docMk/>
            <pc:sldMk cId="0" sldId="295"/>
            <ac:spMk id="5" creationId="{1166AC6D-CAF7-74F4-40E5-9BABEE73534C}"/>
          </ac:spMkLst>
        </pc:spChg>
        <pc:picChg chg="add mod">
          <ac:chgData name="Takehara Kazuyo" userId="6c1305eccc517997" providerId="LiveId" clId="{C4CBF76E-4378-4B07-938A-5A49E5869177}" dt="2023-04-26T08:36:27.173" v="149" actId="1076"/>
          <ac:picMkLst>
            <pc:docMk/>
            <pc:sldMk cId="0" sldId="295"/>
            <ac:picMk id="3" creationId="{D68E7869-768B-38D0-A5D3-142F1CBFAB84}"/>
          </ac:picMkLst>
        </pc:picChg>
      </pc:sldChg>
      <pc:sldChg chg="addSp modSp mod">
        <pc:chgData name="Takehara Kazuyo" userId="6c1305eccc517997" providerId="LiveId" clId="{C4CBF76E-4378-4B07-938A-5A49E5869177}" dt="2023-04-26T08:37:33.256" v="156" actId="20577"/>
        <pc:sldMkLst>
          <pc:docMk/>
          <pc:sldMk cId="0" sldId="320"/>
        </pc:sldMkLst>
        <pc:spChg chg="add mod">
          <ac:chgData name="Takehara Kazuyo" userId="6c1305eccc517997" providerId="LiveId" clId="{C4CBF76E-4378-4B07-938A-5A49E5869177}" dt="2023-04-26T08:37:13.463" v="154" actId="1076"/>
          <ac:spMkLst>
            <pc:docMk/>
            <pc:sldMk cId="0" sldId="320"/>
            <ac:spMk id="4" creationId="{4D17F78E-B509-F45E-BAB4-E9826C51B80D}"/>
          </ac:spMkLst>
        </pc:spChg>
        <pc:spChg chg="add mod">
          <ac:chgData name="Takehara Kazuyo" userId="6c1305eccc517997" providerId="LiveId" clId="{C4CBF76E-4378-4B07-938A-5A49E5869177}" dt="2023-04-26T08:37:33.256" v="156" actId="20577"/>
          <ac:spMkLst>
            <pc:docMk/>
            <pc:sldMk cId="0" sldId="320"/>
            <ac:spMk id="5" creationId="{1166AC6D-CAF7-74F4-40E5-9BABEE73534C}"/>
          </ac:spMkLst>
        </pc:spChg>
        <pc:picChg chg="add mod">
          <ac:chgData name="Takehara Kazuyo" userId="6c1305eccc517997" providerId="LiveId" clId="{C4CBF76E-4378-4B07-938A-5A49E5869177}" dt="2023-04-26T08:37:13.463" v="154" actId="1076"/>
          <ac:picMkLst>
            <pc:docMk/>
            <pc:sldMk cId="0" sldId="320"/>
            <ac:picMk id="3" creationId="{D68E7869-768B-38D0-A5D3-142F1CBFAB84}"/>
          </ac:picMkLst>
        </pc:picChg>
      </pc:sldChg>
      <pc:sldChg chg="addSp delSp modSp mod">
        <pc:chgData name="Takehara Kazuyo" userId="6c1305eccc517997" providerId="LiveId" clId="{C4CBF76E-4378-4B07-938A-5A49E5869177}" dt="2023-04-26T08:04:57.449" v="103" actId="1076"/>
        <pc:sldMkLst>
          <pc:docMk/>
          <pc:sldMk cId="0" sldId="324"/>
        </pc:sldMkLst>
        <pc:spChg chg="add del">
          <ac:chgData name="Takehara Kazuyo" userId="6c1305eccc517997" providerId="LiveId" clId="{C4CBF76E-4378-4B07-938A-5A49E5869177}" dt="2023-04-26T08:04:01.849" v="75" actId="22"/>
          <ac:spMkLst>
            <pc:docMk/>
            <pc:sldMk cId="0" sldId="324"/>
            <ac:spMk id="3" creationId="{4E1836B6-53CA-E048-4AD4-92EE67107AB7}"/>
          </ac:spMkLst>
        </pc:spChg>
        <pc:spChg chg="add mod">
          <ac:chgData name="Takehara Kazuyo" userId="6c1305eccc517997" providerId="LiveId" clId="{C4CBF76E-4378-4B07-938A-5A49E5869177}" dt="2023-04-26T08:04:09.181" v="79" actId="1076"/>
          <ac:spMkLst>
            <pc:docMk/>
            <pc:sldMk cId="0" sldId="324"/>
            <ac:spMk id="5" creationId="{E1DCEC2E-FC0F-A2D6-FD11-050966EEA9B0}"/>
          </ac:spMkLst>
        </pc:spChg>
        <pc:spChg chg="add mod">
          <ac:chgData name="Takehara Kazuyo" userId="6c1305eccc517997" providerId="LiveId" clId="{C4CBF76E-4378-4B07-938A-5A49E5869177}" dt="2023-04-26T08:04:22.363" v="86" actId="20577"/>
          <ac:spMkLst>
            <pc:docMk/>
            <pc:sldMk cId="0" sldId="324"/>
            <ac:spMk id="6" creationId="{D856EE9A-B2CB-B89B-B164-FA42A7C1E58A}"/>
          </ac:spMkLst>
        </pc:spChg>
        <pc:spChg chg="add mod">
          <ac:chgData name="Takehara Kazuyo" userId="6c1305eccc517997" providerId="LiveId" clId="{C4CBF76E-4378-4B07-938A-5A49E5869177}" dt="2023-04-26T08:04:49.289" v="101" actId="20577"/>
          <ac:spMkLst>
            <pc:docMk/>
            <pc:sldMk cId="0" sldId="324"/>
            <ac:spMk id="7" creationId="{28A6380B-D4E9-75F1-D403-DE1C652DD221}"/>
          </ac:spMkLst>
        </pc:spChg>
        <pc:spChg chg="add mod">
          <ac:chgData name="Takehara Kazuyo" userId="6c1305eccc517997" providerId="LiveId" clId="{C4CBF76E-4378-4B07-938A-5A49E5869177}" dt="2023-04-26T08:04:46.182" v="100" actId="20577"/>
          <ac:spMkLst>
            <pc:docMk/>
            <pc:sldMk cId="0" sldId="324"/>
            <ac:spMk id="8" creationId="{9EC70E52-F1AB-B624-A53D-82B36308D0A3}"/>
          </ac:spMkLst>
        </pc:spChg>
        <pc:spChg chg="add mod">
          <ac:chgData name="Takehara Kazuyo" userId="6c1305eccc517997" providerId="LiveId" clId="{C4CBF76E-4378-4B07-938A-5A49E5869177}" dt="2023-04-26T08:04:57.449" v="103" actId="1076"/>
          <ac:spMkLst>
            <pc:docMk/>
            <pc:sldMk cId="0" sldId="324"/>
            <ac:spMk id="9" creationId="{2329719B-38CA-F94F-2A3D-5C41694B5DBF}"/>
          </ac:spMkLst>
        </pc:spChg>
        <pc:spChg chg="mod">
          <ac:chgData name="Takehara Kazuyo" userId="6c1305eccc517997" providerId="LiveId" clId="{C4CBF76E-4378-4B07-938A-5A49E5869177}" dt="2023-04-26T08:03:57.527" v="73" actId="14100"/>
          <ac:spMkLst>
            <pc:docMk/>
            <pc:sldMk cId="0" sldId="324"/>
            <ac:spMk id="794" creationId="{00000000-0000-0000-0000-000000000000}"/>
          </ac:spMkLst>
        </pc:spChg>
      </pc:sldChg>
      <pc:sldChg chg="del">
        <pc:chgData name="Takehara Kazuyo" userId="6c1305eccc517997" providerId="LiveId" clId="{C4CBF76E-4378-4B07-938A-5A49E5869177}" dt="2023-04-26T08:07:47.515" v="133" actId="2696"/>
        <pc:sldMkLst>
          <pc:docMk/>
          <pc:sldMk cId="0" sldId="326"/>
        </pc:sldMkLst>
      </pc:sldChg>
      <pc:sldChg chg="del">
        <pc:chgData name="Takehara Kazuyo" userId="6c1305eccc517997" providerId="LiveId" clId="{C4CBF76E-4378-4B07-938A-5A49E5869177}" dt="2023-04-26T08:07:50.455" v="134" actId="2696"/>
        <pc:sldMkLst>
          <pc:docMk/>
          <pc:sldMk cId="0" sldId="327"/>
        </pc:sldMkLst>
      </pc:sldChg>
      <pc:sldChg chg="modSp mod">
        <pc:chgData name="Takehara Kazuyo" userId="6c1305eccc517997" providerId="LiveId" clId="{C4CBF76E-4378-4B07-938A-5A49E5869177}" dt="2023-04-26T07:59:28.090" v="64" actId="20577"/>
        <pc:sldMkLst>
          <pc:docMk/>
          <pc:sldMk cId="2548286017" sldId="336"/>
        </pc:sldMkLst>
        <pc:spChg chg="mod">
          <ac:chgData name="Takehara Kazuyo" userId="6c1305eccc517997" providerId="LiveId" clId="{C4CBF76E-4378-4B07-938A-5A49E5869177}" dt="2023-04-26T07:59:05.031" v="52" actId="404"/>
          <ac:spMkLst>
            <pc:docMk/>
            <pc:sldMk cId="2548286017" sldId="336"/>
            <ac:spMk id="34" creationId="{3F6C3D03-83F3-4900-8A96-6A0E58A5D131}"/>
          </ac:spMkLst>
        </pc:spChg>
        <pc:spChg chg="mod">
          <ac:chgData name="Takehara Kazuyo" userId="6c1305eccc517997" providerId="LiveId" clId="{C4CBF76E-4378-4B07-938A-5A49E5869177}" dt="2023-04-26T07:59:28.090" v="64" actId="20577"/>
          <ac:spMkLst>
            <pc:docMk/>
            <pc:sldMk cId="2548286017" sldId="336"/>
            <ac:spMk id="35" creationId="{3ED4224C-0A00-4EC2-8BF4-1E6BD82BD840}"/>
          </ac:spMkLst>
        </pc:spChg>
      </pc:sldChg>
      <pc:sldChg chg="modSp mod">
        <pc:chgData name="Takehara Kazuyo" userId="6c1305eccc517997" providerId="LiveId" clId="{C4CBF76E-4378-4B07-938A-5A49E5869177}" dt="2023-04-26T08:08:53.033" v="147" actId="20577"/>
        <pc:sldMkLst>
          <pc:docMk/>
          <pc:sldMk cId="630480321" sldId="341"/>
        </pc:sldMkLst>
        <pc:spChg chg="mod">
          <ac:chgData name="Takehara Kazuyo" userId="6c1305eccc517997" providerId="LiveId" clId="{C4CBF76E-4378-4B07-938A-5A49E5869177}" dt="2023-04-26T08:08:33.161" v="138" actId="20577"/>
          <ac:spMkLst>
            <pc:docMk/>
            <pc:sldMk cId="630480321" sldId="341"/>
            <ac:spMk id="17" creationId="{00000000-0000-0000-0000-000000000000}"/>
          </ac:spMkLst>
        </pc:spChg>
        <pc:spChg chg="mod">
          <ac:chgData name="Takehara Kazuyo" userId="6c1305eccc517997" providerId="LiveId" clId="{C4CBF76E-4378-4B07-938A-5A49E5869177}" dt="2023-04-26T08:08:53.033" v="147" actId="20577"/>
          <ac:spMkLst>
            <pc:docMk/>
            <pc:sldMk cId="630480321" sldId="341"/>
            <ac:spMk id="19" creationId="{00000000-0000-0000-0000-000000000000}"/>
          </ac:spMkLst>
        </pc:spChg>
      </pc:sldChg>
      <pc:sldChg chg="addSp delSp modSp add mod">
        <pc:chgData name="Takehara Kazuyo" userId="6c1305eccc517997" providerId="LiveId" clId="{C4CBF76E-4378-4B07-938A-5A49E5869177}" dt="2023-04-26T08:07:37.873" v="132" actId="14100"/>
        <pc:sldMkLst>
          <pc:docMk/>
          <pc:sldMk cId="1634419853" sldId="344"/>
        </pc:sldMkLst>
        <pc:picChg chg="add mod">
          <ac:chgData name="Takehara Kazuyo" userId="6c1305eccc517997" providerId="LiveId" clId="{C4CBF76E-4378-4B07-938A-5A49E5869177}" dt="2023-04-26T08:06:33.590" v="106"/>
          <ac:picMkLst>
            <pc:docMk/>
            <pc:sldMk cId="1634419853" sldId="344"/>
            <ac:picMk id="3" creationId="{5F4F7CB0-D3B1-A183-712F-B22636FDDE0F}"/>
          </ac:picMkLst>
        </pc:picChg>
        <pc:picChg chg="add mod">
          <ac:chgData name="Takehara Kazuyo" userId="6c1305eccc517997" providerId="LiveId" clId="{C4CBF76E-4378-4B07-938A-5A49E5869177}" dt="2023-04-26T08:07:37.873" v="132" actId="14100"/>
          <ac:picMkLst>
            <pc:docMk/>
            <pc:sldMk cId="1634419853" sldId="344"/>
            <ac:picMk id="4" creationId="{23CE33FC-3454-E9E6-54C8-411C4B94164A}"/>
          </ac:picMkLst>
        </pc:picChg>
        <pc:picChg chg="mod">
          <ac:chgData name="Takehara Kazuyo" userId="6c1305eccc517997" providerId="LiveId" clId="{C4CBF76E-4378-4B07-938A-5A49E5869177}" dt="2023-04-26T08:07:30.782" v="130" actId="1076"/>
          <ac:picMkLst>
            <pc:docMk/>
            <pc:sldMk cId="1634419853" sldId="344"/>
            <ac:picMk id="810" creationId="{00000000-0000-0000-0000-000000000000}"/>
          </ac:picMkLst>
        </pc:picChg>
        <pc:picChg chg="mod">
          <ac:chgData name="Takehara Kazuyo" userId="6c1305eccc517997" providerId="LiveId" clId="{C4CBF76E-4378-4B07-938A-5A49E5869177}" dt="2023-04-26T08:07:33.538" v="131" actId="1076"/>
          <ac:picMkLst>
            <pc:docMk/>
            <pc:sldMk cId="1634419853" sldId="344"/>
            <ac:picMk id="811" creationId="{00000000-0000-0000-0000-000000000000}"/>
          </ac:picMkLst>
        </pc:picChg>
        <pc:picChg chg="del">
          <ac:chgData name="Takehara Kazuyo" userId="6c1305eccc517997" providerId="LiveId" clId="{C4CBF76E-4378-4B07-938A-5A49E5869177}" dt="2023-04-26T08:06:32.777" v="105" actId="478"/>
          <ac:picMkLst>
            <pc:docMk/>
            <pc:sldMk cId="1634419853" sldId="344"/>
            <ac:picMk id="812" creationId="{00000000-0000-0000-0000-000000000000}"/>
          </ac:picMkLst>
        </pc:picChg>
      </pc:sldChg>
    </pc:docChg>
  </pc:docChgLst>
  <pc:docChgLst>
    <pc:chgData name="Takehara Kazuyo" userId="6c1305eccc517997" providerId="LiveId" clId="{A76D89CF-E1EE-465C-B63C-CF0466925308}"/>
    <pc:docChg chg="undo custSel addSld delSld modSld sldOrd">
      <pc:chgData name="Takehara Kazuyo" userId="6c1305eccc517997" providerId="LiveId" clId="{A76D89CF-E1EE-465C-B63C-CF0466925308}" dt="2022-04-01T03:08:05.377" v="163" actId="2696"/>
      <pc:docMkLst>
        <pc:docMk/>
      </pc:docMkLst>
      <pc:sldChg chg="addSp delSp modSp mod ord delAnim modNotes">
        <pc:chgData name="Takehara Kazuyo" userId="6c1305eccc517997" providerId="LiveId" clId="{A76D89CF-E1EE-465C-B63C-CF0466925308}" dt="2022-03-09T07:37:18.100" v="148" actId="14100"/>
        <pc:sldMkLst>
          <pc:docMk/>
          <pc:sldMk cId="0" sldId="260"/>
        </pc:sldMkLst>
        <pc:spChg chg="add mod">
          <ac:chgData name="Takehara Kazuyo" userId="6c1305eccc517997" providerId="LiveId" clId="{A76D89CF-E1EE-465C-B63C-CF0466925308}" dt="2022-03-09T07:37:12.110" v="147" actId="1076"/>
          <ac:spMkLst>
            <pc:docMk/>
            <pc:sldMk cId="0" sldId="260"/>
            <ac:spMk id="2" creationId="{DB094A48-A76F-4793-A84E-47A990245CC8}"/>
          </ac:spMkLst>
        </pc:spChg>
        <pc:spChg chg="del">
          <ac:chgData name="Takehara Kazuyo" userId="6c1305eccc517997" providerId="LiveId" clId="{A76D89CF-E1EE-465C-B63C-CF0466925308}" dt="2022-03-09T07:32:43.385" v="6" actId="478"/>
          <ac:spMkLst>
            <pc:docMk/>
            <pc:sldMk cId="0" sldId="260"/>
            <ac:spMk id="114" creationId="{00000000-0000-0000-0000-000000000000}"/>
          </ac:spMkLst>
        </pc:spChg>
        <pc:picChg chg="add mod modCrop">
          <ac:chgData name="Takehara Kazuyo" userId="6c1305eccc517997" providerId="LiveId" clId="{A76D89CF-E1EE-465C-B63C-CF0466925308}" dt="2022-03-09T07:33:02.462" v="11" actId="1076"/>
          <ac:picMkLst>
            <pc:docMk/>
            <pc:sldMk cId="0" sldId="260"/>
            <ac:picMk id="6" creationId="{9CDD6646-DB3B-40CC-BD24-16B6320E8E65}"/>
          </ac:picMkLst>
        </pc:picChg>
        <pc:picChg chg="add mod">
          <ac:chgData name="Takehara Kazuyo" userId="6c1305eccc517997" providerId="LiveId" clId="{A76D89CF-E1EE-465C-B63C-CF0466925308}" dt="2022-03-09T07:37:18.100" v="148" actId="14100"/>
          <ac:picMkLst>
            <pc:docMk/>
            <pc:sldMk cId="0" sldId="260"/>
            <ac:picMk id="7" creationId="{7D5BE58B-E98A-45B7-9D64-7521B0330146}"/>
          </ac:picMkLst>
        </pc:picChg>
        <pc:picChg chg="del">
          <ac:chgData name="Takehara Kazuyo" userId="6c1305eccc517997" providerId="LiveId" clId="{A76D89CF-E1EE-465C-B63C-CF0466925308}" dt="2022-03-09T07:32:41.400" v="5" actId="478"/>
          <ac:picMkLst>
            <pc:docMk/>
            <pc:sldMk cId="0" sldId="260"/>
            <ac:picMk id="112" creationId="{00000000-0000-0000-0000-000000000000}"/>
          </ac:picMkLst>
        </pc:picChg>
        <pc:picChg chg="del">
          <ac:chgData name="Takehara Kazuyo" userId="6c1305eccc517997" providerId="LiveId" clId="{A76D89CF-E1EE-465C-B63C-CF0466925308}" dt="2022-03-09T07:32:44.288" v="7" actId="478"/>
          <ac:picMkLst>
            <pc:docMk/>
            <pc:sldMk cId="0" sldId="260"/>
            <ac:picMk id="113" creationId="{00000000-0000-0000-0000-000000000000}"/>
          </ac:picMkLst>
        </pc:picChg>
      </pc:sldChg>
      <pc:sldChg chg="modSp mod">
        <pc:chgData name="Takehara Kazuyo" userId="6c1305eccc517997" providerId="LiveId" clId="{A76D89CF-E1EE-465C-B63C-CF0466925308}" dt="2022-03-15T10:10:10.448" v="159" actId="2711"/>
        <pc:sldMkLst>
          <pc:docMk/>
          <pc:sldMk cId="0" sldId="264"/>
        </pc:sldMkLst>
        <pc:spChg chg="mod">
          <ac:chgData name="Takehara Kazuyo" userId="6c1305eccc517997" providerId="LiveId" clId="{A76D89CF-E1EE-465C-B63C-CF0466925308}" dt="2022-03-15T10:10:10.448" v="159" actId="2711"/>
          <ac:spMkLst>
            <pc:docMk/>
            <pc:sldMk cId="0" sldId="264"/>
            <ac:spMk id="145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10.448" v="159" actId="2711"/>
          <ac:spMkLst>
            <pc:docMk/>
            <pc:sldMk cId="0" sldId="264"/>
            <ac:spMk id="146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10.448" v="159" actId="2711"/>
          <ac:spMkLst>
            <pc:docMk/>
            <pc:sldMk cId="0" sldId="264"/>
            <ac:spMk id="147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10.448" v="159" actId="2711"/>
          <ac:spMkLst>
            <pc:docMk/>
            <pc:sldMk cId="0" sldId="264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A76D89CF-E1EE-465C-B63C-CF0466925308}" dt="2022-03-15T10:10:23.369" v="160" actId="2711"/>
        <pc:sldMkLst>
          <pc:docMk/>
          <pc:sldMk cId="0" sldId="265"/>
        </pc:sldMkLst>
        <pc:spChg chg="mod">
          <ac:chgData name="Takehara Kazuyo" userId="6c1305eccc517997" providerId="LiveId" clId="{A76D89CF-E1EE-465C-B63C-CF0466925308}" dt="2022-03-15T10:10:23.369" v="160" actId="2711"/>
          <ac:spMkLst>
            <pc:docMk/>
            <pc:sldMk cId="0" sldId="265"/>
            <ac:spMk id="156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23.369" v="160" actId="2711"/>
          <ac:spMkLst>
            <pc:docMk/>
            <pc:sldMk cId="0" sldId="265"/>
            <ac:spMk id="157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23.369" v="160" actId="2711"/>
          <ac:spMkLst>
            <pc:docMk/>
            <pc:sldMk cId="0" sldId="265"/>
            <ac:spMk id="158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23.369" v="160" actId="2711"/>
          <ac:spMkLst>
            <pc:docMk/>
            <pc:sldMk cId="0" sldId="265"/>
            <ac:spMk id="159" creationId="{00000000-0000-0000-0000-000000000000}"/>
          </ac:spMkLst>
        </pc:spChg>
      </pc:sldChg>
      <pc:sldChg chg="modSp mod">
        <pc:chgData name="Takehara Kazuyo" userId="6c1305eccc517997" providerId="LiveId" clId="{A76D89CF-E1EE-465C-B63C-CF0466925308}" dt="2022-03-15T10:10:32.952" v="161" actId="2711"/>
        <pc:sldMkLst>
          <pc:docMk/>
          <pc:sldMk cId="0" sldId="266"/>
        </pc:sldMkLst>
        <pc:spChg chg="mod">
          <ac:chgData name="Takehara Kazuyo" userId="6c1305eccc517997" providerId="LiveId" clId="{A76D89CF-E1EE-465C-B63C-CF0466925308}" dt="2022-03-15T10:10:32.952" v="161" actId="2711"/>
          <ac:spMkLst>
            <pc:docMk/>
            <pc:sldMk cId="0" sldId="266"/>
            <ac:spMk id="167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32.952" v="161" actId="2711"/>
          <ac:spMkLst>
            <pc:docMk/>
            <pc:sldMk cId="0" sldId="266"/>
            <ac:spMk id="168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32.952" v="161" actId="2711"/>
          <ac:spMkLst>
            <pc:docMk/>
            <pc:sldMk cId="0" sldId="266"/>
            <ac:spMk id="169" creationId="{00000000-0000-0000-0000-000000000000}"/>
          </ac:spMkLst>
        </pc:spChg>
      </pc:sldChg>
      <pc:sldChg chg="modSp mod">
        <pc:chgData name="Takehara Kazuyo" userId="6c1305eccc517997" providerId="LiveId" clId="{A76D89CF-E1EE-465C-B63C-CF0466925308}" dt="2022-03-15T10:10:55.198" v="162" actId="2711"/>
        <pc:sldMkLst>
          <pc:docMk/>
          <pc:sldMk cId="0" sldId="293"/>
        </pc:sldMkLst>
        <pc:spChg chg="mod">
          <ac:chgData name="Takehara Kazuyo" userId="6c1305eccc517997" providerId="LiveId" clId="{A76D89CF-E1EE-465C-B63C-CF0466925308}" dt="2022-03-15T10:10:55.198" v="162" actId="2711"/>
          <ac:spMkLst>
            <pc:docMk/>
            <pc:sldMk cId="0" sldId="293"/>
            <ac:spMk id="464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55.198" v="162" actId="2711"/>
          <ac:spMkLst>
            <pc:docMk/>
            <pc:sldMk cId="0" sldId="293"/>
            <ac:spMk id="465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55.198" v="162" actId="2711"/>
          <ac:spMkLst>
            <pc:docMk/>
            <pc:sldMk cId="0" sldId="293"/>
            <ac:spMk id="466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55.198" v="162" actId="2711"/>
          <ac:spMkLst>
            <pc:docMk/>
            <pc:sldMk cId="0" sldId="293"/>
            <ac:spMk id="467" creationId="{00000000-0000-0000-0000-000000000000}"/>
          </ac:spMkLst>
        </pc:spChg>
        <pc:spChg chg="mod">
          <ac:chgData name="Takehara Kazuyo" userId="6c1305eccc517997" providerId="LiveId" clId="{A76D89CF-E1EE-465C-B63C-CF0466925308}" dt="2022-03-15T10:10:55.198" v="162" actId="2711"/>
          <ac:spMkLst>
            <pc:docMk/>
            <pc:sldMk cId="0" sldId="293"/>
            <ac:spMk id="468" creationId="{00000000-0000-0000-0000-000000000000}"/>
          </ac:spMkLst>
        </pc:spChg>
      </pc:sldChg>
      <pc:sldChg chg="del">
        <pc:chgData name="Takehara Kazuyo" userId="6c1305eccc517997" providerId="LiveId" clId="{A76D89CF-E1EE-465C-B63C-CF0466925308}" dt="2022-04-01T03:08:05.377" v="163" actId="2696"/>
        <pc:sldMkLst>
          <pc:docMk/>
          <pc:sldMk cId="0" sldId="335"/>
        </pc:sldMkLst>
      </pc:sldChg>
      <pc:sldChg chg="add">
        <pc:chgData name="Takehara Kazuyo" userId="6c1305eccc517997" providerId="LiveId" clId="{A76D89CF-E1EE-465C-B63C-CF0466925308}" dt="2022-03-09T07:32:36.772" v="2" actId="2890"/>
        <pc:sldMkLst>
          <pc:docMk/>
          <pc:sldMk cId="2452072459" sldId="342"/>
        </pc:sldMkLst>
      </pc:sldChg>
      <pc:sldChg chg="new del">
        <pc:chgData name="Takehara Kazuyo" userId="6c1305eccc517997" providerId="LiveId" clId="{A76D89CF-E1EE-465C-B63C-CF0466925308}" dt="2022-03-09T07:32:34.234" v="1" actId="680"/>
        <pc:sldMkLst>
          <pc:docMk/>
          <pc:sldMk cId="3099783681" sldId="34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1102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7646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85328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65912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94607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273941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797226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729347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3" name="Google Shape;893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8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notesSlide" Target="../notesSlides/notesSlide16.xml"/><Relationship Id="rId2" Type="http://schemas.openxmlformats.org/officeDocument/2006/relationships/audio" Target="../media/media3.mp3"/><Relationship Id="rId16" Type="http://schemas.openxmlformats.org/officeDocument/2006/relationships/image" Target="../media/image17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5" Type="http://schemas.openxmlformats.org/officeDocument/2006/relationships/image" Target="../media/image21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notesSlide" Target="../notesSlides/notesSlide17.xml"/><Relationship Id="rId2" Type="http://schemas.openxmlformats.org/officeDocument/2006/relationships/audio" Target="../media/media3.mp3"/><Relationship Id="rId16" Type="http://schemas.openxmlformats.org/officeDocument/2006/relationships/image" Target="../media/image17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5" Type="http://schemas.openxmlformats.org/officeDocument/2006/relationships/image" Target="../media/image21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notesSlide" Target="../notesSlides/notesSlide18.xml"/><Relationship Id="rId2" Type="http://schemas.openxmlformats.org/officeDocument/2006/relationships/audio" Target="../media/media3.mp3"/><Relationship Id="rId16" Type="http://schemas.openxmlformats.org/officeDocument/2006/relationships/image" Target="../media/image17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5" Type="http://schemas.openxmlformats.org/officeDocument/2006/relationships/image" Target="../media/image24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notesSlide" Target="../notesSlides/notesSlide19.xml"/><Relationship Id="rId2" Type="http://schemas.openxmlformats.org/officeDocument/2006/relationships/audio" Target="../media/media3.mp3"/><Relationship Id="rId16" Type="http://schemas.openxmlformats.org/officeDocument/2006/relationships/image" Target="../media/image17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5" Type="http://schemas.openxmlformats.org/officeDocument/2006/relationships/image" Target="../media/image24.png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6.mp3"/><Relationship Id="rId7" Type="http://schemas.openxmlformats.org/officeDocument/2006/relationships/image" Target="../media/image2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Relationship Id="rId9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4.mp3"/><Relationship Id="rId7" Type="http://schemas.openxmlformats.org/officeDocument/2006/relationships/image" Target="../media/image2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Relationship Id="rId9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6.mp3"/><Relationship Id="rId7" Type="http://schemas.openxmlformats.org/officeDocument/2006/relationships/image" Target="../media/image2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Relationship Id="rId9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47.png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46.png"/><Relationship Id="rId2" Type="http://schemas.openxmlformats.org/officeDocument/2006/relationships/audio" Target="../media/media9.mp3"/><Relationship Id="rId16" Type="http://schemas.openxmlformats.org/officeDocument/2006/relationships/image" Target="../media/image17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45.png"/><Relationship Id="rId5" Type="http://schemas.microsoft.com/office/2007/relationships/media" Target="../media/media11.mp3"/><Relationship Id="rId15" Type="http://schemas.openxmlformats.org/officeDocument/2006/relationships/image" Target="../media/image49.png"/><Relationship Id="rId10" Type="http://schemas.openxmlformats.org/officeDocument/2006/relationships/notesSlide" Target="../notesSlides/notesSlide33.xml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47.png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46.png"/><Relationship Id="rId17" Type="http://schemas.openxmlformats.org/officeDocument/2006/relationships/image" Target="../media/image17.png"/><Relationship Id="rId2" Type="http://schemas.openxmlformats.org/officeDocument/2006/relationships/audio" Target="../media/media9.mp3"/><Relationship Id="rId16" Type="http://schemas.openxmlformats.org/officeDocument/2006/relationships/image" Target="../media/image51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45.png"/><Relationship Id="rId5" Type="http://schemas.microsoft.com/office/2007/relationships/media" Target="../media/media11.mp3"/><Relationship Id="rId15" Type="http://schemas.openxmlformats.org/officeDocument/2006/relationships/image" Target="../media/image50.png"/><Relationship Id="rId10" Type="http://schemas.openxmlformats.org/officeDocument/2006/relationships/notesSlide" Target="../notesSlides/notesSlide34.xml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58.png"/><Relationship Id="rId1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notesSlide" Target="../notesSlides/notesSlide40.xml"/><Relationship Id="rId9" Type="http://schemas.openxmlformats.org/officeDocument/2006/relationships/image" Target="../media/image58.png"/><Relationship Id="rId1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12" Type="http://schemas.openxmlformats.org/officeDocument/2006/relationships/hyperlink" Target="https://youtu.be/ObyvxUwsuJw" TargetMode="Externa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63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41.xml"/><Relationship Id="rId9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42.xml"/><Relationship Id="rId9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7.png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7.png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7.png"/><Relationship Id="rId12" Type="http://schemas.openxmlformats.org/officeDocument/2006/relationships/image" Target="../media/image1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4.png"/><Relationship Id="rId10" Type="http://schemas.openxmlformats.org/officeDocument/2006/relationships/image" Target="../media/image80.png"/><Relationship Id="rId4" Type="http://schemas.openxmlformats.org/officeDocument/2006/relationships/notesSlide" Target="../notesSlides/notesSlide50.xml"/><Relationship Id="rId9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2.png"/><Relationship Id="rId11" Type="http://schemas.openxmlformats.org/officeDocument/2006/relationships/image" Target="../media/image17.png"/><Relationship Id="rId5" Type="http://schemas.openxmlformats.org/officeDocument/2006/relationships/image" Target="../media/image31.png"/><Relationship Id="rId10" Type="http://schemas.openxmlformats.org/officeDocument/2006/relationships/image" Target="../media/image86.png"/><Relationship Id="rId4" Type="http://schemas.openxmlformats.org/officeDocument/2006/relationships/notesSlide" Target="../notesSlides/notesSlide51.xml"/><Relationship Id="rId9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2.png"/><Relationship Id="rId11" Type="http://schemas.openxmlformats.org/officeDocument/2006/relationships/image" Target="../media/image17.png"/><Relationship Id="rId5" Type="http://schemas.openxmlformats.org/officeDocument/2006/relationships/image" Target="../media/image31.png"/><Relationship Id="rId10" Type="http://schemas.openxmlformats.org/officeDocument/2006/relationships/image" Target="../media/image86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8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7.png"/><Relationship Id="rId12" Type="http://schemas.openxmlformats.org/officeDocument/2006/relationships/image" Target="../media/image1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96.png"/><Relationship Id="rId10" Type="http://schemas.openxmlformats.org/officeDocument/2006/relationships/image" Target="../media/image80.png"/><Relationship Id="rId4" Type="http://schemas.openxmlformats.org/officeDocument/2006/relationships/notesSlide" Target="../notesSlides/notesSlide56.xml"/><Relationship Id="rId9" Type="http://schemas.openxmlformats.org/officeDocument/2006/relationships/image" Target="../media/image7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notesSlide" Target="../notesSlides/notesSlide57.xml"/><Relationship Id="rId9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3.png"/><Relationship Id="rId12" Type="http://schemas.openxmlformats.org/officeDocument/2006/relationships/image" Target="../media/image107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02.png"/><Relationship Id="rId11" Type="http://schemas.openxmlformats.org/officeDocument/2006/relationships/image" Target="../media/image9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105.png"/><Relationship Id="rId1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9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7.png"/><Relationship Id="rId5" Type="http://schemas.openxmlformats.org/officeDocument/2006/relationships/image" Target="../media/image97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59.xml"/><Relationship Id="rId9" Type="http://schemas.openxmlformats.org/officeDocument/2006/relationships/image" Target="../media/image11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2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60.xml"/><Relationship Id="rId9" Type="http://schemas.openxmlformats.org/officeDocument/2006/relationships/image" Target="../media/image9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3.png"/><Relationship Id="rId12" Type="http://schemas.openxmlformats.org/officeDocument/2006/relationships/image" Target="../media/image51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02.png"/><Relationship Id="rId11" Type="http://schemas.openxmlformats.org/officeDocument/2006/relationships/image" Target="../media/image108.png"/><Relationship Id="rId5" Type="http://schemas.openxmlformats.org/officeDocument/2006/relationships/image" Target="../media/image101.png"/><Relationship Id="rId15" Type="http://schemas.openxmlformats.org/officeDocument/2006/relationships/image" Target="../media/image17.png"/><Relationship Id="rId10" Type="http://schemas.openxmlformats.org/officeDocument/2006/relationships/image" Target="../media/image106.png"/><Relationship Id="rId4" Type="http://schemas.openxmlformats.org/officeDocument/2006/relationships/notesSlide" Target="../notesSlides/notesSlide61.xml"/><Relationship Id="rId9" Type="http://schemas.openxmlformats.org/officeDocument/2006/relationships/image" Target="../media/image105.png"/><Relationship Id="rId14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9.png"/><Relationship Id="rId11" Type="http://schemas.openxmlformats.org/officeDocument/2006/relationships/image" Target="../media/image17.png"/><Relationship Id="rId5" Type="http://schemas.openxmlformats.org/officeDocument/2006/relationships/image" Target="../media/image113.png"/><Relationship Id="rId10" Type="http://schemas.openxmlformats.org/officeDocument/2006/relationships/image" Target="../media/image97.png"/><Relationship Id="rId4" Type="http://schemas.openxmlformats.org/officeDocument/2006/relationships/notesSlide" Target="../notesSlides/notesSlide62.xml"/><Relationship Id="rId9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11.png"/><Relationship Id="rId3" Type="http://schemas.openxmlformats.org/officeDocument/2006/relationships/image" Target="../media/image114.png"/><Relationship Id="rId7" Type="http://schemas.openxmlformats.org/officeDocument/2006/relationships/image" Target="../media/image103.png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8.png"/><Relationship Id="rId5" Type="http://schemas.openxmlformats.org/officeDocument/2006/relationships/image" Target="../media/image101.png"/><Relationship Id="rId10" Type="http://schemas.openxmlformats.org/officeDocument/2006/relationships/image" Target="../media/image115.png"/><Relationship Id="rId4" Type="http://schemas.openxmlformats.org/officeDocument/2006/relationships/image" Target="../media/image98.png"/><Relationship Id="rId9" Type="http://schemas.openxmlformats.org/officeDocument/2006/relationships/image" Target="../media/image10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9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18.png"/><Relationship Id="rId11" Type="http://schemas.openxmlformats.org/officeDocument/2006/relationships/hyperlink" Target="https://youtu.be/sPkVpaSK-7g" TargetMode="External"/><Relationship Id="rId5" Type="http://schemas.openxmlformats.org/officeDocument/2006/relationships/image" Target="../media/image117.png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66.xml"/><Relationship Id="rId9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9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notesSlide" Target="../notesSlides/notesSlide67.xml"/><Relationship Id="rId9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1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notesSlide" Target="../notesSlides/notesSlide69.xml"/><Relationship Id="rId9" Type="http://schemas.openxmlformats.org/officeDocument/2006/relationships/image" Target="../media/image1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notesSlide" Target="../notesSlides/notesSlide70.xml"/><Relationship Id="rId9" Type="http://schemas.openxmlformats.org/officeDocument/2006/relationships/image" Target="../media/image1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27.png"/><Relationship Id="rId11" Type="http://schemas.openxmlformats.org/officeDocument/2006/relationships/image" Target="../media/image17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notesSlide" Target="../notesSlides/notesSlide71.xml"/><Relationship Id="rId9" Type="http://schemas.openxmlformats.org/officeDocument/2006/relationships/image" Target="../media/image13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72.xml"/><Relationship Id="rId9" Type="http://schemas.openxmlformats.org/officeDocument/2006/relationships/image" Target="../media/image1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15949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2986" y="0"/>
            <a:ext cx="9631335" cy="4261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2131" y="4346306"/>
            <a:ext cx="11162190" cy="210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467" y="325260"/>
            <a:ext cx="4280056" cy="154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958" y="2003434"/>
            <a:ext cx="3801782" cy="69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90450" y="1099258"/>
            <a:ext cx="7382257" cy="4906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30" y="194622"/>
            <a:ext cx="5804296" cy="3800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5803" y="1492768"/>
            <a:ext cx="7529397" cy="5004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/>
          <p:nvPr/>
        </p:nvSpPr>
        <p:spPr>
          <a:xfrm>
            <a:off x="183471" y="186430"/>
            <a:ext cx="11825057" cy="64806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98;p3">
            <a:extLst>
              <a:ext uri="{FF2B5EF4-FFF2-40B4-BE49-F238E27FC236}">
                <a16:creationId xmlns:a16="http://schemas.microsoft.com/office/drawing/2014/main" id="{9CDD6646-DB3B-40CC-BD24-16B6320E8E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4372"/>
          <a:stretch/>
        </p:blipFill>
        <p:spPr>
          <a:xfrm>
            <a:off x="183471" y="186430"/>
            <a:ext cx="5804296" cy="3634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9;p3">
            <a:extLst>
              <a:ext uri="{FF2B5EF4-FFF2-40B4-BE49-F238E27FC236}">
                <a16:creationId xmlns:a16="http://schemas.microsoft.com/office/drawing/2014/main" id="{7D5BE58B-E98A-45B7-9D64-7521B03301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9360" y="135630"/>
            <a:ext cx="5699168" cy="37962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094A48-A76F-4793-A84E-47A990245CC8}"/>
              </a:ext>
            </a:extLst>
          </p:cNvPr>
          <p:cNvSpPr txBox="1"/>
          <p:nvPr/>
        </p:nvSpPr>
        <p:spPr>
          <a:xfrm>
            <a:off x="183471" y="3623426"/>
            <a:ext cx="98247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b="1" dirty="0">
                <a:solidFill>
                  <a:srgbClr val="FF0000"/>
                </a:solidFill>
              </a:rPr>
              <a:t>① メインの りょうり、ごはん、みそしるなどがセットになっているメニュー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endParaRPr lang="en-US" altLang="ja-JP" sz="1800" b="1" dirty="0">
              <a:solidFill>
                <a:srgbClr val="FF0000"/>
              </a:solidFill>
            </a:endParaRPr>
          </a:p>
          <a:p>
            <a:r>
              <a:rPr lang="ja-JP" altLang="en-US" sz="1800" b="1" dirty="0">
                <a:solidFill>
                  <a:srgbClr val="FF0000"/>
                </a:solidFill>
              </a:rPr>
              <a:t>② （さかなのしゅるいが）日によってちがう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endParaRPr lang="en-US" altLang="ja-JP" sz="1800" b="1" dirty="0">
              <a:solidFill>
                <a:srgbClr val="FF0000"/>
              </a:solidFill>
            </a:endParaRPr>
          </a:p>
          <a:p>
            <a:r>
              <a:rPr lang="ja-JP" altLang="en-US" sz="1800" b="1" dirty="0">
                <a:solidFill>
                  <a:srgbClr val="FF0000"/>
                </a:solidFill>
              </a:rPr>
              <a:t>③ ごはんが大きいサイズになる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endParaRPr lang="en-US" altLang="ja-JP" sz="1800" b="1" dirty="0">
              <a:solidFill>
                <a:srgbClr val="FF0000"/>
              </a:solidFill>
            </a:endParaRPr>
          </a:p>
          <a:p>
            <a:r>
              <a:rPr lang="ja-JP" altLang="en-US" sz="1800" b="1" dirty="0">
                <a:solidFill>
                  <a:srgbClr val="FF0000"/>
                </a:solidFill>
              </a:rPr>
              <a:t>④ なんかいでも「おかわり」ができる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endParaRPr lang="en-US" altLang="ja-JP" sz="1800" b="1" dirty="0">
              <a:solidFill>
                <a:srgbClr val="FF0000"/>
              </a:solidFill>
            </a:endParaRPr>
          </a:p>
          <a:p>
            <a:r>
              <a:rPr lang="ja-JP" altLang="en-US" sz="1800" b="1" dirty="0">
                <a:solidFill>
                  <a:srgbClr val="FF0000"/>
                </a:solidFill>
              </a:rPr>
              <a:t>⑤ へいじつ（げつようび～きんようび）だけのサービス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endParaRPr lang="en-US" altLang="ja-JP" sz="1800" b="1" dirty="0">
              <a:solidFill>
                <a:srgbClr val="FF0000"/>
              </a:solidFill>
            </a:endParaRPr>
          </a:p>
          <a:p>
            <a:r>
              <a:rPr lang="ja-JP" altLang="en-US" sz="1800" b="1" dirty="0">
                <a:solidFill>
                  <a:srgbClr val="FF0000"/>
                </a:solidFill>
              </a:rPr>
              <a:t>⑥ ホット（あたた かいもの）か、アイス（つめ たいもの）かをえらべる</a:t>
            </a:r>
            <a:endParaRPr kumimoji="1" lang="ja-JP" alt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/>
          <p:nvPr/>
        </p:nvSpPr>
        <p:spPr>
          <a:xfrm>
            <a:off x="183471" y="186430"/>
            <a:ext cx="11825057" cy="64806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887" y="525179"/>
            <a:ext cx="8416077" cy="1634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2944" y="1564713"/>
            <a:ext cx="7000169" cy="4652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/>
          <p:nvPr/>
        </p:nvSpPr>
        <p:spPr>
          <a:xfrm>
            <a:off x="183471" y="186430"/>
            <a:ext cx="11825057" cy="64806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887" y="525179"/>
            <a:ext cx="8416077" cy="1634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2944" y="1564713"/>
            <a:ext cx="7000169" cy="4652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"/>
          <p:cNvSpPr txBox="1"/>
          <p:nvPr/>
        </p:nvSpPr>
        <p:spPr>
          <a:xfrm>
            <a:off x="1983417" y="1558078"/>
            <a:ext cx="11007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780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5207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0865" y="458535"/>
            <a:ext cx="9790269" cy="594092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"/>
          <p:cNvSpPr/>
          <p:nvPr/>
        </p:nvSpPr>
        <p:spPr>
          <a:xfrm>
            <a:off x="834501" y="1162976"/>
            <a:ext cx="10564427" cy="896644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717" y="916644"/>
            <a:ext cx="10905066" cy="2071961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0061" y="477272"/>
            <a:ext cx="1910234" cy="59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40508" y="271134"/>
            <a:ext cx="3049757" cy="42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5207" y="831308"/>
            <a:ext cx="7146711" cy="1899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85207" y="2730914"/>
            <a:ext cx="7146711" cy="1921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40508" y="4652576"/>
            <a:ext cx="6052896" cy="213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4357" y="1393617"/>
            <a:ext cx="4280426" cy="214968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8"/>
          <p:cNvSpPr/>
          <p:nvPr/>
        </p:nvSpPr>
        <p:spPr>
          <a:xfrm>
            <a:off x="200025" y="1393618"/>
            <a:ext cx="4485182" cy="811806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Z_[03-01]_kotoba1">
            <a:hlinkClick r:id="" action="ppaction://media"/>
            <a:extLst>
              <a:ext uri="{FF2B5EF4-FFF2-40B4-BE49-F238E27FC236}">
                <a16:creationId xmlns:a16="http://schemas.microsoft.com/office/drawing/2014/main" id="{56B587FF-3417-4ACA-BB0A-AD130D5D2A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97844" y="143706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79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061" y="477272"/>
            <a:ext cx="1910234" cy="59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4379" y="1075812"/>
            <a:ext cx="3049757" cy="42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1817" y="2156218"/>
            <a:ext cx="9576939" cy="254556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9"/>
          <p:cNvSpPr txBox="1"/>
          <p:nvPr/>
        </p:nvSpPr>
        <p:spPr>
          <a:xfrm>
            <a:off x="934642" y="4983134"/>
            <a:ext cx="31313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សាច់​ (សាច់ជ្រូក, សាច់គោ)</a:t>
            </a:r>
            <a:endParaRPr sz="1800" b="1" i="0" u="none" strike="noStrike" cap="none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146" name="Google Shape;146;p9"/>
          <p:cNvSpPr txBox="1"/>
          <p:nvPr/>
        </p:nvSpPr>
        <p:spPr>
          <a:xfrm>
            <a:off x="4673622" y="4983134"/>
            <a:ext cx="6263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ត្រី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147" name="Google Shape;147;p9"/>
          <p:cNvSpPr txBox="1"/>
          <p:nvPr/>
        </p:nvSpPr>
        <p:spPr>
          <a:xfrm>
            <a:off x="6358612" y="4983134"/>
            <a:ext cx="249242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បង្គា.ក្ដាម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9824150" y="4983134"/>
            <a:ext cx="6263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ស៊ុត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061" y="477272"/>
            <a:ext cx="1910234" cy="59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4379" y="1075812"/>
            <a:ext cx="3049757" cy="42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1793" y="2082329"/>
            <a:ext cx="10016609" cy="269334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0"/>
          <p:cNvSpPr txBox="1"/>
          <p:nvPr/>
        </p:nvSpPr>
        <p:spPr>
          <a:xfrm>
            <a:off x="1545178" y="5096779"/>
            <a:ext cx="149956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គ្រាប់ផ្លែឈើ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157" name="Google Shape;157;p10"/>
          <p:cNvSpPr txBox="1"/>
          <p:nvPr/>
        </p:nvSpPr>
        <p:spPr>
          <a:xfrm>
            <a:off x="4526605" y="5096779"/>
            <a:ext cx="9725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វ៉ាសាប៊ី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158" name="Google Shape;158;p10"/>
          <p:cNvSpPr txBox="1"/>
          <p:nvPr/>
        </p:nvSpPr>
        <p:spPr>
          <a:xfrm>
            <a:off x="6777848" y="5096779"/>
            <a:ext cx="9725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ស្លឹកខ្ទឹម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159" name="Google Shape;159;p10"/>
          <p:cNvSpPr txBox="1"/>
          <p:nvPr/>
        </p:nvSpPr>
        <p:spPr>
          <a:xfrm>
            <a:off x="9452697" y="5096779"/>
            <a:ext cx="246498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ស្រាសម្រាប់ធ្វើម្ហូប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061" y="477272"/>
            <a:ext cx="1910234" cy="59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4379" y="1075812"/>
            <a:ext cx="3049757" cy="42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74861" y="2058156"/>
            <a:ext cx="7788230" cy="274168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1"/>
          <p:cNvSpPr txBox="1"/>
          <p:nvPr/>
        </p:nvSpPr>
        <p:spPr>
          <a:xfrm>
            <a:off x="2500295" y="5229943"/>
            <a:ext cx="19294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ទឹកដោះគោ</a:t>
            </a:r>
            <a:endParaRPr sz="1800" b="1" i="0" u="none" strike="noStrike" cap="none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5739257" y="5229943"/>
            <a:ext cx="6263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ស្រា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169" name="Google Shape;169;p11"/>
          <p:cNvSpPr txBox="1"/>
          <p:nvPr/>
        </p:nvSpPr>
        <p:spPr>
          <a:xfrm>
            <a:off x="7939533" y="5229943"/>
            <a:ext cx="96477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កាហ្វេ</a:t>
            </a:r>
            <a:endParaRPr sz="18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0061" y="477272"/>
            <a:ext cx="1910234" cy="59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40508" y="271134"/>
            <a:ext cx="3049757" cy="42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5207" y="831308"/>
            <a:ext cx="7146711" cy="1899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85207" y="2730914"/>
            <a:ext cx="7146711" cy="1921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40508" y="4652576"/>
            <a:ext cx="6052896" cy="213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4357" y="1393617"/>
            <a:ext cx="4280426" cy="214968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2"/>
          <p:cNvSpPr/>
          <p:nvPr/>
        </p:nvSpPr>
        <p:spPr>
          <a:xfrm>
            <a:off x="200025" y="2095130"/>
            <a:ext cx="4485182" cy="766236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Z_[03-01]_kotoba1">
            <a:hlinkClick r:id="" action="ppaction://media"/>
            <a:extLst>
              <a:ext uri="{FF2B5EF4-FFF2-40B4-BE49-F238E27FC236}">
                <a16:creationId xmlns:a16="http://schemas.microsoft.com/office/drawing/2014/main" id="{1908A55E-2BB5-4BAC-8FDF-DB2A0E7925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14374" y="223456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0082" y="225194"/>
            <a:ext cx="2043095" cy="640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40508" y="271134"/>
            <a:ext cx="3049757" cy="42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5207" y="831308"/>
            <a:ext cx="7146711" cy="1899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85207" y="2730914"/>
            <a:ext cx="7146711" cy="1921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40508" y="4652576"/>
            <a:ext cx="6052896" cy="213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1657" y="1184170"/>
            <a:ext cx="3983039" cy="67077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4"/>
          <p:cNvSpPr txBox="1"/>
          <p:nvPr/>
        </p:nvSpPr>
        <p:spPr>
          <a:xfrm>
            <a:off x="637763" y="2281836"/>
            <a:ext cx="1927883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  )/(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  )</a:t>
            </a:r>
            <a:endParaRPr/>
          </a:p>
        </p:txBody>
      </p:sp>
      <p:sp>
        <p:nvSpPr>
          <p:cNvPr id="205" name="Google Shape;205;p14"/>
          <p:cNvSpPr txBox="1"/>
          <p:nvPr/>
        </p:nvSpPr>
        <p:spPr>
          <a:xfrm>
            <a:off x="2715102" y="2284319"/>
            <a:ext cx="1394776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 (        )</a:t>
            </a:r>
            <a:endParaRPr/>
          </a:p>
        </p:txBody>
      </p:sp>
      <p:pic>
        <p:nvPicPr>
          <p:cNvPr id="2" name="Z_[03-02]_kotoba2">
            <a:hlinkClick r:id="" action="ppaction://media"/>
            <a:extLst>
              <a:ext uri="{FF2B5EF4-FFF2-40B4-BE49-F238E27FC236}">
                <a16:creationId xmlns:a16="http://schemas.microsoft.com/office/drawing/2014/main" id="{D4DE0A15-5514-49DA-8B01-E941981DF5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66498" y="161126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49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"/>
          <p:cNvSpPr/>
          <p:nvPr/>
        </p:nvSpPr>
        <p:spPr>
          <a:xfrm>
            <a:off x="210974" y="173115"/>
            <a:ext cx="11770051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97;p14">
            <a:extLst>
              <a:ext uri="{FF2B5EF4-FFF2-40B4-BE49-F238E27FC236}">
                <a16:creationId xmlns:a16="http://schemas.microsoft.com/office/drawing/2014/main" id="{476EAFC7-B836-487F-AFC1-EAF7FCABE70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0082" y="225194"/>
            <a:ext cx="2043095" cy="640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98;p14">
            <a:extLst>
              <a:ext uri="{FF2B5EF4-FFF2-40B4-BE49-F238E27FC236}">
                <a16:creationId xmlns:a16="http://schemas.microsoft.com/office/drawing/2014/main" id="{D4916A66-1C8E-48CF-8957-B32EDC6D7E0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40508" y="271134"/>
            <a:ext cx="3049757" cy="42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9;p14">
            <a:extLst>
              <a:ext uri="{FF2B5EF4-FFF2-40B4-BE49-F238E27FC236}">
                <a16:creationId xmlns:a16="http://schemas.microsoft.com/office/drawing/2014/main" id="{A250AA26-2CBB-4693-A598-47F6B3550A0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5207" y="831308"/>
            <a:ext cx="7146711" cy="1899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0;p14">
            <a:extLst>
              <a:ext uri="{FF2B5EF4-FFF2-40B4-BE49-F238E27FC236}">
                <a16:creationId xmlns:a16="http://schemas.microsoft.com/office/drawing/2014/main" id="{B97AEE6C-0961-4BED-8DA3-48D550826EB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85207" y="2730914"/>
            <a:ext cx="7146711" cy="1921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01;p14">
            <a:extLst>
              <a:ext uri="{FF2B5EF4-FFF2-40B4-BE49-F238E27FC236}">
                <a16:creationId xmlns:a16="http://schemas.microsoft.com/office/drawing/2014/main" id="{F4B1CAA7-1193-4251-941D-F2BA7E45382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40508" y="4652576"/>
            <a:ext cx="6052896" cy="213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02;p14">
            <a:extLst>
              <a:ext uri="{FF2B5EF4-FFF2-40B4-BE49-F238E27FC236}">
                <a16:creationId xmlns:a16="http://schemas.microsoft.com/office/drawing/2014/main" id="{10DA01AB-3EAB-4AA7-8DDD-7CDA52200DC7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1657" y="1184170"/>
            <a:ext cx="3983039" cy="67077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04;p14">
            <a:extLst>
              <a:ext uri="{FF2B5EF4-FFF2-40B4-BE49-F238E27FC236}">
                <a16:creationId xmlns:a16="http://schemas.microsoft.com/office/drawing/2014/main" id="{F4010237-891F-4ACE-8F3E-018369DA0D4D}"/>
              </a:ext>
            </a:extLst>
          </p:cNvPr>
          <p:cNvSpPr txBox="1"/>
          <p:nvPr/>
        </p:nvSpPr>
        <p:spPr>
          <a:xfrm>
            <a:off x="637763" y="2281836"/>
            <a:ext cx="1927883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  )/(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  )</a:t>
            </a:r>
            <a:endParaRPr/>
          </a:p>
        </p:txBody>
      </p:sp>
      <p:sp>
        <p:nvSpPr>
          <p:cNvPr id="25" name="Google Shape;205;p14">
            <a:extLst>
              <a:ext uri="{FF2B5EF4-FFF2-40B4-BE49-F238E27FC236}">
                <a16:creationId xmlns:a16="http://schemas.microsoft.com/office/drawing/2014/main" id="{3BCA3716-E406-4EB3-90AE-7DE86550BEEA}"/>
              </a:ext>
            </a:extLst>
          </p:cNvPr>
          <p:cNvSpPr txBox="1"/>
          <p:nvPr/>
        </p:nvSpPr>
        <p:spPr>
          <a:xfrm>
            <a:off x="2715102" y="2284319"/>
            <a:ext cx="1394776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(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 (        )</a:t>
            </a:r>
            <a:endParaRPr/>
          </a:p>
        </p:txBody>
      </p:sp>
      <p:sp>
        <p:nvSpPr>
          <p:cNvPr id="26" name="Google Shape;206;p14">
            <a:extLst>
              <a:ext uri="{FF2B5EF4-FFF2-40B4-BE49-F238E27FC236}">
                <a16:creationId xmlns:a16="http://schemas.microsoft.com/office/drawing/2014/main" id="{E3EF68BA-483E-413E-AF30-FA127794305C}"/>
              </a:ext>
            </a:extLst>
          </p:cNvPr>
          <p:cNvSpPr txBox="1"/>
          <p:nvPr/>
        </p:nvSpPr>
        <p:spPr>
          <a:xfrm>
            <a:off x="1056444" y="2218186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27" name="Google Shape;207;p14">
            <a:extLst>
              <a:ext uri="{FF2B5EF4-FFF2-40B4-BE49-F238E27FC236}">
                <a16:creationId xmlns:a16="http://schemas.microsoft.com/office/drawing/2014/main" id="{77C3B87F-688A-4C96-B51A-C99D15C918C5}"/>
              </a:ext>
            </a:extLst>
          </p:cNvPr>
          <p:cNvSpPr txBox="1"/>
          <p:nvPr/>
        </p:nvSpPr>
        <p:spPr>
          <a:xfrm>
            <a:off x="862003" y="3102324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dirty="0"/>
          </a:p>
        </p:txBody>
      </p:sp>
      <p:sp>
        <p:nvSpPr>
          <p:cNvPr id="28" name="Google Shape;208;p14">
            <a:extLst>
              <a:ext uri="{FF2B5EF4-FFF2-40B4-BE49-F238E27FC236}">
                <a16:creationId xmlns:a16="http://schemas.microsoft.com/office/drawing/2014/main" id="{241A2CE2-A542-47C1-AD3E-61309774A676}"/>
              </a:ext>
            </a:extLst>
          </p:cNvPr>
          <p:cNvSpPr txBox="1"/>
          <p:nvPr/>
        </p:nvSpPr>
        <p:spPr>
          <a:xfrm>
            <a:off x="1693497" y="3117893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29" name="Google Shape;209;p14">
            <a:extLst>
              <a:ext uri="{FF2B5EF4-FFF2-40B4-BE49-F238E27FC236}">
                <a16:creationId xmlns:a16="http://schemas.microsoft.com/office/drawing/2014/main" id="{B7F1F4EA-2180-49D8-A353-5D6AFC1D14F0}"/>
              </a:ext>
            </a:extLst>
          </p:cNvPr>
          <p:cNvSpPr txBox="1"/>
          <p:nvPr/>
        </p:nvSpPr>
        <p:spPr>
          <a:xfrm>
            <a:off x="1055188" y="3751092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30" name="Google Shape;210;p14">
            <a:extLst>
              <a:ext uri="{FF2B5EF4-FFF2-40B4-BE49-F238E27FC236}">
                <a16:creationId xmlns:a16="http://schemas.microsoft.com/office/drawing/2014/main" id="{08EC301B-C371-487A-840E-8E29FBF160EE}"/>
              </a:ext>
            </a:extLst>
          </p:cNvPr>
          <p:cNvSpPr txBox="1"/>
          <p:nvPr/>
        </p:nvSpPr>
        <p:spPr>
          <a:xfrm>
            <a:off x="1055188" y="4339955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1" name="Google Shape;211;p14">
            <a:extLst>
              <a:ext uri="{FF2B5EF4-FFF2-40B4-BE49-F238E27FC236}">
                <a16:creationId xmlns:a16="http://schemas.microsoft.com/office/drawing/2014/main" id="{01CEA982-77DC-41CC-A432-7B5750BD2A2D}"/>
              </a:ext>
            </a:extLst>
          </p:cNvPr>
          <p:cNvSpPr txBox="1"/>
          <p:nvPr/>
        </p:nvSpPr>
        <p:spPr>
          <a:xfrm>
            <a:off x="1055188" y="4947851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32" name="Google Shape;212;p14">
            <a:extLst>
              <a:ext uri="{FF2B5EF4-FFF2-40B4-BE49-F238E27FC236}">
                <a16:creationId xmlns:a16="http://schemas.microsoft.com/office/drawing/2014/main" id="{C134C175-881A-451E-8120-A10F5C15B810}"/>
              </a:ext>
            </a:extLst>
          </p:cNvPr>
          <p:cNvSpPr txBox="1"/>
          <p:nvPr/>
        </p:nvSpPr>
        <p:spPr>
          <a:xfrm>
            <a:off x="1054244" y="5562113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33" name="Google Shape;213;p14">
            <a:extLst>
              <a:ext uri="{FF2B5EF4-FFF2-40B4-BE49-F238E27FC236}">
                <a16:creationId xmlns:a16="http://schemas.microsoft.com/office/drawing/2014/main" id="{DA34081D-2DD4-49EA-85A6-1AA11B312395}"/>
              </a:ext>
            </a:extLst>
          </p:cNvPr>
          <p:cNvSpPr txBox="1"/>
          <p:nvPr/>
        </p:nvSpPr>
        <p:spPr>
          <a:xfrm>
            <a:off x="3232736" y="2218186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4" name="Google Shape;214;p14">
            <a:extLst>
              <a:ext uri="{FF2B5EF4-FFF2-40B4-BE49-F238E27FC236}">
                <a16:creationId xmlns:a16="http://schemas.microsoft.com/office/drawing/2014/main" id="{3F6C3D03-83F3-4900-8A96-6A0E58A5D131}"/>
              </a:ext>
            </a:extLst>
          </p:cNvPr>
          <p:cNvSpPr txBox="1"/>
          <p:nvPr/>
        </p:nvSpPr>
        <p:spPr>
          <a:xfrm>
            <a:off x="3232736" y="2807049"/>
            <a:ext cx="130336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1" dirty="0">
                <a:solidFill>
                  <a:srgbClr val="FF0000"/>
                </a:solidFill>
              </a:rPr>
              <a:t>a</a:t>
            </a:r>
            <a:r>
              <a:rPr lang="en-US" altLang="ja-JP" sz="2000" b="1" dirty="0">
                <a:solidFill>
                  <a:srgbClr val="FF0000"/>
                </a:solidFill>
              </a:rPr>
              <a:t>(</a:t>
            </a:r>
            <a:r>
              <a:rPr lang="ja-JP" altLang="en-US" sz="2000" b="1" dirty="0">
                <a:solidFill>
                  <a:srgbClr val="FF0000"/>
                </a:solidFill>
              </a:rPr>
              <a:t>豚肉</a:t>
            </a:r>
            <a:r>
              <a:rPr lang="en-US" altLang="ja-JP" sz="2000" b="1" dirty="0">
                <a:solidFill>
                  <a:srgbClr val="FF0000"/>
                </a:solidFill>
              </a:rPr>
              <a:t>)</a:t>
            </a:r>
            <a:endParaRPr dirty="0"/>
          </a:p>
        </p:txBody>
      </p:sp>
      <p:sp>
        <p:nvSpPr>
          <p:cNvPr id="35" name="Google Shape;215;p14">
            <a:extLst>
              <a:ext uri="{FF2B5EF4-FFF2-40B4-BE49-F238E27FC236}">
                <a16:creationId xmlns:a16="http://schemas.microsoft.com/office/drawing/2014/main" id="{3ED4224C-0A00-4EC2-8BF4-1E6BD82BD840}"/>
              </a:ext>
            </a:extLst>
          </p:cNvPr>
          <p:cNvSpPr txBox="1"/>
          <p:nvPr/>
        </p:nvSpPr>
        <p:spPr>
          <a:xfrm>
            <a:off x="3233199" y="3455817"/>
            <a:ext cx="125820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altLang="ja-JP" sz="2000" b="1" dirty="0">
                <a:solidFill>
                  <a:srgbClr val="FF0000"/>
                </a:solidFill>
              </a:rPr>
              <a:t>(</a:t>
            </a:r>
            <a:r>
              <a:rPr lang="ja-JP" altLang="en-US" sz="2000" b="1" dirty="0">
                <a:solidFill>
                  <a:srgbClr val="FF0000"/>
                </a:solidFill>
              </a:rPr>
              <a:t>牛肉</a:t>
            </a:r>
            <a:r>
              <a:rPr lang="en-US" altLang="ja-JP" sz="2000" b="1" dirty="0">
                <a:solidFill>
                  <a:srgbClr val="FF0000"/>
                </a:solidFill>
              </a:rPr>
              <a:t>)</a:t>
            </a:r>
            <a:endParaRPr dirty="0"/>
          </a:p>
        </p:txBody>
      </p:sp>
      <p:sp>
        <p:nvSpPr>
          <p:cNvPr id="36" name="Google Shape;216;p14">
            <a:extLst>
              <a:ext uri="{FF2B5EF4-FFF2-40B4-BE49-F238E27FC236}">
                <a16:creationId xmlns:a16="http://schemas.microsoft.com/office/drawing/2014/main" id="{A308DC92-94EC-4A35-9C76-34B025FB0C42}"/>
              </a:ext>
            </a:extLst>
          </p:cNvPr>
          <p:cNvSpPr txBox="1"/>
          <p:nvPr/>
        </p:nvSpPr>
        <p:spPr>
          <a:xfrm>
            <a:off x="3232736" y="4044680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37" name="Google Shape;217;p14">
            <a:extLst>
              <a:ext uri="{FF2B5EF4-FFF2-40B4-BE49-F238E27FC236}">
                <a16:creationId xmlns:a16="http://schemas.microsoft.com/office/drawing/2014/main" id="{8D87996F-452A-4DAC-B46C-C3E840F5B324}"/>
              </a:ext>
            </a:extLst>
          </p:cNvPr>
          <p:cNvSpPr txBox="1"/>
          <p:nvPr/>
        </p:nvSpPr>
        <p:spPr>
          <a:xfrm>
            <a:off x="3232736" y="4657407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38" name="Google Shape;218;p14">
            <a:extLst>
              <a:ext uri="{FF2B5EF4-FFF2-40B4-BE49-F238E27FC236}">
                <a16:creationId xmlns:a16="http://schemas.microsoft.com/office/drawing/2014/main" id="{8CE7BFE4-7251-4470-A636-2A3966D48ACE}"/>
              </a:ext>
            </a:extLst>
          </p:cNvPr>
          <p:cNvSpPr txBox="1"/>
          <p:nvPr/>
        </p:nvSpPr>
        <p:spPr>
          <a:xfrm>
            <a:off x="3232736" y="5268831"/>
            <a:ext cx="4261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pic>
        <p:nvPicPr>
          <p:cNvPr id="39" name="Z_[03-02]_kotoba2">
            <a:hlinkClick r:id="" action="ppaction://media"/>
            <a:extLst>
              <a:ext uri="{FF2B5EF4-FFF2-40B4-BE49-F238E27FC236}">
                <a16:creationId xmlns:a16="http://schemas.microsoft.com/office/drawing/2014/main" id="{6823C878-C32D-4173-B739-1FEB4AB138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66498" y="16112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8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74955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81134" y="364832"/>
            <a:ext cx="2475130" cy="649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13135" y="840684"/>
            <a:ext cx="4165728" cy="138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80729" y="2735292"/>
            <a:ext cx="9697375" cy="3613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36ACB2F7-A329-48BA-B2A3-C7CCCF0FBF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403600" y="2266979"/>
            <a:ext cx="487363" cy="487363"/>
          </a:xfrm>
          <a:prstGeom prst="rect">
            <a:avLst/>
          </a:prstGeom>
        </p:spPr>
      </p:pic>
      <p:pic>
        <p:nvPicPr>
          <p:cNvPr id="3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7DA36D65-2918-43E4-9768-CA0E3C4F05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68306" y="2735292"/>
            <a:ext cx="487363" cy="487363"/>
          </a:xfrm>
          <a:prstGeom prst="rect">
            <a:avLst/>
          </a:prstGeom>
        </p:spPr>
      </p:pic>
      <p:pic>
        <p:nvPicPr>
          <p:cNvPr id="4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CE1A0A30-DF1D-4A14-B2EC-CBF424F6841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670675" y="2266979"/>
            <a:ext cx="487363" cy="487363"/>
          </a:xfrm>
          <a:prstGeom prst="rect">
            <a:avLst/>
          </a:prstGeom>
        </p:spPr>
      </p:pic>
      <p:pic>
        <p:nvPicPr>
          <p:cNvPr id="5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61811852-F4EE-4004-A145-3A3C549254F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993282" y="2746592"/>
            <a:ext cx="487363" cy="487363"/>
          </a:xfrm>
          <a:prstGeom prst="rect">
            <a:avLst/>
          </a:prstGeom>
        </p:spPr>
      </p:pic>
      <p:pic>
        <p:nvPicPr>
          <p:cNvPr id="6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66A8F1FD-2BA5-472C-9CC6-CA4D6768F23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94875" y="227650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6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2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2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2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"/>
          <p:cNvSpPr/>
          <p:nvPr/>
        </p:nvSpPr>
        <p:spPr>
          <a:xfrm>
            <a:off x="210974" y="173115"/>
            <a:ext cx="11770051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81134" y="364832"/>
            <a:ext cx="2475130" cy="649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13135" y="840684"/>
            <a:ext cx="4165728" cy="138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80729" y="2735292"/>
            <a:ext cx="9697375" cy="3613166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6"/>
          <p:cNvSpPr txBox="1"/>
          <p:nvPr/>
        </p:nvSpPr>
        <p:spPr>
          <a:xfrm>
            <a:off x="2956264" y="5035858"/>
            <a:ext cx="98584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にく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6"/>
          <p:cNvSpPr txBox="1"/>
          <p:nvPr/>
        </p:nvSpPr>
        <p:spPr>
          <a:xfrm>
            <a:off x="2734790" y="5655961"/>
            <a:ext cx="142879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さかな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4418941" y="5419612"/>
            <a:ext cx="129870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ビール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6"/>
          <p:cNvSpPr txBox="1"/>
          <p:nvPr/>
        </p:nvSpPr>
        <p:spPr>
          <a:xfrm>
            <a:off x="6250889" y="5419612"/>
            <a:ext cx="98584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エビ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6"/>
          <p:cNvSpPr txBox="1"/>
          <p:nvPr/>
        </p:nvSpPr>
        <p:spPr>
          <a:xfrm>
            <a:off x="7782376" y="5419612"/>
            <a:ext cx="117348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わさび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6"/>
          <p:cNvSpPr txBox="1"/>
          <p:nvPr/>
        </p:nvSpPr>
        <p:spPr>
          <a:xfrm>
            <a:off x="9286372" y="5419612"/>
            <a:ext cx="142879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ぶたにく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DC78C858-4A8A-464D-A278-0BC194BBE5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403600" y="2266979"/>
            <a:ext cx="487363" cy="487363"/>
          </a:xfrm>
          <a:prstGeom prst="rect">
            <a:avLst/>
          </a:prstGeom>
        </p:spPr>
      </p:pic>
      <p:pic>
        <p:nvPicPr>
          <p:cNvPr id="18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99C3EA71-6ADF-471B-B7C9-96846175FA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65700" y="2266979"/>
            <a:ext cx="487363" cy="487363"/>
          </a:xfrm>
          <a:prstGeom prst="rect">
            <a:avLst/>
          </a:prstGeom>
        </p:spPr>
      </p:pic>
      <p:pic>
        <p:nvPicPr>
          <p:cNvPr id="19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34FB5CA1-D019-433B-AAD2-1BD196ED9F0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670675" y="2266979"/>
            <a:ext cx="487363" cy="487363"/>
          </a:xfrm>
          <a:prstGeom prst="rect">
            <a:avLst/>
          </a:prstGeom>
        </p:spPr>
      </p:pic>
      <p:pic>
        <p:nvPicPr>
          <p:cNvPr id="20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1B9F986B-1AB5-47A1-9772-ED81F827A18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77500" y="2266979"/>
            <a:ext cx="487363" cy="487363"/>
          </a:xfrm>
          <a:prstGeom prst="rect">
            <a:avLst/>
          </a:prstGeom>
        </p:spPr>
      </p:pic>
      <p:pic>
        <p:nvPicPr>
          <p:cNvPr id="21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C84E9D54-1365-4E82-BA63-58E44E38DFA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94875" y="227650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991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765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25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829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824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83173" y="1443788"/>
            <a:ext cx="8211554" cy="78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19091" y="2375555"/>
            <a:ext cx="10514120" cy="894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21436" y="4131436"/>
            <a:ext cx="10966882" cy="1071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5C6BA5E6-E582-4A7D-90E5-31DE1325F6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70250" y="3686204"/>
            <a:ext cx="487363" cy="487363"/>
          </a:xfrm>
          <a:prstGeom prst="rect">
            <a:avLst/>
          </a:prstGeom>
        </p:spPr>
      </p:pic>
      <p:pic>
        <p:nvPicPr>
          <p:cNvPr id="11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42E56FF6-0406-4A79-AEB9-F7913340B4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61195" y="4180071"/>
            <a:ext cx="487363" cy="487363"/>
          </a:xfrm>
          <a:prstGeom prst="rect">
            <a:avLst/>
          </a:prstGeom>
        </p:spPr>
      </p:pic>
      <p:pic>
        <p:nvPicPr>
          <p:cNvPr id="12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E0C2F57A-EBDA-4BA8-AA89-971308D74F5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703219" y="3686204"/>
            <a:ext cx="487363" cy="487363"/>
          </a:xfrm>
          <a:prstGeom prst="rect">
            <a:avLst/>
          </a:prstGeom>
        </p:spPr>
      </p:pic>
      <p:pic>
        <p:nvPicPr>
          <p:cNvPr id="13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BBD81B63-7B10-4828-93F3-25350182B72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468282" y="4173567"/>
            <a:ext cx="487363" cy="487363"/>
          </a:xfrm>
          <a:prstGeom prst="rect">
            <a:avLst/>
          </a:prstGeom>
        </p:spPr>
      </p:pic>
      <p:pic>
        <p:nvPicPr>
          <p:cNvPr id="14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87F7566B-B614-42AD-B729-82A25AEE8A2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528300" y="368620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65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2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2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2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"/>
          <p:cNvSpPr/>
          <p:nvPr/>
        </p:nvSpPr>
        <p:spPr>
          <a:xfrm>
            <a:off x="210974" y="173115"/>
            <a:ext cx="11770051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1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83173" y="1443788"/>
            <a:ext cx="8211554" cy="78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19091" y="2375555"/>
            <a:ext cx="10514120" cy="894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21436" y="4131436"/>
            <a:ext cx="10966882" cy="107199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8"/>
          <p:cNvSpPr txBox="1"/>
          <p:nvPr/>
        </p:nvSpPr>
        <p:spPr>
          <a:xfrm>
            <a:off x="2724397" y="4667331"/>
            <a:ext cx="98584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オ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8"/>
          <p:cNvSpPr txBox="1"/>
          <p:nvPr/>
        </p:nvSpPr>
        <p:spPr>
          <a:xfrm>
            <a:off x="4629267" y="4667330"/>
            <a:ext cx="98584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6483305" y="4667329"/>
            <a:ext cx="98584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ウ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8337343" y="4667329"/>
            <a:ext cx="98584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イ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8"/>
          <p:cNvSpPr txBox="1"/>
          <p:nvPr/>
        </p:nvSpPr>
        <p:spPr>
          <a:xfrm>
            <a:off x="10102292" y="4667328"/>
            <a:ext cx="98584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05441BFE-7708-459F-BE93-3E54C1FFFA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70250" y="3686204"/>
            <a:ext cx="487363" cy="487363"/>
          </a:xfrm>
          <a:prstGeom prst="rect">
            <a:avLst/>
          </a:prstGeom>
        </p:spPr>
      </p:pic>
      <p:pic>
        <p:nvPicPr>
          <p:cNvPr id="17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9C32AA90-C9D9-4A76-9D29-A0A02BEF71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13207" y="4186489"/>
            <a:ext cx="487363" cy="487363"/>
          </a:xfrm>
          <a:prstGeom prst="rect">
            <a:avLst/>
          </a:prstGeom>
        </p:spPr>
      </p:pic>
      <p:pic>
        <p:nvPicPr>
          <p:cNvPr id="18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07FA23D5-8638-4A24-93B2-B50ED9BD6EE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703219" y="3686204"/>
            <a:ext cx="487363" cy="487363"/>
          </a:xfrm>
          <a:prstGeom prst="rect">
            <a:avLst/>
          </a:prstGeom>
        </p:spPr>
      </p:pic>
      <p:pic>
        <p:nvPicPr>
          <p:cNvPr id="19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0086B837-0901-463E-9317-0B9A2D6B0A1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530273" y="4186488"/>
            <a:ext cx="487363" cy="487363"/>
          </a:xfrm>
          <a:prstGeom prst="rect">
            <a:avLst/>
          </a:prstGeom>
        </p:spPr>
      </p:pic>
      <p:pic>
        <p:nvPicPr>
          <p:cNvPr id="20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CEF028B7-1118-43A0-90C7-C5A98CE29C2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528300" y="368620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991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765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225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829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824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19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2120392"/>
            <a:ext cx="10905066" cy="2617214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8006" y="740154"/>
            <a:ext cx="8942338" cy="240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38006" y="3742941"/>
            <a:ext cx="10143166" cy="25357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3" name="Google Shape;293;p20"/>
          <p:cNvCxnSpPr/>
          <p:nvPr/>
        </p:nvCxnSpPr>
        <p:spPr>
          <a:xfrm>
            <a:off x="958788" y="3429000"/>
            <a:ext cx="10322384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E851D068-5AB3-439A-B111-F14CAC02D7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98700" y="1371629"/>
            <a:ext cx="487363" cy="487363"/>
          </a:xfrm>
          <a:prstGeom prst="rect">
            <a:avLst/>
          </a:prstGeom>
        </p:spPr>
      </p:pic>
      <p:pic>
        <p:nvPicPr>
          <p:cNvPr id="8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3704BC9B-2C8B-4D89-89F9-B7C033E7C6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98700" y="444820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6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1704" y="490293"/>
            <a:ext cx="9063527" cy="29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28539" y="3887773"/>
            <a:ext cx="10045023" cy="24368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2" name="Google Shape;302;p21"/>
          <p:cNvCxnSpPr/>
          <p:nvPr/>
        </p:nvCxnSpPr>
        <p:spPr>
          <a:xfrm>
            <a:off x="934808" y="3668697"/>
            <a:ext cx="10322384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77FD352F-627F-4D2B-9F0C-83054A2837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02669" y="1228754"/>
            <a:ext cx="487363" cy="487363"/>
          </a:xfrm>
          <a:prstGeom prst="rect">
            <a:avLst/>
          </a:prstGeom>
        </p:spPr>
      </p:pic>
      <p:pic>
        <p:nvPicPr>
          <p:cNvPr id="8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18D62D6C-6E0A-4FAC-9FCE-700BDAD76C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02669" y="461885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2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7720" y="2170883"/>
            <a:ext cx="9756560" cy="22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80EB1EB1-6C85-4865-9B75-0ADFFC252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17725" y="294163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3"/>
          <p:cNvSpPr/>
          <p:nvPr/>
        </p:nvSpPr>
        <p:spPr>
          <a:xfrm>
            <a:off x="911439" y="1100830"/>
            <a:ext cx="10383917" cy="5033639"/>
          </a:xfrm>
          <a:prstGeom prst="snip2DiagRect">
            <a:avLst>
              <a:gd name="adj1" fmla="val 0"/>
              <a:gd name="adj2" fmla="val 16667"/>
            </a:avLst>
          </a:prstGeom>
          <a:noFill/>
          <a:ln w="76200" cap="flat" cmpd="thickThin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2772" y="486051"/>
            <a:ext cx="2320031" cy="115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8954" y="1749973"/>
            <a:ext cx="6853562" cy="835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71817" y="2585586"/>
            <a:ext cx="7554898" cy="2473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04982" y="5012734"/>
            <a:ext cx="4605811" cy="661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08]_katachi">
            <a:hlinkClick r:id="" action="ppaction://media"/>
            <a:extLst>
              <a:ext uri="{FF2B5EF4-FFF2-40B4-BE49-F238E27FC236}">
                <a16:creationId xmlns:a16="http://schemas.microsoft.com/office/drawing/2014/main" id="{64AA485D-10C5-4591-90C6-0AD52CCB22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45934" y="192409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7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4"/>
          <p:cNvSpPr/>
          <p:nvPr/>
        </p:nvSpPr>
        <p:spPr>
          <a:xfrm>
            <a:off x="230819" y="233038"/>
            <a:ext cx="11730361" cy="639192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4"/>
          <p:cNvSpPr/>
          <p:nvPr/>
        </p:nvSpPr>
        <p:spPr>
          <a:xfrm>
            <a:off x="911439" y="1100830"/>
            <a:ext cx="10383917" cy="5033639"/>
          </a:xfrm>
          <a:prstGeom prst="snip2DiagRect">
            <a:avLst>
              <a:gd name="adj1" fmla="val 0"/>
              <a:gd name="adj2" fmla="val 16667"/>
            </a:avLst>
          </a:prstGeom>
          <a:noFill/>
          <a:ln w="76200" cap="flat" cmpd="thickThin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2772" y="486051"/>
            <a:ext cx="2320031" cy="115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8954" y="1749973"/>
            <a:ext cx="6853562" cy="835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71817" y="2585586"/>
            <a:ext cx="7554898" cy="2473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04982" y="5012734"/>
            <a:ext cx="4605811" cy="661473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4"/>
          <p:cNvSpPr txBox="1"/>
          <p:nvPr/>
        </p:nvSpPr>
        <p:spPr>
          <a:xfrm>
            <a:off x="4585945" y="2696557"/>
            <a:ext cx="12881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なので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4"/>
          <p:cNvSpPr txBox="1"/>
          <p:nvPr/>
        </p:nvSpPr>
        <p:spPr>
          <a:xfrm>
            <a:off x="4951409" y="3269193"/>
            <a:ext cx="12881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ので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4"/>
          <p:cNvSpPr txBox="1"/>
          <p:nvPr/>
        </p:nvSpPr>
        <p:spPr>
          <a:xfrm>
            <a:off x="4517883" y="3854645"/>
            <a:ext cx="12881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ので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4"/>
          <p:cNvSpPr txBox="1"/>
          <p:nvPr/>
        </p:nvSpPr>
        <p:spPr>
          <a:xfrm>
            <a:off x="5973821" y="4427031"/>
            <a:ext cx="12881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ので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4"/>
          <p:cNvSpPr txBox="1"/>
          <p:nvPr/>
        </p:nvSpPr>
        <p:spPr>
          <a:xfrm>
            <a:off x="5610261" y="5104873"/>
            <a:ext cx="12881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よね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Z_[03-08]_katachi">
            <a:hlinkClick r:id="" action="ppaction://media"/>
            <a:extLst>
              <a:ext uri="{FF2B5EF4-FFF2-40B4-BE49-F238E27FC236}">
                <a16:creationId xmlns:a16="http://schemas.microsoft.com/office/drawing/2014/main" id="{8C0B02B2-AC65-4194-B8A9-434E868330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45934" y="192409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75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25" descr="Text, timelin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717" y="1429342"/>
            <a:ext cx="10905066" cy="2399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273433"/>
            <a:ext cx="11430000" cy="6311133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345" name="Google Shape;345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5584" y="461501"/>
            <a:ext cx="2537216" cy="967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5584" y="1536244"/>
            <a:ext cx="9287755" cy="321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5895" y="4610225"/>
            <a:ext cx="5906023" cy="1550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32539" y="4610225"/>
            <a:ext cx="4540738" cy="82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273433"/>
            <a:ext cx="11430000" cy="6311133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354" name="Google Shape;354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7737" y="610903"/>
            <a:ext cx="2243138" cy="1089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7737" y="1903312"/>
            <a:ext cx="10125075" cy="261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1194" y="4393570"/>
            <a:ext cx="5704029" cy="1729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28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1236895"/>
            <a:ext cx="10905066" cy="1526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8006" y="740154"/>
            <a:ext cx="8942338" cy="240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38006" y="3742941"/>
            <a:ext cx="10143166" cy="25357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3" name="Google Shape;293;p20"/>
          <p:cNvCxnSpPr/>
          <p:nvPr/>
        </p:nvCxnSpPr>
        <p:spPr>
          <a:xfrm>
            <a:off x="958788" y="3429000"/>
            <a:ext cx="10322384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Z_[03-03]_kiku1">
            <a:hlinkClick r:id="" action="ppaction://media"/>
            <a:extLst>
              <a:ext uri="{FF2B5EF4-FFF2-40B4-BE49-F238E27FC236}">
                <a16:creationId xmlns:a16="http://schemas.microsoft.com/office/drawing/2014/main" id="{E851D068-5AB3-439A-B111-F14CAC02D7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98700" y="1371629"/>
            <a:ext cx="487363" cy="487363"/>
          </a:xfrm>
          <a:prstGeom prst="rect">
            <a:avLst/>
          </a:prstGeom>
        </p:spPr>
      </p:pic>
      <p:pic>
        <p:nvPicPr>
          <p:cNvPr id="8" name="Z_[03-04]_kiku2">
            <a:hlinkClick r:id="" action="ppaction://media"/>
            <a:extLst>
              <a:ext uri="{FF2B5EF4-FFF2-40B4-BE49-F238E27FC236}">
                <a16:creationId xmlns:a16="http://schemas.microsoft.com/office/drawing/2014/main" id="{3704BC9B-2C8B-4D89-89F9-B7C033E7C6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98700" y="444820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6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61704" y="490293"/>
            <a:ext cx="9063527" cy="29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28539" y="3887773"/>
            <a:ext cx="10045023" cy="24368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2" name="Google Shape;302;p21"/>
          <p:cNvCxnSpPr/>
          <p:nvPr/>
        </p:nvCxnSpPr>
        <p:spPr>
          <a:xfrm>
            <a:off x="934808" y="3668697"/>
            <a:ext cx="10322384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Z_[03-05]_kiku3">
            <a:hlinkClick r:id="" action="ppaction://media"/>
            <a:extLst>
              <a:ext uri="{FF2B5EF4-FFF2-40B4-BE49-F238E27FC236}">
                <a16:creationId xmlns:a16="http://schemas.microsoft.com/office/drawing/2014/main" id="{77FD352F-627F-4D2B-9F0C-83054A2837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02669" y="1228754"/>
            <a:ext cx="487363" cy="487363"/>
          </a:xfrm>
          <a:prstGeom prst="rect">
            <a:avLst/>
          </a:prstGeom>
        </p:spPr>
      </p:pic>
      <p:pic>
        <p:nvPicPr>
          <p:cNvPr id="8" name="Z_[03-06]_kiku4">
            <a:hlinkClick r:id="" action="ppaction://media"/>
            <a:extLst>
              <a:ext uri="{FF2B5EF4-FFF2-40B4-BE49-F238E27FC236}">
                <a16:creationId xmlns:a16="http://schemas.microsoft.com/office/drawing/2014/main" id="{18D62D6C-6E0A-4FAC-9FCE-700BDAD76C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02669" y="46188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4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2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7720" y="2170883"/>
            <a:ext cx="9756560" cy="22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Z_[03-07]_kiku5">
            <a:hlinkClick r:id="" action="ppaction://media"/>
            <a:extLst>
              <a:ext uri="{FF2B5EF4-FFF2-40B4-BE49-F238E27FC236}">
                <a16:creationId xmlns:a16="http://schemas.microsoft.com/office/drawing/2014/main" id="{80EB1EB1-6C85-4865-9B75-0ADFFC252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17725" y="2941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9495" y="379894"/>
            <a:ext cx="4272475" cy="877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71970" y="379894"/>
            <a:ext cx="5909764" cy="2924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97759" y="3429000"/>
            <a:ext cx="7394241" cy="3258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53822" y="1240201"/>
            <a:ext cx="2846326" cy="87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00929" y="2121566"/>
            <a:ext cx="3685130" cy="512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09]_hanasu1-1">
            <a:hlinkClick r:id="" action="ppaction://media"/>
            <a:extLst>
              <a:ext uri="{FF2B5EF4-FFF2-40B4-BE49-F238E27FC236}">
                <a16:creationId xmlns:a16="http://schemas.microsoft.com/office/drawing/2014/main" id="{05B45629-C94E-492B-8132-C2F7D721AA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79450" y="2633808"/>
            <a:ext cx="487363" cy="487363"/>
          </a:xfrm>
          <a:prstGeom prst="rect">
            <a:avLst/>
          </a:prstGeom>
        </p:spPr>
      </p:pic>
      <p:pic>
        <p:nvPicPr>
          <p:cNvPr id="3" name="Z_[03-10]_hanasu1-2">
            <a:hlinkClick r:id="" action="ppaction://media"/>
            <a:extLst>
              <a:ext uri="{FF2B5EF4-FFF2-40B4-BE49-F238E27FC236}">
                <a16:creationId xmlns:a16="http://schemas.microsoft.com/office/drawing/2014/main" id="{37B81874-4D0D-442F-A133-41DF4EA882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561732" y="3061030"/>
            <a:ext cx="487363" cy="487363"/>
          </a:xfrm>
          <a:prstGeom prst="rect">
            <a:avLst/>
          </a:prstGeom>
        </p:spPr>
      </p:pic>
      <p:pic>
        <p:nvPicPr>
          <p:cNvPr id="4" name="Z_[03-11]_hanasu2-1">
            <a:hlinkClick r:id="" action="ppaction://media"/>
            <a:extLst>
              <a:ext uri="{FF2B5EF4-FFF2-40B4-BE49-F238E27FC236}">
                <a16:creationId xmlns:a16="http://schemas.microsoft.com/office/drawing/2014/main" id="{0E90E94F-FB66-43F6-8B3B-66370D29127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535732" y="3497538"/>
            <a:ext cx="487363" cy="487363"/>
          </a:xfrm>
          <a:prstGeom prst="rect">
            <a:avLst/>
          </a:prstGeom>
        </p:spPr>
      </p:pic>
      <p:pic>
        <p:nvPicPr>
          <p:cNvPr id="5" name="Z_[03-12]_hanasu2-2">
            <a:hlinkClick r:id="" action="ppaction://media"/>
            <a:extLst>
              <a:ext uri="{FF2B5EF4-FFF2-40B4-BE49-F238E27FC236}">
                <a16:creationId xmlns:a16="http://schemas.microsoft.com/office/drawing/2014/main" id="{A4DCDA1B-2341-463A-8377-16C886E53A9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456466" y="402300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3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3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50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89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3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9494" y="457528"/>
            <a:ext cx="4272475" cy="877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71970" y="379894"/>
            <a:ext cx="5909764" cy="2924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97759" y="3429000"/>
            <a:ext cx="7394241" cy="3258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93166" y="2055625"/>
            <a:ext cx="3685130" cy="512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80938" y="1294707"/>
            <a:ext cx="3749745" cy="82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3" descr="A picture containing letter&#10;&#10;Description automatically generated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48575" y="4582136"/>
            <a:ext cx="4203517" cy="2062381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3"/>
          <p:cNvSpPr/>
          <p:nvPr/>
        </p:nvSpPr>
        <p:spPr>
          <a:xfrm>
            <a:off x="133165" y="4482947"/>
            <a:ext cx="4413001" cy="2263799"/>
          </a:xfrm>
          <a:prstGeom prst="rect">
            <a:avLst/>
          </a:prstGeom>
          <a:noFill/>
          <a:ln w="381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Z_[03-09]_hanasu1-1">
            <a:hlinkClick r:id="" action="ppaction://media"/>
            <a:extLst>
              <a:ext uri="{FF2B5EF4-FFF2-40B4-BE49-F238E27FC236}">
                <a16:creationId xmlns:a16="http://schemas.microsoft.com/office/drawing/2014/main" id="{CE1BC650-7916-44A7-9FCF-D1EAB0E5DF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39809" y="2448405"/>
            <a:ext cx="487363" cy="487363"/>
          </a:xfrm>
          <a:prstGeom prst="rect">
            <a:avLst/>
          </a:prstGeom>
        </p:spPr>
      </p:pic>
      <p:pic>
        <p:nvPicPr>
          <p:cNvPr id="14" name="Z_[03-10]_hanasu1-2">
            <a:hlinkClick r:id="" action="ppaction://media"/>
            <a:extLst>
              <a:ext uri="{FF2B5EF4-FFF2-40B4-BE49-F238E27FC236}">
                <a16:creationId xmlns:a16="http://schemas.microsoft.com/office/drawing/2014/main" id="{95543379-B85E-41AD-B3D5-3CDA0739C2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822091" y="2875627"/>
            <a:ext cx="487363" cy="487363"/>
          </a:xfrm>
          <a:prstGeom prst="rect">
            <a:avLst/>
          </a:prstGeom>
        </p:spPr>
      </p:pic>
      <p:pic>
        <p:nvPicPr>
          <p:cNvPr id="15" name="Z_[03-11]_hanasu2-1">
            <a:hlinkClick r:id="" action="ppaction://media"/>
            <a:extLst>
              <a:ext uri="{FF2B5EF4-FFF2-40B4-BE49-F238E27FC236}">
                <a16:creationId xmlns:a16="http://schemas.microsoft.com/office/drawing/2014/main" id="{ECACB258-1D03-4E16-A7A2-48B302DA12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796091" y="3312135"/>
            <a:ext cx="487363" cy="487363"/>
          </a:xfrm>
          <a:prstGeom prst="rect">
            <a:avLst/>
          </a:prstGeom>
        </p:spPr>
      </p:pic>
      <p:pic>
        <p:nvPicPr>
          <p:cNvPr id="16" name="Z_[03-12]_hanasu2-2">
            <a:hlinkClick r:id="" action="ppaction://media"/>
            <a:extLst>
              <a:ext uri="{FF2B5EF4-FFF2-40B4-BE49-F238E27FC236}">
                <a16:creationId xmlns:a16="http://schemas.microsoft.com/office/drawing/2014/main" id="{BC3585C7-DECE-470F-AE06-91227EC6CE8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716825" y="383759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31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06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96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8234" y="406225"/>
            <a:ext cx="8857229" cy="2645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241" y="3668697"/>
            <a:ext cx="5146754" cy="254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3966" y="3668697"/>
            <a:ext cx="6318034" cy="27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0865" y="458535"/>
            <a:ext cx="9790269" cy="5940929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35"/>
          <p:cNvSpPr/>
          <p:nvPr/>
        </p:nvSpPr>
        <p:spPr>
          <a:xfrm>
            <a:off x="834501" y="1997476"/>
            <a:ext cx="10564427" cy="896644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36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42" y="926169"/>
            <a:ext cx="10905066" cy="2071961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3376" y="421161"/>
            <a:ext cx="1924722" cy="65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74696" y="211153"/>
            <a:ext cx="865085" cy="413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69896" y="625120"/>
            <a:ext cx="7038975" cy="5607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65246" y="596000"/>
            <a:ext cx="2010166" cy="547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193697" y="345139"/>
            <a:ext cx="1240294" cy="627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57847" y="443744"/>
            <a:ext cx="1909585" cy="54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48779" y="5899237"/>
            <a:ext cx="2408047" cy="72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416178" y="5912919"/>
            <a:ext cx="1392693" cy="606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3376" y="1491152"/>
            <a:ext cx="4652916" cy="1762554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7"/>
          <p:cNvSpPr/>
          <p:nvPr/>
        </p:nvSpPr>
        <p:spPr>
          <a:xfrm>
            <a:off x="234094" y="1491152"/>
            <a:ext cx="4732197" cy="880573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Z_[03-13]_kotoba">
            <a:hlinkClick r:id="" action="ppaction://media"/>
            <a:extLst>
              <a:ext uri="{FF2B5EF4-FFF2-40B4-BE49-F238E27FC236}">
                <a16:creationId xmlns:a16="http://schemas.microsoft.com/office/drawing/2014/main" id="{C30F407B-B702-4A64-A758-5BAA940D6A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95905" y="193143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5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376" y="421161"/>
            <a:ext cx="1924722" cy="65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3013" y="1178819"/>
            <a:ext cx="865085" cy="413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23667" y="527465"/>
            <a:ext cx="7038975" cy="5607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19017" y="498345"/>
            <a:ext cx="2010166" cy="547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47468" y="247484"/>
            <a:ext cx="1240294" cy="627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11618" y="346089"/>
            <a:ext cx="1909585" cy="54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02550" y="5801582"/>
            <a:ext cx="2408047" cy="72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69949" y="5815264"/>
            <a:ext cx="1392693" cy="606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3376" y="1991455"/>
            <a:ext cx="1615469" cy="439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6267" y="2539228"/>
            <a:ext cx="996762" cy="50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6267" y="3314724"/>
            <a:ext cx="1534637" cy="43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376" y="3940550"/>
            <a:ext cx="1935226" cy="58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1130" y="4637994"/>
            <a:ext cx="1119237" cy="487323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38"/>
          <p:cNvSpPr txBox="1"/>
          <p:nvPr/>
        </p:nvSpPr>
        <p:spPr>
          <a:xfrm>
            <a:off x="2670012" y="4078615"/>
            <a:ext cx="168252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កន្លែងគិតលុយ</a:t>
            </a:r>
            <a:endParaRPr sz="18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465" name="Google Shape;465;p38"/>
          <p:cNvSpPr txBox="1"/>
          <p:nvPr/>
        </p:nvSpPr>
        <p:spPr>
          <a:xfrm>
            <a:off x="2670012" y="2734641"/>
            <a:ext cx="222545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កន្លែងអង្គុយបែបជប៉ុន</a:t>
            </a:r>
            <a:endParaRPr sz="18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466" name="Google Shape;466;p38"/>
          <p:cNvSpPr txBox="1"/>
          <p:nvPr/>
        </p:nvSpPr>
        <p:spPr>
          <a:xfrm>
            <a:off x="2670013" y="3412011"/>
            <a:ext cx="14444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តុ</a:t>
            </a:r>
            <a:endParaRPr sz="18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467" name="Google Shape;467;p38"/>
          <p:cNvSpPr txBox="1"/>
          <p:nvPr/>
        </p:nvSpPr>
        <p:spPr>
          <a:xfrm>
            <a:off x="2670012" y="2062108"/>
            <a:ext cx="14444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តុគិតលុយ</a:t>
            </a:r>
            <a:endParaRPr sz="18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468" name="Google Shape;468;p38"/>
          <p:cNvSpPr txBox="1"/>
          <p:nvPr/>
        </p:nvSpPr>
        <p:spPr>
          <a:xfrm>
            <a:off x="2670012" y="4755985"/>
            <a:ext cx="14444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ហាមជក់បារី</a:t>
            </a:r>
            <a:endParaRPr sz="18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3376" y="421161"/>
            <a:ext cx="1924722" cy="65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74696" y="211153"/>
            <a:ext cx="865085" cy="413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69896" y="625120"/>
            <a:ext cx="7038975" cy="5607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65246" y="596000"/>
            <a:ext cx="2010166" cy="547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193697" y="345139"/>
            <a:ext cx="1240294" cy="627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57847" y="443744"/>
            <a:ext cx="1909585" cy="54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48779" y="5899237"/>
            <a:ext cx="2408047" cy="72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416178" y="5912919"/>
            <a:ext cx="1392693" cy="606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3376" y="1491152"/>
            <a:ext cx="4652916" cy="1762554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39"/>
          <p:cNvSpPr/>
          <p:nvPr/>
        </p:nvSpPr>
        <p:spPr>
          <a:xfrm>
            <a:off x="234094" y="2317072"/>
            <a:ext cx="4732197" cy="936634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Z_[03-13]_kotoba">
            <a:hlinkClick r:id="" action="ppaction://media"/>
            <a:extLst>
              <a:ext uri="{FF2B5EF4-FFF2-40B4-BE49-F238E27FC236}">
                <a16:creationId xmlns:a16="http://schemas.microsoft.com/office/drawing/2014/main" id="{2C64E109-0881-487E-AD90-B868552542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67653" y="245533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816" y="253014"/>
            <a:ext cx="2657601" cy="73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3816" y="922718"/>
            <a:ext cx="7195622" cy="80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816" y="1727862"/>
            <a:ext cx="7350172" cy="2203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18441" y="2594920"/>
            <a:ext cx="3236907" cy="2672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60948" y="3931383"/>
            <a:ext cx="8316718" cy="2630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2F1F80C0-D3ED-4A4C-801C-C700A96791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52075" y="1746912"/>
            <a:ext cx="487363" cy="487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25576" y="7445"/>
            <a:ext cx="935645" cy="935196"/>
          </a:xfrm>
          <a:prstGeom prst="rect">
            <a:avLst/>
          </a:prstGeom>
        </p:spPr>
      </p:pic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9218166" y="187033"/>
            <a:ext cx="2973834" cy="28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361222" y="475044"/>
            <a:ext cx="28307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12"/>
              </a:rPr>
              <a:t>https://youtu.be/ObyvxUwsuJw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15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1"/>
          <p:cNvSpPr/>
          <p:nvPr/>
        </p:nvSpPr>
        <p:spPr>
          <a:xfrm>
            <a:off x="267810" y="162017"/>
            <a:ext cx="11656380" cy="65339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9" name="Google Shape;499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816" y="253014"/>
            <a:ext cx="2657601" cy="73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3816" y="922718"/>
            <a:ext cx="7195622" cy="80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816" y="1727862"/>
            <a:ext cx="7350172" cy="2203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18441" y="2594920"/>
            <a:ext cx="3236907" cy="2672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60948" y="3931383"/>
            <a:ext cx="8316718" cy="2630745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1"/>
          <p:cNvSpPr txBox="1"/>
          <p:nvPr/>
        </p:nvSpPr>
        <p:spPr>
          <a:xfrm>
            <a:off x="1577894" y="4030738"/>
            <a:ext cx="5971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41"/>
          <p:cNvSpPr txBox="1"/>
          <p:nvPr/>
        </p:nvSpPr>
        <p:spPr>
          <a:xfrm>
            <a:off x="4799009" y="4031727"/>
            <a:ext cx="12881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２人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41"/>
          <p:cNvSpPr txBox="1"/>
          <p:nvPr/>
        </p:nvSpPr>
        <p:spPr>
          <a:xfrm>
            <a:off x="1577894" y="5055402"/>
            <a:ext cx="5971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41"/>
          <p:cNvSpPr txBox="1"/>
          <p:nvPr/>
        </p:nvSpPr>
        <p:spPr>
          <a:xfrm>
            <a:off x="6027706" y="5055402"/>
            <a:ext cx="12881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41"/>
          <p:cNvSpPr txBox="1"/>
          <p:nvPr/>
        </p:nvSpPr>
        <p:spPr>
          <a:xfrm>
            <a:off x="1577894" y="5556846"/>
            <a:ext cx="5971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41"/>
          <p:cNvSpPr txBox="1"/>
          <p:nvPr/>
        </p:nvSpPr>
        <p:spPr>
          <a:xfrm>
            <a:off x="7022299" y="5556846"/>
            <a:ext cx="16342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テーブル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C5E8DB93-F391-4C83-A76C-4A973A113C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52075" y="174691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150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8363" y="1249429"/>
            <a:ext cx="6707097" cy="3273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86764" y="1800475"/>
            <a:ext cx="3055252" cy="272224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2240551C-3D38-40CA-8DBB-6B189641B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80500" y="148973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5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43"/>
          <p:cNvSpPr/>
          <p:nvPr/>
        </p:nvSpPr>
        <p:spPr>
          <a:xfrm>
            <a:off x="267810" y="162017"/>
            <a:ext cx="11656380" cy="65339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3" name="Google Shape;523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8363" y="1405699"/>
            <a:ext cx="6707097" cy="3273292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43"/>
          <p:cNvSpPr txBox="1"/>
          <p:nvPr/>
        </p:nvSpPr>
        <p:spPr>
          <a:xfrm>
            <a:off x="2686501" y="3303603"/>
            <a:ext cx="26600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おさしみ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43"/>
          <p:cNvSpPr txBox="1"/>
          <p:nvPr/>
        </p:nvSpPr>
        <p:spPr>
          <a:xfrm>
            <a:off x="2686500" y="3667186"/>
            <a:ext cx="26600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おおもり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43"/>
          <p:cNvSpPr txBox="1"/>
          <p:nvPr/>
        </p:nvSpPr>
        <p:spPr>
          <a:xfrm>
            <a:off x="4877289" y="3332673"/>
            <a:ext cx="26600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ミックスフライ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43"/>
          <p:cNvSpPr txBox="1"/>
          <p:nvPr/>
        </p:nvSpPr>
        <p:spPr>
          <a:xfrm>
            <a:off x="4963637" y="3734621"/>
            <a:ext cx="26600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ふつう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43"/>
          <p:cNvSpPr txBox="1"/>
          <p:nvPr/>
        </p:nvSpPr>
        <p:spPr>
          <a:xfrm>
            <a:off x="4963637" y="4134731"/>
            <a:ext cx="26600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アイスコーヒー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0" name="Google Shape;530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88622" y="1898578"/>
            <a:ext cx="3055252" cy="272224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DCE1112A-1B85-4A72-8941-CC6C3F4E4E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6000" y="172990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15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9394" y="1466850"/>
            <a:ext cx="7062991" cy="243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24905" y="1646238"/>
            <a:ext cx="3651971" cy="287636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</p:spPr>
      </p:pic>
      <p:pic>
        <p:nvPicPr>
          <p:cNvPr id="5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3EF43001-5B8A-4235-91B3-625386FBEC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75500" y="164623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5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5"/>
          <p:cNvSpPr/>
          <p:nvPr/>
        </p:nvSpPr>
        <p:spPr>
          <a:xfrm>
            <a:off x="267810" y="162017"/>
            <a:ext cx="11656380" cy="65339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3" name="Google Shape;543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6954" y="2293276"/>
            <a:ext cx="6599094" cy="2271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8680" y="1626215"/>
            <a:ext cx="3651971" cy="287636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</p:spPr>
      </p:pic>
      <p:sp>
        <p:nvSpPr>
          <p:cNvPr id="546" name="Google Shape;546;p45"/>
          <p:cNvSpPr txBox="1"/>
          <p:nvPr/>
        </p:nvSpPr>
        <p:spPr>
          <a:xfrm>
            <a:off x="3513151" y="3979360"/>
            <a:ext cx="11467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800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45"/>
          <p:cNvSpPr txBox="1"/>
          <p:nvPr/>
        </p:nvSpPr>
        <p:spPr>
          <a:xfrm>
            <a:off x="5584973" y="3979360"/>
            <a:ext cx="11467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650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1A4B204D-7ADA-4A40-B5C2-0F5D0433F5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46925" y="239127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15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06873" y="1576327"/>
            <a:ext cx="9182896" cy="2004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43B9F761-D6FF-440B-8C49-924904C2A6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4450" y="190883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5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7"/>
          <p:cNvSpPr/>
          <p:nvPr/>
        </p:nvSpPr>
        <p:spPr>
          <a:xfrm>
            <a:off x="267810" y="162016"/>
            <a:ext cx="11656380" cy="65339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9" name="Google Shape;55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06898" y="1424765"/>
            <a:ext cx="9182896" cy="2004234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47"/>
          <p:cNvSpPr txBox="1"/>
          <p:nvPr/>
        </p:nvSpPr>
        <p:spPr>
          <a:xfrm>
            <a:off x="5817371" y="2655755"/>
            <a:ext cx="23549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クーポン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E36E0079-8204-4900-ADD6-917122BE72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52075" y="174691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5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094" y="346927"/>
            <a:ext cx="5536706" cy="96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413" y="1455296"/>
            <a:ext cx="9860773" cy="4867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226" y="144669"/>
            <a:ext cx="3731950" cy="652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5128" y="757536"/>
            <a:ext cx="11821743" cy="5904322"/>
          </a:xfrm>
          <a:prstGeom prst="rect">
            <a:avLst/>
          </a:prstGeom>
          <a:noFill/>
          <a:ln w="2857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4" name="Google Shape;574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3565" y="757536"/>
            <a:ext cx="5341372" cy="302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3565" y="3743639"/>
            <a:ext cx="5137623" cy="277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52269" y="794731"/>
            <a:ext cx="5579880" cy="352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52269" y="4208482"/>
            <a:ext cx="5826830" cy="2416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988597" y="3102276"/>
            <a:ext cx="1745314" cy="1214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0AE42506-6BD6-4770-8C00-2DD81EC474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17274" y="14466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5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0"/>
          <p:cNvSpPr/>
          <p:nvPr/>
        </p:nvSpPr>
        <p:spPr>
          <a:xfrm>
            <a:off x="727969" y="972685"/>
            <a:ext cx="10724225" cy="5367541"/>
          </a:xfrm>
          <a:prstGeom prst="snip1Rect">
            <a:avLst>
              <a:gd name="adj" fmla="val 16667"/>
            </a:avLst>
          </a:prstGeom>
          <a:noFill/>
          <a:ln w="762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5" name="Google Shape;585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9708" y="313519"/>
            <a:ext cx="2320031" cy="115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12680" y="1466470"/>
            <a:ext cx="6977849" cy="942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92048" y="2335182"/>
            <a:ext cx="3697533" cy="950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44203" y="3269158"/>
            <a:ext cx="3745378" cy="980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5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92048" y="4153907"/>
            <a:ext cx="3745378" cy="100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5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392048" y="5118640"/>
            <a:ext cx="4388075" cy="102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15]_katachi">
            <a:hlinkClick r:id="" action="ppaction://media"/>
            <a:extLst>
              <a:ext uri="{FF2B5EF4-FFF2-40B4-BE49-F238E27FC236}">
                <a16:creationId xmlns:a16="http://schemas.microsoft.com/office/drawing/2014/main" id="{308BAC34-5A2C-40AB-8FF0-089E583DB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70975" y="16224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7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1"/>
          <p:cNvSpPr/>
          <p:nvPr/>
        </p:nvSpPr>
        <p:spPr>
          <a:xfrm>
            <a:off x="267810" y="162017"/>
            <a:ext cx="11656380" cy="65339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51"/>
          <p:cNvSpPr/>
          <p:nvPr/>
        </p:nvSpPr>
        <p:spPr>
          <a:xfrm>
            <a:off x="727969" y="972685"/>
            <a:ext cx="10724225" cy="5367541"/>
          </a:xfrm>
          <a:prstGeom prst="snip1Rect">
            <a:avLst>
              <a:gd name="adj" fmla="val 16667"/>
            </a:avLst>
          </a:prstGeom>
          <a:noFill/>
          <a:ln w="762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8" name="Google Shape;598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9708" y="313519"/>
            <a:ext cx="2320031" cy="115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12680" y="1466470"/>
            <a:ext cx="6977849" cy="942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92048" y="2335182"/>
            <a:ext cx="3697533" cy="950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44203" y="3269158"/>
            <a:ext cx="3745378" cy="980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5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92048" y="4153907"/>
            <a:ext cx="3745378" cy="100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5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392048" y="5118640"/>
            <a:ext cx="4388075" cy="10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51"/>
          <p:cNvSpPr txBox="1"/>
          <p:nvPr/>
        </p:nvSpPr>
        <p:spPr>
          <a:xfrm>
            <a:off x="3752848" y="2745938"/>
            <a:ext cx="6948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51"/>
          <p:cNvSpPr txBox="1"/>
          <p:nvPr/>
        </p:nvSpPr>
        <p:spPr>
          <a:xfrm>
            <a:off x="4199137" y="3682751"/>
            <a:ext cx="6948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51"/>
          <p:cNvSpPr txBox="1"/>
          <p:nvPr/>
        </p:nvSpPr>
        <p:spPr>
          <a:xfrm>
            <a:off x="3450951" y="4587074"/>
            <a:ext cx="6948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51"/>
          <p:cNvSpPr txBox="1"/>
          <p:nvPr/>
        </p:nvSpPr>
        <p:spPr>
          <a:xfrm>
            <a:off x="3963326" y="5577375"/>
            <a:ext cx="9774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のは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Z_[03-15]_katachi">
            <a:hlinkClick r:id="" action="ppaction://media"/>
            <a:extLst>
              <a:ext uri="{FF2B5EF4-FFF2-40B4-BE49-F238E27FC236}">
                <a16:creationId xmlns:a16="http://schemas.microsoft.com/office/drawing/2014/main" id="{45C409F4-255D-4F99-B15C-93B4A6A94B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70975" y="16224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97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717" y="975362"/>
            <a:ext cx="10905066" cy="2453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100" y="242870"/>
            <a:ext cx="11353800" cy="637226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619" name="Google Shape;61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5477" y="426674"/>
            <a:ext cx="1907449" cy="87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23645" y="3785680"/>
            <a:ext cx="5180191" cy="274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3645" y="1361559"/>
            <a:ext cx="3800853" cy="136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5477" y="2725882"/>
            <a:ext cx="8963025" cy="113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100" y="242870"/>
            <a:ext cx="11353800" cy="637226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628" name="Google Shape;628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4475" y="236794"/>
            <a:ext cx="3394324" cy="1588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1829" y="1885820"/>
            <a:ext cx="8302070" cy="193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04975" y="3865600"/>
            <a:ext cx="6645619" cy="2468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433" y="21451"/>
            <a:ext cx="6060322" cy="91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6348" y="882367"/>
            <a:ext cx="11538499" cy="5762857"/>
          </a:xfrm>
          <a:prstGeom prst="rect">
            <a:avLst/>
          </a:prstGeom>
          <a:noFill/>
          <a:ln w="2857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37" name="Google Shape;637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3877" y="882367"/>
            <a:ext cx="5272182" cy="2984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3877" y="3866621"/>
            <a:ext cx="5068433" cy="273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80194" y="945211"/>
            <a:ext cx="5477208" cy="3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580194" y="4297026"/>
            <a:ext cx="5662881" cy="234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979719" y="3187943"/>
            <a:ext cx="1745314" cy="1214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3-14]_kaiwa">
            <a:hlinkClick r:id="" action="ppaction://media"/>
            <a:extLst>
              <a:ext uri="{FF2B5EF4-FFF2-40B4-BE49-F238E27FC236}">
                <a16:creationId xmlns:a16="http://schemas.microsoft.com/office/drawing/2014/main" id="{11F91831-A95F-4272-9D59-A1329EF1EB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88949" y="24264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5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3751" y="156088"/>
            <a:ext cx="3599710" cy="82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84410" y="1759091"/>
            <a:ext cx="1707602" cy="654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20831" y="2533270"/>
            <a:ext cx="6881046" cy="3232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5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4332" y="801765"/>
            <a:ext cx="3599710" cy="917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16]_hanasu1">
            <a:hlinkClick r:id="" action="ppaction://media"/>
            <a:extLst>
              <a:ext uri="{FF2B5EF4-FFF2-40B4-BE49-F238E27FC236}">
                <a16:creationId xmlns:a16="http://schemas.microsoft.com/office/drawing/2014/main" id="{E4325377-31C2-4C04-8239-24254D16B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39878" y="101699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7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" name="Google Shape;656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75627" y="1721003"/>
            <a:ext cx="6523850" cy="240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54012" y="100372"/>
            <a:ext cx="3704298" cy="1620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05856" y="4128117"/>
            <a:ext cx="4107321" cy="26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13177" y="4126812"/>
            <a:ext cx="1164746" cy="88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5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513177" y="5888012"/>
            <a:ext cx="1164746" cy="901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320940" y="1246356"/>
            <a:ext cx="1171160" cy="442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5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10554" y="392593"/>
            <a:ext cx="3599710" cy="82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5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9455" y="1219249"/>
            <a:ext cx="2621361" cy="86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5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12845" y="193279"/>
            <a:ext cx="1080390" cy="398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17]_hanasu2">
            <a:hlinkClick r:id="" action="ppaction://media"/>
            <a:extLst>
              <a:ext uri="{FF2B5EF4-FFF2-40B4-BE49-F238E27FC236}">
                <a16:creationId xmlns:a16="http://schemas.microsoft.com/office/drawing/2014/main" id="{374E3707-3D62-48AC-8450-F7FA69A9B3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77718" y="165064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1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1809" y="377816"/>
            <a:ext cx="3599710" cy="82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1809" y="1224578"/>
            <a:ext cx="2621361" cy="86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74969" y="1181527"/>
            <a:ext cx="1213909" cy="557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71592" y="2791068"/>
            <a:ext cx="6543111" cy="2885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13059" y="2082782"/>
            <a:ext cx="1350064" cy="459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18]_hanasu3">
            <a:hlinkClick r:id="" action="ppaction://media"/>
            <a:extLst>
              <a:ext uri="{FF2B5EF4-FFF2-40B4-BE49-F238E27FC236}">
                <a16:creationId xmlns:a16="http://schemas.microsoft.com/office/drawing/2014/main" id="{7C7AD311-2D6F-47F6-BA4B-A37F7C29D0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63123" y="125126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8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3497" y="1400277"/>
            <a:ext cx="1293015" cy="495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04420" y="2098032"/>
            <a:ext cx="6202237" cy="2913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0184" y="1279456"/>
            <a:ext cx="4077972" cy="710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59" descr="A picture containing letter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5940" y="4427257"/>
            <a:ext cx="4154026" cy="203809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9"/>
          <p:cNvSpPr/>
          <p:nvPr/>
        </p:nvSpPr>
        <p:spPr>
          <a:xfrm>
            <a:off x="620530" y="4330439"/>
            <a:ext cx="4252404" cy="2237146"/>
          </a:xfrm>
          <a:prstGeom prst="rect">
            <a:avLst/>
          </a:prstGeom>
          <a:noFill/>
          <a:ln w="381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6" name="Google Shape;686;p5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5212" y="452800"/>
            <a:ext cx="3599710" cy="82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3-16]_hanasu1">
            <a:hlinkClick r:id="" action="ppaction://media"/>
            <a:extLst>
              <a:ext uri="{FF2B5EF4-FFF2-40B4-BE49-F238E27FC236}">
                <a16:creationId xmlns:a16="http://schemas.microsoft.com/office/drawing/2014/main" id="{45E64036-FA60-468E-90DE-E269EC0AEB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09170" y="210611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75627" y="1721003"/>
            <a:ext cx="6523850" cy="240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54012" y="100372"/>
            <a:ext cx="3704298" cy="1620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05856" y="4128117"/>
            <a:ext cx="4107321" cy="26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6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13177" y="4126812"/>
            <a:ext cx="1164746" cy="88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6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513177" y="5888012"/>
            <a:ext cx="1164746" cy="901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6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984091" y="1932668"/>
            <a:ext cx="1171160" cy="442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6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12845" y="193279"/>
            <a:ext cx="1080390" cy="398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60" descr="A picture containing letter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6035" y="4482894"/>
            <a:ext cx="4154026" cy="2038099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0"/>
          <p:cNvSpPr/>
          <p:nvPr/>
        </p:nvSpPr>
        <p:spPr>
          <a:xfrm>
            <a:off x="540625" y="4386076"/>
            <a:ext cx="4252404" cy="2237146"/>
          </a:xfrm>
          <a:prstGeom prst="rect">
            <a:avLst/>
          </a:prstGeom>
          <a:noFill/>
          <a:ln w="381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1" name="Google Shape;701;p6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8190" y="1279456"/>
            <a:ext cx="3795689" cy="694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6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6035" y="452800"/>
            <a:ext cx="3599710" cy="82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Z_[03-17]_hanasu2">
            <a:hlinkClick r:id="" action="ppaction://media"/>
            <a:extLst>
              <a:ext uri="{FF2B5EF4-FFF2-40B4-BE49-F238E27FC236}">
                <a16:creationId xmlns:a16="http://schemas.microsoft.com/office/drawing/2014/main" id="{AF7AC85E-4D41-4DC8-9AAA-936E3524C8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349273" y="193064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6035" y="1376274"/>
            <a:ext cx="3795689" cy="694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9081" y="2048672"/>
            <a:ext cx="1147903" cy="526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20251" y="2409812"/>
            <a:ext cx="6131124" cy="2703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6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20251" y="1818457"/>
            <a:ext cx="1074631" cy="365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61" descr="A picture containing letter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6035" y="4462676"/>
            <a:ext cx="4154026" cy="2038099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61"/>
          <p:cNvSpPr/>
          <p:nvPr/>
        </p:nvSpPr>
        <p:spPr>
          <a:xfrm>
            <a:off x="540625" y="4365858"/>
            <a:ext cx="4252404" cy="2237146"/>
          </a:xfrm>
          <a:prstGeom prst="rect">
            <a:avLst/>
          </a:prstGeom>
          <a:noFill/>
          <a:ln w="38100" cap="flat" cmpd="sng">
            <a:solidFill>
              <a:srgbClr val="F4B0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4" name="Google Shape;714;p6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6035" y="452800"/>
            <a:ext cx="3599710" cy="82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3-18]_hanasu3">
            <a:hlinkClick r:id="" action="ppaction://media"/>
            <a:extLst>
              <a:ext uri="{FF2B5EF4-FFF2-40B4-BE49-F238E27FC236}">
                <a16:creationId xmlns:a16="http://schemas.microsoft.com/office/drawing/2014/main" id="{0962D7D6-7559-4F63-A332-98C9C1FF00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06843" y="213374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" name="Google Shape;719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3509"/>
            <a:ext cx="5022186" cy="72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02" y="1142373"/>
            <a:ext cx="1274459" cy="488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40894" y="1789961"/>
            <a:ext cx="6523850" cy="240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19279" y="169330"/>
            <a:ext cx="3704298" cy="1620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71123" y="4197075"/>
            <a:ext cx="4107321" cy="26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78444" y="4195770"/>
            <a:ext cx="1164746" cy="88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6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578444" y="5956970"/>
            <a:ext cx="1164746" cy="901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6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902" y="1630843"/>
            <a:ext cx="4717210" cy="22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6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23309" y="277792"/>
            <a:ext cx="1080390" cy="398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6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97932" y="4496257"/>
            <a:ext cx="4925377" cy="2172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6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1523" y="4320436"/>
            <a:ext cx="1033047" cy="351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0865" y="458535"/>
            <a:ext cx="9790269" cy="5940929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63"/>
          <p:cNvSpPr/>
          <p:nvPr/>
        </p:nvSpPr>
        <p:spPr>
          <a:xfrm>
            <a:off x="1200865" y="2838450"/>
            <a:ext cx="9790269" cy="89535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792" y="747988"/>
            <a:ext cx="10905066" cy="1990173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" name="Google Shape;745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504" y="363985"/>
            <a:ext cx="2846155" cy="81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6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9292" y="1259192"/>
            <a:ext cx="4573864" cy="735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6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01553" y="2070889"/>
            <a:ext cx="8756341" cy="3280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6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74311" y="3551067"/>
            <a:ext cx="3394499" cy="288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19]_kaiwa">
            <a:hlinkClick r:id="" action="ppaction://media"/>
            <a:extLst>
              <a:ext uri="{FF2B5EF4-FFF2-40B4-BE49-F238E27FC236}">
                <a16:creationId xmlns:a16="http://schemas.microsoft.com/office/drawing/2014/main" id="{BC3B94BE-16D1-4CCA-8D2D-A7EDEEED70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99500" y="2225970"/>
            <a:ext cx="487363" cy="487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78432" y="106182"/>
            <a:ext cx="935645" cy="935196"/>
          </a:xfrm>
          <a:prstGeom prst="rect">
            <a:avLst/>
          </a:prstGeom>
        </p:spPr>
      </p:pic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9071022" y="285769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214078" y="573781"/>
            <a:ext cx="28307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11"/>
              </a:rPr>
              <a:t>https://youtu.be/sPkVpaSK-7g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7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66"/>
          <p:cNvSpPr/>
          <p:nvPr/>
        </p:nvSpPr>
        <p:spPr>
          <a:xfrm>
            <a:off x="161278" y="122068"/>
            <a:ext cx="11869444" cy="661386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5" name="Google Shape;755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504" y="363985"/>
            <a:ext cx="2846155" cy="81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9292" y="1259192"/>
            <a:ext cx="4573864" cy="735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01553" y="2070889"/>
            <a:ext cx="8756341" cy="3280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74311" y="3551067"/>
            <a:ext cx="3394499" cy="2882122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66"/>
          <p:cNvSpPr txBox="1"/>
          <p:nvPr/>
        </p:nvSpPr>
        <p:spPr>
          <a:xfrm>
            <a:off x="2744066" y="3906158"/>
            <a:ext cx="23428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なんにん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66"/>
          <p:cNvSpPr txBox="1"/>
          <p:nvPr/>
        </p:nvSpPr>
        <p:spPr>
          <a:xfrm>
            <a:off x="2744064" y="3377555"/>
            <a:ext cx="234284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いつ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66"/>
          <p:cNvSpPr txBox="1"/>
          <p:nvPr/>
        </p:nvSpPr>
        <p:spPr>
          <a:xfrm>
            <a:off x="2744065" y="4382619"/>
            <a:ext cx="36866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なんじ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66"/>
          <p:cNvSpPr txBox="1"/>
          <p:nvPr/>
        </p:nvSpPr>
        <p:spPr>
          <a:xfrm>
            <a:off x="2744064" y="4859080"/>
            <a:ext cx="300866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なまえ・でんわばんごう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Z_[03-19]_kaiwa">
            <a:hlinkClick r:id="" action="ppaction://media"/>
            <a:extLst>
              <a:ext uri="{FF2B5EF4-FFF2-40B4-BE49-F238E27FC236}">
                <a16:creationId xmlns:a16="http://schemas.microsoft.com/office/drawing/2014/main" id="{03D7FA00-2087-4C89-AF59-3851DA38B3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99500" y="222597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970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Google Shape;768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784" y="2746398"/>
            <a:ext cx="9872431" cy="3596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504" y="363985"/>
            <a:ext cx="2846155" cy="81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7750" y="1366709"/>
            <a:ext cx="9432942" cy="1379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5389" y="127188"/>
            <a:ext cx="8412934" cy="12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6139" y="1286984"/>
            <a:ext cx="11697524" cy="4004345"/>
          </a:xfrm>
          <a:prstGeom prst="rect">
            <a:avLst/>
          </a:prstGeom>
          <a:noFill/>
          <a:ln w="19050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7" name="Google Shape;777;p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58273" y="1357688"/>
            <a:ext cx="6048338" cy="3761311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68"/>
          <p:cNvSpPr txBox="1"/>
          <p:nvPr/>
        </p:nvSpPr>
        <p:spPr>
          <a:xfrm>
            <a:off x="971550" y="5410200"/>
            <a:ext cx="611505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１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２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３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４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9" name="Google Shape;779;p6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2441" y="1400743"/>
            <a:ext cx="5686989" cy="3601429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68"/>
          <p:cNvSpPr txBox="1"/>
          <p:nvPr/>
        </p:nvSpPr>
        <p:spPr>
          <a:xfrm>
            <a:off x="1252615" y="5661217"/>
            <a:ext cx="23428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なんにん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68"/>
          <p:cNvSpPr txBox="1"/>
          <p:nvPr/>
        </p:nvSpPr>
        <p:spPr>
          <a:xfrm>
            <a:off x="1252614" y="5406046"/>
            <a:ext cx="98455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いつ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68"/>
          <p:cNvSpPr txBox="1"/>
          <p:nvPr/>
        </p:nvSpPr>
        <p:spPr>
          <a:xfrm>
            <a:off x="1252614" y="5964754"/>
            <a:ext cx="368663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なんじ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68"/>
          <p:cNvSpPr txBox="1"/>
          <p:nvPr/>
        </p:nvSpPr>
        <p:spPr>
          <a:xfrm>
            <a:off x="1252614" y="6198862"/>
            <a:ext cx="29110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なまえ・でんわばんごう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Z_[03-19]_kaiwa">
            <a:hlinkClick r:id="" action="ppaction://media"/>
            <a:extLst>
              <a:ext uri="{FF2B5EF4-FFF2-40B4-BE49-F238E27FC236}">
                <a16:creationId xmlns:a16="http://schemas.microsoft.com/office/drawing/2014/main" id="{09DA53B9-5ECF-4EF7-A1C6-7F18AB9852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95571" y="21972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69"/>
          <p:cNvSpPr/>
          <p:nvPr/>
        </p:nvSpPr>
        <p:spPr>
          <a:xfrm>
            <a:off x="162757" y="127188"/>
            <a:ext cx="11901996" cy="6603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9" name="Google Shape;789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5389" y="127188"/>
            <a:ext cx="8412934" cy="12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6139" y="1286984"/>
            <a:ext cx="11697524" cy="4004345"/>
          </a:xfrm>
          <a:prstGeom prst="rect">
            <a:avLst/>
          </a:prstGeom>
          <a:noFill/>
          <a:ln w="19050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1" name="Google Shape;791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58273" y="1357688"/>
            <a:ext cx="6048338" cy="3761311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69"/>
          <p:cNvSpPr txBox="1"/>
          <p:nvPr/>
        </p:nvSpPr>
        <p:spPr>
          <a:xfrm>
            <a:off x="971550" y="5410200"/>
            <a:ext cx="611505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１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２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３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４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3" name="Google Shape;793;p6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2441" y="1400743"/>
            <a:ext cx="5686989" cy="3601429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69"/>
          <p:cNvSpPr txBox="1"/>
          <p:nvPr/>
        </p:nvSpPr>
        <p:spPr>
          <a:xfrm>
            <a:off x="1014155" y="2517484"/>
            <a:ext cx="18712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＿＿＿＿＿＿＿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69"/>
          <p:cNvSpPr txBox="1"/>
          <p:nvPr/>
        </p:nvSpPr>
        <p:spPr>
          <a:xfrm>
            <a:off x="971550" y="3256046"/>
            <a:ext cx="1105671" cy="37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＿＿＿＿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69"/>
          <p:cNvSpPr txBox="1"/>
          <p:nvPr/>
        </p:nvSpPr>
        <p:spPr>
          <a:xfrm>
            <a:off x="1058968" y="3950028"/>
            <a:ext cx="19582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＿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69"/>
          <p:cNvSpPr txBox="1"/>
          <p:nvPr/>
        </p:nvSpPr>
        <p:spPr>
          <a:xfrm>
            <a:off x="6542904" y="1357687"/>
            <a:ext cx="135332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＿＿＿＿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69"/>
          <p:cNvSpPr txBox="1"/>
          <p:nvPr/>
        </p:nvSpPr>
        <p:spPr>
          <a:xfrm>
            <a:off x="1252615" y="5661217"/>
            <a:ext cx="23428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なんにん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69"/>
          <p:cNvSpPr txBox="1"/>
          <p:nvPr/>
        </p:nvSpPr>
        <p:spPr>
          <a:xfrm>
            <a:off x="1252614" y="5406046"/>
            <a:ext cx="98455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いつ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69"/>
          <p:cNvSpPr txBox="1"/>
          <p:nvPr/>
        </p:nvSpPr>
        <p:spPr>
          <a:xfrm>
            <a:off x="1252614" y="5964754"/>
            <a:ext cx="368663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なんじ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69"/>
          <p:cNvSpPr txBox="1"/>
          <p:nvPr/>
        </p:nvSpPr>
        <p:spPr>
          <a:xfrm>
            <a:off x="1252614" y="6198862"/>
            <a:ext cx="29110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なまえ・でんわばんごう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69"/>
          <p:cNvSpPr txBox="1"/>
          <p:nvPr/>
        </p:nvSpPr>
        <p:spPr>
          <a:xfrm>
            <a:off x="7517178" y="2684345"/>
            <a:ext cx="1664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＿＿＿＿＿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Z_[03-19]_kaiwa">
            <a:hlinkClick r:id="" action="ppaction://media"/>
            <a:extLst>
              <a:ext uri="{FF2B5EF4-FFF2-40B4-BE49-F238E27FC236}">
                <a16:creationId xmlns:a16="http://schemas.microsoft.com/office/drawing/2014/main" id="{6D3750B8-C96A-43E7-891E-49ECE154A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95571" y="127188"/>
            <a:ext cx="487363" cy="48736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DCEC2E-FC0F-A2D6-FD11-050966EEA9B0}"/>
              </a:ext>
            </a:extLst>
          </p:cNvPr>
          <p:cNvSpPr txBox="1"/>
          <p:nvPr/>
        </p:nvSpPr>
        <p:spPr>
          <a:xfrm>
            <a:off x="2695526" y="2490720"/>
            <a:ext cx="436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１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856EE9A-B2CB-B89B-B164-FA42A7C1E58A}"/>
              </a:ext>
            </a:extLst>
          </p:cNvPr>
          <p:cNvSpPr txBox="1"/>
          <p:nvPr/>
        </p:nvSpPr>
        <p:spPr>
          <a:xfrm>
            <a:off x="1962163" y="3261387"/>
            <a:ext cx="436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２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A6380B-D4E9-75F1-D403-DE1C652DD221}"/>
              </a:ext>
            </a:extLst>
          </p:cNvPr>
          <p:cNvSpPr txBox="1"/>
          <p:nvPr/>
        </p:nvSpPr>
        <p:spPr>
          <a:xfrm>
            <a:off x="3000010" y="3932913"/>
            <a:ext cx="436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EC70E52-F1AB-B624-A53D-82B36308D0A3}"/>
              </a:ext>
            </a:extLst>
          </p:cNvPr>
          <p:cNvSpPr txBox="1"/>
          <p:nvPr/>
        </p:nvSpPr>
        <p:spPr>
          <a:xfrm>
            <a:off x="7597743" y="1357686"/>
            <a:ext cx="436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ja-JP" altLang="en-US" sz="1800" dirty="0">
                <a:solidFill>
                  <a:srgbClr val="FF0000"/>
                </a:solidFill>
              </a:rPr>
              <a:t>４</a:t>
            </a: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329719B-38CA-F94F-2A3D-5C41694B5DBF}"/>
              </a:ext>
            </a:extLst>
          </p:cNvPr>
          <p:cNvSpPr txBox="1"/>
          <p:nvPr/>
        </p:nvSpPr>
        <p:spPr>
          <a:xfrm>
            <a:off x="9059594" y="2675386"/>
            <a:ext cx="436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ja-JP" altLang="en-US" sz="1800" dirty="0">
                <a:solidFill>
                  <a:srgbClr val="FF0000"/>
                </a:solidFill>
              </a:rPr>
              <a:t>４</a:t>
            </a: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705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" name="Google Shape;807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801" y="112810"/>
            <a:ext cx="4328524" cy="8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693" y="1840532"/>
            <a:ext cx="5429721" cy="3093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6801" y="5068369"/>
            <a:ext cx="5132505" cy="168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7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04107" y="1058586"/>
            <a:ext cx="5719294" cy="277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61992" y="4283094"/>
            <a:ext cx="6030008" cy="20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7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28674" y="947853"/>
            <a:ext cx="3229063" cy="781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20]_hanasu">
            <a:hlinkClick r:id="" action="ppaction://media"/>
            <a:extLst>
              <a:ext uri="{FF2B5EF4-FFF2-40B4-BE49-F238E27FC236}">
                <a16:creationId xmlns:a16="http://schemas.microsoft.com/office/drawing/2014/main" id="{313BB4B3-EA96-43A9-9996-5257B6CDFC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27500" y="108170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21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" name="Google Shape;807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801" y="112810"/>
            <a:ext cx="4328524" cy="8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693" y="1840532"/>
            <a:ext cx="5429721" cy="3093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6801" y="5068369"/>
            <a:ext cx="5132505" cy="168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7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62414" y="1971431"/>
            <a:ext cx="5719294" cy="277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82955" y="4745250"/>
            <a:ext cx="6030008" cy="20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3-20]_hanasu">
            <a:hlinkClick r:id="" action="ppaction://media"/>
            <a:extLst>
              <a:ext uri="{FF2B5EF4-FFF2-40B4-BE49-F238E27FC236}">
                <a16:creationId xmlns:a16="http://schemas.microsoft.com/office/drawing/2014/main" id="{313BB4B3-EA96-43A9-9996-5257B6CDFC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27500" y="1081702"/>
            <a:ext cx="487363" cy="487363"/>
          </a:xfrm>
          <a:prstGeom prst="rect">
            <a:avLst/>
          </a:prstGeom>
        </p:spPr>
      </p:pic>
      <p:pic>
        <p:nvPicPr>
          <p:cNvPr id="3" name="Google Shape;822;p71">
            <a:extLst>
              <a:ext uri="{FF2B5EF4-FFF2-40B4-BE49-F238E27FC236}">
                <a16:creationId xmlns:a16="http://schemas.microsoft.com/office/drawing/2014/main" id="{5F4F7CB0-D3B1-A183-712F-B22636FDDE0F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2403" y="987922"/>
            <a:ext cx="3815334" cy="62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23;p71">
            <a:extLst>
              <a:ext uri="{FF2B5EF4-FFF2-40B4-BE49-F238E27FC236}">
                <a16:creationId xmlns:a16="http://schemas.microsoft.com/office/drawing/2014/main" id="{23CE33FC-3454-E9E6-54C8-411C4B94164A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240111" y="0"/>
            <a:ext cx="3951890" cy="211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441985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21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82007"/>
            <a:ext cx="5429721" cy="3093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100284"/>
            <a:ext cx="5132505" cy="168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63695" y="1662468"/>
            <a:ext cx="5719294" cy="277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06570" y="4724451"/>
            <a:ext cx="6030008" cy="20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7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0975" y="37874"/>
            <a:ext cx="7113639" cy="1624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Google Shape;847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0865" y="458535"/>
            <a:ext cx="9790269" cy="5940929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4"/>
          <p:cNvSpPr/>
          <p:nvPr/>
        </p:nvSpPr>
        <p:spPr>
          <a:xfrm>
            <a:off x="1200865" y="3693111"/>
            <a:ext cx="9790269" cy="878888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Google Shape;853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3435" y="395794"/>
            <a:ext cx="10525125" cy="2010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3434" y="3384246"/>
            <a:ext cx="10525125" cy="1489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034" y="423921"/>
            <a:ext cx="4323411" cy="158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2052" y="2643213"/>
            <a:ext cx="2686121" cy="746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91983" y="319951"/>
            <a:ext cx="4858660" cy="3088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91983" y="3647739"/>
            <a:ext cx="6943615" cy="2805894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76"/>
          <p:cNvSpPr txBox="1"/>
          <p:nvPr/>
        </p:nvSpPr>
        <p:spPr>
          <a:xfrm>
            <a:off x="582560" y="3560924"/>
            <a:ext cx="51675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31728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78"/>
          <p:cNvSpPr/>
          <p:nvPr/>
        </p:nvSpPr>
        <p:spPr>
          <a:xfrm>
            <a:off x="292963" y="197528"/>
            <a:ext cx="11656381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859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034" y="423921"/>
            <a:ext cx="4323411" cy="158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60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2052" y="2643213"/>
            <a:ext cx="2686121" cy="746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61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91983" y="319951"/>
            <a:ext cx="4858660" cy="3088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62;p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91983" y="3647739"/>
            <a:ext cx="6943615" cy="280589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863;p76"/>
          <p:cNvSpPr txBox="1"/>
          <p:nvPr/>
        </p:nvSpPr>
        <p:spPr>
          <a:xfrm>
            <a:off x="1099314" y="3532560"/>
            <a:ext cx="38926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ドリンクバーが</a:t>
            </a:r>
            <a:r>
              <a:rPr lang="en-US" alt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はんがく、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こどもは</a:t>
            </a:r>
            <a:r>
              <a:rPr lang="en-US" alt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むりょうになる。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864;p76"/>
          <p:cNvSpPr txBox="1"/>
          <p:nvPr/>
        </p:nvSpPr>
        <p:spPr>
          <a:xfrm>
            <a:off x="582560" y="3560924"/>
            <a:ext cx="51675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865;p76"/>
          <p:cNvSpPr txBox="1"/>
          <p:nvPr/>
        </p:nvSpPr>
        <p:spPr>
          <a:xfrm>
            <a:off x="1099313" y="4349894"/>
            <a:ext cx="430300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のみものと</a:t>
            </a:r>
            <a:r>
              <a:rPr lang="en-US" alt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たべものの</a:t>
            </a:r>
            <a:r>
              <a:rPr lang="en-US" alt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りょうきんが</a:t>
            </a:r>
            <a:r>
              <a:rPr lang="ja-JP" altLang="en-US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10％わりびきになる</a:t>
            </a:r>
            <a:r>
              <a:rPr lang="ja-JP" altLang="en-US" sz="1800" b="1" dirty="0">
                <a:solidFill>
                  <a:srgbClr val="FF0000"/>
                </a:solidFill>
              </a:rPr>
              <a:t>。</a:t>
            </a:r>
            <a:endParaRPr lang="en-US" altLang="ja-JP"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048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" name="Google Shape;870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8785" y="1649077"/>
            <a:ext cx="6943615" cy="280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437" y="396516"/>
            <a:ext cx="6943616" cy="813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437" y="4637897"/>
            <a:ext cx="11287125" cy="165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7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" y="1649077"/>
            <a:ext cx="4337975" cy="2988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7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42900" y="1241348"/>
            <a:ext cx="393265" cy="368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7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85730" y="1261106"/>
            <a:ext cx="477386" cy="41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78"/>
          <p:cNvSpPr/>
          <p:nvPr/>
        </p:nvSpPr>
        <p:spPr>
          <a:xfrm>
            <a:off x="292963" y="197528"/>
            <a:ext cx="11656381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1" name="Google Shape;881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8785" y="1649077"/>
            <a:ext cx="6943615" cy="280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437" y="396516"/>
            <a:ext cx="6943616" cy="813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437" y="4637897"/>
            <a:ext cx="11287125" cy="165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7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" y="1649077"/>
            <a:ext cx="4337975" cy="2988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7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42900" y="1241348"/>
            <a:ext cx="393265" cy="368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7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85730" y="1261106"/>
            <a:ext cx="477386" cy="410089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78"/>
          <p:cNvSpPr txBox="1"/>
          <p:nvPr/>
        </p:nvSpPr>
        <p:spPr>
          <a:xfrm>
            <a:off x="3229955" y="5250480"/>
            <a:ext cx="36866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ちゅうもんのとき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78"/>
          <p:cNvSpPr txBox="1"/>
          <p:nvPr/>
        </p:nvSpPr>
        <p:spPr>
          <a:xfrm>
            <a:off x="3229954" y="5773446"/>
            <a:ext cx="36866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12月31日まで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78"/>
          <p:cNvSpPr txBox="1"/>
          <p:nvPr/>
        </p:nvSpPr>
        <p:spPr>
          <a:xfrm>
            <a:off x="7484758" y="5267100"/>
            <a:ext cx="36866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かいけいのとき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78"/>
          <p:cNvSpPr txBox="1"/>
          <p:nvPr/>
        </p:nvSpPr>
        <p:spPr>
          <a:xfrm>
            <a:off x="7484757" y="5773446"/>
            <a:ext cx="36866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11月30日まで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0865" y="458535"/>
            <a:ext cx="9790269" cy="5940929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79"/>
          <p:cNvSpPr/>
          <p:nvPr/>
        </p:nvSpPr>
        <p:spPr>
          <a:xfrm>
            <a:off x="1200865" y="4518734"/>
            <a:ext cx="9790269" cy="887766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363</Words>
  <Application>Microsoft Office PowerPoint</Application>
  <PresentationFormat>ワイド画面</PresentationFormat>
  <Paragraphs>166</Paragraphs>
  <Slides>81</Slides>
  <Notes>81</Notes>
  <HiddenSlides>0</HiddenSlides>
  <MMClips>70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81</vt:i4>
      </vt:variant>
    </vt:vector>
  </HeadingPairs>
  <TitlesOfParts>
    <vt:vector size="86" baseType="lpstr">
      <vt:lpstr>Arial</vt:lpstr>
      <vt:lpstr>Calibri</vt:lpstr>
      <vt:lpstr>Khmer OS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Khun Alex</dc:creator>
  <cp:lastModifiedBy>Takehara Kazuyo</cp:lastModifiedBy>
  <cp:revision>3</cp:revision>
  <dcterms:created xsi:type="dcterms:W3CDTF">2021-07-06T03:45:31Z</dcterms:created>
  <dcterms:modified xsi:type="dcterms:W3CDTF">2023-04-26T08:37:41Z</dcterms:modified>
</cp:coreProperties>
</file>