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32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327" r:id="rId22"/>
    <p:sldId id="328" r:id="rId23"/>
    <p:sldId id="329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5" roundtripDataSignature="AMtx7miem4gtykwZ5LraGBM+Wzgy/ciN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E93F4E-2979-4F08-95F8-46BE97C2C7DA}" v="16" dt="2023-04-21T03:18:48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80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5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1DE93F4E-2979-4F08-95F8-46BE97C2C7DA}"/>
    <pc:docChg chg="undo custSel modSld">
      <pc:chgData name="Kazuyo Takehara" userId="fa7eaadb-9681-4610-86a8-8be5debccd15" providerId="ADAL" clId="{1DE93F4E-2979-4F08-95F8-46BE97C2C7DA}" dt="2023-04-21T03:20:31.387" v="67" actId="1035"/>
      <pc:docMkLst>
        <pc:docMk/>
      </pc:docMkLst>
      <pc:sldChg chg="modSp mod">
        <pc:chgData name="Kazuyo Takehara" userId="fa7eaadb-9681-4610-86a8-8be5debccd15" providerId="ADAL" clId="{1DE93F4E-2979-4F08-95F8-46BE97C2C7DA}" dt="2023-04-21T03:14:03.653" v="26" actId="1076"/>
        <pc:sldMkLst>
          <pc:docMk/>
          <pc:sldMk cId="0" sldId="257"/>
        </pc:sldMkLst>
        <pc:picChg chg="mod">
          <ac:chgData name="Kazuyo Takehara" userId="fa7eaadb-9681-4610-86a8-8be5debccd15" providerId="ADAL" clId="{1DE93F4E-2979-4F08-95F8-46BE97C2C7DA}" dt="2023-04-21T03:14:03.653" v="26" actId="1076"/>
          <ac:picMkLst>
            <pc:docMk/>
            <pc:sldMk cId="0" sldId="257"/>
            <ac:picMk id="3" creationId="{146E5844-61F7-42CD-AC90-BA56ACB5303B}"/>
          </ac:picMkLst>
        </pc:picChg>
      </pc:sldChg>
      <pc:sldChg chg="modSp mod">
        <pc:chgData name="Kazuyo Takehara" userId="fa7eaadb-9681-4610-86a8-8be5debccd15" providerId="ADAL" clId="{1DE93F4E-2979-4F08-95F8-46BE97C2C7DA}" dt="2023-04-21T03:13:22.842" v="25" actId="1076"/>
        <pc:sldMkLst>
          <pc:docMk/>
          <pc:sldMk cId="0" sldId="258"/>
        </pc:sldMkLst>
        <pc:spChg chg="mod">
          <ac:chgData name="Kazuyo Takehara" userId="fa7eaadb-9681-4610-86a8-8be5debccd15" providerId="ADAL" clId="{1DE93F4E-2979-4F08-95F8-46BE97C2C7DA}" dt="2023-04-21T03:13:22.842" v="25" actId="1076"/>
          <ac:spMkLst>
            <pc:docMk/>
            <pc:sldMk cId="0" sldId="258"/>
            <ac:spMk id="116" creationId="{00000000-0000-0000-0000-000000000000}"/>
          </ac:spMkLst>
        </pc:spChg>
        <pc:spChg chg="mod">
          <ac:chgData name="Kazuyo Takehara" userId="fa7eaadb-9681-4610-86a8-8be5debccd15" providerId="ADAL" clId="{1DE93F4E-2979-4F08-95F8-46BE97C2C7DA}" dt="2023-04-21T03:10:52.679" v="9" actId="1076"/>
          <ac:spMkLst>
            <pc:docMk/>
            <pc:sldMk cId="0" sldId="258"/>
            <ac:spMk id="117" creationId="{00000000-0000-0000-0000-000000000000}"/>
          </ac:spMkLst>
        </pc:spChg>
        <pc:spChg chg="mod">
          <ac:chgData name="Kazuyo Takehara" userId="fa7eaadb-9681-4610-86a8-8be5debccd15" providerId="ADAL" clId="{1DE93F4E-2979-4F08-95F8-46BE97C2C7DA}" dt="2023-04-21T03:10:27.863" v="6" actId="2711"/>
          <ac:spMkLst>
            <pc:docMk/>
            <pc:sldMk cId="0" sldId="258"/>
            <ac:spMk id="118" creationId="{00000000-0000-0000-0000-000000000000}"/>
          </ac:spMkLst>
        </pc:spChg>
        <pc:spChg chg="mod">
          <ac:chgData name="Kazuyo Takehara" userId="fa7eaadb-9681-4610-86a8-8be5debccd15" providerId="ADAL" clId="{1DE93F4E-2979-4F08-95F8-46BE97C2C7DA}" dt="2023-04-21T03:10:45.455" v="8" actId="1076"/>
          <ac:spMkLst>
            <pc:docMk/>
            <pc:sldMk cId="0" sldId="258"/>
            <ac:spMk id="120" creationId="{00000000-0000-0000-0000-000000000000}"/>
          </ac:spMkLst>
        </pc:spChg>
      </pc:sldChg>
      <pc:sldChg chg="modSp mod">
        <pc:chgData name="Kazuyo Takehara" userId="fa7eaadb-9681-4610-86a8-8be5debccd15" providerId="ADAL" clId="{1DE93F4E-2979-4F08-95F8-46BE97C2C7DA}" dt="2023-04-21T03:13:17.187" v="24" actId="1076"/>
        <pc:sldMkLst>
          <pc:docMk/>
          <pc:sldMk cId="0" sldId="260"/>
        </pc:sldMkLst>
        <pc:spChg chg="mod">
          <ac:chgData name="Kazuyo Takehara" userId="fa7eaadb-9681-4610-86a8-8be5debccd15" providerId="ADAL" clId="{1DE93F4E-2979-4F08-95F8-46BE97C2C7DA}" dt="2023-04-21T03:13:17.187" v="24" actId="1076"/>
          <ac:spMkLst>
            <pc:docMk/>
            <pc:sldMk cId="0" sldId="260"/>
            <ac:spMk id="140" creationId="{00000000-0000-0000-0000-000000000000}"/>
          </ac:spMkLst>
        </pc:spChg>
        <pc:spChg chg="mod">
          <ac:chgData name="Kazuyo Takehara" userId="fa7eaadb-9681-4610-86a8-8be5debccd15" providerId="ADAL" clId="{1DE93F4E-2979-4F08-95F8-46BE97C2C7DA}" dt="2023-04-21T03:13:14.925" v="23" actId="1076"/>
          <ac:spMkLst>
            <pc:docMk/>
            <pc:sldMk cId="0" sldId="260"/>
            <ac:spMk id="144" creationId="{00000000-0000-0000-0000-000000000000}"/>
          </ac:spMkLst>
        </pc:spChg>
      </pc:sldChg>
      <pc:sldChg chg="modSp mod">
        <pc:chgData name="Kazuyo Takehara" userId="fa7eaadb-9681-4610-86a8-8be5debccd15" providerId="ADAL" clId="{1DE93F4E-2979-4F08-95F8-46BE97C2C7DA}" dt="2023-04-21T03:14:08.531" v="27" actId="1076"/>
        <pc:sldMkLst>
          <pc:docMk/>
          <pc:sldMk cId="0" sldId="264"/>
        </pc:sldMkLst>
        <pc:picChg chg="mod">
          <ac:chgData name="Kazuyo Takehara" userId="fa7eaadb-9681-4610-86a8-8be5debccd15" providerId="ADAL" clId="{1DE93F4E-2979-4F08-95F8-46BE97C2C7DA}" dt="2023-04-21T03:14:08.531" v="27" actId="1076"/>
          <ac:picMkLst>
            <pc:docMk/>
            <pc:sldMk cId="0" sldId="264"/>
            <ac:picMk id="20" creationId="{683BA3FE-AFD1-45F4-8893-297ADC5A596B}"/>
          </ac:picMkLst>
        </pc:picChg>
      </pc:sldChg>
      <pc:sldChg chg="modSp mod">
        <pc:chgData name="Kazuyo Takehara" userId="fa7eaadb-9681-4610-86a8-8be5debccd15" providerId="ADAL" clId="{1DE93F4E-2979-4F08-95F8-46BE97C2C7DA}" dt="2023-04-21T03:15:04.633" v="30" actId="1076"/>
        <pc:sldMkLst>
          <pc:docMk/>
          <pc:sldMk cId="0" sldId="267"/>
        </pc:sldMkLst>
        <pc:picChg chg="mod">
          <ac:chgData name="Kazuyo Takehara" userId="fa7eaadb-9681-4610-86a8-8be5debccd15" providerId="ADAL" clId="{1DE93F4E-2979-4F08-95F8-46BE97C2C7DA}" dt="2023-04-21T03:14:59.722" v="28" actId="1076"/>
          <ac:picMkLst>
            <pc:docMk/>
            <pc:sldMk cId="0" sldId="267"/>
            <ac:picMk id="3" creationId="{0F7DF95D-CA9D-4F3D-BA98-5294F477EF95}"/>
          </ac:picMkLst>
        </pc:picChg>
        <pc:picChg chg="mod">
          <ac:chgData name="Kazuyo Takehara" userId="fa7eaadb-9681-4610-86a8-8be5debccd15" providerId="ADAL" clId="{1DE93F4E-2979-4F08-95F8-46BE97C2C7DA}" dt="2023-04-21T03:15:01.894" v="29" actId="1076"/>
          <ac:picMkLst>
            <pc:docMk/>
            <pc:sldMk cId="0" sldId="267"/>
            <ac:picMk id="5" creationId="{7998CAB3-6023-418A-A834-06B4532F1E6F}"/>
          </ac:picMkLst>
        </pc:picChg>
        <pc:picChg chg="mod">
          <ac:chgData name="Kazuyo Takehara" userId="fa7eaadb-9681-4610-86a8-8be5debccd15" providerId="ADAL" clId="{1DE93F4E-2979-4F08-95F8-46BE97C2C7DA}" dt="2023-04-21T03:15:04.633" v="30" actId="1076"/>
          <ac:picMkLst>
            <pc:docMk/>
            <pc:sldMk cId="0" sldId="267"/>
            <ac:picMk id="9" creationId="{EEBB7F2C-42AE-4C74-9F08-60C4BC8A9C11}"/>
          </ac:picMkLst>
        </pc:picChg>
      </pc:sldChg>
      <pc:sldChg chg="modSp mod">
        <pc:chgData name="Kazuyo Takehara" userId="fa7eaadb-9681-4610-86a8-8be5debccd15" providerId="ADAL" clId="{1DE93F4E-2979-4F08-95F8-46BE97C2C7DA}" dt="2023-04-21T03:15:44.922" v="33" actId="1076"/>
        <pc:sldMkLst>
          <pc:docMk/>
          <pc:sldMk cId="0" sldId="268"/>
        </pc:sldMkLst>
        <pc:picChg chg="mod">
          <ac:chgData name="Kazuyo Takehara" userId="fa7eaadb-9681-4610-86a8-8be5debccd15" providerId="ADAL" clId="{1DE93F4E-2979-4F08-95F8-46BE97C2C7DA}" dt="2023-04-21T03:15:40.596" v="31" actId="1076"/>
          <ac:picMkLst>
            <pc:docMk/>
            <pc:sldMk cId="0" sldId="268"/>
            <ac:picMk id="36" creationId="{4CB1FEF3-C3F3-4FEC-A20E-8689204D8EC8}"/>
          </ac:picMkLst>
        </pc:picChg>
        <pc:picChg chg="mod">
          <ac:chgData name="Kazuyo Takehara" userId="fa7eaadb-9681-4610-86a8-8be5debccd15" providerId="ADAL" clId="{1DE93F4E-2979-4F08-95F8-46BE97C2C7DA}" dt="2023-04-21T03:15:42.521" v="32" actId="1076"/>
          <ac:picMkLst>
            <pc:docMk/>
            <pc:sldMk cId="0" sldId="268"/>
            <ac:picMk id="38" creationId="{DADA2D3A-61FC-4652-8ED8-C12D0D608AED}"/>
          </ac:picMkLst>
        </pc:picChg>
        <pc:picChg chg="mod">
          <ac:chgData name="Kazuyo Takehara" userId="fa7eaadb-9681-4610-86a8-8be5debccd15" providerId="ADAL" clId="{1DE93F4E-2979-4F08-95F8-46BE97C2C7DA}" dt="2023-04-21T03:15:44.922" v="33" actId="1076"/>
          <ac:picMkLst>
            <pc:docMk/>
            <pc:sldMk cId="0" sldId="268"/>
            <ac:picMk id="42" creationId="{E63813B6-C6B1-48A9-B67C-52BF993418E3}"/>
          </ac:picMkLst>
        </pc:picChg>
      </pc:sldChg>
      <pc:sldChg chg="delSp modSp mod delAnim">
        <pc:chgData name="Kazuyo Takehara" userId="fa7eaadb-9681-4610-86a8-8be5debccd15" providerId="ADAL" clId="{1DE93F4E-2979-4F08-95F8-46BE97C2C7DA}" dt="2023-04-21T03:17:03.227" v="36" actId="478"/>
        <pc:sldMkLst>
          <pc:docMk/>
          <pc:sldMk cId="0" sldId="282"/>
        </pc:sldMkLst>
        <pc:picChg chg="del">
          <ac:chgData name="Kazuyo Takehara" userId="fa7eaadb-9681-4610-86a8-8be5debccd15" providerId="ADAL" clId="{1DE93F4E-2979-4F08-95F8-46BE97C2C7DA}" dt="2023-04-21T03:17:03.227" v="36" actId="478"/>
          <ac:picMkLst>
            <pc:docMk/>
            <pc:sldMk cId="0" sldId="282"/>
            <ac:picMk id="2" creationId="{4BE56680-D284-4696-A5D5-DC1AEF45BA1B}"/>
          </ac:picMkLst>
        </pc:picChg>
        <pc:picChg chg="del">
          <ac:chgData name="Kazuyo Takehara" userId="fa7eaadb-9681-4610-86a8-8be5debccd15" providerId="ADAL" clId="{1DE93F4E-2979-4F08-95F8-46BE97C2C7DA}" dt="2023-04-21T03:17:03.227" v="36" actId="478"/>
          <ac:picMkLst>
            <pc:docMk/>
            <pc:sldMk cId="0" sldId="282"/>
            <ac:picMk id="3" creationId="{E2162B48-453A-4007-81AF-DC3E4AD89927}"/>
          </ac:picMkLst>
        </pc:picChg>
        <pc:picChg chg="mod">
          <ac:chgData name="Kazuyo Takehara" userId="fa7eaadb-9681-4610-86a8-8be5debccd15" providerId="ADAL" clId="{1DE93F4E-2979-4F08-95F8-46BE97C2C7DA}" dt="2023-04-21T03:16:39.427" v="34" actId="1076"/>
          <ac:picMkLst>
            <pc:docMk/>
            <pc:sldMk cId="0" sldId="282"/>
            <ac:picMk id="10" creationId="{9E16F3AA-C2C3-4FF3-8837-B28A244F3E0F}"/>
          </ac:picMkLst>
        </pc:picChg>
        <pc:picChg chg="mod">
          <ac:chgData name="Kazuyo Takehara" userId="fa7eaadb-9681-4610-86a8-8be5debccd15" providerId="ADAL" clId="{1DE93F4E-2979-4F08-95F8-46BE97C2C7DA}" dt="2023-04-21T03:16:42.432" v="35" actId="1076"/>
          <ac:picMkLst>
            <pc:docMk/>
            <pc:sldMk cId="0" sldId="282"/>
            <ac:picMk id="11" creationId="{D14FF715-330B-42BA-8703-4B9189595304}"/>
          </ac:picMkLst>
        </pc:picChg>
      </pc:sldChg>
      <pc:sldChg chg="modSp mod">
        <pc:chgData name="Kazuyo Takehara" userId="fa7eaadb-9681-4610-86a8-8be5debccd15" providerId="ADAL" clId="{1DE93F4E-2979-4F08-95F8-46BE97C2C7DA}" dt="2023-04-21T03:17:11.812" v="38" actId="1076"/>
        <pc:sldMkLst>
          <pc:docMk/>
          <pc:sldMk cId="0" sldId="283"/>
        </pc:sldMkLst>
        <pc:picChg chg="mod">
          <ac:chgData name="Kazuyo Takehara" userId="fa7eaadb-9681-4610-86a8-8be5debccd15" providerId="ADAL" clId="{1DE93F4E-2979-4F08-95F8-46BE97C2C7DA}" dt="2023-04-21T03:17:09.067" v="37" actId="1076"/>
          <ac:picMkLst>
            <pc:docMk/>
            <pc:sldMk cId="0" sldId="283"/>
            <ac:picMk id="10" creationId="{B62EFD0E-B6E1-4251-9818-2168FF071501}"/>
          </ac:picMkLst>
        </pc:picChg>
        <pc:picChg chg="mod">
          <ac:chgData name="Kazuyo Takehara" userId="fa7eaadb-9681-4610-86a8-8be5debccd15" providerId="ADAL" clId="{1DE93F4E-2979-4F08-95F8-46BE97C2C7DA}" dt="2023-04-21T03:17:11.812" v="38" actId="1076"/>
          <ac:picMkLst>
            <pc:docMk/>
            <pc:sldMk cId="0" sldId="283"/>
            <ac:picMk id="11" creationId="{22C6563E-8E7B-4083-BD7C-0406EB3E3A22}"/>
          </ac:picMkLst>
        </pc:picChg>
      </pc:sldChg>
      <pc:sldChg chg="modSp mod">
        <pc:chgData name="Kazuyo Takehara" userId="fa7eaadb-9681-4610-86a8-8be5debccd15" providerId="ADAL" clId="{1DE93F4E-2979-4F08-95F8-46BE97C2C7DA}" dt="2023-04-21T03:18:48.231" v="56" actId="20577"/>
        <pc:sldMkLst>
          <pc:docMk/>
          <pc:sldMk cId="0" sldId="293"/>
        </pc:sldMkLst>
        <pc:spChg chg="mod">
          <ac:chgData name="Kazuyo Takehara" userId="fa7eaadb-9681-4610-86a8-8be5debccd15" providerId="ADAL" clId="{1DE93F4E-2979-4F08-95F8-46BE97C2C7DA}" dt="2023-04-21T03:18:29.182" v="42" actId="20577"/>
          <ac:spMkLst>
            <pc:docMk/>
            <pc:sldMk cId="0" sldId="293"/>
            <ac:spMk id="547" creationId="{00000000-0000-0000-0000-000000000000}"/>
          </ac:spMkLst>
        </pc:spChg>
        <pc:spChg chg="mod">
          <ac:chgData name="Kazuyo Takehara" userId="fa7eaadb-9681-4610-86a8-8be5debccd15" providerId="ADAL" clId="{1DE93F4E-2979-4F08-95F8-46BE97C2C7DA}" dt="2023-04-21T03:18:48.231" v="56" actId="20577"/>
          <ac:spMkLst>
            <pc:docMk/>
            <pc:sldMk cId="0" sldId="293"/>
            <ac:spMk id="551" creationId="{00000000-0000-0000-0000-000000000000}"/>
          </ac:spMkLst>
        </pc:spChg>
        <pc:spChg chg="mod">
          <ac:chgData name="Kazuyo Takehara" userId="fa7eaadb-9681-4610-86a8-8be5debccd15" providerId="ADAL" clId="{1DE93F4E-2979-4F08-95F8-46BE97C2C7DA}" dt="2023-04-21T03:18:40.782" v="51" actId="14100"/>
          <ac:spMkLst>
            <pc:docMk/>
            <pc:sldMk cId="0" sldId="293"/>
            <ac:spMk id="554" creationId="{00000000-0000-0000-0000-000000000000}"/>
          </ac:spMkLst>
        </pc:spChg>
      </pc:sldChg>
      <pc:sldChg chg="modSp mod">
        <pc:chgData name="Kazuyo Takehara" userId="fa7eaadb-9681-4610-86a8-8be5debccd15" providerId="ADAL" clId="{1DE93F4E-2979-4F08-95F8-46BE97C2C7DA}" dt="2023-04-21T03:19:33.259" v="60" actId="1076"/>
        <pc:sldMkLst>
          <pc:docMk/>
          <pc:sldMk cId="0" sldId="300"/>
        </pc:sldMkLst>
        <pc:picChg chg="mod">
          <ac:chgData name="Kazuyo Takehara" userId="fa7eaadb-9681-4610-86a8-8be5debccd15" providerId="ADAL" clId="{1DE93F4E-2979-4F08-95F8-46BE97C2C7DA}" dt="2023-04-21T03:19:33.259" v="60" actId="1076"/>
          <ac:picMkLst>
            <pc:docMk/>
            <pc:sldMk cId="0" sldId="300"/>
            <ac:picMk id="2" creationId="{705B5D5E-3B5C-40C5-A994-C29802AA68E6}"/>
          </ac:picMkLst>
        </pc:picChg>
        <pc:picChg chg="mod">
          <ac:chgData name="Kazuyo Takehara" userId="fa7eaadb-9681-4610-86a8-8be5debccd15" providerId="ADAL" clId="{1DE93F4E-2979-4F08-95F8-46BE97C2C7DA}" dt="2023-04-21T03:19:29.520" v="59" actId="1076"/>
          <ac:picMkLst>
            <pc:docMk/>
            <pc:sldMk cId="0" sldId="300"/>
            <ac:picMk id="3" creationId="{CBB4992C-85B2-4455-8609-916C244312FA}"/>
          </ac:picMkLst>
        </pc:picChg>
      </pc:sldChg>
      <pc:sldChg chg="modSp mod">
        <pc:chgData name="Kazuyo Takehara" userId="fa7eaadb-9681-4610-86a8-8be5debccd15" providerId="ADAL" clId="{1DE93F4E-2979-4F08-95F8-46BE97C2C7DA}" dt="2023-04-21T03:19:57.582" v="62" actId="1076"/>
        <pc:sldMkLst>
          <pc:docMk/>
          <pc:sldMk cId="0" sldId="301"/>
        </pc:sldMkLst>
        <pc:picChg chg="mod">
          <ac:chgData name="Kazuyo Takehara" userId="fa7eaadb-9681-4610-86a8-8be5debccd15" providerId="ADAL" clId="{1DE93F4E-2979-4F08-95F8-46BE97C2C7DA}" dt="2023-04-21T03:19:53.654" v="61" actId="1076"/>
          <ac:picMkLst>
            <pc:docMk/>
            <pc:sldMk cId="0" sldId="301"/>
            <ac:picMk id="13" creationId="{2EC27DF9-580A-41FD-840F-E21334367D47}"/>
          </ac:picMkLst>
        </pc:picChg>
        <pc:picChg chg="mod">
          <ac:chgData name="Kazuyo Takehara" userId="fa7eaadb-9681-4610-86a8-8be5debccd15" providerId="ADAL" clId="{1DE93F4E-2979-4F08-95F8-46BE97C2C7DA}" dt="2023-04-21T03:19:57.582" v="62" actId="1076"/>
          <ac:picMkLst>
            <pc:docMk/>
            <pc:sldMk cId="0" sldId="301"/>
            <ac:picMk id="14" creationId="{F4B62462-343D-4186-B7DC-16C68CE73800}"/>
          </ac:picMkLst>
        </pc:picChg>
      </pc:sldChg>
      <pc:sldChg chg="modSp mod">
        <pc:chgData name="Kazuyo Takehara" userId="fa7eaadb-9681-4610-86a8-8be5debccd15" providerId="ADAL" clId="{1DE93F4E-2979-4F08-95F8-46BE97C2C7DA}" dt="2023-04-21T03:20:31.387" v="67" actId="1035"/>
        <pc:sldMkLst>
          <pc:docMk/>
          <pc:sldMk cId="0" sldId="307"/>
        </pc:sldMkLst>
        <pc:cxnChg chg="mod">
          <ac:chgData name="Kazuyo Takehara" userId="fa7eaadb-9681-4610-86a8-8be5debccd15" providerId="ADAL" clId="{1DE93F4E-2979-4F08-95F8-46BE97C2C7DA}" dt="2023-04-21T03:20:31.387" v="67" actId="1035"/>
          <ac:cxnSpMkLst>
            <pc:docMk/>
            <pc:sldMk cId="0" sldId="307"/>
            <ac:cxnSpMk id="701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722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49351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87707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1858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5" name="Google Shape;53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7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7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audio" Target="../media/media2.mp3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audio" Target="../media/media2.mp3"/><Relationship Id="rId16" Type="http://schemas.openxmlformats.org/officeDocument/2006/relationships/image" Target="../media/image16.png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microsoft.com/office/2007/relationships/media" Target="../media/media9.mp3"/><Relationship Id="rId18" Type="http://schemas.openxmlformats.org/officeDocument/2006/relationships/image" Target="../media/image22.png"/><Relationship Id="rId26" Type="http://schemas.openxmlformats.org/officeDocument/2006/relationships/image" Target="../media/image12.png"/><Relationship Id="rId3" Type="http://schemas.microsoft.com/office/2007/relationships/media" Target="../media/media4.mp3"/><Relationship Id="rId21" Type="http://schemas.openxmlformats.org/officeDocument/2006/relationships/image" Target="../media/image7.png"/><Relationship Id="rId7" Type="http://schemas.microsoft.com/office/2007/relationships/media" Target="../media/media6.mp3"/><Relationship Id="rId12" Type="http://schemas.openxmlformats.org/officeDocument/2006/relationships/audio" Target="../media/media8.mp3"/><Relationship Id="rId17" Type="http://schemas.openxmlformats.org/officeDocument/2006/relationships/image" Target="../media/image21.png"/><Relationship Id="rId25" Type="http://schemas.openxmlformats.org/officeDocument/2006/relationships/image" Target="../media/image11.png"/><Relationship Id="rId2" Type="http://schemas.openxmlformats.org/officeDocument/2006/relationships/audio" Target="../media/media3.mp3"/><Relationship Id="rId16" Type="http://schemas.openxmlformats.org/officeDocument/2006/relationships/notesSlide" Target="../notesSlides/notesSlide9.xml"/><Relationship Id="rId20" Type="http://schemas.openxmlformats.org/officeDocument/2006/relationships/image" Target="../media/image6.png"/><Relationship Id="rId29" Type="http://schemas.openxmlformats.org/officeDocument/2006/relationships/image" Target="../media/image15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microsoft.com/office/2007/relationships/media" Target="../media/media8.mp3"/><Relationship Id="rId24" Type="http://schemas.openxmlformats.org/officeDocument/2006/relationships/image" Target="../media/image10.png"/><Relationship Id="rId32" Type="http://schemas.openxmlformats.org/officeDocument/2006/relationships/image" Target="../media/image19.png"/><Relationship Id="rId5" Type="http://schemas.microsoft.com/office/2007/relationships/media" Target="../media/media5.mp3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9.png"/><Relationship Id="rId28" Type="http://schemas.openxmlformats.org/officeDocument/2006/relationships/image" Target="../media/image14.png"/><Relationship Id="rId10" Type="http://schemas.openxmlformats.org/officeDocument/2006/relationships/audio" Target="../media/media7.mp3"/><Relationship Id="rId19" Type="http://schemas.openxmlformats.org/officeDocument/2006/relationships/image" Target="../media/image23.png"/><Relationship Id="rId31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audio" Target="../media/media9.mp3"/><Relationship Id="rId22" Type="http://schemas.openxmlformats.org/officeDocument/2006/relationships/image" Target="../media/image8.png"/><Relationship Id="rId27" Type="http://schemas.openxmlformats.org/officeDocument/2006/relationships/image" Target="../media/image13.png"/><Relationship Id="rId30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microsoft.com/office/2007/relationships/media" Target="../media/media9.mp3"/><Relationship Id="rId18" Type="http://schemas.openxmlformats.org/officeDocument/2006/relationships/image" Target="../media/image22.png"/><Relationship Id="rId26" Type="http://schemas.openxmlformats.org/officeDocument/2006/relationships/image" Target="../media/image12.png"/><Relationship Id="rId3" Type="http://schemas.microsoft.com/office/2007/relationships/media" Target="../media/media4.mp3"/><Relationship Id="rId21" Type="http://schemas.openxmlformats.org/officeDocument/2006/relationships/image" Target="../media/image7.png"/><Relationship Id="rId7" Type="http://schemas.microsoft.com/office/2007/relationships/media" Target="../media/media6.mp3"/><Relationship Id="rId12" Type="http://schemas.openxmlformats.org/officeDocument/2006/relationships/audio" Target="../media/media8.mp3"/><Relationship Id="rId17" Type="http://schemas.openxmlformats.org/officeDocument/2006/relationships/image" Target="../media/image21.png"/><Relationship Id="rId25" Type="http://schemas.openxmlformats.org/officeDocument/2006/relationships/image" Target="../media/image11.png"/><Relationship Id="rId2" Type="http://schemas.openxmlformats.org/officeDocument/2006/relationships/audio" Target="../media/media3.mp3"/><Relationship Id="rId16" Type="http://schemas.openxmlformats.org/officeDocument/2006/relationships/notesSlide" Target="../notesSlides/notesSlide10.xml"/><Relationship Id="rId20" Type="http://schemas.openxmlformats.org/officeDocument/2006/relationships/image" Target="../media/image6.png"/><Relationship Id="rId29" Type="http://schemas.openxmlformats.org/officeDocument/2006/relationships/image" Target="../media/image15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microsoft.com/office/2007/relationships/media" Target="../media/media8.mp3"/><Relationship Id="rId24" Type="http://schemas.openxmlformats.org/officeDocument/2006/relationships/image" Target="../media/image10.png"/><Relationship Id="rId32" Type="http://schemas.openxmlformats.org/officeDocument/2006/relationships/image" Target="../media/image19.png"/><Relationship Id="rId5" Type="http://schemas.microsoft.com/office/2007/relationships/media" Target="../media/media5.mp3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9.png"/><Relationship Id="rId28" Type="http://schemas.openxmlformats.org/officeDocument/2006/relationships/image" Target="../media/image14.png"/><Relationship Id="rId10" Type="http://schemas.openxmlformats.org/officeDocument/2006/relationships/audio" Target="../media/media7.mp3"/><Relationship Id="rId19" Type="http://schemas.openxmlformats.org/officeDocument/2006/relationships/image" Target="../media/image23.png"/><Relationship Id="rId31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microsoft.com/office/2007/relationships/media" Target="../media/media7.mp3"/><Relationship Id="rId14" Type="http://schemas.openxmlformats.org/officeDocument/2006/relationships/audio" Target="../media/media9.mp3"/><Relationship Id="rId22" Type="http://schemas.openxmlformats.org/officeDocument/2006/relationships/image" Target="../media/image8.png"/><Relationship Id="rId27" Type="http://schemas.openxmlformats.org/officeDocument/2006/relationships/image" Target="../media/image13.png"/><Relationship Id="rId30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microsoft.com/office/2007/relationships/media" Target="../media/media4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19.png"/><Relationship Id="rId4" Type="http://schemas.openxmlformats.org/officeDocument/2006/relationships/audio" Target="../media/media4.mp3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microsoft.com/office/2007/relationships/media" Target="../media/media7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5" Type="http://schemas.microsoft.com/office/2007/relationships/media" Target="../media/media8.mp3"/><Relationship Id="rId10" Type="http://schemas.openxmlformats.org/officeDocument/2006/relationships/image" Target="../media/image19.png"/><Relationship Id="rId4" Type="http://schemas.openxmlformats.org/officeDocument/2006/relationships/audio" Target="../media/media7.mp3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9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3" Type="http://schemas.microsoft.com/office/2007/relationships/media" Target="../media/media4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19.png"/><Relationship Id="rId4" Type="http://schemas.openxmlformats.org/officeDocument/2006/relationships/audio" Target="../media/media4.mp3"/><Relationship Id="rId9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3" Type="http://schemas.microsoft.com/office/2007/relationships/media" Target="../media/media7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5" Type="http://schemas.microsoft.com/office/2007/relationships/media" Target="../media/media8.mp3"/><Relationship Id="rId10" Type="http://schemas.openxmlformats.org/officeDocument/2006/relationships/image" Target="../media/image19.png"/><Relationship Id="rId4" Type="http://schemas.openxmlformats.org/officeDocument/2006/relationships/audio" Target="../media/media7.mp3"/><Relationship Id="rId9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9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12.mp3"/><Relationship Id="rId7" Type="http://schemas.openxmlformats.org/officeDocument/2006/relationships/image" Target="../media/image4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4" Type="http://schemas.openxmlformats.org/officeDocument/2006/relationships/audio" Target="../media/media12.mp3"/><Relationship Id="rId9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12.mp3"/><Relationship Id="rId7" Type="http://schemas.openxmlformats.org/officeDocument/2006/relationships/image" Target="../media/image4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notesSlide" Target="../notesSlides/notesSlide25.xml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5.png"/><Relationship Id="rId4" Type="http://schemas.openxmlformats.org/officeDocument/2006/relationships/audio" Target="../media/media12.mp3"/><Relationship Id="rId9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3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WTGdn5azeXY" TargetMode="Externa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audio" Target="../media/media13.mp3"/><Relationship Id="rId16" Type="http://schemas.openxmlformats.org/officeDocument/2006/relationships/image" Target="../media/image72.png"/><Relationship Id="rId1" Type="http://schemas.microsoft.com/office/2007/relationships/media" Target="../media/media13.mp3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audio" Target="../media/media13.mp3"/><Relationship Id="rId16" Type="http://schemas.openxmlformats.org/officeDocument/2006/relationships/image" Target="../media/image72.png"/><Relationship Id="rId1" Type="http://schemas.microsoft.com/office/2007/relationships/media" Target="../media/media13.mp3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5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75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4.png"/><Relationship Id="rId12" Type="http://schemas.openxmlformats.org/officeDocument/2006/relationships/image" Target="../media/image8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63.png"/><Relationship Id="rId11" Type="http://schemas.openxmlformats.org/officeDocument/2006/relationships/image" Target="../media/image86.png"/><Relationship Id="rId5" Type="http://schemas.openxmlformats.org/officeDocument/2006/relationships/image" Target="../media/image61.png"/><Relationship Id="rId10" Type="http://schemas.openxmlformats.org/officeDocument/2006/relationships/image" Target="../media/image67.png"/><Relationship Id="rId4" Type="http://schemas.openxmlformats.org/officeDocument/2006/relationships/notesSlide" Target="../notesSlides/notesSlide41.xml"/><Relationship Id="rId9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microsoft.com/office/2007/relationships/media" Target="../media/media16.mp3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notesSlide" Target="../notesSlides/notesSlide42.xml"/><Relationship Id="rId11" Type="http://schemas.openxmlformats.org/officeDocument/2006/relationships/image" Target="../media/image9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1.png"/><Relationship Id="rId4" Type="http://schemas.openxmlformats.org/officeDocument/2006/relationships/audio" Target="../media/media16.mp3"/><Relationship Id="rId9" Type="http://schemas.openxmlformats.org/officeDocument/2006/relationships/image" Target="../media/image90.png"/><Relationship Id="rId1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45.png"/><Relationship Id="rId3" Type="http://schemas.microsoft.com/office/2007/relationships/media" Target="../media/media16.mp3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notesSlide" Target="../notesSlides/notesSlide43.xml"/><Relationship Id="rId11" Type="http://schemas.openxmlformats.org/officeDocument/2006/relationships/image" Target="../media/image92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9.png"/><Relationship Id="rId10" Type="http://schemas.openxmlformats.org/officeDocument/2006/relationships/image" Target="../media/image91.png"/><Relationship Id="rId4" Type="http://schemas.openxmlformats.org/officeDocument/2006/relationships/audio" Target="../media/media16.mp3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19.png"/><Relationship Id="rId5" Type="http://schemas.openxmlformats.org/officeDocument/2006/relationships/image" Target="../media/image116.png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966" y="4446040"/>
            <a:ext cx="10605638" cy="210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6454" y="0"/>
            <a:ext cx="9880846" cy="4350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596" y="226306"/>
            <a:ext cx="1830543" cy="61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0489" y="982159"/>
            <a:ext cx="563379" cy="323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76269" y="125305"/>
            <a:ext cx="1378049" cy="146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85555" y="126642"/>
            <a:ext cx="1410310" cy="150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189388" y="72052"/>
            <a:ext cx="1458704" cy="1479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96000" y="1825434"/>
            <a:ext cx="2103943" cy="1481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407744" y="1821911"/>
            <a:ext cx="1313524" cy="147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189388" y="1795421"/>
            <a:ext cx="1813585" cy="144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096000" y="3547839"/>
            <a:ext cx="1603883" cy="1454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50133" y="3595521"/>
            <a:ext cx="1371135" cy="1456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061495" y="3526137"/>
            <a:ext cx="1424136" cy="148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050838" y="5242592"/>
            <a:ext cx="1424137" cy="1410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423723" y="5330411"/>
            <a:ext cx="1401093" cy="140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018863" y="5242592"/>
            <a:ext cx="1509401" cy="1477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52232" y="1629130"/>
            <a:ext cx="4862496" cy="247013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/>
          <p:nvPr/>
        </p:nvSpPr>
        <p:spPr>
          <a:xfrm>
            <a:off x="191700" y="1610117"/>
            <a:ext cx="5436180" cy="94665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Y_[02-01]_kotoba1">
            <a:hlinkClick r:id="" action="ppaction://media"/>
            <a:extLst>
              <a:ext uri="{FF2B5EF4-FFF2-40B4-BE49-F238E27FC236}">
                <a16:creationId xmlns:a16="http://schemas.microsoft.com/office/drawing/2014/main" id="{146E5844-61F7-42CD-AC90-BA56ACB530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071046" y="171408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91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596" y="226306"/>
            <a:ext cx="1830543" cy="61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600" y="1490133"/>
            <a:ext cx="2495420" cy="2662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19463" y="1490133"/>
            <a:ext cx="2607249" cy="2698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26712" y="1490133"/>
            <a:ext cx="2865887" cy="281761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 txBox="1"/>
          <p:nvPr/>
        </p:nvSpPr>
        <p:spPr>
          <a:xfrm>
            <a:off x="411856" y="4634026"/>
            <a:ext cx="280572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a. ខ្ញុំមើលកុន។</a:t>
            </a:r>
            <a:endParaRPr sz="1100" dirty="0">
              <a:solidFill>
                <a:srgbClr val="FF0000"/>
              </a:solidFill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3488751" y="4672319"/>
            <a:ext cx="260724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b. ស្ដាប់តន្ត្រី។</a:t>
            </a:r>
            <a:endParaRPr sz="1100" dirty="0">
              <a:solidFill>
                <a:srgbClr val="FF0000"/>
              </a:solidFill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6169261" y="4664804"/>
            <a:ext cx="27551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c. អានសៀវភៅ</a:t>
            </a:r>
            <a:endParaRPr sz="1050" dirty="0">
              <a:solidFill>
                <a:srgbClr val="FF0000"/>
              </a:solidFill>
            </a:endParaRPr>
          </a:p>
        </p:txBody>
      </p:sp>
      <p:pic>
        <p:nvPicPr>
          <p:cNvPr id="119" name="Google Shape;119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33961" y="1545350"/>
            <a:ext cx="4013256" cy="276464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3"/>
          <p:cNvSpPr txBox="1"/>
          <p:nvPr/>
        </p:nvSpPr>
        <p:spPr>
          <a:xfrm>
            <a:off x="8899607" y="4641640"/>
            <a:ext cx="288053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d. ញ៉ាំរបស់ឆ្ងាញ់។</a:t>
            </a:r>
            <a:endParaRPr sz="105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596" y="226306"/>
            <a:ext cx="1830543" cy="61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873" y="1706602"/>
            <a:ext cx="2367422" cy="2649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10377" y="1756037"/>
            <a:ext cx="3268705" cy="2600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4"/>
          <p:cNvSpPr txBox="1"/>
          <p:nvPr/>
        </p:nvSpPr>
        <p:spPr>
          <a:xfrm>
            <a:off x="415055" y="4732131"/>
            <a:ext cx="288053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e. ថតរូប។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2970323" y="4731727"/>
            <a:ext cx="3125677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f. លេងព្យាណូ/</a:t>
            </a:r>
            <a:endParaRPr lang="en-US" altLang="ja-JP" sz="28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ខ្ញុំលេងហ្គីតា។</a:t>
            </a:r>
            <a:endParaRPr sz="2800" dirty="0">
              <a:solidFill>
                <a:srgbClr val="FF0000"/>
              </a:solidFill>
            </a:endParaRPr>
          </a:p>
        </p:txBody>
      </p:sp>
      <p:pic>
        <p:nvPicPr>
          <p:cNvPr id="130" name="Google Shape;130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0" y="1675214"/>
            <a:ext cx="2978681" cy="27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291599" y="1675214"/>
            <a:ext cx="2617879" cy="278067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/>
          <p:nvPr/>
        </p:nvSpPr>
        <p:spPr>
          <a:xfrm>
            <a:off x="6655842" y="4795625"/>
            <a:ext cx="21726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g. ជជែក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9740698" y="4785533"/>
            <a:ext cx="234649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h. ធ្វើម្ហូប</a:t>
            </a:r>
            <a:endParaRPr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596" y="226306"/>
            <a:ext cx="1830543" cy="61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220146"/>
            <a:ext cx="3019519" cy="315632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5"/>
          <p:cNvSpPr txBox="1"/>
          <p:nvPr/>
        </p:nvSpPr>
        <p:spPr>
          <a:xfrm>
            <a:off x="338596" y="4590531"/>
            <a:ext cx="30195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i. ធ្វើដំណើរកម្សាន្ត</a:t>
            </a:r>
            <a:endParaRPr sz="2400" dirty="0">
              <a:solidFill>
                <a:srgbClr val="FF0000"/>
              </a:solidFill>
            </a:endParaRPr>
          </a:p>
        </p:txBody>
      </p:sp>
      <p:pic>
        <p:nvPicPr>
          <p:cNvPr id="141" name="Google Shape;141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09078" y="1320265"/>
            <a:ext cx="3282922" cy="3212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47354" y="1443011"/>
            <a:ext cx="2737170" cy="2710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86585" y="1470628"/>
            <a:ext cx="3047354" cy="306239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5"/>
          <p:cNvSpPr txBox="1"/>
          <p:nvPr/>
        </p:nvSpPr>
        <p:spPr>
          <a:xfrm>
            <a:off x="3358115" y="4656777"/>
            <a:ext cx="339206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j. លេងកីឡាតេនីស</a:t>
            </a:r>
            <a:endParaRPr sz="2400" dirty="0">
              <a:solidFill>
                <a:srgbClr val="FF0000"/>
              </a:solidFill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6705460" y="4687929"/>
            <a:ext cx="25222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k. លេងហ្គេម</a:t>
            </a:r>
            <a:endParaRPr sz="2400" dirty="0">
              <a:solidFill>
                <a:srgbClr val="FF0000"/>
              </a:solidFill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9983672" y="4776231"/>
            <a:ext cx="200573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l. គេង</a:t>
            </a:r>
            <a:endParaRPr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596" y="226306"/>
            <a:ext cx="1830543" cy="61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0489" y="982159"/>
            <a:ext cx="563379" cy="323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76269" y="125305"/>
            <a:ext cx="1378049" cy="146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85555" y="126642"/>
            <a:ext cx="1410310" cy="150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189388" y="72052"/>
            <a:ext cx="1458704" cy="1479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96000" y="1825434"/>
            <a:ext cx="2103943" cy="1481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407744" y="1821911"/>
            <a:ext cx="1313524" cy="147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189388" y="1795421"/>
            <a:ext cx="1813585" cy="144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096000" y="3547839"/>
            <a:ext cx="1603883" cy="1454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50133" y="3595521"/>
            <a:ext cx="1371135" cy="1456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061495" y="3526137"/>
            <a:ext cx="1424136" cy="148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050838" y="5242592"/>
            <a:ext cx="1424137" cy="1410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9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423723" y="5330411"/>
            <a:ext cx="1401093" cy="140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9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018863" y="5242592"/>
            <a:ext cx="1509401" cy="1477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9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52232" y="1629130"/>
            <a:ext cx="4862496" cy="247013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9"/>
          <p:cNvSpPr/>
          <p:nvPr/>
        </p:nvSpPr>
        <p:spPr>
          <a:xfrm>
            <a:off x="191700" y="2435646"/>
            <a:ext cx="5436180" cy="99335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Y_[02-01]_kotoba1">
            <a:hlinkClick r:id="" action="ppaction://media"/>
            <a:extLst>
              <a:ext uri="{FF2B5EF4-FFF2-40B4-BE49-F238E27FC236}">
                <a16:creationId xmlns:a16="http://schemas.microsoft.com/office/drawing/2014/main" id="{683BA3FE-AFD1-45F4-8893-297ADC5A59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370233" y="251670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6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733" y="105774"/>
            <a:ext cx="1830543" cy="61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96135" y="125305"/>
            <a:ext cx="563379" cy="323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76269" y="125305"/>
            <a:ext cx="1378049" cy="146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85555" y="126642"/>
            <a:ext cx="1410310" cy="150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189388" y="72052"/>
            <a:ext cx="1458704" cy="1479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96000" y="1825434"/>
            <a:ext cx="2103943" cy="1481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407744" y="1821911"/>
            <a:ext cx="1313524" cy="147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189388" y="1795421"/>
            <a:ext cx="1813585" cy="144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096000" y="3547839"/>
            <a:ext cx="1603883" cy="1454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50133" y="3595521"/>
            <a:ext cx="1371135" cy="1456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061495" y="3526137"/>
            <a:ext cx="1424136" cy="148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050838" y="5242592"/>
            <a:ext cx="1424137" cy="1410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423723" y="5330411"/>
            <a:ext cx="1401093" cy="140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018863" y="5242592"/>
            <a:ext cx="1509401" cy="1477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43908" y="767859"/>
            <a:ext cx="4862496" cy="2470134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0"/>
          <p:cNvSpPr/>
          <p:nvPr/>
        </p:nvSpPr>
        <p:spPr>
          <a:xfrm>
            <a:off x="326356" y="2376722"/>
            <a:ext cx="5436180" cy="86127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45;p11">
            <a:extLst>
              <a:ext uri="{FF2B5EF4-FFF2-40B4-BE49-F238E27FC236}">
                <a16:creationId xmlns:a16="http://schemas.microsoft.com/office/drawing/2014/main" id="{7384FEAE-8094-4C06-92F1-D81446D39CC9}"/>
              </a:ext>
            </a:extLst>
          </p:cNvPr>
          <p:cNvSpPr txBox="1"/>
          <p:nvPr/>
        </p:nvSpPr>
        <p:spPr>
          <a:xfrm>
            <a:off x="1234135" y="3312981"/>
            <a:ext cx="1290250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(      )</a:t>
            </a:r>
            <a:endParaRPr/>
          </a:p>
        </p:txBody>
      </p:sp>
      <p:sp>
        <p:nvSpPr>
          <p:cNvPr id="19" name="Google Shape;246;p11">
            <a:extLst>
              <a:ext uri="{FF2B5EF4-FFF2-40B4-BE49-F238E27FC236}">
                <a16:creationId xmlns:a16="http://schemas.microsoft.com/office/drawing/2014/main" id="{72C025E8-B1CA-4FB3-B05F-671C87190C7B}"/>
              </a:ext>
            </a:extLst>
          </p:cNvPr>
          <p:cNvSpPr txBox="1"/>
          <p:nvPr/>
        </p:nvSpPr>
        <p:spPr>
          <a:xfrm>
            <a:off x="2828008" y="3312981"/>
            <a:ext cx="1290250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12. (      )</a:t>
            </a:r>
            <a:endParaRPr/>
          </a:p>
        </p:txBody>
      </p:sp>
      <p:pic>
        <p:nvPicPr>
          <p:cNvPr id="2" name="Y_[02-02]_kotoba2">
            <a:hlinkClick r:id="" action="ppaction://media"/>
            <a:extLst>
              <a:ext uri="{FF2B5EF4-FFF2-40B4-BE49-F238E27FC236}">
                <a16:creationId xmlns:a16="http://schemas.microsoft.com/office/drawing/2014/main" id="{AEDA3BF4-7CCB-4A39-98EA-F1348A547E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187433" y="275063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89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"/>
          <p:cNvSpPr/>
          <p:nvPr/>
        </p:nvSpPr>
        <p:spPr>
          <a:xfrm>
            <a:off x="221941" y="194185"/>
            <a:ext cx="11748117" cy="64696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231;p11">
            <a:extLst>
              <a:ext uri="{FF2B5EF4-FFF2-40B4-BE49-F238E27FC236}">
                <a16:creationId xmlns:a16="http://schemas.microsoft.com/office/drawing/2014/main" id="{8E26DF09-4EBC-4A78-BE49-F9025FF35FC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596" y="226306"/>
            <a:ext cx="1830543" cy="61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32;p11">
            <a:extLst>
              <a:ext uri="{FF2B5EF4-FFF2-40B4-BE49-F238E27FC236}">
                <a16:creationId xmlns:a16="http://schemas.microsoft.com/office/drawing/2014/main" id="{8768AF94-5BC3-4E5A-A095-B00D4F5B827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76269" y="249130"/>
            <a:ext cx="1378049" cy="146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33;p11">
            <a:extLst>
              <a:ext uri="{FF2B5EF4-FFF2-40B4-BE49-F238E27FC236}">
                <a16:creationId xmlns:a16="http://schemas.microsoft.com/office/drawing/2014/main" id="{40890758-26C9-4DB4-A940-27E5D0A0C6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85555" y="250467"/>
            <a:ext cx="1410310" cy="150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234;p11">
            <a:extLst>
              <a:ext uri="{FF2B5EF4-FFF2-40B4-BE49-F238E27FC236}">
                <a16:creationId xmlns:a16="http://schemas.microsoft.com/office/drawing/2014/main" id="{5D15DE89-5686-4C90-B162-FCF8505F1FB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89388" y="195877"/>
            <a:ext cx="1458704" cy="1479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35;p11">
            <a:extLst>
              <a:ext uri="{FF2B5EF4-FFF2-40B4-BE49-F238E27FC236}">
                <a16:creationId xmlns:a16="http://schemas.microsoft.com/office/drawing/2014/main" id="{9C025EAE-3F0D-4988-BC6F-67F7624A21B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96000" y="1825434"/>
            <a:ext cx="2103943" cy="1481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36;p11">
            <a:extLst>
              <a:ext uri="{FF2B5EF4-FFF2-40B4-BE49-F238E27FC236}">
                <a16:creationId xmlns:a16="http://schemas.microsoft.com/office/drawing/2014/main" id="{145CA8BE-CA35-47CD-9A56-F1E6E4646C30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407744" y="1821911"/>
            <a:ext cx="1313524" cy="147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37;p11">
            <a:extLst>
              <a:ext uri="{FF2B5EF4-FFF2-40B4-BE49-F238E27FC236}">
                <a16:creationId xmlns:a16="http://schemas.microsoft.com/office/drawing/2014/main" id="{BC8EB5A6-835F-47E7-8352-B6A8881D3A5F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189388" y="1795421"/>
            <a:ext cx="1813585" cy="144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38;p11">
            <a:extLst>
              <a:ext uri="{FF2B5EF4-FFF2-40B4-BE49-F238E27FC236}">
                <a16:creationId xmlns:a16="http://schemas.microsoft.com/office/drawing/2014/main" id="{38993E37-B6D3-4B6F-8E1F-5100AEFB2BD5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096000" y="3547839"/>
            <a:ext cx="1603883" cy="1454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39;p11">
            <a:extLst>
              <a:ext uri="{FF2B5EF4-FFF2-40B4-BE49-F238E27FC236}">
                <a16:creationId xmlns:a16="http://schemas.microsoft.com/office/drawing/2014/main" id="{301C753D-8E2D-4BE0-98A4-1313BA8F6A1F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350133" y="3595521"/>
            <a:ext cx="1371135" cy="1456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240;p11">
            <a:extLst>
              <a:ext uri="{FF2B5EF4-FFF2-40B4-BE49-F238E27FC236}">
                <a16:creationId xmlns:a16="http://schemas.microsoft.com/office/drawing/2014/main" id="{D0C70359-0DDC-494B-9D6E-D38FE10D56CC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061495" y="3526137"/>
            <a:ext cx="1424136" cy="148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241;p11">
            <a:extLst>
              <a:ext uri="{FF2B5EF4-FFF2-40B4-BE49-F238E27FC236}">
                <a16:creationId xmlns:a16="http://schemas.microsoft.com/office/drawing/2014/main" id="{65BE5F4E-1BC3-461B-8584-BC312D594FCB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050838" y="5242592"/>
            <a:ext cx="1424137" cy="1410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242;p11">
            <a:extLst>
              <a:ext uri="{FF2B5EF4-FFF2-40B4-BE49-F238E27FC236}">
                <a16:creationId xmlns:a16="http://schemas.microsoft.com/office/drawing/2014/main" id="{3FD86EF1-7297-4BA1-BAC2-06D1CE768897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423723" y="5330411"/>
            <a:ext cx="1401093" cy="140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243;p11">
            <a:extLst>
              <a:ext uri="{FF2B5EF4-FFF2-40B4-BE49-F238E27FC236}">
                <a16:creationId xmlns:a16="http://schemas.microsoft.com/office/drawing/2014/main" id="{4515E361-A1DC-4B0F-83F4-A9C847C10D2D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018863" y="5242592"/>
            <a:ext cx="1509401" cy="1477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244;p11">
            <a:extLst>
              <a:ext uri="{FF2B5EF4-FFF2-40B4-BE49-F238E27FC236}">
                <a16:creationId xmlns:a16="http://schemas.microsoft.com/office/drawing/2014/main" id="{8B137E30-8160-4287-A302-AD1467C90AB6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90347" y="1005109"/>
            <a:ext cx="5528461" cy="892935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245;p11">
            <a:extLst>
              <a:ext uri="{FF2B5EF4-FFF2-40B4-BE49-F238E27FC236}">
                <a16:creationId xmlns:a16="http://schemas.microsoft.com/office/drawing/2014/main" id="{3F2AB0C3-7FE9-4B19-A316-EA5E424EC6C3}"/>
              </a:ext>
            </a:extLst>
          </p:cNvPr>
          <p:cNvSpPr txBox="1"/>
          <p:nvPr/>
        </p:nvSpPr>
        <p:spPr>
          <a:xfrm>
            <a:off x="1355762" y="2206339"/>
            <a:ext cx="1290250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(      )</a:t>
            </a:r>
            <a:endParaRPr/>
          </a:p>
        </p:txBody>
      </p:sp>
      <p:sp>
        <p:nvSpPr>
          <p:cNvPr id="50" name="Google Shape;246;p11">
            <a:extLst>
              <a:ext uri="{FF2B5EF4-FFF2-40B4-BE49-F238E27FC236}">
                <a16:creationId xmlns:a16="http://schemas.microsoft.com/office/drawing/2014/main" id="{AEBC5509-82CB-4E0F-BC75-767FF2D3667D}"/>
              </a:ext>
            </a:extLst>
          </p:cNvPr>
          <p:cNvSpPr txBox="1"/>
          <p:nvPr/>
        </p:nvSpPr>
        <p:spPr>
          <a:xfrm>
            <a:off x="2949635" y="2206339"/>
            <a:ext cx="1290250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  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11. (      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12. (      )</a:t>
            </a:r>
            <a:endParaRPr/>
          </a:p>
        </p:txBody>
      </p:sp>
      <p:sp>
        <p:nvSpPr>
          <p:cNvPr id="51" name="Google Shape;248;p11">
            <a:extLst>
              <a:ext uri="{FF2B5EF4-FFF2-40B4-BE49-F238E27FC236}">
                <a16:creationId xmlns:a16="http://schemas.microsoft.com/office/drawing/2014/main" id="{707E82A2-BEA5-4662-B127-77BDB729F7E6}"/>
              </a:ext>
            </a:extLst>
          </p:cNvPr>
          <p:cNvSpPr txBox="1"/>
          <p:nvPr/>
        </p:nvSpPr>
        <p:spPr>
          <a:xfrm>
            <a:off x="1706288" y="2135257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52" name="Google Shape;249;p11">
            <a:extLst>
              <a:ext uri="{FF2B5EF4-FFF2-40B4-BE49-F238E27FC236}">
                <a16:creationId xmlns:a16="http://schemas.microsoft.com/office/drawing/2014/main" id="{FB7EA9FC-28F7-4D54-AE69-D05245BA9A81}"/>
              </a:ext>
            </a:extLst>
          </p:cNvPr>
          <p:cNvSpPr txBox="1"/>
          <p:nvPr/>
        </p:nvSpPr>
        <p:spPr>
          <a:xfrm>
            <a:off x="1723487" y="2768916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53" name="Google Shape;250;p11">
            <a:extLst>
              <a:ext uri="{FF2B5EF4-FFF2-40B4-BE49-F238E27FC236}">
                <a16:creationId xmlns:a16="http://schemas.microsoft.com/office/drawing/2014/main" id="{1CD3A2E4-2358-4509-A568-AC1A5E5450B7}"/>
              </a:ext>
            </a:extLst>
          </p:cNvPr>
          <p:cNvSpPr txBox="1"/>
          <p:nvPr/>
        </p:nvSpPr>
        <p:spPr>
          <a:xfrm>
            <a:off x="1706288" y="3402575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54" name="Google Shape;251;p11">
            <a:extLst>
              <a:ext uri="{FF2B5EF4-FFF2-40B4-BE49-F238E27FC236}">
                <a16:creationId xmlns:a16="http://schemas.microsoft.com/office/drawing/2014/main" id="{52576B88-1B26-4FCB-934A-1E69EE6447C2}"/>
              </a:ext>
            </a:extLst>
          </p:cNvPr>
          <p:cNvSpPr txBox="1"/>
          <p:nvPr/>
        </p:nvSpPr>
        <p:spPr>
          <a:xfrm>
            <a:off x="1706288" y="3972480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55" name="Google Shape;252;p11">
            <a:extLst>
              <a:ext uri="{FF2B5EF4-FFF2-40B4-BE49-F238E27FC236}">
                <a16:creationId xmlns:a16="http://schemas.microsoft.com/office/drawing/2014/main" id="{5B600291-F4B7-4E84-A365-6038667468A9}"/>
              </a:ext>
            </a:extLst>
          </p:cNvPr>
          <p:cNvSpPr txBox="1"/>
          <p:nvPr/>
        </p:nvSpPr>
        <p:spPr>
          <a:xfrm>
            <a:off x="1706287" y="4611409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56" name="Google Shape;253;p11">
            <a:extLst>
              <a:ext uri="{FF2B5EF4-FFF2-40B4-BE49-F238E27FC236}">
                <a16:creationId xmlns:a16="http://schemas.microsoft.com/office/drawing/2014/main" id="{8ECBEB2B-29A2-4401-A965-BBA5BF28891B}"/>
              </a:ext>
            </a:extLst>
          </p:cNvPr>
          <p:cNvSpPr txBox="1"/>
          <p:nvPr/>
        </p:nvSpPr>
        <p:spPr>
          <a:xfrm>
            <a:off x="1723486" y="5207679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57" name="Google Shape;254;p11">
            <a:extLst>
              <a:ext uri="{FF2B5EF4-FFF2-40B4-BE49-F238E27FC236}">
                <a16:creationId xmlns:a16="http://schemas.microsoft.com/office/drawing/2014/main" id="{D2CB0184-DE08-465C-9449-CF216C5C9075}"/>
              </a:ext>
            </a:extLst>
          </p:cNvPr>
          <p:cNvSpPr txBox="1"/>
          <p:nvPr/>
        </p:nvSpPr>
        <p:spPr>
          <a:xfrm>
            <a:off x="3447859" y="2135257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58" name="Google Shape;255;p11">
            <a:extLst>
              <a:ext uri="{FF2B5EF4-FFF2-40B4-BE49-F238E27FC236}">
                <a16:creationId xmlns:a16="http://schemas.microsoft.com/office/drawing/2014/main" id="{9708B047-8818-4405-B4EA-213941C9801E}"/>
              </a:ext>
            </a:extLst>
          </p:cNvPr>
          <p:cNvSpPr txBox="1"/>
          <p:nvPr/>
        </p:nvSpPr>
        <p:spPr>
          <a:xfrm>
            <a:off x="3438293" y="2768916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/>
          </a:p>
        </p:txBody>
      </p:sp>
      <p:sp>
        <p:nvSpPr>
          <p:cNvPr id="59" name="Google Shape;256;p11">
            <a:extLst>
              <a:ext uri="{FF2B5EF4-FFF2-40B4-BE49-F238E27FC236}">
                <a16:creationId xmlns:a16="http://schemas.microsoft.com/office/drawing/2014/main" id="{28996763-D54D-4197-BF79-B39EAEB1474E}"/>
              </a:ext>
            </a:extLst>
          </p:cNvPr>
          <p:cNvSpPr txBox="1"/>
          <p:nvPr/>
        </p:nvSpPr>
        <p:spPr>
          <a:xfrm>
            <a:off x="3438292" y="3402575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60" name="Google Shape;257;p11">
            <a:extLst>
              <a:ext uri="{FF2B5EF4-FFF2-40B4-BE49-F238E27FC236}">
                <a16:creationId xmlns:a16="http://schemas.microsoft.com/office/drawing/2014/main" id="{949E71FB-3FD9-4077-B0BF-D246E507B225}"/>
              </a:ext>
            </a:extLst>
          </p:cNvPr>
          <p:cNvSpPr txBox="1"/>
          <p:nvPr/>
        </p:nvSpPr>
        <p:spPr>
          <a:xfrm>
            <a:off x="3438291" y="3972480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61" name="Google Shape;258;p11">
            <a:extLst>
              <a:ext uri="{FF2B5EF4-FFF2-40B4-BE49-F238E27FC236}">
                <a16:creationId xmlns:a16="http://schemas.microsoft.com/office/drawing/2014/main" id="{752FD963-5154-473A-ADE5-D3A0A01CA842}"/>
              </a:ext>
            </a:extLst>
          </p:cNvPr>
          <p:cNvSpPr txBox="1"/>
          <p:nvPr/>
        </p:nvSpPr>
        <p:spPr>
          <a:xfrm>
            <a:off x="3438291" y="4606139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/>
          </a:p>
        </p:txBody>
      </p:sp>
      <p:sp>
        <p:nvSpPr>
          <p:cNvPr id="62" name="Google Shape;259;p11">
            <a:extLst>
              <a:ext uri="{FF2B5EF4-FFF2-40B4-BE49-F238E27FC236}">
                <a16:creationId xmlns:a16="http://schemas.microsoft.com/office/drawing/2014/main" id="{89C5DD56-F820-450D-95E1-3FD02C301828}"/>
              </a:ext>
            </a:extLst>
          </p:cNvPr>
          <p:cNvSpPr txBox="1"/>
          <p:nvPr/>
        </p:nvSpPr>
        <p:spPr>
          <a:xfrm>
            <a:off x="3432825" y="5207679"/>
            <a:ext cx="4628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pic>
        <p:nvPicPr>
          <p:cNvPr id="63" name="Y_[02-02]_kotoba2">
            <a:hlinkClick r:id="" action="ppaction://media"/>
            <a:extLst>
              <a:ext uri="{FF2B5EF4-FFF2-40B4-BE49-F238E27FC236}">
                <a16:creationId xmlns:a16="http://schemas.microsoft.com/office/drawing/2014/main" id="{A11E2872-E8A4-46A5-8A8C-3D686C4C5B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104221" y="150927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2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68909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"/>
          <p:cNvSpPr/>
          <p:nvPr/>
        </p:nvSpPr>
        <p:spPr>
          <a:xfrm>
            <a:off x="221941" y="194185"/>
            <a:ext cx="11748117" cy="64696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1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81361" y="5549913"/>
            <a:ext cx="10829277" cy="1113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28872" y="252956"/>
            <a:ext cx="2586361" cy="688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55503" y="943194"/>
            <a:ext cx="5338534" cy="1222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385427" y="2065806"/>
            <a:ext cx="1378049" cy="146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259652" y="2076952"/>
            <a:ext cx="1410310" cy="150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4064204" y="2104193"/>
            <a:ext cx="1458704" cy="1479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2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5493091" y="2029345"/>
            <a:ext cx="2103943" cy="1481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2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7954188" y="1981048"/>
            <a:ext cx="1313524" cy="147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2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9763888" y="2018975"/>
            <a:ext cx="1813585" cy="144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2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303764" y="3599504"/>
            <a:ext cx="1603883" cy="1454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2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2329666" y="3641298"/>
            <a:ext cx="1371135" cy="1456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2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4001800" y="3559604"/>
            <a:ext cx="1424136" cy="148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2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5662466" y="3564577"/>
            <a:ext cx="1424137" cy="1410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2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7954188" y="3609937"/>
            <a:ext cx="1401093" cy="140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2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9763888" y="3509539"/>
            <a:ext cx="1509401" cy="1477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2-03]_kiku1">
            <a:hlinkClick r:id="" action="ppaction://media"/>
            <a:extLst>
              <a:ext uri="{FF2B5EF4-FFF2-40B4-BE49-F238E27FC236}">
                <a16:creationId xmlns:a16="http://schemas.microsoft.com/office/drawing/2014/main" id="{DDE1B187-2AA8-4E02-8293-B7A0FE7B11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333263" y="5159362"/>
            <a:ext cx="487363" cy="487363"/>
          </a:xfrm>
          <a:prstGeom prst="rect">
            <a:avLst/>
          </a:prstGeom>
        </p:spPr>
      </p:pic>
      <p:pic>
        <p:nvPicPr>
          <p:cNvPr id="3" name="Y_[02-04]_kiku2">
            <a:hlinkClick r:id="" action="ppaction://media"/>
            <a:extLst>
              <a:ext uri="{FF2B5EF4-FFF2-40B4-BE49-F238E27FC236}">
                <a16:creationId xmlns:a16="http://schemas.microsoft.com/office/drawing/2014/main" id="{0F7DF95D-CA9D-4F3D-BA98-5294F477EF9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3576841" y="5629666"/>
            <a:ext cx="487363" cy="487363"/>
          </a:xfrm>
          <a:prstGeom prst="rect">
            <a:avLst/>
          </a:prstGeom>
        </p:spPr>
      </p:pic>
      <p:pic>
        <p:nvPicPr>
          <p:cNvPr id="4" name="Y_[02-05]_kiku3">
            <a:hlinkClick r:id="" action="ppaction://media"/>
            <a:extLst>
              <a:ext uri="{FF2B5EF4-FFF2-40B4-BE49-F238E27FC236}">
                <a16:creationId xmlns:a16="http://schemas.microsoft.com/office/drawing/2014/main" id="{31262940-9120-466A-9AC4-385B1115E74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4428913" y="5159360"/>
            <a:ext cx="487363" cy="487363"/>
          </a:xfrm>
          <a:prstGeom prst="rect">
            <a:avLst/>
          </a:prstGeom>
        </p:spPr>
      </p:pic>
      <p:pic>
        <p:nvPicPr>
          <p:cNvPr id="5" name="Y_[02-06]_kiku4">
            <a:hlinkClick r:id="" action="ppaction://media"/>
            <a:extLst>
              <a:ext uri="{FF2B5EF4-FFF2-40B4-BE49-F238E27FC236}">
                <a16:creationId xmlns:a16="http://schemas.microsoft.com/office/drawing/2014/main" id="{7998CAB3-6023-418A-A834-06B4532F1E6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6716002" y="5666121"/>
            <a:ext cx="487363" cy="487363"/>
          </a:xfrm>
          <a:prstGeom prst="rect">
            <a:avLst/>
          </a:prstGeom>
        </p:spPr>
      </p:pic>
      <p:pic>
        <p:nvPicPr>
          <p:cNvPr id="6" name="Y_[02-07]_kiku5">
            <a:hlinkClick r:id="" action="ppaction://media"/>
            <a:extLst>
              <a:ext uri="{FF2B5EF4-FFF2-40B4-BE49-F238E27FC236}">
                <a16:creationId xmlns:a16="http://schemas.microsoft.com/office/drawing/2014/main" id="{67C1EC5B-F228-4075-947C-91C8A1DF03B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7524563" y="5159359"/>
            <a:ext cx="487363" cy="487363"/>
          </a:xfrm>
          <a:prstGeom prst="rect">
            <a:avLst/>
          </a:prstGeom>
        </p:spPr>
      </p:pic>
      <p:pic>
        <p:nvPicPr>
          <p:cNvPr id="9" name="Y_[02-08]_kiku6">
            <a:hlinkClick r:id="" action="ppaction://media"/>
            <a:extLst>
              <a:ext uri="{FF2B5EF4-FFF2-40B4-BE49-F238E27FC236}">
                <a16:creationId xmlns:a16="http://schemas.microsoft.com/office/drawing/2014/main" id="{EEBB7F2C-42AE-4C74-9F08-60C4BC8A9C11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9726099" y="5653803"/>
            <a:ext cx="487363" cy="487363"/>
          </a:xfrm>
          <a:prstGeom prst="rect">
            <a:avLst/>
          </a:prstGeom>
        </p:spPr>
      </p:pic>
      <p:pic>
        <p:nvPicPr>
          <p:cNvPr id="10" name="Y_[02-09]_kiku7">
            <a:hlinkClick r:id="" action="ppaction://media"/>
            <a:extLst>
              <a:ext uri="{FF2B5EF4-FFF2-40B4-BE49-F238E27FC236}">
                <a16:creationId xmlns:a16="http://schemas.microsoft.com/office/drawing/2014/main" id="{21113220-7FD1-46AC-80EF-9A6548582A2F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0518588" y="517875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6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16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4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40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40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51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"/>
          <p:cNvSpPr/>
          <p:nvPr/>
        </p:nvSpPr>
        <p:spPr>
          <a:xfrm>
            <a:off x="221941" y="194185"/>
            <a:ext cx="11748117" cy="646963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2" name="Google Shape;292;p1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81361" y="5549913"/>
            <a:ext cx="10829277" cy="1113902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3"/>
          <p:cNvSpPr txBox="1"/>
          <p:nvPr/>
        </p:nvSpPr>
        <p:spPr>
          <a:xfrm>
            <a:off x="1105706" y="6032195"/>
            <a:ext cx="4172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94" name="Google Shape;294;p13"/>
          <p:cNvSpPr txBox="1"/>
          <p:nvPr/>
        </p:nvSpPr>
        <p:spPr>
          <a:xfrm>
            <a:off x="1558414" y="6035756"/>
            <a:ext cx="4172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95" name="Google Shape;295;p13"/>
          <p:cNvSpPr txBox="1"/>
          <p:nvPr/>
        </p:nvSpPr>
        <p:spPr>
          <a:xfrm>
            <a:off x="2522306" y="6038732"/>
            <a:ext cx="4172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96" name="Google Shape;296;p13"/>
          <p:cNvSpPr txBox="1"/>
          <p:nvPr/>
        </p:nvSpPr>
        <p:spPr>
          <a:xfrm>
            <a:off x="3192438" y="6038732"/>
            <a:ext cx="4172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/>
          </a:p>
        </p:txBody>
      </p:sp>
      <p:sp>
        <p:nvSpPr>
          <p:cNvPr id="297" name="Google Shape;297;p13"/>
          <p:cNvSpPr txBox="1"/>
          <p:nvPr/>
        </p:nvSpPr>
        <p:spPr>
          <a:xfrm>
            <a:off x="4393913" y="6035756"/>
            <a:ext cx="4172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98" name="Google Shape;298;p13"/>
          <p:cNvSpPr txBox="1"/>
          <p:nvPr/>
        </p:nvSpPr>
        <p:spPr>
          <a:xfrm>
            <a:off x="5585412" y="6064048"/>
            <a:ext cx="4172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99" name="Google Shape;299;p13"/>
          <p:cNvSpPr txBox="1"/>
          <p:nvPr/>
        </p:nvSpPr>
        <p:spPr>
          <a:xfrm>
            <a:off x="6205423" y="6033964"/>
            <a:ext cx="4172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00" name="Google Shape;300;p13"/>
          <p:cNvSpPr txBox="1"/>
          <p:nvPr/>
        </p:nvSpPr>
        <p:spPr>
          <a:xfrm>
            <a:off x="7460581" y="5996207"/>
            <a:ext cx="4172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/>
          </a:p>
        </p:txBody>
      </p:sp>
      <p:sp>
        <p:nvSpPr>
          <p:cNvPr id="301" name="Google Shape;301;p13"/>
          <p:cNvSpPr txBox="1"/>
          <p:nvPr/>
        </p:nvSpPr>
        <p:spPr>
          <a:xfrm>
            <a:off x="9059087" y="6074218"/>
            <a:ext cx="4172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302" name="Google Shape;302;p13"/>
          <p:cNvSpPr txBox="1"/>
          <p:nvPr/>
        </p:nvSpPr>
        <p:spPr>
          <a:xfrm>
            <a:off x="10530215" y="6074218"/>
            <a:ext cx="4172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pic>
        <p:nvPicPr>
          <p:cNvPr id="310" name="Google Shape;310;p13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28872" y="252956"/>
            <a:ext cx="2586361" cy="688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3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55503" y="943194"/>
            <a:ext cx="5338534" cy="1222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3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385427" y="2161056"/>
            <a:ext cx="1378049" cy="146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3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259652" y="2172202"/>
            <a:ext cx="1410310" cy="150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3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4064204" y="2199443"/>
            <a:ext cx="1458704" cy="1479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3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5493091" y="2124595"/>
            <a:ext cx="2103943" cy="1481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3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7954188" y="2076298"/>
            <a:ext cx="1313524" cy="147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3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9763888" y="2114225"/>
            <a:ext cx="1813585" cy="144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3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303764" y="3885254"/>
            <a:ext cx="1603883" cy="1454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3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2329666" y="3927048"/>
            <a:ext cx="1371135" cy="1456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3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4001800" y="3845354"/>
            <a:ext cx="1424136" cy="148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3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5662466" y="3850327"/>
            <a:ext cx="1424137" cy="1410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3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7954188" y="3895687"/>
            <a:ext cx="1401093" cy="1408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3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9763888" y="3795289"/>
            <a:ext cx="1509401" cy="1477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Y_[02-03]_kiku1">
            <a:hlinkClick r:id="" action="ppaction://media"/>
            <a:extLst>
              <a:ext uri="{FF2B5EF4-FFF2-40B4-BE49-F238E27FC236}">
                <a16:creationId xmlns:a16="http://schemas.microsoft.com/office/drawing/2014/main" id="{05353173-2CE5-42F8-A5BB-A6A14719C6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333263" y="5254612"/>
            <a:ext cx="487363" cy="487363"/>
          </a:xfrm>
          <a:prstGeom prst="rect">
            <a:avLst/>
          </a:prstGeom>
        </p:spPr>
      </p:pic>
      <p:pic>
        <p:nvPicPr>
          <p:cNvPr id="36" name="Y_[02-04]_kiku2">
            <a:hlinkClick r:id="" action="ppaction://media"/>
            <a:extLst>
              <a:ext uri="{FF2B5EF4-FFF2-40B4-BE49-F238E27FC236}">
                <a16:creationId xmlns:a16="http://schemas.microsoft.com/office/drawing/2014/main" id="{4CB1FEF3-C3F3-4FEC-A20E-8689204D8E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3753131" y="5629318"/>
            <a:ext cx="487363" cy="487363"/>
          </a:xfrm>
          <a:prstGeom prst="rect">
            <a:avLst/>
          </a:prstGeom>
        </p:spPr>
      </p:pic>
      <p:pic>
        <p:nvPicPr>
          <p:cNvPr id="37" name="Y_[02-05]_kiku3">
            <a:hlinkClick r:id="" action="ppaction://media"/>
            <a:extLst>
              <a:ext uri="{FF2B5EF4-FFF2-40B4-BE49-F238E27FC236}">
                <a16:creationId xmlns:a16="http://schemas.microsoft.com/office/drawing/2014/main" id="{372046CF-E63F-4605-9AED-5483DE881F6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4428913" y="5254610"/>
            <a:ext cx="487363" cy="487363"/>
          </a:xfrm>
          <a:prstGeom prst="rect">
            <a:avLst/>
          </a:prstGeom>
        </p:spPr>
      </p:pic>
      <p:pic>
        <p:nvPicPr>
          <p:cNvPr id="38" name="Y_[02-06]_kiku4">
            <a:hlinkClick r:id="" action="ppaction://media"/>
            <a:extLst>
              <a:ext uri="{FF2B5EF4-FFF2-40B4-BE49-F238E27FC236}">
                <a16:creationId xmlns:a16="http://schemas.microsoft.com/office/drawing/2014/main" id="{DADA2D3A-61FC-4652-8ED8-C12D0D608AE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6779778" y="5590825"/>
            <a:ext cx="487363" cy="487363"/>
          </a:xfrm>
          <a:prstGeom prst="rect">
            <a:avLst/>
          </a:prstGeom>
        </p:spPr>
      </p:pic>
      <p:pic>
        <p:nvPicPr>
          <p:cNvPr id="39" name="Y_[02-07]_kiku5">
            <a:hlinkClick r:id="" action="ppaction://media"/>
            <a:extLst>
              <a:ext uri="{FF2B5EF4-FFF2-40B4-BE49-F238E27FC236}">
                <a16:creationId xmlns:a16="http://schemas.microsoft.com/office/drawing/2014/main" id="{78B7264E-A78D-4C20-9283-36114406DA4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7524563" y="5254609"/>
            <a:ext cx="487363" cy="487363"/>
          </a:xfrm>
          <a:prstGeom prst="rect">
            <a:avLst/>
          </a:prstGeom>
        </p:spPr>
      </p:pic>
      <p:pic>
        <p:nvPicPr>
          <p:cNvPr id="42" name="Y_[02-08]_kiku6">
            <a:hlinkClick r:id="" action="ppaction://media"/>
            <a:extLst>
              <a:ext uri="{FF2B5EF4-FFF2-40B4-BE49-F238E27FC236}">
                <a16:creationId xmlns:a16="http://schemas.microsoft.com/office/drawing/2014/main" id="{E63813B6-C6B1-48A9-B67C-52BF993418E3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9759594" y="5644941"/>
            <a:ext cx="487363" cy="487363"/>
          </a:xfrm>
          <a:prstGeom prst="rect">
            <a:avLst/>
          </a:prstGeom>
        </p:spPr>
      </p:pic>
      <p:pic>
        <p:nvPicPr>
          <p:cNvPr id="43" name="Y_[02-09]_kiku7">
            <a:hlinkClick r:id="" action="ppaction://media"/>
            <a:extLst>
              <a:ext uri="{FF2B5EF4-FFF2-40B4-BE49-F238E27FC236}">
                <a16:creationId xmlns:a16="http://schemas.microsoft.com/office/drawing/2014/main" id="{41310F1D-436E-4440-BC10-8979828CF43B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0460818" y="526723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3083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5689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1623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4438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402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407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5116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0780" y="526109"/>
            <a:ext cx="10964478" cy="211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8574" y="357874"/>
            <a:ext cx="11674852" cy="6142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2-03]_kiku1">
            <a:hlinkClick r:id="" action="ppaction://media"/>
            <a:extLst>
              <a:ext uri="{FF2B5EF4-FFF2-40B4-BE49-F238E27FC236}">
                <a16:creationId xmlns:a16="http://schemas.microsoft.com/office/drawing/2014/main" id="{B46A2963-9AFA-4F2F-8607-28ECCC7AC7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57113" y="892162"/>
            <a:ext cx="487363" cy="487363"/>
          </a:xfrm>
          <a:prstGeom prst="rect">
            <a:avLst/>
          </a:prstGeom>
        </p:spPr>
      </p:pic>
      <p:pic>
        <p:nvPicPr>
          <p:cNvPr id="7" name="Y_[02-04]_kiku2">
            <a:hlinkClick r:id="" action="ppaction://media"/>
            <a:extLst>
              <a:ext uri="{FF2B5EF4-FFF2-40B4-BE49-F238E27FC236}">
                <a16:creationId xmlns:a16="http://schemas.microsoft.com/office/drawing/2014/main" id="{82760DD4-DF66-4E91-AE07-61DF43FF076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57112" y="3082911"/>
            <a:ext cx="487363" cy="487363"/>
          </a:xfrm>
          <a:prstGeom prst="rect">
            <a:avLst/>
          </a:prstGeom>
        </p:spPr>
      </p:pic>
      <p:pic>
        <p:nvPicPr>
          <p:cNvPr id="8" name="Y_[02-05]_kiku3">
            <a:hlinkClick r:id="" action="ppaction://media"/>
            <a:extLst>
              <a:ext uri="{FF2B5EF4-FFF2-40B4-BE49-F238E27FC236}">
                <a16:creationId xmlns:a16="http://schemas.microsoft.com/office/drawing/2014/main" id="{7270C08B-0330-424F-A665-B51F0902DBA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57111" y="547847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6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6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89988" y="315960"/>
            <a:ext cx="11812024" cy="622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2-06]_kiku4">
            <a:hlinkClick r:id="" action="ppaction://media"/>
            <a:extLst>
              <a:ext uri="{FF2B5EF4-FFF2-40B4-BE49-F238E27FC236}">
                <a16:creationId xmlns:a16="http://schemas.microsoft.com/office/drawing/2014/main" id="{C199DCD5-AD35-40CD-AC00-AEAFA6EAE7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61913" y="896242"/>
            <a:ext cx="487363" cy="487363"/>
          </a:xfrm>
          <a:prstGeom prst="rect">
            <a:avLst/>
          </a:prstGeom>
        </p:spPr>
      </p:pic>
      <p:pic>
        <p:nvPicPr>
          <p:cNvPr id="7" name="Y_[02-07]_kiku5">
            <a:hlinkClick r:id="" action="ppaction://media"/>
            <a:extLst>
              <a:ext uri="{FF2B5EF4-FFF2-40B4-BE49-F238E27FC236}">
                <a16:creationId xmlns:a16="http://schemas.microsoft.com/office/drawing/2014/main" id="{8FE87695-94FF-4E73-9A6B-6CFFAF709A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61913" y="3215449"/>
            <a:ext cx="487363" cy="487363"/>
          </a:xfrm>
          <a:prstGeom prst="rect">
            <a:avLst/>
          </a:prstGeom>
        </p:spPr>
      </p:pic>
      <p:pic>
        <p:nvPicPr>
          <p:cNvPr id="10" name="Y_[02-08]_kiku6">
            <a:hlinkClick r:id="" action="ppaction://media"/>
            <a:extLst>
              <a:ext uri="{FF2B5EF4-FFF2-40B4-BE49-F238E27FC236}">
                <a16:creationId xmlns:a16="http://schemas.microsoft.com/office/drawing/2014/main" id="{D21545CA-0A3E-44B1-9E77-7A27F3753FA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61913" y="532363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0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0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350" y="468505"/>
            <a:ext cx="11987299" cy="287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2-09]_kiku7">
            <a:hlinkClick r:id="" action="ppaction://media"/>
            <a:extLst>
              <a:ext uri="{FF2B5EF4-FFF2-40B4-BE49-F238E27FC236}">
                <a16:creationId xmlns:a16="http://schemas.microsoft.com/office/drawing/2014/main" id="{31B848C0-8838-4590-A857-B90D9825A2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17650" y="132313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8"/>
          <p:cNvSpPr/>
          <p:nvPr/>
        </p:nvSpPr>
        <p:spPr>
          <a:xfrm>
            <a:off x="214543" y="197528"/>
            <a:ext cx="11762913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8"/>
          <p:cNvSpPr/>
          <p:nvPr/>
        </p:nvSpPr>
        <p:spPr>
          <a:xfrm>
            <a:off x="913522" y="1180731"/>
            <a:ext cx="10378874" cy="4944862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7" name="Google Shape;357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61322" y="523783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61322" y="1660758"/>
            <a:ext cx="7214982" cy="966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39669" y="2882596"/>
            <a:ext cx="4185503" cy="270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2-10]_katachi">
            <a:hlinkClick r:id="" action="ppaction://media"/>
            <a:extLst>
              <a:ext uri="{FF2B5EF4-FFF2-40B4-BE49-F238E27FC236}">
                <a16:creationId xmlns:a16="http://schemas.microsoft.com/office/drawing/2014/main" id="{B22F986C-3A08-4281-9C7A-3908EDFFDB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80422" y="190024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9"/>
          <p:cNvSpPr/>
          <p:nvPr/>
        </p:nvSpPr>
        <p:spPr>
          <a:xfrm>
            <a:off x="214543" y="197528"/>
            <a:ext cx="11762913" cy="6462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9"/>
          <p:cNvSpPr/>
          <p:nvPr/>
        </p:nvSpPr>
        <p:spPr>
          <a:xfrm>
            <a:off x="913522" y="1180731"/>
            <a:ext cx="10378874" cy="4944862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7" name="Google Shape;367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61322" y="523783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61322" y="1660758"/>
            <a:ext cx="7214982" cy="966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39669" y="2882596"/>
            <a:ext cx="4185503" cy="2705264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9"/>
          <p:cNvSpPr txBox="1"/>
          <p:nvPr/>
        </p:nvSpPr>
        <p:spPr>
          <a:xfrm>
            <a:off x="3616170" y="3484383"/>
            <a:ext cx="7989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こと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9"/>
          <p:cNvSpPr txBox="1"/>
          <p:nvPr/>
        </p:nvSpPr>
        <p:spPr>
          <a:xfrm>
            <a:off x="3616169" y="4050772"/>
            <a:ext cx="7989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こと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9"/>
          <p:cNvSpPr txBox="1"/>
          <p:nvPr/>
        </p:nvSpPr>
        <p:spPr>
          <a:xfrm>
            <a:off x="3838850" y="4624745"/>
            <a:ext cx="46015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の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9"/>
          <p:cNvSpPr txBox="1"/>
          <p:nvPr/>
        </p:nvSpPr>
        <p:spPr>
          <a:xfrm>
            <a:off x="3472261" y="5178557"/>
            <a:ext cx="46015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の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Y_[02-10]_katachi">
            <a:hlinkClick r:id="" action="ppaction://media"/>
            <a:extLst>
              <a:ext uri="{FF2B5EF4-FFF2-40B4-BE49-F238E27FC236}">
                <a16:creationId xmlns:a16="http://schemas.microsoft.com/office/drawing/2014/main" id="{F406036E-283A-4F67-BC5E-99D5F2553A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80422" y="190024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7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04480"/>
            <a:ext cx="12192000" cy="2029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180" y="149599"/>
            <a:ext cx="11465639" cy="6558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3133" y="280844"/>
            <a:ext cx="3114676" cy="114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98870" y="1447447"/>
            <a:ext cx="3193649" cy="905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98870" y="4526098"/>
            <a:ext cx="4761551" cy="1746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98870" y="2324361"/>
            <a:ext cx="9377778" cy="2284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180" y="149599"/>
            <a:ext cx="11465639" cy="6558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0063" y="322960"/>
            <a:ext cx="3671873" cy="1123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21235" y="1688114"/>
            <a:ext cx="2637592" cy="907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21235" y="4354434"/>
            <a:ext cx="4944600" cy="194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28943" y="2695797"/>
            <a:ext cx="9934114" cy="1558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779" y="221185"/>
            <a:ext cx="11263336" cy="16536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8574" y="357874"/>
            <a:ext cx="11674852" cy="6142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2-03]_kiku1">
            <a:hlinkClick r:id="" action="ppaction://media"/>
            <a:extLst>
              <a:ext uri="{FF2B5EF4-FFF2-40B4-BE49-F238E27FC236}">
                <a16:creationId xmlns:a16="http://schemas.microsoft.com/office/drawing/2014/main" id="{B46A2963-9AFA-4F2F-8607-28ECCC7AC7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57113" y="892162"/>
            <a:ext cx="487363" cy="487363"/>
          </a:xfrm>
          <a:prstGeom prst="rect">
            <a:avLst/>
          </a:prstGeom>
        </p:spPr>
      </p:pic>
      <p:pic>
        <p:nvPicPr>
          <p:cNvPr id="7" name="Y_[02-04]_kiku2">
            <a:hlinkClick r:id="" action="ppaction://media"/>
            <a:extLst>
              <a:ext uri="{FF2B5EF4-FFF2-40B4-BE49-F238E27FC236}">
                <a16:creationId xmlns:a16="http://schemas.microsoft.com/office/drawing/2014/main" id="{82760DD4-DF66-4E91-AE07-61DF43FF076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57112" y="3082911"/>
            <a:ext cx="487363" cy="487363"/>
          </a:xfrm>
          <a:prstGeom prst="rect">
            <a:avLst/>
          </a:prstGeom>
        </p:spPr>
      </p:pic>
      <p:pic>
        <p:nvPicPr>
          <p:cNvPr id="8" name="Y_[02-05]_kiku3">
            <a:hlinkClick r:id="" action="ppaction://media"/>
            <a:extLst>
              <a:ext uri="{FF2B5EF4-FFF2-40B4-BE49-F238E27FC236}">
                <a16:creationId xmlns:a16="http://schemas.microsoft.com/office/drawing/2014/main" id="{7270C08B-0330-424F-A665-B51F0902DBA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57111" y="54784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6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6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6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89988" y="315960"/>
            <a:ext cx="11812024" cy="622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Y_[02-06]_kiku4">
            <a:hlinkClick r:id="" action="ppaction://media"/>
            <a:extLst>
              <a:ext uri="{FF2B5EF4-FFF2-40B4-BE49-F238E27FC236}">
                <a16:creationId xmlns:a16="http://schemas.microsoft.com/office/drawing/2014/main" id="{C199DCD5-AD35-40CD-AC00-AEAFA6EAE7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61913" y="863585"/>
            <a:ext cx="487363" cy="487363"/>
          </a:xfrm>
          <a:prstGeom prst="rect">
            <a:avLst/>
          </a:prstGeom>
        </p:spPr>
      </p:pic>
      <p:pic>
        <p:nvPicPr>
          <p:cNvPr id="7" name="Y_[02-07]_kiku5">
            <a:hlinkClick r:id="" action="ppaction://media"/>
            <a:extLst>
              <a:ext uri="{FF2B5EF4-FFF2-40B4-BE49-F238E27FC236}">
                <a16:creationId xmlns:a16="http://schemas.microsoft.com/office/drawing/2014/main" id="{8FE87695-94FF-4E73-9A6B-6CFFAF709A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61913" y="3215449"/>
            <a:ext cx="487363" cy="487363"/>
          </a:xfrm>
          <a:prstGeom prst="rect">
            <a:avLst/>
          </a:prstGeom>
        </p:spPr>
      </p:pic>
      <p:pic>
        <p:nvPicPr>
          <p:cNvPr id="10" name="Y_[02-08]_kiku6">
            <a:hlinkClick r:id="" action="ppaction://media"/>
            <a:extLst>
              <a:ext uri="{FF2B5EF4-FFF2-40B4-BE49-F238E27FC236}">
                <a16:creationId xmlns:a16="http://schemas.microsoft.com/office/drawing/2014/main" id="{D21545CA-0A3E-44B1-9E77-7A27F3753FA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61913" y="53236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2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0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0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350" y="468505"/>
            <a:ext cx="11987299" cy="287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2-09]_kiku7">
            <a:hlinkClick r:id="" action="ppaction://media"/>
            <a:extLst>
              <a:ext uri="{FF2B5EF4-FFF2-40B4-BE49-F238E27FC236}">
                <a16:creationId xmlns:a16="http://schemas.microsoft.com/office/drawing/2014/main" id="{31B848C0-8838-4590-A857-B90D9825A2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17650" y="13231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66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0525" y="238126"/>
            <a:ext cx="4899950" cy="98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0525" y="1392306"/>
            <a:ext cx="5985287" cy="522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66571" y="238126"/>
            <a:ext cx="5525733" cy="3497789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27"/>
          <p:cNvSpPr/>
          <p:nvPr/>
        </p:nvSpPr>
        <p:spPr>
          <a:xfrm>
            <a:off x="6466570" y="275368"/>
            <a:ext cx="5058679" cy="90659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Y_[02-11]_hanasu1">
            <a:hlinkClick r:id="" action="ppaction://media"/>
            <a:extLst>
              <a:ext uri="{FF2B5EF4-FFF2-40B4-BE49-F238E27FC236}">
                <a16:creationId xmlns:a16="http://schemas.microsoft.com/office/drawing/2014/main" id="{9E16F3AA-C2C3-4FF3-8837-B28A244F3E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85218" y="-15081"/>
            <a:ext cx="487363" cy="487363"/>
          </a:xfrm>
          <a:prstGeom prst="rect">
            <a:avLst/>
          </a:prstGeom>
        </p:spPr>
      </p:pic>
      <p:pic>
        <p:nvPicPr>
          <p:cNvPr id="11" name="Y_[02-12]_hanasu2">
            <a:hlinkClick r:id="" action="ppaction://media"/>
            <a:extLst>
              <a:ext uri="{FF2B5EF4-FFF2-40B4-BE49-F238E27FC236}">
                <a16:creationId xmlns:a16="http://schemas.microsoft.com/office/drawing/2014/main" id="{D14FF715-330B-42BA-8703-4B918959530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94205" y="69459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89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0525" y="238126"/>
            <a:ext cx="4899950" cy="98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0525" y="1392306"/>
            <a:ext cx="5985287" cy="522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66571" y="238126"/>
            <a:ext cx="5525733" cy="3497789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28"/>
          <p:cNvSpPr/>
          <p:nvPr/>
        </p:nvSpPr>
        <p:spPr>
          <a:xfrm>
            <a:off x="6466570" y="1112180"/>
            <a:ext cx="5525733" cy="90659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8"/>
          <p:cNvSpPr/>
          <p:nvPr/>
        </p:nvSpPr>
        <p:spPr>
          <a:xfrm>
            <a:off x="7014971" y="4006090"/>
            <a:ext cx="4786504" cy="2554646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6" name="Google Shape;44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03767" y="4179509"/>
            <a:ext cx="4611292" cy="2274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02-11]_hanasu1">
            <a:hlinkClick r:id="" action="ppaction://media"/>
            <a:extLst>
              <a:ext uri="{FF2B5EF4-FFF2-40B4-BE49-F238E27FC236}">
                <a16:creationId xmlns:a16="http://schemas.microsoft.com/office/drawing/2014/main" id="{B62EFD0E-B6E1-4251-9818-2168FF0715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63876" y="826677"/>
            <a:ext cx="487363" cy="487363"/>
          </a:xfrm>
          <a:prstGeom prst="rect">
            <a:avLst/>
          </a:prstGeom>
        </p:spPr>
      </p:pic>
      <p:pic>
        <p:nvPicPr>
          <p:cNvPr id="11" name="Y_[02-12]_hanasu2">
            <a:hlinkClick r:id="" action="ppaction://media"/>
            <a:extLst>
              <a:ext uri="{FF2B5EF4-FFF2-40B4-BE49-F238E27FC236}">
                <a16:creationId xmlns:a16="http://schemas.microsoft.com/office/drawing/2014/main" id="{22C6563E-8E7B-4083-BD7C-0406EB3E3A2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14112" y="156547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89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525" y="238126"/>
            <a:ext cx="4899950" cy="98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525" y="1392306"/>
            <a:ext cx="5985287" cy="522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66571" y="238126"/>
            <a:ext cx="5525733" cy="349778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29"/>
          <p:cNvSpPr/>
          <p:nvPr/>
        </p:nvSpPr>
        <p:spPr>
          <a:xfrm>
            <a:off x="6375812" y="1943100"/>
            <a:ext cx="4838330" cy="84772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504" y="40950"/>
            <a:ext cx="4899950" cy="98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045" y="1695062"/>
            <a:ext cx="5770852" cy="5040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19041" y="655454"/>
            <a:ext cx="5021621" cy="1333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19041" y="2089522"/>
            <a:ext cx="1826803" cy="1339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545844" y="2121478"/>
            <a:ext cx="3429916" cy="130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1379" y="3613881"/>
            <a:ext cx="3163316" cy="1344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354033" y="3517209"/>
            <a:ext cx="1388116" cy="1441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898605" y="5180904"/>
            <a:ext cx="4898408" cy="1307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096000" y="531487"/>
            <a:ext cx="462897" cy="247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3059" y="1022024"/>
            <a:ext cx="4156395" cy="673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525" y="238126"/>
            <a:ext cx="4899950" cy="98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525" y="1392306"/>
            <a:ext cx="5985287" cy="522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66571" y="238126"/>
            <a:ext cx="5525733" cy="349778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1"/>
          <p:cNvSpPr/>
          <p:nvPr/>
        </p:nvSpPr>
        <p:spPr>
          <a:xfrm>
            <a:off x="6466571" y="2743335"/>
            <a:ext cx="4838330" cy="99258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849" y="247374"/>
            <a:ext cx="11324301" cy="6363251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32"/>
          <p:cNvSpPr/>
          <p:nvPr/>
        </p:nvSpPr>
        <p:spPr>
          <a:xfrm>
            <a:off x="204186" y="1117476"/>
            <a:ext cx="11700769" cy="10220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341" y="382763"/>
            <a:ext cx="11841318" cy="2307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9091" y="453118"/>
            <a:ext cx="6398748" cy="2644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7809" y="3000166"/>
            <a:ext cx="4743258" cy="3073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50D595C-D476-4B9C-ADC2-E703849B55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4739" y="99458"/>
            <a:ext cx="935645" cy="935196"/>
          </a:xfrm>
          <a:prstGeom prst="rect">
            <a:avLst/>
          </a:prstGeom>
        </p:spPr>
      </p:pic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F5387F28-255E-4D0F-ABD9-F4C69A29C2FE}"/>
              </a:ext>
            </a:extLst>
          </p:cNvPr>
          <p:cNvSpPr/>
          <p:nvPr/>
        </p:nvSpPr>
        <p:spPr>
          <a:xfrm>
            <a:off x="7827329" y="27904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2DA577-017A-40DE-A177-4A81F3DC472C}"/>
              </a:ext>
            </a:extLst>
          </p:cNvPr>
          <p:cNvSpPr txBox="1"/>
          <p:nvPr/>
        </p:nvSpPr>
        <p:spPr>
          <a:xfrm>
            <a:off x="7910429" y="567056"/>
            <a:ext cx="2716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6"/>
              </a:rPr>
              <a:t>https://youtu.be/WTGdn5azeXY</a:t>
            </a:r>
            <a:endParaRPr lang="en-US" altLang="ja-JP" dirty="0"/>
          </a:p>
          <a:p>
            <a:endParaRPr lang="en-US" altLang="ja-JP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9293" y="454350"/>
            <a:ext cx="8819062" cy="17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6694" y="2403737"/>
            <a:ext cx="10176769" cy="3999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2-13]_kaiwa">
            <a:hlinkClick r:id="" action="ppaction://media"/>
            <a:extLst>
              <a:ext uri="{FF2B5EF4-FFF2-40B4-BE49-F238E27FC236}">
                <a16:creationId xmlns:a16="http://schemas.microsoft.com/office/drawing/2014/main" id="{E1CCEA1C-61C4-49DB-BC2A-E3F3C366C9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34673" y="6699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99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6"/>
          <p:cNvSpPr/>
          <p:nvPr/>
        </p:nvSpPr>
        <p:spPr>
          <a:xfrm>
            <a:off x="276225" y="228600"/>
            <a:ext cx="11601450" cy="6400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6" name="Google Shape;506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9293" y="454350"/>
            <a:ext cx="8819062" cy="17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6694" y="2403737"/>
            <a:ext cx="10176769" cy="3999913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36"/>
          <p:cNvSpPr txBox="1"/>
          <p:nvPr/>
        </p:nvSpPr>
        <p:spPr>
          <a:xfrm>
            <a:off x="3756734" y="5625705"/>
            <a:ext cx="4601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509" name="Google Shape;509;p36"/>
          <p:cNvSpPr txBox="1"/>
          <p:nvPr/>
        </p:nvSpPr>
        <p:spPr>
          <a:xfrm>
            <a:off x="6034596" y="5625705"/>
            <a:ext cx="4601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510" name="Google Shape;510;p36"/>
          <p:cNvSpPr txBox="1"/>
          <p:nvPr/>
        </p:nvSpPr>
        <p:spPr>
          <a:xfrm>
            <a:off x="8285825" y="5625705"/>
            <a:ext cx="4601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pic>
        <p:nvPicPr>
          <p:cNvPr id="9" name="Y_[02-13]_kaiwa">
            <a:hlinkClick r:id="" action="ppaction://media"/>
            <a:extLst>
              <a:ext uri="{FF2B5EF4-FFF2-40B4-BE49-F238E27FC236}">
                <a16:creationId xmlns:a16="http://schemas.microsoft.com/office/drawing/2014/main" id="{BE1AEEBB-8DD1-43E8-B851-43DC0BC30B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34673" y="6699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99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7"/>
          <p:cNvSpPr/>
          <p:nvPr/>
        </p:nvSpPr>
        <p:spPr>
          <a:xfrm>
            <a:off x="152400" y="104312"/>
            <a:ext cx="11887200" cy="664937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7" name="Google Shape;517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883" y="1264070"/>
            <a:ext cx="11380313" cy="3499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7243" y="104312"/>
            <a:ext cx="6428847" cy="1142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4137" y="1275857"/>
            <a:ext cx="5161591" cy="2190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7"/>
          <p:cNvPicPr preferRelativeResize="0"/>
          <p:nvPr/>
        </p:nvPicPr>
        <p:blipFill rotWithShape="1">
          <a:blip r:embed="rId8">
            <a:alphaModFix/>
          </a:blip>
          <a:srcRect t="5305"/>
          <a:stretch/>
        </p:blipFill>
        <p:spPr>
          <a:xfrm>
            <a:off x="605998" y="3540528"/>
            <a:ext cx="5330939" cy="1222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82761" y="1290464"/>
            <a:ext cx="3849143" cy="92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01132" y="2572905"/>
            <a:ext cx="4403053" cy="1859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225668" y="3218545"/>
            <a:ext cx="1518278" cy="129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940" y="4837036"/>
            <a:ext cx="7030779" cy="1976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749572" y="6269120"/>
            <a:ext cx="1109156" cy="29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635577" y="5946612"/>
            <a:ext cx="4130005" cy="331648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37"/>
          <p:cNvSpPr/>
          <p:nvPr/>
        </p:nvSpPr>
        <p:spPr>
          <a:xfrm>
            <a:off x="7456948" y="4688450"/>
            <a:ext cx="4493725" cy="2001675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5B9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9" name="Google Shape;529;p3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595595" y="4784348"/>
            <a:ext cx="4141673" cy="384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607263" y="5201395"/>
            <a:ext cx="2389675" cy="313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7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062368" y="5204904"/>
            <a:ext cx="1520348" cy="305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7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595595" y="5531304"/>
            <a:ext cx="3801202" cy="384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Y_[02-13]_kaiwa">
            <a:hlinkClick r:id="" action="ppaction://media"/>
            <a:extLst>
              <a:ext uri="{FF2B5EF4-FFF2-40B4-BE49-F238E27FC236}">
                <a16:creationId xmlns:a16="http://schemas.microsoft.com/office/drawing/2014/main" id="{389CC2BF-65F1-4D92-8675-274528E929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950933" y="44051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8"/>
          <p:cNvSpPr/>
          <p:nvPr/>
        </p:nvSpPr>
        <p:spPr>
          <a:xfrm>
            <a:off x="152400" y="104312"/>
            <a:ext cx="11887200" cy="664937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8" name="Google Shape;538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4381" y="1232322"/>
            <a:ext cx="11770110" cy="3582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7243" y="104312"/>
            <a:ext cx="6428847" cy="1142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0624" y="1307595"/>
            <a:ext cx="5161591" cy="2190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3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4876" y="3521788"/>
            <a:ext cx="5330939" cy="129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46815" y="1468074"/>
            <a:ext cx="3855521" cy="886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3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88628" y="2545575"/>
            <a:ext cx="4403053" cy="1859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3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345903" y="3243077"/>
            <a:ext cx="1518278" cy="129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8"/>
          <p:cNvPicPr preferRelativeResize="0"/>
          <p:nvPr/>
        </p:nvPicPr>
        <p:blipFill rotWithShape="1">
          <a:blip r:embed="rId12">
            <a:alphaModFix/>
          </a:blip>
          <a:srcRect l="1662" t="-1661" b="6444"/>
          <a:stretch/>
        </p:blipFill>
        <p:spPr>
          <a:xfrm>
            <a:off x="152400" y="4755524"/>
            <a:ext cx="6927430" cy="1940054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38"/>
          <p:cNvSpPr txBox="1"/>
          <p:nvPr/>
        </p:nvSpPr>
        <p:spPr>
          <a:xfrm>
            <a:off x="1441528" y="5242628"/>
            <a:ext cx="20547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バドミントンをす</a:t>
            </a:r>
            <a:r>
              <a:rPr lang="ja-JP" alt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る</a:t>
            </a: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38"/>
          <p:cNvSpPr txBox="1"/>
          <p:nvPr/>
        </p:nvSpPr>
        <p:spPr>
          <a:xfrm>
            <a:off x="1479573" y="5619294"/>
            <a:ext cx="166317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しのたいいくかん</a:t>
            </a: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38"/>
          <p:cNvSpPr txBox="1"/>
          <p:nvPr/>
        </p:nvSpPr>
        <p:spPr>
          <a:xfrm>
            <a:off x="1857888" y="5975335"/>
            <a:ext cx="100671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ともだち</a:t>
            </a:r>
            <a:endParaRPr sz="1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38"/>
          <p:cNvSpPr txBox="1"/>
          <p:nvPr/>
        </p:nvSpPr>
        <p:spPr>
          <a:xfrm>
            <a:off x="1846043" y="6379792"/>
            <a:ext cx="100671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スポーツ</a:t>
            </a: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8"/>
          <p:cNvSpPr txBox="1"/>
          <p:nvPr/>
        </p:nvSpPr>
        <p:spPr>
          <a:xfrm>
            <a:off x="3510292" y="5229561"/>
            <a:ext cx="15246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アニメを</a:t>
            </a:r>
            <a:r>
              <a:rPr lang="ja-JP" alt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みる</a:t>
            </a: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38"/>
          <p:cNvSpPr txBox="1"/>
          <p:nvPr/>
        </p:nvSpPr>
        <p:spPr>
          <a:xfrm>
            <a:off x="3926031" y="5630161"/>
            <a:ext cx="69314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いえ</a:t>
            </a: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38"/>
          <p:cNvSpPr txBox="1"/>
          <p:nvPr/>
        </p:nvSpPr>
        <p:spPr>
          <a:xfrm>
            <a:off x="3372939" y="6348467"/>
            <a:ext cx="188008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うちでゆっくりする</a:t>
            </a: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38"/>
          <p:cNvSpPr txBox="1"/>
          <p:nvPr/>
        </p:nvSpPr>
        <p:spPr>
          <a:xfrm>
            <a:off x="5080554" y="5240459"/>
            <a:ext cx="198443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キャッチボール</a:t>
            </a:r>
            <a:r>
              <a:rPr lang="ja-JP" alt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をする</a:t>
            </a: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38"/>
          <p:cNvSpPr txBox="1"/>
          <p:nvPr/>
        </p:nvSpPr>
        <p:spPr>
          <a:xfrm>
            <a:off x="5513344" y="5621436"/>
            <a:ext cx="10188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こうえん</a:t>
            </a: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38"/>
          <p:cNvSpPr txBox="1"/>
          <p:nvPr/>
        </p:nvSpPr>
        <p:spPr>
          <a:xfrm>
            <a:off x="5584694" y="6002413"/>
            <a:ext cx="88940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こども</a:t>
            </a: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38"/>
          <p:cNvSpPr txBox="1"/>
          <p:nvPr/>
        </p:nvSpPr>
        <p:spPr>
          <a:xfrm>
            <a:off x="5569939" y="6376400"/>
            <a:ext cx="100671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やきゅう</a:t>
            </a:r>
            <a:endParaRPr sz="1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8" name="Google Shape;558;p3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635577" y="6347964"/>
            <a:ext cx="1109156" cy="29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607263" y="6048221"/>
            <a:ext cx="4130005" cy="331648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38"/>
          <p:cNvSpPr/>
          <p:nvPr/>
        </p:nvSpPr>
        <p:spPr>
          <a:xfrm>
            <a:off x="7440182" y="4887538"/>
            <a:ext cx="4524309" cy="1853287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5B9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1" name="Google Shape;561;p3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635577" y="4932539"/>
            <a:ext cx="4141673" cy="384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597584" y="5342715"/>
            <a:ext cx="2389675" cy="313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3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032895" y="5368022"/>
            <a:ext cx="1520348" cy="305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38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587088" y="5658958"/>
            <a:ext cx="3801202" cy="384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Y_[02-13]_kaiwa">
            <a:hlinkClick r:id="" action="ppaction://media"/>
            <a:extLst>
              <a:ext uri="{FF2B5EF4-FFF2-40B4-BE49-F238E27FC236}">
                <a16:creationId xmlns:a16="http://schemas.microsoft.com/office/drawing/2014/main" id="{2C9F4451-9E2E-43B1-9ADB-851A04955E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803237" y="44051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9994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39"/>
          <p:cNvSpPr/>
          <p:nvPr/>
        </p:nvSpPr>
        <p:spPr>
          <a:xfrm>
            <a:off x="186624" y="130946"/>
            <a:ext cx="11818751" cy="659610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39"/>
          <p:cNvSpPr/>
          <p:nvPr/>
        </p:nvSpPr>
        <p:spPr>
          <a:xfrm>
            <a:off x="940155" y="1420427"/>
            <a:ext cx="10378874" cy="4021585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1" name="Google Shape;571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87955" y="763480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75534" y="2168568"/>
            <a:ext cx="6585461" cy="75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75534" y="2963199"/>
            <a:ext cx="8458538" cy="1641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2-14]_katachi">
            <a:hlinkClick r:id="" action="ppaction://media"/>
            <a:extLst>
              <a:ext uri="{FF2B5EF4-FFF2-40B4-BE49-F238E27FC236}">
                <a16:creationId xmlns:a16="http://schemas.microsoft.com/office/drawing/2014/main" id="{62D470D0-1E21-4A84-99FB-8B3C776784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09011" y="230316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4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0"/>
          <p:cNvSpPr/>
          <p:nvPr/>
        </p:nvSpPr>
        <p:spPr>
          <a:xfrm>
            <a:off x="186624" y="130946"/>
            <a:ext cx="11818751" cy="659610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40"/>
          <p:cNvSpPr/>
          <p:nvPr/>
        </p:nvSpPr>
        <p:spPr>
          <a:xfrm>
            <a:off x="940155" y="1420427"/>
            <a:ext cx="10378874" cy="4021585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1" name="Google Shape;581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87955" y="763480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75534" y="2168568"/>
            <a:ext cx="6585461" cy="75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75534" y="2963199"/>
            <a:ext cx="8458538" cy="1641815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0"/>
          <p:cNvSpPr txBox="1"/>
          <p:nvPr/>
        </p:nvSpPr>
        <p:spPr>
          <a:xfrm>
            <a:off x="2818847" y="3046473"/>
            <a:ext cx="43038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と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40"/>
          <p:cNvSpPr txBox="1"/>
          <p:nvPr/>
        </p:nvSpPr>
        <p:spPr>
          <a:xfrm>
            <a:off x="3212421" y="3553273"/>
            <a:ext cx="43038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で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40"/>
          <p:cNvSpPr txBox="1"/>
          <p:nvPr/>
        </p:nvSpPr>
        <p:spPr>
          <a:xfrm>
            <a:off x="4853312" y="4080011"/>
            <a:ext cx="8254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して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40"/>
          <p:cNvSpPr txBox="1"/>
          <p:nvPr/>
        </p:nvSpPr>
        <p:spPr>
          <a:xfrm>
            <a:off x="8607325" y="4080012"/>
            <a:ext cx="14923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たべます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Y_[02-14]_katachi">
            <a:hlinkClick r:id="" action="ppaction://media"/>
            <a:extLst>
              <a:ext uri="{FF2B5EF4-FFF2-40B4-BE49-F238E27FC236}">
                <a16:creationId xmlns:a16="http://schemas.microsoft.com/office/drawing/2014/main" id="{71D7BB21-5AC9-4442-A3D1-D72B82C802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09011" y="230316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44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104" y="275209"/>
            <a:ext cx="11213792" cy="3678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180" y="149599"/>
            <a:ext cx="11465639" cy="6558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6478" y="390486"/>
            <a:ext cx="3955931" cy="1293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99822" y="1684395"/>
            <a:ext cx="6492536" cy="985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99822" y="3676772"/>
            <a:ext cx="4351730" cy="2790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73486" y="2596451"/>
            <a:ext cx="8952022" cy="973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Google Shape;60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180" y="149599"/>
            <a:ext cx="11465639" cy="6558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2905" y="177216"/>
            <a:ext cx="3798928" cy="1169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5563" y="1413405"/>
            <a:ext cx="7833064" cy="93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9910" y="4415784"/>
            <a:ext cx="8822582" cy="199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9910" y="2297961"/>
            <a:ext cx="9724008" cy="2117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9595" y="1069758"/>
            <a:ext cx="11558847" cy="3681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870" y="1113283"/>
            <a:ext cx="5161591" cy="2190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4439" y="3346477"/>
            <a:ext cx="5330939" cy="129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55378" y="1113283"/>
            <a:ext cx="3849143" cy="92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4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55378" y="2378593"/>
            <a:ext cx="4403053" cy="1859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4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279914" y="3024233"/>
            <a:ext cx="1518278" cy="129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19595" y="90263"/>
            <a:ext cx="4874309" cy="854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4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926771" y="4751613"/>
            <a:ext cx="8314456" cy="196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Y_[02-13]_kaiwa">
            <a:hlinkClick r:id="" action="ppaction://media"/>
            <a:extLst>
              <a:ext uri="{FF2B5EF4-FFF2-40B4-BE49-F238E27FC236}">
                <a16:creationId xmlns:a16="http://schemas.microsoft.com/office/drawing/2014/main" id="{36160C16-2AB9-4864-B9F1-A2E20B2294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299098" y="18892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6717" y="89025"/>
            <a:ext cx="3317515" cy="79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94503" y="1419622"/>
            <a:ext cx="6890460" cy="195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50258" y="3177411"/>
            <a:ext cx="2804645" cy="1159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4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66082" y="4241922"/>
            <a:ext cx="2572996" cy="1195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4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037277" y="5292713"/>
            <a:ext cx="2634030" cy="1116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4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30510" y="3158052"/>
            <a:ext cx="3716843" cy="162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4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62062" y="786719"/>
            <a:ext cx="4289949" cy="73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2-15]_hanasu1">
            <a:hlinkClick r:id="" action="ppaction://media"/>
            <a:extLst>
              <a:ext uri="{FF2B5EF4-FFF2-40B4-BE49-F238E27FC236}">
                <a16:creationId xmlns:a16="http://schemas.microsoft.com/office/drawing/2014/main" id="{705B5D5E-3B5C-40C5-A994-C29802AA68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368136" y="1486983"/>
            <a:ext cx="487363" cy="487363"/>
          </a:xfrm>
          <a:prstGeom prst="rect">
            <a:avLst/>
          </a:prstGeom>
        </p:spPr>
      </p:pic>
      <p:pic>
        <p:nvPicPr>
          <p:cNvPr id="3" name="Y_[02-16]_hanasu2">
            <a:hlinkClick r:id="" action="ppaction://media"/>
            <a:extLst>
              <a:ext uri="{FF2B5EF4-FFF2-40B4-BE49-F238E27FC236}">
                <a16:creationId xmlns:a16="http://schemas.microsoft.com/office/drawing/2014/main" id="{CBB4992C-85B2-4455-8609-916C244312F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734754" y="152027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4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93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6717" y="89025"/>
            <a:ext cx="3317515" cy="79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3264" y="1464011"/>
            <a:ext cx="6890460" cy="195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4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9019" y="3221800"/>
            <a:ext cx="2804645" cy="1159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4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4843" y="4286311"/>
            <a:ext cx="2572996" cy="1195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4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6038" y="5337102"/>
            <a:ext cx="2634030" cy="1116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4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709271" y="3202441"/>
            <a:ext cx="3716843" cy="162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6"/>
          <p:cNvSpPr/>
          <p:nvPr/>
        </p:nvSpPr>
        <p:spPr>
          <a:xfrm>
            <a:off x="7463724" y="4121362"/>
            <a:ext cx="4599257" cy="2554646"/>
          </a:xfrm>
          <a:prstGeom prst="rect">
            <a:avLst/>
          </a:prstGeom>
          <a:noFill/>
          <a:ln w="76200" cap="flat" cmpd="sng">
            <a:solidFill>
              <a:srgbClr val="E799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1" name="Google Shape;651;p4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79549" y="4322006"/>
            <a:ext cx="4322359" cy="2131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4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66717" y="829471"/>
            <a:ext cx="4571786" cy="634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Y_[02-15]_hanasu1">
            <a:hlinkClick r:id="" action="ppaction://media"/>
            <a:extLst>
              <a:ext uri="{FF2B5EF4-FFF2-40B4-BE49-F238E27FC236}">
                <a16:creationId xmlns:a16="http://schemas.microsoft.com/office/drawing/2014/main" id="{2EC27DF9-580A-41FD-840F-E21334367D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16038" y="1680038"/>
            <a:ext cx="487363" cy="487363"/>
          </a:xfrm>
          <a:prstGeom prst="rect">
            <a:avLst/>
          </a:prstGeom>
        </p:spPr>
      </p:pic>
      <p:pic>
        <p:nvPicPr>
          <p:cNvPr id="14" name="Y_[02-16]_hanasu2">
            <a:hlinkClick r:id="" action="ppaction://media"/>
            <a:extLst>
              <a:ext uri="{FF2B5EF4-FFF2-40B4-BE49-F238E27FC236}">
                <a16:creationId xmlns:a16="http://schemas.microsoft.com/office/drawing/2014/main" id="{F4B62462-343D-4186-B7DC-16C68CE738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18172" y="168003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39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717" y="89025"/>
            <a:ext cx="3317515" cy="79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09912" y="1639158"/>
            <a:ext cx="6890460" cy="195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65667" y="3396947"/>
            <a:ext cx="2804645" cy="1159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81491" y="4461458"/>
            <a:ext cx="2572996" cy="1195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52686" y="5512249"/>
            <a:ext cx="2634030" cy="1116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4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45919" y="3377588"/>
            <a:ext cx="3716843" cy="162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4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9164" y="840359"/>
            <a:ext cx="7177649" cy="72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849" y="247374"/>
            <a:ext cx="11324301" cy="6363251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48"/>
          <p:cNvSpPr/>
          <p:nvPr/>
        </p:nvSpPr>
        <p:spPr>
          <a:xfrm>
            <a:off x="245614" y="2067386"/>
            <a:ext cx="11700769" cy="100428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7716" y="369767"/>
            <a:ext cx="11376567" cy="224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191" y="2794169"/>
            <a:ext cx="10913616" cy="3328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7033305" cy="2147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183" y="2147473"/>
            <a:ext cx="6470122" cy="3510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24230" y="1491449"/>
            <a:ext cx="4225203" cy="4308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51"/>
          <p:cNvSpPr/>
          <p:nvPr/>
        </p:nvSpPr>
        <p:spPr>
          <a:xfrm>
            <a:off x="282323" y="159981"/>
            <a:ext cx="11909677" cy="65380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7700" y="226646"/>
            <a:ext cx="5544846" cy="3008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6992" y="2328486"/>
            <a:ext cx="7762043" cy="4102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52"/>
          <p:cNvSpPr/>
          <p:nvPr/>
        </p:nvSpPr>
        <p:spPr>
          <a:xfrm>
            <a:off x="141161" y="159981"/>
            <a:ext cx="11909677" cy="65380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5" name="Google Shape;695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650" y="312619"/>
            <a:ext cx="5501624" cy="2984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6992" y="2328486"/>
            <a:ext cx="7762043" cy="41021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7" name="Google Shape;697;p52"/>
          <p:cNvCxnSpPr/>
          <p:nvPr/>
        </p:nvCxnSpPr>
        <p:spPr>
          <a:xfrm>
            <a:off x="4687409" y="5165925"/>
            <a:ext cx="896645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98" name="Google Shape;698;p52"/>
          <p:cNvCxnSpPr/>
          <p:nvPr/>
        </p:nvCxnSpPr>
        <p:spPr>
          <a:xfrm>
            <a:off x="7004481" y="4462211"/>
            <a:ext cx="2024110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99" name="Google Shape;699;p52"/>
          <p:cNvCxnSpPr/>
          <p:nvPr/>
        </p:nvCxnSpPr>
        <p:spPr>
          <a:xfrm>
            <a:off x="7004481" y="5015005"/>
            <a:ext cx="319596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00" name="Google Shape;700;p52"/>
          <p:cNvCxnSpPr/>
          <p:nvPr/>
        </p:nvCxnSpPr>
        <p:spPr>
          <a:xfrm>
            <a:off x="9428085" y="4606631"/>
            <a:ext cx="1145220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01" name="Google Shape;701;p52"/>
          <p:cNvCxnSpPr>
            <a:cxnSpLocks/>
          </p:cNvCxnSpPr>
          <p:nvPr/>
        </p:nvCxnSpPr>
        <p:spPr>
          <a:xfrm flipV="1">
            <a:off x="9428085" y="5755144"/>
            <a:ext cx="1775377" cy="1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02" name="Google Shape;702;p52"/>
          <p:cNvCxnSpPr/>
          <p:nvPr/>
        </p:nvCxnSpPr>
        <p:spPr>
          <a:xfrm>
            <a:off x="4687409" y="4864084"/>
            <a:ext cx="1828800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03" name="Google Shape;703;p52"/>
          <p:cNvSpPr/>
          <p:nvPr/>
        </p:nvSpPr>
        <p:spPr>
          <a:xfrm>
            <a:off x="555879" y="1076203"/>
            <a:ext cx="4227137" cy="68006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" name="Google Shape;698;p52">
            <a:extLst>
              <a:ext uri="{FF2B5EF4-FFF2-40B4-BE49-F238E27FC236}">
                <a16:creationId xmlns:a16="http://schemas.microsoft.com/office/drawing/2014/main" id="{8F55BFE4-7C3F-4B42-8365-A488FB7538D3}"/>
              </a:ext>
            </a:extLst>
          </p:cNvPr>
          <p:cNvCxnSpPr/>
          <p:nvPr/>
        </p:nvCxnSpPr>
        <p:spPr>
          <a:xfrm>
            <a:off x="7004481" y="4761568"/>
            <a:ext cx="2024110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53"/>
          <p:cNvSpPr/>
          <p:nvPr/>
        </p:nvSpPr>
        <p:spPr>
          <a:xfrm>
            <a:off x="141161" y="159981"/>
            <a:ext cx="11909677" cy="65380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9" name="Google Shape;709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941" y="296291"/>
            <a:ext cx="5501624" cy="2984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6992" y="2328486"/>
            <a:ext cx="7762043" cy="41021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1" name="Google Shape;711;p53"/>
          <p:cNvCxnSpPr/>
          <p:nvPr/>
        </p:nvCxnSpPr>
        <p:spPr>
          <a:xfrm>
            <a:off x="5647677" y="5119032"/>
            <a:ext cx="896645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2" name="Google Shape;712;p53"/>
          <p:cNvCxnSpPr/>
          <p:nvPr/>
        </p:nvCxnSpPr>
        <p:spPr>
          <a:xfrm>
            <a:off x="7473404" y="5010863"/>
            <a:ext cx="1529919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3" name="Google Shape;713;p53"/>
          <p:cNvCxnSpPr/>
          <p:nvPr/>
        </p:nvCxnSpPr>
        <p:spPr>
          <a:xfrm>
            <a:off x="7026031" y="5288544"/>
            <a:ext cx="1212332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4" name="Google Shape;714;p53"/>
          <p:cNvCxnSpPr/>
          <p:nvPr/>
        </p:nvCxnSpPr>
        <p:spPr>
          <a:xfrm>
            <a:off x="4687409" y="5458053"/>
            <a:ext cx="1971299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15" name="Google Shape;715;p53"/>
          <p:cNvSpPr/>
          <p:nvPr/>
        </p:nvSpPr>
        <p:spPr>
          <a:xfrm>
            <a:off x="383941" y="1721062"/>
            <a:ext cx="4227137" cy="79549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16" name="Google Shape;716;p53"/>
          <p:cNvCxnSpPr/>
          <p:nvPr/>
        </p:nvCxnSpPr>
        <p:spPr>
          <a:xfrm>
            <a:off x="4611078" y="5714329"/>
            <a:ext cx="896645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54"/>
          <p:cNvSpPr/>
          <p:nvPr/>
        </p:nvSpPr>
        <p:spPr>
          <a:xfrm>
            <a:off x="141161" y="159981"/>
            <a:ext cx="11909677" cy="65380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2" name="Google Shape;722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85" y="312619"/>
            <a:ext cx="5501624" cy="2984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6992" y="2328486"/>
            <a:ext cx="7762043" cy="41021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4" name="Google Shape;724;p54"/>
          <p:cNvCxnSpPr/>
          <p:nvPr/>
        </p:nvCxnSpPr>
        <p:spPr>
          <a:xfrm>
            <a:off x="7018216" y="5538636"/>
            <a:ext cx="2063261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25" name="Google Shape;725;p54"/>
          <p:cNvSpPr/>
          <p:nvPr/>
        </p:nvSpPr>
        <p:spPr>
          <a:xfrm>
            <a:off x="383942" y="2462454"/>
            <a:ext cx="3753050" cy="79549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26" name="Google Shape;726;p54"/>
          <p:cNvCxnSpPr/>
          <p:nvPr/>
        </p:nvCxnSpPr>
        <p:spPr>
          <a:xfrm>
            <a:off x="10668000" y="4604698"/>
            <a:ext cx="824524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27" name="Google Shape;727;p54"/>
          <p:cNvCxnSpPr/>
          <p:nvPr/>
        </p:nvCxnSpPr>
        <p:spPr>
          <a:xfrm>
            <a:off x="9452708" y="4889960"/>
            <a:ext cx="824524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55"/>
          <p:cNvSpPr/>
          <p:nvPr/>
        </p:nvSpPr>
        <p:spPr>
          <a:xfrm>
            <a:off x="195262" y="286293"/>
            <a:ext cx="11801475" cy="628541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3" name="Google Shape;733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6210" y="492308"/>
            <a:ext cx="9349016" cy="1003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7721" y="1496155"/>
            <a:ext cx="7339356" cy="113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63384" y="2936131"/>
            <a:ext cx="5555089" cy="3395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5262" y="2979894"/>
            <a:ext cx="6302889" cy="33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56"/>
          <p:cNvSpPr/>
          <p:nvPr/>
        </p:nvSpPr>
        <p:spPr>
          <a:xfrm>
            <a:off x="195263" y="143147"/>
            <a:ext cx="11801475" cy="657170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2" name="Google Shape;74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6210" y="492308"/>
            <a:ext cx="9349016" cy="1003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7721" y="1496155"/>
            <a:ext cx="7339356" cy="113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63384" y="2936131"/>
            <a:ext cx="5555089" cy="3395718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6"/>
          <p:cNvSpPr txBox="1"/>
          <p:nvPr/>
        </p:nvSpPr>
        <p:spPr>
          <a:xfrm>
            <a:off x="2586713" y="1974168"/>
            <a:ext cx="4632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  <p:sp>
        <p:nvSpPr>
          <p:cNvPr id="746" name="Google Shape;746;p56"/>
          <p:cNvSpPr txBox="1"/>
          <p:nvPr/>
        </p:nvSpPr>
        <p:spPr>
          <a:xfrm>
            <a:off x="3854353" y="2006399"/>
            <a:ext cx="4632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dirty="0"/>
          </a:p>
        </p:txBody>
      </p:sp>
      <p:sp>
        <p:nvSpPr>
          <p:cNvPr id="747" name="Google Shape;747;p56"/>
          <p:cNvSpPr txBox="1"/>
          <p:nvPr/>
        </p:nvSpPr>
        <p:spPr>
          <a:xfrm>
            <a:off x="6214406" y="2006399"/>
            <a:ext cx="4632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 dirty="0"/>
          </a:p>
        </p:txBody>
      </p:sp>
      <p:sp>
        <p:nvSpPr>
          <p:cNvPr id="748" name="Google Shape;748;p56"/>
          <p:cNvSpPr txBox="1"/>
          <p:nvPr/>
        </p:nvSpPr>
        <p:spPr>
          <a:xfrm>
            <a:off x="5216762" y="2008588"/>
            <a:ext cx="4632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dirty="0"/>
          </a:p>
        </p:txBody>
      </p:sp>
      <p:sp>
        <p:nvSpPr>
          <p:cNvPr id="749" name="Google Shape;749;p56"/>
          <p:cNvSpPr txBox="1"/>
          <p:nvPr/>
        </p:nvSpPr>
        <p:spPr>
          <a:xfrm>
            <a:off x="7664284" y="2006399"/>
            <a:ext cx="4632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dirty="0"/>
          </a:p>
        </p:txBody>
      </p:sp>
      <p:sp>
        <p:nvSpPr>
          <p:cNvPr id="750" name="Google Shape;750;p56"/>
          <p:cNvSpPr txBox="1"/>
          <p:nvPr/>
        </p:nvSpPr>
        <p:spPr>
          <a:xfrm>
            <a:off x="8755853" y="2006399"/>
            <a:ext cx="4632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pic>
        <p:nvPicPr>
          <p:cNvPr id="751" name="Google Shape;751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5262" y="2979894"/>
            <a:ext cx="6302889" cy="33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" grpId="0"/>
      <p:bldP spid="749" grpId="0"/>
      <p:bldP spid="75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57"/>
          <p:cNvSpPr/>
          <p:nvPr/>
        </p:nvSpPr>
        <p:spPr>
          <a:xfrm>
            <a:off x="243673" y="189019"/>
            <a:ext cx="11679038" cy="64425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57"/>
          <p:cNvSpPr/>
          <p:nvPr/>
        </p:nvSpPr>
        <p:spPr>
          <a:xfrm>
            <a:off x="1500325" y="1293919"/>
            <a:ext cx="9090735" cy="4441055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8" name="Google Shape;758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78067" y="683580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2145" y="1968963"/>
            <a:ext cx="6697091" cy="3090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58"/>
          <p:cNvSpPr/>
          <p:nvPr/>
        </p:nvSpPr>
        <p:spPr>
          <a:xfrm>
            <a:off x="243673" y="189019"/>
            <a:ext cx="11679038" cy="64425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58"/>
          <p:cNvSpPr/>
          <p:nvPr/>
        </p:nvSpPr>
        <p:spPr>
          <a:xfrm>
            <a:off x="1500325" y="1293919"/>
            <a:ext cx="9090735" cy="4441055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78067" y="683580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2145" y="1968963"/>
            <a:ext cx="6697091" cy="3090965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58"/>
          <p:cNvSpPr txBox="1"/>
          <p:nvPr/>
        </p:nvSpPr>
        <p:spPr>
          <a:xfrm>
            <a:off x="4215386" y="2991225"/>
            <a:ext cx="16853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３にん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58"/>
          <p:cNvSpPr txBox="1"/>
          <p:nvPr/>
        </p:nvSpPr>
        <p:spPr>
          <a:xfrm>
            <a:off x="4940594" y="3489267"/>
            <a:ext cx="128432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います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58"/>
          <p:cNvSpPr txBox="1"/>
          <p:nvPr/>
        </p:nvSpPr>
        <p:spPr>
          <a:xfrm>
            <a:off x="5047297" y="3976617"/>
            <a:ext cx="128432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います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58"/>
          <p:cNvSpPr txBox="1"/>
          <p:nvPr/>
        </p:nvSpPr>
        <p:spPr>
          <a:xfrm>
            <a:off x="7483407" y="4499837"/>
            <a:ext cx="16595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できます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Google Shape;776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495" y="400976"/>
            <a:ext cx="11393010" cy="3818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1" name="Google Shape;781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180" y="149599"/>
            <a:ext cx="11465639" cy="6558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14374" y="200321"/>
            <a:ext cx="4177284" cy="1233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7188" y="1568032"/>
            <a:ext cx="2443981" cy="88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5589" y="3426768"/>
            <a:ext cx="4951159" cy="2662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4196" y="2453741"/>
            <a:ext cx="10603606" cy="975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180" y="149599"/>
            <a:ext cx="11465639" cy="6558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0076" y="183571"/>
            <a:ext cx="3644077" cy="1371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61378" y="1554633"/>
            <a:ext cx="6112775" cy="933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29669" y="3795167"/>
            <a:ext cx="5086827" cy="2584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6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29669" y="2487787"/>
            <a:ext cx="9396337" cy="1429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" name="Google Shape;799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091" y="659086"/>
            <a:ext cx="11735817" cy="527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2-17]_katachi">
            <a:hlinkClick r:id="" action="ppaction://media"/>
            <a:extLst>
              <a:ext uri="{FF2B5EF4-FFF2-40B4-BE49-F238E27FC236}">
                <a16:creationId xmlns:a16="http://schemas.microsoft.com/office/drawing/2014/main" id="{5269D734-F28A-44E6-B5BA-B24662A3BF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13750" y="21082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1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172" y="455648"/>
            <a:ext cx="11107656" cy="1914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849" y="247374"/>
            <a:ext cx="11324301" cy="6363251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245614" y="3026175"/>
            <a:ext cx="11700769" cy="12084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6" name="Google Shape;816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9747" y="347177"/>
            <a:ext cx="11792505" cy="2483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" name="Google Shape;821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004" y="79899"/>
            <a:ext cx="6815933" cy="2734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23687" y="2562624"/>
            <a:ext cx="8104086" cy="4215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596" y="274682"/>
            <a:ext cx="4924071" cy="131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8306" y="1532144"/>
            <a:ext cx="10058400" cy="5325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" name="Google Shape;833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678" y="550394"/>
            <a:ext cx="8530184" cy="1399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" name="Google Shape;838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849" y="247374"/>
            <a:ext cx="11324301" cy="6363251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69"/>
          <p:cNvSpPr/>
          <p:nvPr/>
        </p:nvSpPr>
        <p:spPr>
          <a:xfrm>
            <a:off x="245614" y="4198027"/>
            <a:ext cx="11700769" cy="125286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213</Words>
  <Application>Microsoft Office PowerPoint</Application>
  <PresentationFormat>ワイド画面</PresentationFormat>
  <Paragraphs>113</Paragraphs>
  <Slides>67</Slides>
  <Notes>67</Notes>
  <HiddenSlides>0</HiddenSlides>
  <MMClips>50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67</vt:i4>
      </vt:variant>
    </vt:vector>
  </HeadingPairs>
  <TitlesOfParts>
    <vt:vector size="70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11</cp:revision>
  <dcterms:created xsi:type="dcterms:W3CDTF">2021-03-16T02:19:10Z</dcterms:created>
  <dcterms:modified xsi:type="dcterms:W3CDTF">2023-04-21T03:20:38Z</dcterms:modified>
</cp:coreProperties>
</file>