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338" r:id="rId23"/>
    <p:sldId id="339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40" r:id="rId73"/>
    <p:sldId id="341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7" roundtripDataSignature="AMtx7mhK5e/lbwNZ+nyu2wQnlz8KU5g5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485C9D-8D61-4D92-85C0-59E5CBE8C249}" v="14" dt="2023-04-21T08:13:02.0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94557"/>
  </p:normalViewPr>
  <p:slideViewPr>
    <p:cSldViewPr snapToGrid="0" snapToObjects="1">
      <p:cViewPr varScale="1">
        <p:scale>
          <a:sx n="62" d="100"/>
          <a:sy n="62" d="100"/>
        </p:scale>
        <p:origin x="1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93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microsoft.com/office/2016/11/relationships/changesInfo" Target="changesInfos/changesInfo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customschemas.google.com/relationships/presentationmetadata" Target="meta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yo Takehara" userId="fa7eaadb-9681-4610-86a8-8be5debccd15" providerId="ADAL" clId="{DD485C9D-8D61-4D92-85C0-59E5CBE8C249}"/>
    <pc:docChg chg="modSld">
      <pc:chgData name="Kazuyo Takehara" userId="fa7eaadb-9681-4610-86a8-8be5debccd15" providerId="ADAL" clId="{DD485C9D-8D61-4D92-85C0-59E5CBE8C249}" dt="2023-04-21T08:13:22.100" v="106" actId="1076"/>
      <pc:docMkLst>
        <pc:docMk/>
      </pc:docMkLst>
      <pc:sldChg chg="modSp mod">
        <pc:chgData name="Kazuyo Takehara" userId="fa7eaadb-9681-4610-86a8-8be5debccd15" providerId="ADAL" clId="{DD485C9D-8D61-4D92-85C0-59E5CBE8C249}" dt="2023-04-21T08:01:07.390" v="0" actId="1076"/>
        <pc:sldMkLst>
          <pc:docMk/>
          <pc:sldMk cId="0" sldId="257"/>
        </pc:sldMkLst>
        <pc:picChg chg="mod">
          <ac:chgData name="Kazuyo Takehara" userId="fa7eaadb-9681-4610-86a8-8be5debccd15" providerId="ADAL" clId="{DD485C9D-8D61-4D92-85C0-59E5CBE8C249}" dt="2023-04-21T08:01:07.390" v="0" actId="1076"/>
          <ac:picMkLst>
            <pc:docMk/>
            <pc:sldMk cId="0" sldId="257"/>
            <ac:picMk id="2" creationId="{B2A1C4C9-6849-8E4D-A499-2466BD606BC3}"/>
          </ac:picMkLst>
        </pc:picChg>
      </pc:sldChg>
      <pc:sldChg chg="modSp mod">
        <pc:chgData name="Kazuyo Takehara" userId="fa7eaadb-9681-4610-86a8-8be5debccd15" providerId="ADAL" clId="{DD485C9D-8D61-4D92-85C0-59E5CBE8C249}" dt="2023-04-21T08:01:29.032" v="2" actId="404"/>
        <pc:sldMkLst>
          <pc:docMk/>
          <pc:sldMk cId="0" sldId="258"/>
        </pc:sldMkLst>
        <pc:spChg chg="mod">
          <ac:chgData name="Kazuyo Takehara" userId="fa7eaadb-9681-4610-86a8-8be5debccd15" providerId="ADAL" clId="{DD485C9D-8D61-4D92-85C0-59E5CBE8C249}" dt="2023-04-21T08:01:29.032" v="2" actId="404"/>
          <ac:spMkLst>
            <pc:docMk/>
            <pc:sldMk cId="0" sldId="258"/>
            <ac:spMk id="109" creationId="{00000000-0000-0000-0000-000000000000}"/>
          </ac:spMkLst>
        </pc:spChg>
        <pc:spChg chg="mod">
          <ac:chgData name="Kazuyo Takehara" userId="fa7eaadb-9681-4610-86a8-8be5debccd15" providerId="ADAL" clId="{DD485C9D-8D61-4D92-85C0-59E5CBE8C249}" dt="2023-04-21T08:01:29.032" v="2" actId="404"/>
          <ac:spMkLst>
            <pc:docMk/>
            <pc:sldMk cId="0" sldId="258"/>
            <ac:spMk id="110" creationId="{00000000-0000-0000-0000-000000000000}"/>
          </ac:spMkLst>
        </pc:spChg>
        <pc:spChg chg="mod">
          <ac:chgData name="Kazuyo Takehara" userId="fa7eaadb-9681-4610-86a8-8be5debccd15" providerId="ADAL" clId="{DD485C9D-8D61-4D92-85C0-59E5CBE8C249}" dt="2023-04-21T08:01:29.032" v="2" actId="404"/>
          <ac:spMkLst>
            <pc:docMk/>
            <pc:sldMk cId="0" sldId="258"/>
            <ac:spMk id="111" creationId="{00000000-0000-0000-0000-000000000000}"/>
          </ac:spMkLst>
        </pc:spChg>
        <pc:spChg chg="mod">
          <ac:chgData name="Kazuyo Takehara" userId="fa7eaadb-9681-4610-86a8-8be5debccd15" providerId="ADAL" clId="{DD485C9D-8D61-4D92-85C0-59E5CBE8C249}" dt="2023-04-21T08:01:29.032" v="2" actId="404"/>
          <ac:spMkLst>
            <pc:docMk/>
            <pc:sldMk cId="0" sldId="258"/>
            <ac:spMk id="112" creationId="{00000000-0000-0000-0000-000000000000}"/>
          </ac:spMkLst>
        </pc:spChg>
      </pc:sldChg>
      <pc:sldChg chg="modSp mod">
        <pc:chgData name="Kazuyo Takehara" userId="fa7eaadb-9681-4610-86a8-8be5debccd15" providerId="ADAL" clId="{DD485C9D-8D61-4D92-85C0-59E5CBE8C249}" dt="2023-04-21T08:01:39.392" v="4" actId="404"/>
        <pc:sldMkLst>
          <pc:docMk/>
          <pc:sldMk cId="0" sldId="259"/>
        </pc:sldMkLst>
        <pc:spChg chg="mod">
          <ac:chgData name="Kazuyo Takehara" userId="fa7eaadb-9681-4610-86a8-8be5debccd15" providerId="ADAL" clId="{DD485C9D-8D61-4D92-85C0-59E5CBE8C249}" dt="2023-04-21T08:01:39.392" v="4" actId="404"/>
          <ac:spMkLst>
            <pc:docMk/>
            <pc:sldMk cId="0" sldId="259"/>
            <ac:spMk id="121" creationId="{00000000-0000-0000-0000-000000000000}"/>
          </ac:spMkLst>
        </pc:spChg>
        <pc:spChg chg="mod">
          <ac:chgData name="Kazuyo Takehara" userId="fa7eaadb-9681-4610-86a8-8be5debccd15" providerId="ADAL" clId="{DD485C9D-8D61-4D92-85C0-59E5CBE8C249}" dt="2023-04-21T08:01:39.392" v="4" actId="404"/>
          <ac:spMkLst>
            <pc:docMk/>
            <pc:sldMk cId="0" sldId="259"/>
            <ac:spMk id="122" creationId="{00000000-0000-0000-0000-000000000000}"/>
          </ac:spMkLst>
        </pc:spChg>
        <pc:spChg chg="mod">
          <ac:chgData name="Kazuyo Takehara" userId="fa7eaadb-9681-4610-86a8-8be5debccd15" providerId="ADAL" clId="{DD485C9D-8D61-4D92-85C0-59E5CBE8C249}" dt="2023-04-21T08:01:39.392" v="4" actId="404"/>
          <ac:spMkLst>
            <pc:docMk/>
            <pc:sldMk cId="0" sldId="259"/>
            <ac:spMk id="123" creationId="{00000000-0000-0000-0000-000000000000}"/>
          </ac:spMkLst>
        </pc:spChg>
        <pc:spChg chg="mod">
          <ac:chgData name="Kazuyo Takehara" userId="fa7eaadb-9681-4610-86a8-8be5debccd15" providerId="ADAL" clId="{DD485C9D-8D61-4D92-85C0-59E5CBE8C249}" dt="2023-04-21T08:01:39.392" v="4" actId="404"/>
          <ac:spMkLst>
            <pc:docMk/>
            <pc:sldMk cId="0" sldId="259"/>
            <ac:spMk id="124" creationId="{00000000-0000-0000-0000-000000000000}"/>
          </ac:spMkLst>
        </pc:spChg>
      </pc:sldChg>
      <pc:sldChg chg="modSp mod">
        <pc:chgData name="Kazuyo Takehara" userId="fa7eaadb-9681-4610-86a8-8be5debccd15" providerId="ADAL" clId="{DD485C9D-8D61-4D92-85C0-59E5CBE8C249}" dt="2023-04-21T08:01:49.867" v="6" actId="404"/>
        <pc:sldMkLst>
          <pc:docMk/>
          <pc:sldMk cId="0" sldId="260"/>
        </pc:sldMkLst>
        <pc:spChg chg="mod">
          <ac:chgData name="Kazuyo Takehara" userId="fa7eaadb-9681-4610-86a8-8be5debccd15" providerId="ADAL" clId="{DD485C9D-8D61-4D92-85C0-59E5CBE8C249}" dt="2023-04-21T08:01:49.867" v="6" actId="404"/>
          <ac:spMkLst>
            <pc:docMk/>
            <pc:sldMk cId="0" sldId="260"/>
            <ac:spMk id="132" creationId="{00000000-0000-0000-0000-000000000000}"/>
          </ac:spMkLst>
        </pc:spChg>
        <pc:spChg chg="mod">
          <ac:chgData name="Kazuyo Takehara" userId="fa7eaadb-9681-4610-86a8-8be5debccd15" providerId="ADAL" clId="{DD485C9D-8D61-4D92-85C0-59E5CBE8C249}" dt="2023-04-21T08:01:49.867" v="6" actId="404"/>
          <ac:spMkLst>
            <pc:docMk/>
            <pc:sldMk cId="0" sldId="260"/>
            <ac:spMk id="133" creationId="{00000000-0000-0000-0000-000000000000}"/>
          </ac:spMkLst>
        </pc:spChg>
      </pc:sldChg>
      <pc:sldChg chg="modSp mod">
        <pc:chgData name="Kazuyo Takehara" userId="fa7eaadb-9681-4610-86a8-8be5debccd15" providerId="ADAL" clId="{DD485C9D-8D61-4D92-85C0-59E5CBE8C249}" dt="2023-04-21T08:01:56.132" v="7" actId="1076"/>
        <pc:sldMkLst>
          <pc:docMk/>
          <pc:sldMk cId="0" sldId="261"/>
        </pc:sldMkLst>
        <pc:picChg chg="mod">
          <ac:chgData name="Kazuyo Takehara" userId="fa7eaadb-9681-4610-86a8-8be5debccd15" providerId="ADAL" clId="{DD485C9D-8D61-4D92-85C0-59E5CBE8C249}" dt="2023-04-21T08:01:56.132" v="7" actId="1076"/>
          <ac:picMkLst>
            <pc:docMk/>
            <pc:sldMk cId="0" sldId="261"/>
            <ac:picMk id="13" creationId="{8F641CFC-5FE5-1A45-9000-3FFE2050A65D}"/>
          </ac:picMkLst>
        </pc:picChg>
      </pc:sldChg>
      <pc:sldChg chg="addSp modSp mod modAnim">
        <pc:chgData name="Kazuyo Takehara" userId="fa7eaadb-9681-4610-86a8-8be5debccd15" providerId="ADAL" clId="{DD485C9D-8D61-4D92-85C0-59E5CBE8C249}" dt="2023-04-21T08:02:17.048" v="9" actId="1076"/>
        <pc:sldMkLst>
          <pc:docMk/>
          <pc:sldMk cId="0" sldId="262"/>
        </pc:sldMkLst>
        <pc:picChg chg="add mod">
          <ac:chgData name="Kazuyo Takehara" userId="fa7eaadb-9681-4610-86a8-8be5debccd15" providerId="ADAL" clId="{DD485C9D-8D61-4D92-85C0-59E5CBE8C249}" dt="2023-04-21T08:02:17.048" v="9" actId="1076"/>
          <ac:picMkLst>
            <pc:docMk/>
            <pc:sldMk cId="0" sldId="262"/>
            <ac:picMk id="13" creationId="{FFEB46CF-E572-4780-B741-CA077F9BB486}"/>
          </ac:picMkLst>
        </pc:picChg>
      </pc:sldChg>
      <pc:sldChg chg="modSp mod">
        <pc:chgData name="Kazuyo Takehara" userId="fa7eaadb-9681-4610-86a8-8be5debccd15" providerId="ADAL" clId="{DD485C9D-8D61-4D92-85C0-59E5CBE8C249}" dt="2023-04-21T08:03:37.007" v="13" actId="1076"/>
        <pc:sldMkLst>
          <pc:docMk/>
          <pc:sldMk cId="0" sldId="264"/>
        </pc:sldMkLst>
        <pc:picChg chg="mod">
          <ac:chgData name="Kazuyo Takehara" userId="fa7eaadb-9681-4610-86a8-8be5debccd15" providerId="ADAL" clId="{DD485C9D-8D61-4D92-85C0-59E5CBE8C249}" dt="2023-04-21T08:03:28.987" v="10" actId="1076"/>
          <ac:picMkLst>
            <pc:docMk/>
            <pc:sldMk cId="0" sldId="264"/>
            <ac:picMk id="2" creationId="{330B4EE2-5CDF-F244-BEE6-AB2B9D566D78}"/>
          </ac:picMkLst>
        </pc:picChg>
        <pc:picChg chg="mod">
          <ac:chgData name="Kazuyo Takehara" userId="fa7eaadb-9681-4610-86a8-8be5debccd15" providerId="ADAL" clId="{DD485C9D-8D61-4D92-85C0-59E5CBE8C249}" dt="2023-04-21T08:03:31.561" v="11" actId="1076"/>
          <ac:picMkLst>
            <pc:docMk/>
            <pc:sldMk cId="0" sldId="264"/>
            <ac:picMk id="3" creationId="{7FCC4E68-9602-D54B-9127-384303A98E70}"/>
          </ac:picMkLst>
        </pc:picChg>
        <pc:picChg chg="mod">
          <ac:chgData name="Kazuyo Takehara" userId="fa7eaadb-9681-4610-86a8-8be5debccd15" providerId="ADAL" clId="{DD485C9D-8D61-4D92-85C0-59E5CBE8C249}" dt="2023-04-21T08:03:33.528" v="12" actId="1076"/>
          <ac:picMkLst>
            <pc:docMk/>
            <pc:sldMk cId="0" sldId="264"/>
            <ac:picMk id="4" creationId="{AB8C5CB3-79B4-F041-BD80-F65E81D912BF}"/>
          </ac:picMkLst>
        </pc:picChg>
        <pc:picChg chg="mod">
          <ac:chgData name="Kazuyo Takehara" userId="fa7eaadb-9681-4610-86a8-8be5debccd15" providerId="ADAL" clId="{DD485C9D-8D61-4D92-85C0-59E5CBE8C249}" dt="2023-04-21T08:03:37.007" v="13" actId="1076"/>
          <ac:picMkLst>
            <pc:docMk/>
            <pc:sldMk cId="0" sldId="264"/>
            <ac:picMk id="5" creationId="{D7AEFBFD-5E64-3B43-BCE3-F88858922507}"/>
          </ac:picMkLst>
        </pc:picChg>
      </pc:sldChg>
      <pc:sldChg chg="modSp mod">
        <pc:chgData name="Kazuyo Takehara" userId="fa7eaadb-9681-4610-86a8-8be5debccd15" providerId="ADAL" clId="{DD485C9D-8D61-4D92-85C0-59E5CBE8C249}" dt="2023-04-21T08:03:47.320" v="17" actId="1076"/>
        <pc:sldMkLst>
          <pc:docMk/>
          <pc:sldMk cId="0" sldId="265"/>
        </pc:sldMkLst>
        <pc:picChg chg="mod">
          <ac:chgData name="Kazuyo Takehara" userId="fa7eaadb-9681-4610-86a8-8be5debccd15" providerId="ADAL" clId="{DD485C9D-8D61-4D92-85C0-59E5CBE8C249}" dt="2023-04-21T08:03:41.058" v="14" actId="1076"/>
          <ac:picMkLst>
            <pc:docMk/>
            <pc:sldMk cId="0" sldId="265"/>
            <ac:picMk id="24" creationId="{0749EDA0-449A-2C47-9B80-8FEB7A57DA22}"/>
          </ac:picMkLst>
        </pc:picChg>
        <pc:picChg chg="mod">
          <ac:chgData name="Kazuyo Takehara" userId="fa7eaadb-9681-4610-86a8-8be5debccd15" providerId="ADAL" clId="{DD485C9D-8D61-4D92-85C0-59E5CBE8C249}" dt="2023-04-21T08:03:42.831" v="15" actId="1076"/>
          <ac:picMkLst>
            <pc:docMk/>
            <pc:sldMk cId="0" sldId="265"/>
            <ac:picMk id="25" creationId="{FE013D1E-2375-3B47-A4B9-D0A568D6C65F}"/>
          </ac:picMkLst>
        </pc:picChg>
        <pc:picChg chg="mod">
          <ac:chgData name="Kazuyo Takehara" userId="fa7eaadb-9681-4610-86a8-8be5debccd15" providerId="ADAL" clId="{DD485C9D-8D61-4D92-85C0-59E5CBE8C249}" dt="2023-04-21T08:03:45.014" v="16" actId="1076"/>
          <ac:picMkLst>
            <pc:docMk/>
            <pc:sldMk cId="0" sldId="265"/>
            <ac:picMk id="26" creationId="{6A0F9825-ACB5-6B40-B1EA-23CBD109B1C5}"/>
          </ac:picMkLst>
        </pc:picChg>
        <pc:picChg chg="mod">
          <ac:chgData name="Kazuyo Takehara" userId="fa7eaadb-9681-4610-86a8-8be5debccd15" providerId="ADAL" clId="{DD485C9D-8D61-4D92-85C0-59E5CBE8C249}" dt="2023-04-21T08:03:47.320" v="17" actId="1076"/>
          <ac:picMkLst>
            <pc:docMk/>
            <pc:sldMk cId="0" sldId="265"/>
            <ac:picMk id="27" creationId="{99D266B7-E277-5049-9979-6C6E3101A92F}"/>
          </ac:picMkLst>
        </pc:picChg>
      </pc:sldChg>
      <pc:sldChg chg="modSp mod">
        <pc:chgData name="Kazuyo Takehara" userId="fa7eaadb-9681-4610-86a8-8be5debccd15" providerId="ADAL" clId="{DD485C9D-8D61-4D92-85C0-59E5CBE8C249}" dt="2023-04-21T08:04:19.246" v="21" actId="1076"/>
        <pc:sldMkLst>
          <pc:docMk/>
          <pc:sldMk cId="0" sldId="266"/>
        </pc:sldMkLst>
        <pc:picChg chg="mod">
          <ac:chgData name="Kazuyo Takehara" userId="fa7eaadb-9681-4610-86a8-8be5debccd15" providerId="ADAL" clId="{DD485C9D-8D61-4D92-85C0-59E5CBE8C249}" dt="2023-04-21T08:04:11.444" v="18" actId="1076"/>
          <ac:picMkLst>
            <pc:docMk/>
            <pc:sldMk cId="0" sldId="266"/>
            <ac:picMk id="10" creationId="{5FA5F37D-E104-DE48-8860-A66127186412}"/>
          </ac:picMkLst>
        </pc:picChg>
        <pc:picChg chg="mod">
          <ac:chgData name="Kazuyo Takehara" userId="fa7eaadb-9681-4610-86a8-8be5debccd15" providerId="ADAL" clId="{DD485C9D-8D61-4D92-85C0-59E5CBE8C249}" dt="2023-04-21T08:04:13.347" v="19" actId="1076"/>
          <ac:picMkLst>
            <pc:docMk/>
            <pc:sldMk cId="0" sldId="266"/>
            <ac:picMk id="11" creationId="{AB6CC4FD-61FD-2747-961C-5D5FF7441848}"/>
          </ac:picMkLst>
        </pc:picChg>
        <pc:picChg chg="mod">
          <ac:chgData name="Kazuyo Takehara" userId="fa7eaadb-9681-4610-86a8-8be5debccd15" providerId="ADAL" clId="{DD485C9D-8D61-4D92-85C0-59E5CBE8C249}" dt="2023-04-21T08:04:19.246" v="21" actId="1076"/>
          <ac:picMkLst>
            <pc:docMk/>
            <pc:sldMk cId="0" sldId="266"/>
            <ac:picMk id="12" creationId="{8C4EF8B1-0725-F541-9619-C2E955BAF130}"/>
          </ac:picMkLst>
        </pc:picChg>
        <pc:picChg chg="mod">
          <ac:chgData name="Kazuyo Takehara" userId="fa7eaadb-9681-4610-86a8-8be5debccd15" providerId="ADAL" clId="{DD485C9D-8D61-4D92-85C0-59E5CBE8C249}" dt="2023-04-21T08:04:16.023" v="20" actId="1076"/>
          <ac:picMkLst>
            <pc:docMk/>
            <pc:sldMk cId="0" sldId="266"/>
            <ac:picMk id="13" creationId="{497C2B1D-C9E5-0240-A026-E2E4C3A0777A}"/>
          </ac:picMkLst>
        </pc:picChg>
      </pc:sldChg>
      <pc:sldChg chg="modSp mod">
        <pc:chgData name="Kazuyo Takehara" userId="fa7eaadb-9681-4610-86a8-8be5debccd15" providerId="ADAL" clId="{DD485C9D-8D61-4D92-85C0-59E5CBE8C249}" dt="2023-04-21T08:04:37.835" v="25" actId="1076"/>
        <pc:sldMkLst>
          <pc:docMk/>
          <pc:sldMk cId="0" sldId="267"/>
        </pc:sldMkLst>
        <pc:picChg chg="mod">
          <ac:chgData name="Kazuyo Takehara" userId="fa7eaadb-9681-4610-86a8-8be5debccd15" providerId="ADAL" clId="{DD485C9D-8D61-4D92-85C0-59E5CBE8C249}" dt="2023-04-21T08:04:29.538" v="22" actId="1076"/>
          <ac:picMkLst>
            <pc:docMk/>
            <pc:sldMk cId="0" sldId="267"/>
            <ac:picMk id="14" creationId="{C81038F7-D114-5444-822E-BE2B1653E293}"/>
          </ac:picMkLst>
        </pc:picChg>
        <pc:picChg chg="mod">
          <ac:chgData name="Kazuyo Takehara" userId="fa7eaadb-9681-4610-86a8-8be5debccd15" providerId="ADAL" clId="{DD485C9D-8D61-4D92-85C0-59E5CBE8C249}" dt="2023-04-21T08:04:31.763" v="23" actId="1076"/>
          <ac:picMkLst>
            <pc:docMk/>
            <pc:sldMk cId="0" sldId="267"/>
            <ac:picMk id="15" creationId="{CECA178C-BF0C-604C-8133-CEEB2A3298C8}"/>
          </ac:picMkLst>
        </pc:picChg>
        <pc:picChg chg="mod">
          <ac:chgData name="Kazuyo Takehara" userId="fa7eaadb-9681-4610-86a8-8be5debccd15" providerId="ADAL" clId="{DD485C9D-8D61-4D92-85C0-59E5CBE8C249}" dt="2023-04-21T08:04:35.452" v="24" actId="1076"/>
          <ac:picMkLst>
            <pc:docMk/>
            <pc:sldMk cId="0" sldId="267"/>
            <ac:picMk id="16" creationId="{2DFED57C-967F-0144-81C5-2C3A30120324}"/>
          </ac:picMkLst>
        </pc:picChg>
        <pc:picChg chg="mod">
          <ac:chgData name="Kazuyo Takehara" userId="fa7eaadb-9681-4610-86a8-8be5debccd15" providerId="ADAL" clId="{DD485C9D-8D61-4D92-85C0-59E5CBE8C249}" dt="2023-04-21T08:04:37.835" v="25" actId="1076"/>
          <ac:picMkLst>
            <pc:docMk/>
            <pc:sldMk cId="0" sldId="267"/>
            <ac:picMk id="17" creationId="{906C41D3-979C-3C41-B446-EF7351F6ED52}"/>
          </ac:picMkLst>
        </pc:picChg>
      </pc:sldChg>
      <pc:sldChg chg="modSp mod">
        <pc:chgData name="Kazuyo Takehara" userId="fa7eaadb-9681-4610-86a8-8be5debccd15" providerId="ADAL" clId="{DD485C9D-8D61-4D92-85C0-59E5CBE8C249}" dt="2023-04-21T08:05:13.570" v="27" actId="1076"/>
        <pc:sldMkLst>
          <pc:docMk/>
          <pc:sldMk cId="0" sldId="279"/>
        </pc:sldMkLst>
        <pc:picChg chg="mod">
          <ac:chgData name="Kazuyo Takehara" userId="fa7eaadb-9681-4610-86a8-8be5debccd15" providerId="ADAL" clId="{DD485C9D-8D61-4D92-85C0-59E5CBE8C249}" dt="2023-04-21T08:05:11.297" v="26" actId="1076"/>
          <ac:picMkLst>
            <pc:docMk/>
            <pc:sldMk cId="0" sldId="279"/>
            <ac:picMk id="2" creationId="{239673E9-AFA2-494B-82EE-C8178AB9D717}"/>
          </ac:picMkLst>
        </pc:picChg>
        <pc:picChg chg="mod">
          <ac:chgData name="Kazuyo Takehara" userId="fa7eaadb-9681-4610-86a8-8be5debccd15" providerId="ADAL" clId="{DD485C9D-8D61-4D92-85C0-59E5CBE8C249}" dt="2023-04-21T08:05:13.570" v="27" actId="1076"/>
          <ac:picMkLst>
            <pc:docMk/>
            <pc:sldMk cId="0" sldId="279"/>
            <ac:picMk id="3" creationId="{3EEBA0F8-1E43-EC43-84A6-6DA6CBE5B46B}"/>
          </ac:picMkLst>
        </pc:picChg>
      </pc:sldChg>
      <pc:sldChg chg="modSp mod">
        <pc:chgData name="Kazuyo Takehara" userId="fa7eaadb-9681-4610-86a8-8be5debccd15" providerId="ADAL" clId="{DD485C9D-8D61-4D92-85C0-59E5CBE8C249}" dt="2023-04-21T08:05:37.484" v="30" actId="1076"/>
        <pc:sldMkLst>
          <pc:docMk/>
          <pc:sldMk cId="0" sldId="280"/>
        </pc:sldMkLst>
        <pc:spChg chg="mod">
          <ac:chgData name="Kazuyo Takehara" userId="fa7eaadb-9681-4610-86a8-8be5debccd15" providerId="ADAL" clId="{DD485C9D-8D61-4D92-85C0-59E5CBE8C249}" dt="2023-04-21T08:05:32.046" v="28" actId="208"/>
          <ac:spMkLst>
            <pc:docMk/>
            <pc:sldMk cId="0" sldId="280"/>
            <ac:spMk id="356" creationId="{00000000-0000-0000-0000-000000000000}"/>
          </ac:spMkLst>
        </pc:spChg>
        <pc:picChg chg="mod">
          <ac:chgData name="Kazuyo Takehara" userId="fa7eaadb-9681-4610-86a8-8be5debccd15" providerId="ADAL" clId="{DD485C9D-8D61-4D92-85C0-59E5CBE8C249}" dt="2023-04-21T08:05:35.126" v="29" actId="1076"/>
          <ac:picMkLst>
            <pc:docMk/>
            <pc:sldMk cId="0" sldId="280"/>
            <ac:picMk id="9" creationId="{62409053-B3E4-1A4F-AC6C-9D7DB12F61AC}"/>
          </ac:picMkLst>
        </pc:picChg>
        <pc:picChg chg="mod">
          <ac:chgData name="Kazuyo Takehara" userId="fa7eaadb-9681-4610-86a8-8be5debccd15" providerId="ADAL" clId="{DD485C9D-8D61-4D92-85C0-59E5CBE8C249}" dt="2023-04-21T08:05:37.484" v="30" actId="1076"/>
          <ac:picMkLst>
            <pc:docMk/>
            <pc:sldMk cId="0" sldId="280"/>
            <ac:picMk id="10" creationId="{22BE128D-FCD4-7748-80F2-FA79D0C75928}"/>
          </ac:picMkLst>
        </pc:picChg>
      </pc:sldChg>
      <pc:sldChg chg="modSp mod">
        <pc:chgData name="Kazuyo Takehara" userId="fa7eaadb-9681-4610-86a8-8be5debccd15" providerId="ADAL" clId="{DD485C9D-8D61-4D92-85C0-59E5CBE8C249}" dt="2023-04-21T08:05:47.352" v="31" actId="1076"/>
        <pc:sldMkLst>
          <pc:docMk/>
          <pc:sldMk cId="0" sldId="287"/>
        </pc:sldMkLst>
        <pc:picChg chg="mod">
          <ac:chgData name="Kazuyo Takehara" userId="fa7eaadb-9681-4610-86a8-8be5debccd15" providerId="ADAL" clId="{DD485C9D-8D61-4D92-85C0-59E5CBE8C249}" dt="2023-04-21T08:05:47.352" v="31" actId="1076"/>
          <ac:picMkLst>
            <pc:docMk/>
            <pc:sldMk cId="0" sldId="287"/>
            <ac:picMk id="2" creationId="{07008326-F287-8842-862E-3D52BF82E02B}"/>
          </ac:picMkLst>
        </pc:picChg>
      </pc:sldChg>
      <pc:sldChg chg="modSp mod">
        <pc:chgData name="Kazuyo Takehara" userId="fa7eaadb-9681-4610-86a8-8be5debccd15" providerId="ADAL" clId="{DD485C9D-8D61-4D92-85C0-59E5CBE8C249}" dt="2023-04-21T08:05:57.009" v="32" actId="1076"/>
        <pc:sldMkLst>
          <pc:docMk/>
          <pc:sldMk cId="0" sldId="289"/>
        </pc:sldMkLst>
        <pc:picChg chg="mod">
          <ac:chgData name="Kazuyo Takehara" userId="fa7eaadb-9681-4610-86a8-8be5debccd15" providerId="ADAL" clId="{DD485C9D-8D61-4D92-85C0-59E5CBE8C249}" dt="2023-04-21T08:05:57.009" v="32" actId="1076"/>
          <ac:picMkLst>
            <pc:docMk/>
            <pc:sldMk cId="0" sldId="289"/>
            <ac:picMk id="2" creationId="{A40C7A28-C5A0-7946-B1BD-17F8ECE507BD}"/>
          </ac:picMkLst>
        </pc:picChg>
      </pc:sldChg>
      <pc:sldChg chg="modSp mod">
        <pc:chgData name="Kazuyo Takehara" userId="fa7eaadb-9681-4610-86a8-8be5debccd15" providerId="ADAL" clId="{DD485C9D-8D61-4D92-85C0-59E5CBE8C249}" dt="2023-04-21T08:06:22.876" v="33" actId="1076"/>
        <pc:sldMkLst>
          <pc:docMk/>
          <pc:sldMk cId="0" sldId="293"/>
        </pc:sldMkLst>
        <pc:picChg chg="mod">
          <ac:chgData name="Kazuyo Takehara" userId="fa7eaadb-9681-4610-86a8-8be5debccd15" providerId="ADAL" clId="{DD485C9D-8D61-4D92-85C0-59E5CBE8C249}" dt="2023-04-21T08:06:22.876" v="33" actId="1076"/>
          <ac:picMkLst>
            <pc:docMk/>
            <pc:sldMk cId="0" sldId="293"/>
            <ac:picMk id="2" creationId="{F131B4B1-ECD7-214E-BE0D-7EC9D951F3B9}"/>
          </ac:picMkLst>
        </pc:picChg>
      </pc:sldChg>
      <pc:sldChg chg="modSp mod">
        <pc:chgData name="Kazuyo Takehara" userId="fa7eaadb-9681-4610-86a8-8be5debccd15" providerId="ADAL" clId="{DD485C9D-8D61-4D92-85C0-59E5CBE8C249}" dt="2023-04-21T08:06:30.793" v="34" actId="1076"/>
        <pc:sldMkLst>
          <pc:docMk/>
          <pc:sldMk cId="0" sldId="294"/>
        </pc:sldMkLst>
        <pc:picChg chg="mod">
          <ac:chgData name="Kazuyo Takehara" userId="fa7eaadb-9681-4610-86a8-8be5debccd15" providerId="ADAL" clId="{DD485C9D-8D61-4D92-85C0-59E5CBE8C249}" dt="2023-04-21T08:06:30.793" v="34" actId="1076"/>
          <ac:picMkLst>
            <pc:docMk/>
            <pc:sldMk cId="0" sldId="294"/>
            <ac:picMk id="9" creationId="{CB4E9FF0-67B3-564B-8024-BC90BDFA69C0}"/>
          </ac:picMkLst>
        </pc:picChg>
      </pc:sldChg>
      <pc:sldChg chg="modSp mod">
        <pc:chgData name="Kazuyo Takehara" userId="fa7eaadb-9681-4610-86a8-8be5debccd15" providerId="ADAL" clId="{DD485C9D-8D61-4D92-85C0-59E5CBE8C249}" dt="2023-04-21T08:06:38.232" v="35" actId="1076"/>
        <pc:sldMkLst>
          <pc:docMk/>
          <pc:sldMk cId="0" sldId="295"/>
        </pc:sldMkLst>
        <pc:picChg chg="mod">
          <ac:chgData name="Kazuyo Takehara" userId="fa7eaadb-9681-4610-86a8-8be5debccd15" providerId="ADAL" clId="{DD485C9D-8D61-4D92-85C0-59E5CBE8C249}" dt="2023-04-21T08:06:38.232" v="35" actId="1076"/>
          <ac:picMkLst>
            <pc:docMk/>
            <pc:sldMk cId="0" sldId="295"/>
            <ac:picMk id="10" creationId="{ADEB9CFC-2093-FD40-80C1-CF9819F58FDE}"/>
          </ac:picMkLst>
        </pc:picChg>
      </pc:sldChg>
      <pc:sldChg chg="modSp mod">
        <pc:chgData name="Kazuyo Takehara" userId="fa7eaadb-9681-4610-86a8-8be5debccd15" providerId="ADAL" clId="{DD485C9D-8D61-4D92-85C0-59E5CBE8C249}" dt="2023-04-21T08:07:37.890" v="39" actId="1076"/>
        <pc:sldMkLst>
          <pc:docMk/>
          <pc:sldMk cId="0" sldId="309"/>
        </pc:sldMkLst>
        <pc:picChg chg="mod">
          <ac:chgData name="Kazuyo Takehara" userId="fa7eaadb-9681-4610-86a8-8be5debccd15" providerId="ADAL" clId="{DD485C9D-8D61-4D92-85C0-59E5CBE8C249}" dt="2023-04-21T08:07:32.992" v="36" actId="1076"/>
          <ac:picMkLst>
            <pc:docMk/>
            <pc:sldMk cId="0" sldId="309"/>
            <ac:picMk id="2" creationId="{6B7EBD09-1182-5349-9008-CFA7AF100708}"/>
          </ac:picMkLst>
        </pc:picChg>
        <pc:picChg chg="mod">
          <ac:chgData name="Kazuyo Takehara" userId="fa7eaadb-9681-4610-86a8-8be5debccd15" providerId="ADAL" clId="{DD485C9D-8D61-4D92-85C0-59E5CBE8C249}" dt="2023-04-21T08:07:34.590" v="37" actId="1076"/>
          <ac:picMkLst>
            <pc:docMk/>
            <pc:sldMk cId="0" sldId="309"/>
            <ac:picMk id="3" creationId="{FC306418-0AAC-E049-9BF7-EF3EB0C682F8}"/>
          </ac:picMkLst>
        </pc:picChg>
        <pc:picChg chg="mod">
          <ac:chgData name="Kazuyo Takehara" userId="fa7eaadb-9681-4610-86a8-8be5debccd15" providerId="ADAL" clId="{DD485C9D-8D61-4D92-85C0-59E5CBE8C249}" dt="2023-04-21T08:07:36.170" v="38" actId="1076"/>
          <ac:picMkLst>
            <pc:docMk/>
            <pc:sldMk cId="0" sldId="309"/>
            <ac:picMk id="4" creationId="{D4F744F8-3D66-DC41-8358-58D238FD8179}"/>
          </ac:picMkLst>
        </pc:picChg>
        <pc:picChg chg="mod">
          <ac:chgData name="Kazuyo Takehara" userId="fa7eaadb-9681-4610-86a8-8be5debccd15" providerId="ADAL" clId="{DD485C9D-8D61-4D92-85C0-59E5CBE8C249}" dt="2023-04-21T08:07:37.890" v="39" actId="1076"/>
          <ac:picMkLst>
            <pc:docMk/>
            <pc:sldMk cId="0" sldId="309"/>
            <ac:picMk id="5" creationId="{D3F5172D-04F1-1245-BB53-AF9B8F3A54FA}"/>
          </ac:picMkLst>
        </pc:picChg>
      </pc:sldChg>
      <pc:sldChg chg="modSp mod">
        <pc:chgData name="Kazuyo Takehara" userId="fa7eaadb-9681-4610-86a8-8be5debccd15" providerId="ADAL" clId="{DD485C9D-8D61-4D92-85C0-59E5CBE8C249}" dt="2023-04-21T08:08:00.092" v="43" actId="1076"/>
        <pc:sldMkLst>
          <pc:docMk/>
          <pc:sldMk cId="0" sldId="310"/>
        </pc:sldMkLst>
        <pc:picChg chg="mod">
          <ac:chgData name="Kazuyo Takehara" userId="fa7eaadb-9681-4610-86a8-8be5debccd15" providerId="ADAL" clId="{DD485C9D-8D61-4D92-85C0-59E5CBE8C249}" dt="2023-04-21T08:07:53.740" v="40" actId="1076"/>
          <ac:picMkLst>
            <pc:docMk/>
            <pc:sldMk cId="0" sldId="310"/>
            <ac:picMk id="16" creationId="{0D4963A5-9A77-D142-9C0C-1F93A22B9728}"/>
          </ac:picMkLst>
        </pc:picChg>
        <pc:picChg chg="mod">
          <ac:chgData name="Kazuyo Takehara" userId="fa7eaadb-9681-4610-86a8-8be5debccd15" providerId="ADAL" clId="{DD485C9D-8D61-4D92-85C0-59E5CBE8C249}" dt="2023-04-21T08:07:55.285" v="41" actId="1076"/>
          <ac:picMkLst>
            <pc:docMk/>
            <pc:sldMk cId="0" sldId="310"/>
            <ac:picMk id="17" creationId="{72364BCD-3377-A848-AD10-A048EB935B47}"/>
          </ac:picMkLst>
        </pc:picChg>
        <pc:picChg chg="mod">
          <ac:chgData name="Kazuyo Takehara" userId="fa7eaadb-9681-4610-86a8-8be5debccd15" providerId="ADAL" clId="{DD485C9D-8D61-4D92-85C0-59E5CBE8C249}" dt="2023-04-21T08:07:58.497" v="42" actId="1076"/>
          <ac:picMkLst>
            <pc:docMk/>
            <pc:sldMk cId="0" sldId="310"/>
            <ac:picMk id="18" creationId="{614C3691-A3A9-C242-AB1D-06C7FE5E8491}"/>
          </ac:picMkLst>
        </pc:picChg>
        <pc:picChg chg="mod">
          <ac:chgData name="Kazuyo Takehara" userId="fa7eaadb-9681-4610-86a8-8be5debccd15" providerId="ADAL" clId="{DD485C9D-8D61-4D92-85C0-59E5CBE8C249}" dt="2023-04-21T08:08:00.092" v="43" actId="1076"/>
          <ac:picMkLst>
            <pc:docMk/>
            <pc:sldMk cId="0" sldId="310"/>
            <ac:picMk id="19" creationId="{F17858C2-113E-7243-9F79-A8A1BF68F3EB}"/>
          </ac:picMkLst>
        </pc:picChg>
      </pc:sldChg>
      <pc:sldChg chg="modSp mod">
        <pc:chgData name="Kazuyo Takehara" userId="fa7eaadb-9681-4610-86a8-8be5debccd15" providerId="ADAL" clId="{DD485C9D-8D61-4D92-85C0-59E5CBE8C249}" dt="2023-04-21T08:08:14.144" v="47" actId="1076"/>
        <pc:sldMkLst>
          <pc:docMk/>
          <pc:sldMk cId="0" sldId="311"/>
        </pc:sldMkLst>
        <pc:picChg chg="mod">
          <ac:chgData name="Kazuyo Takehara" userId="fa7eaadb-9681-4610-86a8-8be5debccd15" providerId="ADAL" clId="{DD485C9D-8D61-4D92-85C0-59E5CBE8C249}" dt="2023-04-21T08:08:07.177" v="44" actId="1076"/>
          <ac:picMkLst>
            <pc:docMk/>
            <pc:sldMk cId="0" sldId="311"/>
            <ac:picMk id="8" creationId="{23A8ABB1-00B2-3246-89DE-D00E40D565C1}"/>
          </ac:picMkLst>
        </pc:picChg>
        <pc:picChg chg="mod">
          <ac:chgData name="Kazuyo Takehara" userId="fa7eaadb-9681-4610-86a8-8be5debccd15" providerId="ADAL" clId="{DD485C9D-8D61-4D92-85C0-59E5CBE8C249}" dt="2023-04-21T08:08:09.436" v="45" actId="1076"/>
          <ac:picMkLst>
            <pc:docMk/>
            <pc:sldMk cId="0" sldId="311"/>
            <ac:picMk id="9" creationId="{E1490391-610D-A44A-9B0E-0805E132518B}"/>
          </ac:picMkLst>
        </pc:picChg>
        <pc:picChg chg="mod">
          <ac:chgData name="Kazuyo Takehara" userId="fa7eaadb-9681-4610-86a8-8be5debccd15" providerId="ADAL" clId="{DD485C9D-8D61-4D92-85C0-59E5CBE8C249}" dt="2023-04-21T08:08:11.485" v="46" actId="1076"/>
          <ac:picMkLst>
            <pc:docMk/>
            <pc:sldMk cId="0" sldId="311"/>
            <ac:picMk id="10" creationId="{C8549091-7A8D-FA47-8DA1-A4622B9A6E2D}"/>
          </ac:picMkLst>
        </pc:picChg>
        <pc:picChg chg="mod">
          <ac:chgData name="Kazuyo Takehara" userId="fa7eaadb-9681-4610-86a8-8be5debccd15" providerId="ADAL" clId="{DD485C9D-8D61-4D92-85C0-59E5CBE8C249}" dt="2023-04-21T08:08:14.144" v="47" actId="1076"/>
          <ac:picMkLst>
            <pc:docMk/>
            <pc:sldMk cId="0" sldId="311"/>
            <ac:picMk id="11" creationId="{83A81837-6A4A-FC4F-A871-FDEDB97B690B}"/>
          </ac:picMkLst>
        </pc:picChg>
      </pc:sldChg>
      <pc:sldChg chg="modSp mod">
        <pc:chgData name="Kazuyo Takehara" userId="fa7eaadb-9681-4610-86a8-8be5debccd15" providerId="ADAL" clId="{DD485C9D-8D61-4D92-85C0-59E5CBE8C249}" dt="2023-04-21T08:08:27.955" v="51" actId="1076"/>
        <pc:sldMkLst>
          <pc:docMk/>
          <pc:sldMk cId="0" sldId="312"/>
        </pc:sldMkLst>
        <pc:picChg chg="mod">
          <ac:chgData name="Kazuyo Takehara" userId="fa7eaadb-9681-4610-86a8-8be5debccd15" providerId="ADAL" clId="{DD485C9D-8D61-4D92-85C0-59E5CBE8C249}" dt="2023-04-21T08:08:17.784" v="48" actId="1076"/>
          <ac:picMkLst>
            <pc:docMk/>
            <pc:sldMk cId="0" sldId="312"/>
            <ac:picMk id="14" creationId="{7451A740-760C-6748-8E37-2786ABEC549A}"/>
          </ac:picMkLst>
        </pc:picChg>
        <pc:picChg chg="mod">
          <ac:chgData name="Kazuyo Takehara" userId="fa7eaadb-9681-4610-86a8-8be5debccd15" providerId="ADAL" clId="{DD485C9D-8D61-4D92-85C0-59E5CBE8C249}" dt="2023-04-21T08:08:20.189" v="49" actId="1076"/>
          <ac:picMkLst>
            <pc:docMk/>
            <pc:sldMk cId="0" sldId="312"/>
            <ac:picMk id="15" creationId="{A53CD030-C0F4-B949-829C-258964FBFA25}"/>
          </ac:picMkLst>
        </pc:picChg>
        <pc:picChg chg="mod">
          <ac:chgData name="Kazuyo Takehara" userId="fa7eaadb-9681-4610-86a8-8be5debccd15" providerId="ADAL" clId="{DD485C9D-8D61-4D92-85C0-59E5CBE8C249}" dt="2023-04-21T08:08:25.934" v="50" actId="1076"/>
          <ac:picMkLst>
            <pc:docMk/>
            <pc:sldMk cId="0" sldId="312"/>
            <ac:picMk id="16" creationId="{098444DD-6A61-0F4D-9FC9-94B8191DDD92}"/>
          </ac:picMkLst>
        </pc:picChg>
        <pc:picChg chg="mod">
          <ac:chgData name="Kazuyo Takehara" userId="fa7eaadb-9681-4610-86a8-8be5debccd15" providerId="ADAL" clId="{DD485C9D-8D61-4D92-85C0-59E5CBE8C249}" dt="2023-04-21T08:08:27.955" v="51" actId="1076"/>
          <ac:picMkLst>
            <pc:docMk/>
            <pc:sldMk cId="0" sldId="312"/>
            <ac:picMk id="17" creationId="{FF0E9A63-C20A-9944-9E48-B9CBD752881A}"/>
          </ac:picMkLst>
        </pc:picChg>
      </pc:sldChg>
      <pc:sldChg chg="modSp mod">
        <pc:chgData name="Kazuyo Takehara" userId="fa7eaadb-9681-4610-86a8-8be5debccd15" providerId="ADAL" clId="{DD485C9D-8D61-4D92-85C0-59E5CBE8C249}" dt="2023-04-21T08:08:47.184" v="55" actId="1076"/>
        <pc:sldMkLst>
          <pc:docMk/>
          <pc:sldMk cId="0" sldId="313"/>
        </pc:sldMkLst>
        <pc:picChg chg="mod">
          <ac:chgData name="Kazuyo Takehara" userId="fa7eaadb-9681-4610-86a8-8be5debccd15" providerId="ADAL" clId="{DD485C9D-8D61-4D92-85C0-59E5CBE8C249}" dt="2023-04-21T08:08:40.748" v="52" actId="1076"/>
          <ac:picMkLst>
            <pc:docMk/>
            <pc:sldMk cId="0" sldId="313"/>
            <ac:picMk id="8" creationId="{1A8AE992-084E-DB4C-88D4-ADB065BA636E}"/>
          </ac:picMkLst>
        </pc:picChg>
        <pc:picChg chg="mod">
          <ac:chgData name="Kazuyo Takehara" userId="fa7eaadb-9681-4610-86a8-8be5debccd15" providerId="ADAL" clId="{DD485C9D-8D61-4D92-85C0-59E5CBE8C249}" dt="2023-04-21T08:08:42.616" v="53" actId="1076"/>
          <ac:picMkLst>
            <pc:docMk/>
            <pc:sldMk cId="0" sldId="313"/>
            <ac:picMk id="9" creationId="{710C2EB7-E454-4146-A908-0AF07E071D2D}"/>
          </ac:picMkLst>
        </pc:picChg>
        <pc:picChg chg="mod">
          <ac:chgData name="Kazuyo Takehara" userId="fa7eaadb-9681-4610-86a8-8be5debccd15" providerId="ADAL" clId="{DD485C9D-8D61-4D92-85C0-59E5CBE8C249}" dt="2023-04-21T08:08:45.598" v="54" actId="1076"/>
          <ac:picMkLst>
            <pc:docMk/>
            <pc:sldMk cId="0" sldId="313"/>
            <ac:picMk id="10" creationId="{9EFCCC51-2246-C64B-A378-8505461320A4}"/>
          </ac:picMkLst>
        </pc:picChg>
        <pc:picChg chg="mod">
          <ac:chgData name="Kazuyo Takehara" userId="fa7eaadb-9681-4610-86a8-8be5debccd15" providerId="ADAL" clId="{DD485C9D-8D61-4D92-85C0-59E5CBE8C249}" dt="2023-04-21T08:08:47.184" v="55" actId="1076"/>
          <ac:picMkLst>
            <pc:docMk/>
            <pc:sldMk cId="0" sldId="313"/>
            <ac:picMk id="11" creationId="{6767C163-39B4-8D45-945D-0EFC2913D812}"/>
          </ac:picMkLst>
        </pc:picChg>
      </pc:sldChg>
      <pc:sldChg chg="modSp mod">
        <pc:chgData name="Kazuyo Takehara" userId="fa7eaadb-9681-4610-86a8-8be5debccd15" providerId="ADAL" clId="{DD485C9D-8D61-4D92-85C0-59E5CBE8C249}" dt="2023-04-21T08:09:17.415" v="59" actId="1076"/>
        <pc:sldMkLst>
          <pc:docMk/>
          <pc:sldMk cId="0" sldId="314"/>
        </pc:sldMkLst>
        <pc:picChg chg="mod">
          <ac:chgData name="Kazuyo Takehara" userId="fa7eaadb-9681-4610-86a8-8be5debccd15" providerId="ADAL" clId="{DD485C9D-8D61-4D92-85C0-59E5CBE8C249}" dt="2023-04-21T08:09:10.145" v="56" actId="1076"/>
          <ac:picMkLst>
            <pc:docMk/>
            <pc:sldMk cId="0" sldId="314"/>
            <ac:picMk id="13" creationId="{7C527C66-0D37-3443-A307-BE13273BB38A}"/>
          </ac:picMkLst>
        </pc:picChg>
        <pc:picChg chg="mod">
          <ac:chgData name="Kazuyo Takehara" userId="fa7eaadb-9681-4610-86a8-8be5debccd15" providerId="ADAL" clId="{DD485C9D-8D61-4D92-85C0-59E5CBE8C249}" dt="2023-04-21T08:09:11.817" v="57" actId="1076"/>
          <ac:picMkLst>
            <pc:docMk/>
            <pc:sldMk cId="0" sldId="314"/>
            <ac:picMk id="14" creationId="{41215BDE-7245-9B42-B2E9-7CACF96D17F7}"/>
          </ac:picMkLst>
        </pc:picChg>
        <pc:picChg chg="mod">
          <ac:chgData name="Kazuyo Takehara" userId="fa7eaadb-9681-4610-86a8-8be5debccd15" providerId="ADAL" clId="{DD485C9D-8D61-4D92-85C0-59E5CBE8C249}" dt="2023-04-21T08:09:17.415" v="59" actId="1076"/>
          <ac:picMkLst>
            <pc:docMk/>
            <pc:sldMk cId="0" sldId="314"/>
            <ac:picMk id="15" creationId="{75C08FB8-DD1A-0847-870B-1627E4121362}"/>
          </ac:picMkLst>
        </pc:picChg>
        <pc:picChg chg="mod">
          <ac:chgData name="Kazuyo Takehara" userId="fa7eaadb-9681-4610-86a8-8be5debccd15" providerId="ADAL" clId="{DD485C9D-8D61-4D92-85C0-59E5CBE8C249}" dt="2023-04-21T08:09:14.713" v="58" actId="1076"/>
          <ac:picMkLst>
            <pc:docMk/>
            <pc:sldMk cId="0" sldId="314"/>
            <ac:picMk id="16" creationId="{F3C448CE-7D82-DD4D-AA07-65ECEFA93177}"/>
          </ac:picMkLst>
        </pc:picChg>
      </pc:sldChg>
      <pc:sldChg chg="addSp modSp mod modAnim">
        <pc:chgData name="Kazuyo Takehara" userId="fa7eaadb-9681-4610-86a8-8be5debccd15" providerId="ADAL" clId="{DD485C9D-8D61-4D92-85C0-59E5CBE8C249}" dt="2023-04-21T08:13:02.009" v="105"/>
        <pc:sldMkLst>
          <pc:docMk/>
          <pc:sldMk cId="0" sldId="333"/>
        </pc:sldMkLst>
        <pc:spChg chg="add mod">
          <ac:chgData name="Kazuyo Takehara" userId="fa7eaadb-9681-4610-86a8-8be5debccd15" providerId="ADAL" clId="{DD485C9D-8D61-4D92-85C0-59E5CBE8C249}" dt="2023-04-21T08:11:33.597" v="80" actId="1076"/>
          <ac:spMkLst>
            <pc:docMk/>
            <pc:sldMk cId="0" sldId="333"/>
            <ac:spMk id="6" creationId="{B0F508A9-3523-433B-A602-BE78B6D8A864}"/>
          </ac:spMkLst>
        </pc:spChg>
        <pc:spChg chg="add mod">
          <ac:chgData name="Kazuyo Takehara" userId="fa7eaadb-9681-4610-86a8-8be5debccd15" providerId="ADAL" clId="{DD485C9D-8D61-4D92-85C0-59E5CBE8C249}" dt="2023-04-21T08:12:08.310" v="91" actId="207"/>
          <ac:spMkLst>
            <pc:docMk/>
            <pc:sldMk cId="0" sldId="333"/>
            <ac:spMk id="18" creationId="{9DF96D73-E027-438C-84CC-CD4835CF856E}"/>
          </ac:spMkLst>
        </pc:spChg>
        <pc:spChg chg="add mod">
          <ac:chgData name="Kazuyo Takehara" userId="fa7eaadb-9681-4610-86a8-8be5debccd15" providerId="ADAL" clId="{DD485C9D-8D61-4D92-85C0-59E5CBE8C249}" dt="2023-04-21T08:12:22.547" v="97" actId="6549"/>
          <ac:spMkLst>
            <pc:docMk/>
            <pc:sldMk cId="0" sldId="333"/>
            <ac:spMk id="19" creationId="{CEE56338-74DE-4ED8-92B4-E8391F01D56D}"/>
          </ac:spMkLst>
        </pc:spChg>
        <pc:cxnChg chg="add mod">
          <ac:chgData name="Kazuyo Takehara" userId="fa7eaadb-9681-4610-86a8-8be5debccd15" providerId="ADAL" clId="{DD485C9D-8D61-4D92-85C0-59E5CBE8C249}" dt="2023-04-21T08:10:28.946" v="62" actId="1582"/>
          <ac:cxnSpMkLst>
            <pc:docMk/>
            <pc:sldMk cId="0" sldId="333"/>
            <ac:cxnSpMk id="3" creationId="{8BEC6B4A-9DFF-4B18-8CC0-EF525E16646D}"/>
          </ac:cxnSpMkLst>
        </pc:cxnChg>
        <pc:cxnChg chg="add mod">
          <ac:chgData name="Kazuyo Takehara" userId="fa7eaadb-9681-4610-86a8-8be5debccd15" providerId="ADAL" clId="{DD485C9D-8D61-4D92-85C0-59E5CBE8C249}" dt="2023-04-21T08:10:43.048" v="66" actId="208"/>
          <ac:cxnSpMkLst>
            <pc:docMk/>
            <pc:sldMk cId="0" sldId="333"/>
            <ac:cxnSpMk id="13" creationId="{29E8C5CC-CE6A-4194-B9DC-AECD799507D4}"/>
          </ac:cxnSpMkLst>
        </pc:cxnChg>
        <pc:cxnChg chg="add mod">
          <ac:chgData name="Kazuyo Takehara" userId="fa7eaadb-9681-4610-86a8-8be5debccd15" providerId="ADAL" clId="{DD485C9D-8D61-4D92-85C0-59E5CBE8C249}" dt="2023-04-21T08:11:00.849" v="70" actId="208"/>
          <ac:cxnSpMkLst>
            <pc:docMk/>
            <pc:sldMk cId="0" sldId="333"/>
            <ac:cxnSpMk id="15" creationId="{33411216-CC4D-41A5-A989-714B6E8B28F1}"/>
          </ac:cxnSpMkLst>
        </pc:cxnChg>
      </pc:sldChg>
      <pc:sldChg chg="modSp mod">
        <pc:chgData name="Kazuyo Takehara" userId="fa7eaadb-9681-4610-86a8-8be5debccd15" providerId="ADAL" clId="{DD485C9D-8D61-4D92-85C0-59E5CBE8C249}" dt="2023-04-21T08:13:22.100" v="106" actId="1076"/>
        <pc:sldMkLst>
          <pc:docMk/>
          <pc:sldMk cId="0" sldId="335"/>
        </pc:sldMkLst>
        <pc:spChg chg="mod">
          <ac:chgData name="Kazuyo Takehara" userId="fa7eaadb-9681-4610-86a8-8be5debccd15" providerId="ADAL" clId="{DD485C9D-8D61-4D92-85C0-59E5CBE8C249}" dt="2023-04-21T08:13:22.100" v="106" actId="1076"/>
          <ac:spMkLst>
            <pc:docMk/>
            <pc:sldMk cId="0" sldId="335"/>
            <ac:spMk id="88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6" name="Google Shape;20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468434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149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0" name="Google Shape;560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9" name="Google Shape;619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" name="Google Shape;662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" name="Google Shape;672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8" name="Google Shape;688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8" name="Google Shape;698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3" name="Google Shape;713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8" name="Google Shape;718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5" name="Google Shape;725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2" name="Google Shape;732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4" name="Google Shape;744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4" name="Google Shape;764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9" name="Google Shape;769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8" name="Google Shape;778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4" name="Google Shape;784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2" name="Google Shape;792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0" name="Google Shape;800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6" name="Google Shape;806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8" name="Google Shape;718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549308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5" name="Google Shape;725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751374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5" name="Google Shape;825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1" name="Google Shape;831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7" name="Google Shape;837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2" name="Google Shape;842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2" name="Google Shape;852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4" name="Google Shape;874;p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6" name="Google Shape;886;p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7" name="Google Shape;907;p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ge458c63d2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3" name="Google Shape;913;ge458c63d2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8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8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8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8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8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8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8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8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8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8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8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9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9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9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9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9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9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9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8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8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8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8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12" Type="http://schemas.openxmlformats.org/officeDocument/2006/relationships/image" Target="../media/image1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4.png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6.png"/><Relationship Id="rId18" Type="http://schemas.openxmlformats.org/officeDocument/2006/relationships/image" Target="../media/image10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5.png"/><Relationship Id="rId17" Type="http://schemas.openxmlformats.org/officeDocument/2006/relationships/image" Target="../media/image9.png"/><Relationship Id="rId2" Type="http://schemas.openxmlformats.org/officeDocument/2006/relationships/audio" Target="../media/media3.mp3"/><Relationship Id="rId16" Type="http://schemas.openxmlformats.org/officeDocument/2006/relationships/image" Target="../media/image8.png"/><Relationship Id="rId20" Type="http://schemas.openxmlformats.org/officeDocument/2006/relationships/image" Target="../media/image12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4.png"/><Relationship Id="rId5" Type="http://schemas.microsoft.com/office/2007/relationships/media" Target="../media/media5.mp3"/><Relationship Id="rId15" Type="http://schemas.openxmlformats.org/officeDocument/2006/relationships/image" Target="../media/image7.png"/><Relationship Id="rId10" Type="http://schemas.openxmlformats.org/officeDocument/2006/relationships/notesSlide" Target="../notesSlides/notesSlide9.xml"/><Relationship Id="rId19" Type="http://schemas.openxmlformats.org/officeDocument/2006/relationships/image" Target="../media/image11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6.png"/><Relationship Id="rId18" Type="http://schemas.openxmlformats.org/officeDocument/2006/relationships/image" Target="../media/image10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5.png"/><Relationship Id="rId17" Type="http://schemas.openxmlformats.org/officeDocument/2006/relationships/image" Target="../media/image9.png"/><Relationship Id="rId2" Type="http://schemas.openxmlformats.org/officeDocument/2006/relationships/audio" Target="../media/media3.mp3"/><Relationship Id="rId16" Type="http://schemas.openxmlformats.org/officeDocument/2006/relationships/image" Target="../media/image8.png"/><Relationship Id="rId20" Type="http://schemas.openxmlformats.org/officeDocument/2006/relationships/image" Target="../media/image12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4.png"/><Relationship Id="rId5" Type="http://schemas.microsoft.com/office/2007/relationships/media" Target="../media/media5.mp3"/><Relationship Id="rId15" Type="http://schemas.openxmlformats.org/officeDocument/2006/relationships/image" Target="../media/image7.png"/><Relationship Id="rId10" Type="http://schemas.openxmlformats.org/officeDocument/2006/relationships/notesSlide" Target="../notesSlides/notesSlide10.xml"/><Relationship Id="rId19" Type="http://schemas.openxmlformats.org/officeDocument/2006/relationships/image" Target="../media/image11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9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4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8.png"/><Relationship Id="rId5" Type="http://schemas.microsoft.com/office/2007/relationships/media" Target="../media/media5.mp3"/><Relationship Id="rId10" Type="http://schemas.openxmlformats.org/officeDocument/2006/relationships/notesSlide" Target="../notesSlides/notesSlide11.xml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9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4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8.png"/><Relationship Id="rId5" Type="http://schemas.microsoft.com/office/2007/relationships/media" Target="../media/media5.mp3"/><Relationship Id="rId10" Type="http://schemas.openxmlformats.org/officeDocument/2006/relationships/notesSlide" Target="../notesSlides/notesSlide12.xml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4.mp3"/><Relationship Id="rId7" Type="http://schemas.openxmlformats.org/officeDocument/2006/relationships/image" Target="../media/image2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p3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6.mp3"/><Relationship Id="rId7" Type="http://schemas.openxmlformats.org/officeDocument/2006/relationships/image" Target="../media/image22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6.mp3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4.mp3"/><Relationship Id="rId7" Type="http://schemas.openxmlformats.org/officeDocument/2006/relationships/image" Target="../media/image2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p3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6.mp3"/><Relationship Id="rId7" Type="http://schemas.openxmlformats.org/officeDocument/2006/relationships/image" Target="../media/image22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6.mp3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9.mp3"/><Relationship Id="rId7" Type="http://schemas.openxmlformats.org/officeDocument/2006/relationships/image" Target="../media/image3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2.png"/><Relationship Id="rId4" Type="http://schemas.openxmlformats.org/officeDocument/2006/relationships/audio" Target="../media/media9.mp3"/><Relationship Id="rId9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9.mp3"/><Relationship Id="rId7" Type="http://schemas.openxmlformats.org/officeDocument/2006/relationships/image" Target="../media/image3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notesSlide" Target="../notesSlides/notesSlide25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8.png"/><Relationship Id="rId4" Type="http://schemas.openxmlformats.org/officeDocument/2006/relationships/audio" Target="../media/media9.mp3"/><Relationship Id="rId9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11.png"/><Relationship Id="rId4" Type="http://schemas.openxmlformats.org/officeDocument/2006/relationships/image" Target="../media/image35.png"/><Relationship Id="rId9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7.png"/><Relationship Id="rId12" Type="http://schemas.openxmlformats.org/officeDocument/2006/relationships/hyperlink" Target="https://youtu.be/0J97AqPga6k" TargetMode="Externa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6.png"/><Relationship Id="rId11" Type="http://schemas.openxmlformats.org/officeDocument/2006/relationships/image" Target="../media/image50.png"/><Relationship Id="rId5" Type="http://schemas.openxmlformats.org/officeDocument/2006/relationships/image" Target="../media/image45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32.xml"/><Relationship Id="rId9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6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9.png"/><Relationship Id="rId5" Type="http://schemas.openxmlformats.org/officeDocument/2006/relationships/image" Target="../media/image45.pn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33.xml"/><Relationship Id="rId9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hyperlink" Target="https://youtu.be/kFrt999kucc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3.png"/><Relationship Id="rId12" Type="http://schemas.openxmlformats.org/officeDocument/2006/relationships/image" Target="../media/image50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2.png"/><Relationship Id="rId11" Type="http://schemas.openxmlformats.org/officeDocument/2006/relationships/image" Target="../media/image12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notesSlide" Target="../notesSlides/notesSlide34.xml"/><Relationship Id="rId9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3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2.png"/><Relationship Id="rId11" Type="http://schemas.openxmlformats.org/officeDocument/2006/relationships/image" Target="../media/image12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notesSlide" Target="../notesSlides/notesSlide35.xml"/><Relationship Id="rId9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hyperlink" Target="https://youtu.be/TiYBqv--m5g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8.png"/><Relationship Id="rId12" Type="http://schemas.openxmlformats.org/officeDocument/2006/relationships/image" Target="../media/image50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3.png"/><Relationship Id="rId11" Type="http://schemas.openxmlformats.org/officeDocument/2006/relationships/image" Target="../media/image12.png"/><Relationship Id="rId5" Type="http://schemas.openxmlformats.org/officeDocument/2006/relationships/image" Target="../media/image57.png"/><Relationship Id="rId10" Type="http://schemas.openxmlformats.org/officeDocument/2006/relationships/image" Target="../media/image61.png"/><Relationship Id="rId4" Type="http://schemas.openxmlformats.org/officeDocument/2006/relationships/notesSlide" Target="../notesSlides/notesSlide36.xml"/><Relationship Id="rId9" Type="http://schemas.openxmlformats.org/officeDocument/2006/relationships/image" Target="../media/image6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8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3.png"/><Relationship Id="rId11" Type="http://schemas.openxmlformats.org/officeDocument/2006/relationships/image" Target="../media/image12.png"/><Relationship Id="rId5" Type="http://schemas.openxmlformats.org/officeDocument/2006/relationships/image" Target="../media/image57.png"/><Relationship Id="rId10" Type="http://schemas.openxmlformats.org/officeDocument/2006/relationships/image" Target="../media/image61.png"/><Relationship Id="rId4" Type="http://schemas.openxmlformats.org/officeDocument/2006/relationships/notesSlide" Target="../notesSlides/notesSlide37.xml"/><Relationship Id="rId9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63.png"/><Relationship Id="rId11" Type="http://schemas.openxmlformats.org/officeDocument/2006/relationships/image" Target="../media/image12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notesSlide" Target="../notesSlides/notesSlide38.xml"/><Relationship Id="rId9" Type="http://schemas.openxmlformats.org/officeDocument/2006/relationships/image" Target="../media/image6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7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39.xml"/><Relationship Id="rId9" Type="http://schemas.openxmlformats.org/officeDocument/2006/relationships/image" Target="../media/image6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3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67.png"/><Relationship Id="rId5" Type="http://schemas.openxmlformats.org/officeDocument/2006/relationships/image" Target="../media/image62.pn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40.xml"/><Relationship Id="rId9" Type="http://schemas.openxmlformats.org/officeDocument/2006/relationships/image" Target="../media/image7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12.png"/><Relationship Id="rId5" Type="http://schemas.openxmlformats.org/officeDocument/2006/relationships/image" Target="../media/image72.png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12.png"/><Relationship Id="rId5" Type="http://schemas.openxmlformats.org/officeDocument/2006/relationships/image" Target="../media/image72.png"/><Relationship Id="rId4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8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67.png"/><Relationship Id="rId5" Type="http://schemas.openxmlformats.org/officeDocument/2006/relationships/image" Target="../media/image63.pn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45.xml"/><Relationship Id="rId9" Type="http://schemas.openxmlformats.org/officeDocument/2006/relationships/image" Target="../media/image7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13" Type="http://schemas.openxmlformats.org/officeDocument/2006/relationships/image" Target="../media/image100.png"/><Relationship Id="rId3" Type="http://schemas.microsoft.com/office/2007/relationships/media" Target="../media/media15.mp3"/><Relationship Id="rId7" Type="http://schemas.microsoft.com/office/2007/relationships/media" Target="../media/media17.mp3"/><Relationship Id="rId12" Type="http://schemas.openxmlformats.org/officeDocument/2006/relationships/image" Target="../media/image99.png"/><Relationship Id="rId2" Type="http://schemas.openxmlformats.org/officeDocument/2006/relationships/audio" Target="../media/media14.mp3"/><Relationship Id="rId16" Type="http://schemas.openxmlformats.org/officeDocument/2006/relationships/image" Target="../media/image12.png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98.png"/><Relationship Id="rId5" Type="http://schemas.microsoft.com/office/2007/relationships/media" Target="../media/media16.mp3"/><Relationship Id="rId15" Type="http://schemas.openxmlformats.org/officeDocument/2006/relationships/image" Target="../media/image102.png"/><Relationship Id="rId10" Type="http://schemas.openxmlformats.org/officeDocument/2006/relationships/notesSlide" Target="../notesSlides/notesSlide54.xml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0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13" Type="http://schemas.openxmlformats.org/officeDocument/2006/relationships/image" Target="../media/image100.png"/><Relationship Id="rId3" Type="http://schemas.microsoft.com/office/2007/relationships/media" Target="../media/media15.mp3"/><Relationship Id="rId7" Type="http://schemas.microsoft.com/office/2007/relationships/media" Target="../media/media17.mp3"/><Relationship Id="rId12" Type="http://schemas.openxmlformats.org/officeDocument/2006/relationships/image" Target="../media/image99.png"/><Relationship Id="rId2" Type="http://schemas.openxmlformats.org/officeDocument/2006/relationships/audio" Target="../media/media14.mp3"/><Relationship Id="rId16" Type="http://schemas.openxmlformats.org/officeDocument/2006/relationships/image" Target="../media/image12.png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98.png"/><Relationship Id="rId5" Type="http://schemas.microsoft.com/office/2007/relationships/media" Target="../media/media16.mp3"/><Relationship Id="rId15" Type="http://schemas.openxmlformats.org/officeDocument/2006/relationships/image" Target="../media/image102.png"/><Relationship Id="rId10" Type="http://schemas.openxmlformats.org/officeDocument/2006/relationships/notesSlide" Target="../notesSlides/notesSlide55.xml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01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3" Type="http://schemas.microsoft.com/office/2007/relationships/media" Target="../media/media15.mp3"/><Relationship Id="rId7" Type="http://schemas.microsoft.com/office/2007/relationships/media" Target="../media/media17.mp3"/><Relationship Id="rId12" Type="http://schemas.openxmlformats.org/officeDocument/2006/relationships/image" Target="../media/image12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103.png"/><Relationship Id="rId5" Type="http://schemas.microsoft.com/office/2007/relationships/media" Target="../media/media16.mp3"/><Relationship Id="rId10" Type="http://schemas.openxmlformats.org/officeDocument/2006/relationships/notesSlide" Target="../notesSlides/notesSlide56.xml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3" Type="http://schemas.microsoft.com/office/2007/relationships/media" Target="../media/media15.mp3"/><Relationship Id="rId7" Type="http://schemas.microsoft.com/office/2007/relationships/media" Target="../media/media17.mp3"/><Relationship Id="rId12" Type="http://schemas.openxmlformats.org/officeDocument/2006/relationships/image" Target="../media/image12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103.png"/><Relationship Id="rId5" Type="http://schemas.microsoft.com/office/2007/relationships/media" Target="../media/media16.mp3"/><Relationship Id="rId10" Type="http://schemas.openxmlformats.org/officeDocument/2006/relationships/notesSlide" Target="../notesSlides/notesSlide57.xml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3" Type="http://schemas.microsoft.com/office/2007/relationships/media" Target="../media/media15.mp3"/><Relationship Id="rId7" Type="http://schemas.microsoft.com/office/2007/relationships/media" Target="../media/media17.mp3"/><Relationship Id="rId12" Type="http://schemas.openxmlformats.org/officeDocument/2006/relationships/image" Target="../media/image12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104.png"/><Relationship Id="rId5" Type="http://schemas.microsoft.com/office/2007/relationships/media" Target="../media/media16.mp3"/><Relationship Id="rId10" Type="http://schemas.openxmlformats.org/officeDocument/2006/relationships/notesSlide" Target="../notesSlides/notesSlide58.xml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3" Type="http://schemas.microsoft.com/office/2007/relationships/media" Target="../media/media15.mp3"/><Relationship Id="rId7" Type="http://schemas.microsoft.com/office/2007/relationships/media" Target="../media/media17.mp3"/><Relationship Id="rId12" Type="http://schemas.openxmlformats.org/officeDocument/2006/relationships/image" Target="../media/image12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104.png"/><Relationship Id="rId5" Type="http://schemas.microsoft.com/office/2007/relationships/media" Target="../media/media16.mp3"/><Relationship Id="rId10" Type="http://schemas.openxmlformats.org/officeDocument/2006/relationships/notesSlide" Target="../notesSlides/notesSlide59.xml"/><Relationship Id="rId4" Type="http://schemas.openxmlformats.org/officeDocument/2006/relationships/audio" Target="../media/media15.mp3"/><Relationship Id="rId9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15.mp3"/><Relationship Id="rId7" Type="http://schemas.openxmlformats.org/officeDocument/2006/relationships/image" Target="../media/image106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notesSlide" Target="../notesSlides/notesSlide61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5.mp3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17.mp3"/><Relationship Id="rId7" Type="http://schemas.openxmlformats.org/officeDocument/2006/relationships/image" Target="../media/image107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notesSlide" Target="../notesSlides/notesSlide62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7.mp3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0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10" Type="http://schemas.openxmlformats.org/officeDocument/2006/relationships/image" Target="../media/image25.png"/><Relationship Id="rId4" Type="http://schemas.openxmlformats.org/officeDocument/2006/relationships/notesSlide" Target="../notesSlides/notesSlide63.xml"/><Relationship Id="rId9" Type="http://schemas.openxmlformats.org/officeDocument/2006/relationships/image" Target="../media/image12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0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10" Type="http://schemas.openxmlformats.org/officeDocument/2006/relationships/image" Target="../media/image25.png"/><Relationship Id="rId4" Type="http://schemas.openxmlformats.org/officeDocument/2006/relationships/notesSlide" Target="../notesSlides/notesSlide64.xml"/><Relationship Id="rId9" Type="http://schemas.openxmlformats.org/officeDocument/2006/relationships/image" Target="../media/image1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16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15.mp3"/><Relationship Id="rId7" Type="http://schemas.openxmlformats.org/officeDocument/2006/relationships/image" Target="../media/image106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notesSlide" Target="../notesSlides/notesSlide72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5.mp3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17.mp3"/><Relationship Id="rId7" Type="http://schemas.openxmlformats.org/officeDocument/2006/relationships/image" Target="../media/image107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notesSlide" Target="../notesSlides/notesSlide73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7.mp3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image" Target="../media/image134.png"/><Relationship Id="rId7" Type="http://schemas.openxmlformats.org/officeDocument/2006/relationships/image" Target="../media/image137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5" Type="http://schemas.openxmlformats.org/officeDocument/2006/relationships/image" Target="../media/image135.png"/><Relationship Id="rId4" Type="http://schemas.openxmlformats.org/officeDocument/2006/relationships/image" Target="../media/image130.png"/><Relationship Id="rId9" Type="http://schemas.openxmlformats.org/officeDocument/2006/relationships/image" Target="../media/image139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13" Type="http://schemas.openxmlformats.org/officeDocument/2006/relationships/image" Target="../media/image143.png"/><Relationship Id="rId3" Type="http://schemas.openxmlformats.org/officeDocument/2006/relationships/image" Target="../media/image134.png"/><Relationship Id="rId7" Type="http://schemas.openxmlformats.org/officeDocument/2006/relationships/image" Target="../media/image137.png"/><Relationship Id="rId12" Type="http://schemas.openxmlformats.org/officeDocument/2006/relationships/image" Target="../media/image142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11" Type="http://schemas.openxmlformats.org/officeDocument/2006/relationships/image" Target="../media/image141.png"/><Relationship Id="rId5" Type="http://schemas.openxmlformats.org/officeDocument/2006/relationships/image" Target="../media/image135.png"/><Relationship Id="rId10" Type="http://schemas.openxmlformats.org/officeDocument/2006/relationships/image" Target="../media/image140.png"/><Relationship Id="rId4" Type="http://schemas.openxmlformats.org/officeDocument/2006/relationships/image" Target="../media/image130.png"/><Relationship Id="rId9" Type="http://schemas.openxmlformats.org/officeDocument/2006/relationships/image" Target="../media/image139.png"/><Relationship Id="rId14" Type="http://schemas.openxmlformats.org/officeDocument/2006/relationships/image" Target="../media/image144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94583" cy="2259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13390" y="0"/>
            <a:ext cx="9992347" cy="4332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72105" y="4435666"/>
            <a:ext cx="10247790" cy="19196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5208" y="215111"/>
            <a:ext cx="1615735" cy="597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66832" y="211467"/>
            <a:ext cx="766226" cy="48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3588" y="1295338"/>
            <a:ext cx="4197204" cy="2133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435933" y="962565"/>
            <a:ext cx="3550084" cy="1769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766832" y="2819889"/>
            <a:ext cx="3550084" cy="1776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435933" y="2819889"/>
            <a:ext cx="3550084" cy="1768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766832" y="4752930"/>
            <a:ext cx="3783484" cy="1778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766832" y="963326"/>
            <a:ext cx="3550084" cy="1779238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"/>
          <p:cNvSpPr/>
          <p:nvPr/>
        </p:nvSpPr>
        <p:spPr>
          <a:xfrm>
            <a:off x="190525" y="1091954"/>
            <a:ext cx="4410268" cy="95878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Y_[15-01]_kotoba1.mp3" descr="Y_[15-01]_kotoba1.mp3">
            <a:hlinkClick r:id="" action="ppaction://media"/>
            <a:extLst>
              <a:ext uri="{FF2B5EF4-FFF2-40B4-BE49-F238E27FC236}">
                <a16:creationId xmlns:a16="http://schemas.microsoft.com/office/drawing/2014/main" id="{B2A1C4C9-6849-8E4D-A499-2466BD606B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001055" y="1441083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5208" y="215111"/>
            <a:ext cx="1615735" cy="597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2184" y="1108112"/>
            <a:ext cx="766226" cy="48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53734" y="1889877"/>
            <a:ext cx="5138438" cy="2561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5297" y="1889877"/>
            <a:ext cx="5138437" cy="2575292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3"/>
          <p:cNvSpPr txBox="1"/>
          <p:nvPr/>
        </p:nvSpPr>
        <p:spPr>
          <a:xfrm>
            <a:off x="1643266" y="4831480"/>
            <a:ext cx="109993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ឈឺក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10" name="Google Shape;110;p3"/>
          <p:cNvSpPr txBox="1"/>
          <p:nvPr/>
        </p:nvSpPr>
        <p:spPr>
          <a:xfrm>
            <a:off x="4308046" y="4831480"/>
            <a:ext cx="139141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ឈឺពោះ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6722773" y="4831480"/>
            <a:ext cx="139141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ក្ដៅខ្លួន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12" name="Google Shape;112;p3"/>
          <p:cNvSpPr txBox="1"/>
          <p:nvPr/>
        </p:nvSpPr>
        <p:spPr>
          <a:xfrm>
            <a:off x="9616893" y="4831480"/>
            <a:ext cx="109993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ក្អក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5208" y="215111"/>
            <a:ext cx="1615735" cy="597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2184" y="1108112"/>
            <a:ext cx="766226" cy="48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7690" y="2003607"/>
            <a:ext cx="4950649" cy="2476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96000" y="2003607"/>
            <a:ext cx="4950649" cy="2466578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4"/>
          <p:cNvSpPr txBox="1"/>
          <p:nvPr/>
        </p:nvSpPr>
        <p:spPr>
          <a:xfrm>
            <a:off x="843166" y="4889413"/>
            <a:ext cx="235723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ហៀរសម្បោរ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22" name="Google Shape;122;p4"/>
          <p:cNvSpPr txBox="1"/>
          <p:nvPr/>
        </p:nvSpPr>
        <p:spPr>
          <a:xfrm>
            <a:off x="4167390" y="4889412"/>
            <a:ext cx="150950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ចង់ក្អួត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23" name="Google Shape;123;p4"/>
          <p:cNvSpPr txBox="1"/>
          <p:nvPr/>
        </p:nvSpPr>
        <p:spPr>
          <a:xfrm>
            <a:off x="6205739" y="4889412"/>
            <a:ext cx="230008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គ្មានចំណង់អាហារ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24" name="Google Shape;124;p4"/>
          <p:cNvSpPr txBox="1"/>
          <p:nvPr/>
        </p:nvSpPr>
        <p:spPr>
          <a:xfrm>
            <a:off x="9272791" y="4863924"/>
            <a:ext cx="165955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រមាស់ភ្នែក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5208" y="215111"/>
            <a:ext cx="1615735" cy="597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2184" y="1108112"/>
            <a:ext cx="766226" cy="48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87279" y="1809705"/>
            <a:ext cx="6017442" cy="282897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"/>
          <p:cNvSpPr txBox="1"/>
          <p:nvPr/>
        </p:nvSpPr>
        <p:spPr>
          <a:xfrm>
            <a:off x="3087279" y="5251363"/>
            <a:ext cx="235723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គ្រេចជើង(គ្រេច)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33" name="Google Shape;133;p5"/>
          <p:cNvSpPr txBox="1"/>
          <p:nvPr/>
        </p:nvSpPr>
        <p:spPr>
          <a:xfrm>
            <a:off x="6274421" y="5251363"/>
            <a:ext cx="235723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បុកក្បាល(បុក)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5208" y="215111"/>
            <a:ext cx="1615735" cy="597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66832" y="211467"/>
            <a:ext cx="766226" cy="48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3588" y="1295338"/>
            <a:ext cx="4197204" cy="2133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435933" y="962565"/>
            <a:ext cx="3550084" cy="1769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766832" y="2819889"/>
            <a:ext cx="3550084" cy="1776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435933" y="2819889"/>
            <a:ext cx="3550084" cy="1768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766832" y="4752930"/>
            <a:ext cx="3783484" cy="1778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766832" y="963326"/>
            <a:ext cx="3550084" cy="1779238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6"/>
          <p:cNvSpPr/>
          <p:nvPr/>
        </p:nvSpPr>
        <p:spPr>
          <a:xfrm>
            <a:off x="190525" y="1908698"/>
            <a:ext cx="4410268" cy="82370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Y_[15-01]_kotoba1.mp3" descr="Y_[15-01]_kotoba1.mp3">
            <a:hlinkClick r:id="" action="ppaction://media"/>
            <a:extLst>
              <a:ext uri="{FF2B5EF4-FFF2-40B4-BE49-F238E27FC236}">
                <a16:creationId xmlns:a16="http://schemas.microsoft.com/office/drawing/2014/main" id="{8F641CFC-5FE5-1A45-9000-3FFE2050A6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835015" y="1908698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5208" y="215111"/>
            <a:ext cx="1615735" cy="597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66832" y="211467"/>
            <a:ext cx="766226" cy="48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3588" y="1295338"/>
            <a:ext cx="4197204" cy="2133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435933" y="962565"/>
            <a:ext cx="3550084" cy="1769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766832" y="2819889"/>
            <a:ext cx="3550084" cy="1776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435933" y="2819889"/>
            <a:ext cx="3550084" cy="1768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766832" y="4752930"/>
            <a:ext cx="3783484" cy="1778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7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766832" y="963326"/>
            <a:ext cx="3550084" cy="1779238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7"/>
          <p:cNvSpPr/>
          <p:nvPr/>
        </p:nvSpPr>
        <p:spPr>
          <a:xfrm>
            <a:off x="190524" y="2663301"/>
            <a:ext cx="4457291" cy="85225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74;p8">
            <a:extLst>
              <a:ext uri="{FF2B5EF4-FFF2-40B4-BE49-F238E27FC236}">
                <a16:creationId xmlns:a16="http://schemas.microsoft.com/office/drawing/2014/main" id="{2E26CF2D-08C5-486D-98B9-63803F2E69E2}"/>
              </a:ext>
            </a:extLst>
          </p:cNvPr>
          <p:cNvSpPr txBox="1"/>
          <p:nvPr/>
        </p:nvSpPr>
        <p:spPr>
          <a:xfrm>
            <a:off x="947791" y="3971872"/>
            <a:ext cx="1457746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  (      )</a:t>
            </a:r>
            <a:endParaRPr sz="18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  (      )</a:t>
            </a:r>
            <a:endParaRPr sz="18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  (      )</a:t>
            </a:r>
            <a:endParaRPr sz="18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  (      )</a:t>
            </a:r>
            <a:endParaRPr sz="18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  (      )</a:t>
            </a:r>
            <a:endParaRPr sz="1800" dirty="0"/>
          </a:p>
        </p:txBody>
      </p:sp>
      <p:sp>
        <p:nvSpPr>
          <p:cNvPr id="12" name="Google Shape;175;p8">
            <a:extLst>
              <a:ext uri="{FF2B5EF4-FFF2-40B4-BE49-F238E27FC236}">
                <a16:creationId xmlns:a16="http://schemas.microsoft.com/office/drawing/2014/main" id="{D216C1AE-0E21-4000-B4C1-BC3B08268EF9}"/>
              </a:ext>
            </a:extLst>
          </p:cNvPr>
          <p:cNvSpPr txBox="1"/>
          <p:nvPr/>
        </p:nvSpPr>
        <p:spPr>
          <a:xfrm>
            <a:off x="2635360" y="3971872"/>
            <a:ext cx="1457746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  (      )</a:t>
            </a:r>
            <a:endParaRPr sz="18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   (      )</a:t>
            </a:r>
            <a:endParaRPr sz="18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8.   (      )</a:t>
            </a:r>
            <a:endParaRPr sz="18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9.   (      )</a:t>
            </a:r>
            <a:endParaRPr sz="18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10. (      )</a:t>
            </a:r>
            <a:endParaRPr sz="1800" dirty="0"/>
          </a:p>
        </p:txBody>
      </p:sp>
      <p:pic>
        <p:nvPicPr>
          <p:cNvPr id="13" name="Y_[15-02]_kotoba2.mp3" descr="Y_[15-02]_kotoba2.mp3">
            <a:hlinkClick r:id="" action="ppaction://media"/>
            <a:extLst>
              <a:ext uri="{FF2B5EF4-FFF2-40B4-BE49-F238E27FC236}">
                <a16:creationId xmlns:a16="http://schemas.microsoft.com/office/drawing/2014/main" id="{FFEB46CF-E572-4780-B741-CA077F9BB4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894524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5208" y="215111"/>
            <a:ext cx="1615735" cy="597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66832" y="211467"/>
            <a:ext cx="766226" cy="48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435933" y="962565"/>
            <a:ext cx="3550084" cy="1769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66832" y="2819889"/>
            <a:ext cx="3550084" cy="1776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435933" y="2819889"/>
            <a:ext cx="3550084" cy="1768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766832" y="4752930"/>
            <a:ext cx="3783484" cy="1778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766832" y="963326"/>
            <a:ext cx="3550084" cy="1779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05983" y="904100"/>
            <a:ext cx="4317341" cy="711424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8"/>
          <p:cNvSpPr txBox="1"/>
          <p:nvPr/>
        </p:nvSpPr>
        <p:spPr>
          <a:xfrm>
            <a:off x="776341" y="1996114"/>
            <a:ext cx="1457746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 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 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 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 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  (      )</a:t>
            </a:r>
            <a:endParaRPr dirty="0"/>
          </a:p>
        </p:txBody>
      </p:sp>
      <p:sp>
        <p:nvSpPr>
          <p:cNvPr id="175" name="Google Shape;175;p8"/>
          <p:cNvSpPr txBox="1"/>
          <p:nvPr/>
        </p:nvSpPr>
        <p:spPr>
          <a:xfrm>
            <a:off x="2463910" y="1996114"/>
            <a:ext cx="1457746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 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  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8.  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9.  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10. (      )</a:t>
            </a:r>
            <a:endParaRPr dirty="0"/>
          </a:p>
        </p:txBody>
      </p:sp>
      <p:sp>
        <p:nvSpPr>
          <p:cNvPr id="180" name="Google Shape;180;p8"/>
          <p:cNvSpPr txBox="1"/>
          <p:nvPr/>
        </p:nvSpPr>
        <p:spPr>
          <a:xfrm>
            <a:off x="1415999" y="4970719"/>
            <a:ext cx="72305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j</a:t>
            </a:r>
            <a:endParaRPr/>
          </a:p>
        </p:txBody>
      </p:sp>
      <p:sp>
        <p:nvSpPr>
          <p:cNvPr id="181" name="Google Shape;181;p8"/>
          <p:cNvSpPr txBox="1"/>
          <p:nvPr/>
        </p:nvSpPr>
        <p:spPr>
          <a:xfrm>
            <a:off x="3106520" y="1992174"/>
            <a:ext cx="72305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182" name="Google Shape;182;p8"/>
          <p:cNvSpPr txBox="1"/>
          <p:nvPr/>
        </p:nvSpPr>
        <p:spPr>
          <a:xfrm>
            <a:off x="3106519" y="2731369"/>
            <a:ext cx="72305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183" name="Google Shape;183;p8"/>
          <p:cNvSpPr txBox="1"/>
          <p:nvPr/>
        </p:nvSpPr>
        <p:spPr>
          <a:xfrm>
            <a:off x="3106519" y="3470564"/>
            <a:ext cx="72305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/>
          </a:p>
        </p:txBody>
      </p:sp>
      <p:sp>
        <p:nvSpPr>
          <p:cNvPr id="184" name="Google Shape;184;p8"/>
          <p:cNvSpPr txBox="1"/>
          <p:nvPr/>
        </p:nvSpPr>
        <p:spPr>
          <a:xfrm>
            <a:off x="3093457" y="4209759"/>
            <a:ext cx="72305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dirty="0"/>
          </a:p>
        </p:txBody>
      </p:sp>
      <p:sp>
        <p:nvSpPr>
          <p:cNvPr id="185" name="Google Shape;185;p8"/>
          <p:cNvSpPr txBox="1"/>
          <p:nvPr/>
        </p:nvSpPr>
        <p:spPr>
          <a:xfrm>
            <a:off x="3106519" y="4948954"/>
            <a:ext cx="72305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endParaRPr/>
          </a:p>
        </p:txBody>
      </p:sp>
      <p:pic>
        <p:nvPicPr>
          <p:cNvPr id="2" name="Y_[15-02]_kotoba2.mp3" descr="Y_[15-02]_kotoba2.mp3">
            <a:hlinkClick r:id="" action="ppaction://media"/>
            <a:extLst>
              <a:ext uri="{FF2B5EF4-FFF2-40B4-BE49-F238E27FC236}">
                <a16:creationId xmlns:a16="http://schemas.microsoft.com/office/drawing/2014/main" id="{4313763E-8F27-2840-A914-A8CE3F099F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770033" y="1190569"/>
            <a:ext cx="812800" cy="812800"/>
          </a:xfrm>
          <a:prstGeom prst="rect">
            <a:avLst/>
          </a:prstGeom>
        </p:spPr>
      </p:pic>
      <p:sp>
        <p:nvSpPr>
          <p:cNvPr id="23" name="Google Shape;176;p8">
            <a:extLst>
              <a:ext uri="{FF2B5EF4-FFF2-40B4-BE49-F238E27FC236}">
                <a16:creationId xmlns:a16="http://schemas.microsoft.com/office/drawing/2014/main" id="{737C811C-EB88-440D-93BA-70382BCF28FA}"/>
              </a:ext>
            </a:extLst>
          </p:cNvPr>
          <p:cNvSpPr txBox="1"/>
          <p:nvPr/>
        </p:nvSpPr>
        <p:spPr>
          <a:xfrm>
            <a:off x="1443901" y="1992174"/>
            <a:ext cx="72305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24" name="Google Shape;177;p8">
            <a:extLst>
              <a:ext uri="{FF2B5EF4-FFF2-40B4-BE49-F238E27FC236}">
                <a16:creationId xmlns:a16="http://schemas.microsoft.com/office/drawing/2014/main" id="{6FB659D1-0F28-4A54-A43E-C2301A53AB54}"/>
              </a:ext>
            </a:extLst>
          </p:cNvPr>
          <p:cNvSpPr txBox="1"/>
          <p:nvPr/>
        </p:nvSpPr>
        <p:spPr>
          <a:xfrm>
            <a:off x="1443901" y="2738624"/>
            <a:ext cx="72305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25" name="Google Shape;178;p8">
            <a:extLst>
              <a:ext uri="{FF2B5EF4-FFF2-40B4-BE49-F238E27FC236}">
                <a16:creationId xmlns:a16="http://schemas.microsoft.com/office/drawing/2014/main" id="{D187C00D-D34D-4F7C-9928-62EF518B22F6}"/>
              </a:ext>
            </a:extLst>
          </p:cNvPr>
          <p:cNvSpPr txBox="1"/>
          <p:nvPr/>
        </p:nvSpPr>
        <p:spPr>
          <a:xfrm>
            <a:off x="1443900" y="3485074"/>
            <a:ext cx="72305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</p:txBody>
      </p:sp>
      <p:sp>
        <p:nvSpPr>
          <p:cNvPr id="26" name="Google Shape;179;p8">
            <a:extLst>
              <a:ext uri="{FF2B5EF4-FFF2-40B4-BE49-F238E27FC236}">
                <a16:creationId xmlns:a16="http://schemas.microsoft.com/office/drawing/2014/main" id="{BDB13524-9916-4BB0-A253-65D9399A895C}"/>
              </a:ext>
            </a:extLst>
          </p:cNvPr>
          <p:cNvSpPr txBox="1"/>
          <p:nvPr/>
        </p:nvSpPr>
        <p:spPr>
          <a:xfrm>
            <a:off x="1438828" y="4231524"/>
            <a:ext cx="72305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0" grpId="0"/>
      <p:bldP spid="181" grpId="0"/>
      <p:bldP spid="182" grpId="0"/>
      <p:bldP spid="183" grpId="0"/>
      <p:bldP spid="184" grpId="0"/>
      <p:bldP spid="185" grpId="0"/>
      <p:bldP spid="24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"/>
          <p:cNvSpPr/>
          <p:nvPr/>
        </p:nvSpPr>
        <p:spPr>
          <a:xfrm>
            <a:off x="214544" y="175730"/>
            <a:ext cx="11762912" cy="650653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p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17252" y="331615"/>
            <a:ext cx="2945459" cy="798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60774" y="1202080"/>
            <a:ext cx="4179902" cy="719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60774" y="1921715"/>
            <a:ext cx="5280733" cy="770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60774" y="5581979"/>
            <a:ext cx="9876639" cy="873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9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591295" y="2667411"/>
            <a:ext cx="2625734" cy="1309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9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7717072" y="2717870"/>
            <a:ext cx="2625734" cy="1313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9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3031264" y="4128770"/>
            <a:ext cx="2625734" cy="1308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9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093881" y="4121409"/>
            <a:ext cx="2798361" cy="1315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9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1614203" y="2770874"/>
            <a:ext cx="2625733" cy="1315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5-03]_kiku1.mp3" descr="Y_[15-03]_kiku1.mp3">
            <a:hlinkClick r:id="" action="ppaction://media"/>
            <a:extLst>
              <a:ext uri="{FF2B5EF4-FFF2-40B4-BE49-F238E27FC236}">
                <a16:creationId xmlns:a16="http://schemas.microsoft.com/office/drawing/2014/main" id="{330B4EE2-5CDF-F244-BEE6-AB2B9D566D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2329617" y="5030598"/>
            <a:ext cx="812800" cy="812800"/>
          </a:xfrm>
          <a:prstGeom prst="rect">
            <a:avLst/>
          </a:prstGeom>
        </p:spPr>
      </p:pic>
      <p:pic>
        <p:nvPicPr>
          <p:cNvPr id="3" name="Y_[15-04]_kiku2.mp3" descr="Y_[15-04]_kiku2.mp3">
            <a:hlinkClick r:id="" action="ppaction://media"/>
            <a:extLst>
              <a:ext uri="{FF2B5EF4-FFF2-40B4-BE49-F238E27FC236}">
                <a16:creationId xmlns:a16="http://schemas.microsoft.com/office/drawing/2014/main" id="{7FCC4E68-9602-D54B-9127-384303A98E7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5687481" y="5581979"/>
            <a:ext cx="812800" cy="812800"/>
          </a:xfrm>
          <a:prstGeom prst="rect">
            <a:avLst/>
          </a:prstGeom>
        </p:spPr>
      </p:pic>
      <p:pic>
        <p:nvPicPr>
          <p:cNvPr id="4" name="Y_[15-05]_kiku3.mp3" descr="Y_[15-05]_kiku3.mp3">
            <a:hlinkClick r:id="" action="ppaction://media"/>
            <a:extLst>
              <a:ext uri="{FF2B5EF4-FFF2-40B4-BE49-F238E27FC236}">
                <a16:creationId xmlns:a16="http://schemas.microsoft.com/office/drawing/2014/main" id="{AB8C5CB3-79B4-F041-BD80-F65E81D912B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6937164" y="5030598"/>
            <a:ext cx="812800" cy="812800"/>
          </a:xfrm>
          <a:prstGeom prst="rect">
            <a:avLst/>
          </a:prstGeom>
        </p:spPr>
      </p:pic>
      <p:pic>
        <p:nvPicPr>
          <p:cNvPr id="5" name="Y_[15-06]_kiku4.mp3" descr="Y_[15-06]_kiku4.mp3">
            <a:hlinkClick r:id="" action="ppaction://media"/>
            <a:extLst>
              <a:ext uri="{FF2B5EF4-FFF2-40B4-BE49-F238E27FC236}">
                <a16:creationId xmlns:a16="http://schemas.microsoft.com/office/drawing/2014/main" id="{D7AEFBFD-5E64-3B43-BCE3-F8885892250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9914002" y="558197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0"/>
          <p:cNvSpPr/>
          <p:nvPr/>
        </p:nvSpPr>
        <p:spPr>
          <a:xfrm>
            <a:off x="214544" y="175730"/>
            <a:ext cx="11762912" cy="650653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p1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17252" y="331615"/>
            <a:ext cx="2945459" cy="798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60774" y="1202080"/>
            <a:ext cx="4179902" cy="719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60774" y="1921715"/>
            <a:ext cx="5280733" cy="770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0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60774" y="5581979"/>
            <a:ext cx="9876639" cy="873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0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591295" y="2667411"/>
            <a:ext cx="2625734" cy="1309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0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7717072" y="2717870"/>
            <a:ext cx="2625734" cy="1313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0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3031264" y="4128770"/>
            <a:ext cx="2625734" cy="1308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0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093881" y="4121409"/>
            <a:ext cx="2798361" cy="1315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0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1614203" y="2770874"/>
            <a:ext cx="2625733" cy="131597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0"/>
          <p:cNvSpPr txBox="1"/>
          <p:nvPr/>
        </p:nvSpPr>
        <p:spPr>
          <a:xfrm>
            <a:off x="2289198" y="6033734"/>
            <a:ext cx="72305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223" name="Google Shape;223;p10"/>
          <p:cNvSpPr txBox="1"/>
          <p:nvPr/>
        </p:nvSpPr>
        <p:spPr>
          <a:xfrm>
            <a:off x="3172581" y="6033734"/>
            <a:ext cx="72305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</p:txBody>
      </p:sp>
      <p:sp>
        <p:nvSpPr>
          <p:cNvPr id="224" name="Google Shape;224;p10"/>
          <p:cNvSpPr txBox="1"/>
          <p:nvPr/>
        </p:nvSpPr>
        <p:spPr>
          <a:xfrm>
            <a:off x="4160765" y="6033734"/>
            <a:ext cx="72305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225" name="Google Shape;225;p10"/>
          <p:cNvSpPr txBox="1"/>
          <p:nvPr/>
        </p:nvSpPr>
        <p:spPr>
          <a:xfrm>
            <a:off x="4756504" y="6045441"/>
            <a:ext cx="72305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226" name="Google Shape;226;p10"/>
          <p:cNvSpPr txBox="1"/>
          <p:nvPr/>
        </p:nvSpPr>
        <p:spPr>
          <a:xfrm>
            <a:off x="5453833" y="6011048"/>
            <a:ext cx="72305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endParaRPr/>
          </a:p>
        </p:txBody>
      </p:sp>
      <p:sp>
        <p:nvSpPr>
          <p:cNvPr id="227" name="Google Shape;227;p10"/>
          <p:cNvSpPr txBox="1"/>
          <p:nvPr/>
        </p:nvSpPr>
        <p:spPr>
          <a:xfrm>
            <a:off x="6963070" y="6035725"/>
            <a:ext cx="72305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228" name="Google Shape;228;p10"/>
          <p:cNvSpPr txBox="1"/>
          <p:nvPr/>
        </p:nvSpPr>
        <p:spPr>
          <a:xfrm>
            <a:off x="8530715" y="6033734"/>
            <a:ext cx="72305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/>
          </a:p>
        </p:txBody>
      </p:sp>
      <p:sp>
        <p:nvSpPr>
          <p:cNvPr id="229" name="Google Shape;229;p10"/>
          <p:cNvSpPr txBox="1"/>
          <p:nvPr/>
        </p:nvSpPr>
        <p:spPr>
          <a:xfrm>
            <a:off x="9432999" y="6033734"/>
            <a:ext cx="72305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pic>
        <p:nvPicPr>
          <p:cNvPr id="24" name="Y_[15-03]_kiku1.mp3" descr="Y_[15-03]_kiku1.mp3">
            <a:hlinkClick r:id="" action="ppaction://media"/>
            <a:extLst>
              <a:ext uri="{FF2B5EF4-FFF2-40B4-BE49-F238E27FC236}">
                <a16:creationId xmlns:a16="http://schemas.microsoft.com/office/drawing/2014/main" id="{0749EDA0-449A-2C47-9B80-8FEB7A57DA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2329617" y="4969328"/>
            <a:ext cx="812800" cy="812800"/>
          </a:xfrm>
          <a:prstGeom prst="rect">
            <a:avLst/>
          </a:prstGeom>
        </p:spPr>
      </p:pic>
      <p:pic>
        <p:nvPicPr>
          <p:cNvPr id="25" name="Y_[15-04]_kiku2.mp3" descr="Y_[15-04]_kiku2.mp3">
            <a:hlinkClick r:id="" action="ppaction://media"/>
            <a:extLst>
              <a:ext uri="{FF2B5EF4-FFF2-40B4-BE49-F238E27FC236}">
                <a16:creationId xmlns:a16="http://schemas.microsoft.com/office/drawing/2014/main" id="{FE013D1E-2375-3B47-A4B9-D0A568D6C65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5668896" y="5627334"/>
            <a:ext cx="812800" cy="812800"/>
          </a:xfrm>
          <a:prstGeom prst="rect">
            <a:avLst/>
          </a:prstGeom>
        </p:spPr>
      </p:pic>
      <p:pic>
        <p:nvPicPr>
          <p:cNvPr id="26" name="Y_[15-05]_kiku3.mp3" descr="Y_[15-05]_kiku3.mp3">
            <a:hlinkClick r:id="" action="ppaction://media"/>
            <a:extLst>
              <a:ext uri="{FF2B5EF4-FFF2-40B4-BE49-F238E27FC236}">
                <a16:creationId xmlns:a16="http://schemas.microsoft.com/office/drawing/2014/main" id="{6A0F9825-ACB5-6B40-B1EA-23CBD109B1C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6918196" y="5030598"/>
            <a:ext cx="812800" cy="812800"/>
          </a:xfrm>
          <a:prstGeom prst="rect">
            <a:avLst/>
          </a:prstGeom>
        </p:spPr>
      </p:pic>
      <p:pic>
        <p:nvPicPr>
          <p:cNvPr id="27" name="Y_[15-06]_kiku4.mp3" descr="Y_[15-06]_kiku4.mp3">
            <a:hlinkClick r:id="" action="ppaction://media"/>
            <a:extLst>
              <a:ext uri="{FF2B5EF4-FFF2-40B4-BE49-F238E27FC236}">
                <a16:creationId xmlns:a16="http://schemas.microsoft.com/office/drawing/2014/main" id="{99D266B7-E277-5049-9979-6C6E3101A92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9982055" y="552664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1"/>
          <p:cNvSpPr/>
          <p:nvPr/>
        </p:nvSpPr>
        <p:spPr>
          <a:xfrm>
            <a:off x="214544" y="175730"/>
            <a:ext cx="11762912" cy="650653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5" name="Google Shape;235;p1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17252" y="1134684"/>
            <a:ext cx="6223245" cy="794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17252" y="331615"/>
            <a:ext cx="2945459" cy="798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12559" y="2235256"/>
            <a:ext cx="10617693" cy="934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Y_[15-03]_kiku1.mp3" descr="Y_[15-03]_kiku1.mp3">
            <a:hlinkClick r:id="" action="ppaction://media"/>
            <a:extLst>
              <a:ext uri="{FF2B5EF4-FFF2-40B4-BE49-F238E27FC236}">
                <a16:creationId xmlns:a16="http://schemas.microsoft.com/office/drawing/2014/main" id="{5FA5F37D-E104-DE48-8860-A661271864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514966" y="1785460"/>
            <a:ext cx="812800" cy="812800"/>
          </a:xfrm>
          <a:prstGeom prst="rect">
            <a:avLst/>
          </a:prstGeom>
        </p:spPr>
      </p:pic>
      <p:pic>
        <p:nvPicPr>
          <p:cNvPr id="11" name="Y_[15-04]_kiku2.mp3" descr="Y_[15-04]_kiku2.mp3">
            <a:hlinkClick r:id="" action="ppaction://media"/>
            <a:extLst>
              <a:ext uri="{FF2B5EF4-FFF2-40B4-BE49-F238E27FC236}">
                <a16:creationId xmlns:a16="http://schemas.microsoft.com/office/drawing/2014/main" id="{AB6CC4FD-61FD-2747-961C-5D5FF744184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096000" y="2306533"/>
            <a:ext cx="812800" cy="812800"/>
          </a:xfrm>
          <a:prstGeom prst="rect">
            <a:avLst/>
          </a:prstGeom>
        </p:spPr>
      </p:pic>
      <p:pic>
        <p:nvPicPr>
          <p:cNvPr id="12" name="Y_[15-05]_kiku3.mp3" descr="Y_[15-05]_kiku3.mp3">
            <a:hlinkClick r:id="" action="ppaction://media"/>
            <a:extLst>
              <a:ext uri="{FF2B5EF4-FFF2-40B4-BE49-F238E27FC236}">
                <a16:creationId xmlns:a16="http://schemas.microsoft.com/office/drawing/2014/main" id="{8C4EF8B1-0725-F541-9619-C2E955BAF13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256726" y="1810877"/>
            <a:ext cx="812800" cy="812800"/>
          </a:xfrm>
          <a:prstGeom prst="rect">
            <a:avLst/>
          </a:prstGeom>
        </p:spPr>
      </p:pic>
      <p:pic>
        <p:nvPicPr>
          <p:cNvPr id="13" name="Y_[15-06]_kiku4.mp3" descr="Y_[15-06]_kiku4.mp3">
            <a:hlinkClick r:id="" action="ppaction://media"/>
            <a:extLst>
              <a:ext uri="{FF2B5EF4-FFF2-40B4-BE49-F238E27FC236}">
                <a16:creationId xmlns:a16="http://schemas.microsoft.com/office/drawing/2014/main" id="{497C2B1D-C9E5-0240-A026-E2E4C3A0777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545956" y="23754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2"/>
          <p:cNvSpPr/>
          <p:nvPr/>
        </p:nvSpPr>
        <p:spPr>
          <a:xfrm>
            <a:off x="214544" y="165213"/>
            <a:ext cx="11762912" cy="650653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7" name="Google Shape;247;p1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17252" y="1134684"/>
            <a:ext cx="6223245" cy="794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17252" y="331615"/>
            <a:ext cx="2945459" cy="798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12559" y="2235256"/>
            <a:ext cx="10617693" cy="934965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12"/>
          <p:cNvSpPr txBox="1"/>
          <p:nvPr/>
        </p:nvSpPr>
        <p:spPr>
          <a:xfrm>
            <a:off x="2263058" y="2693521"/>
            <a:ext cx="202972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おととい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2"/>
          <p:cNvSpPr txBox="1"/>
          <p:nvPr/>
        </p:nvSpPr>
        <p:spPr>
          <a:xfrm>
            <a:off x="4690793" y="2693521"/>
            <a:ext cx="202972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きのう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2"/>
          <p:cNvSpPr txBox="1"/>
          <p:nvPr/>
        </p:nvSpPr>
        <p:spPr>
          <a:xfrm>
            <a:off x="6787403" y="2693521"/>
            <a:ext cx="202972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きのう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2"/>
          <p:cNvSpPr txBox="1"/>
          <p:nvPr/>
        </p:nvSpPr>
        <p:spPr>
          <a:xfrm>
            <a:off x="8764871" y="2684728"/>
            <a:ext cx="2532271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１しゅうかん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ぐらいまえ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Y_[15-03]_kiku1.mp3" descr="Y_[15-03]_kiku1.mp3">
            <a:hlinkClick r:id="" action="ppaction://media"/>
            <a:extLst>
              <a:ext uri="{FF2B5EF4-FFF2-40B4-BE49-F238E27FC236}">
                <a16:creationId xmlns:a16="http://schemas.microsoft.com/office/drawing/2014/main" id="{C81038F7-D114-5444-822E-BE2B1653E2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277918" y="1695415"/>
            <a:ext cx="812800" cy="812800"/>
          </a:xfrm>
          <a:prstGeom prst="rect">
            <a:avLst/>
          </a:prstGeom>
        </p:spPr>
      </p:pic>
      <p:pic>
        <p:nvPicPr>
          <p:cNvPr id="15" name="Y_[15-04]_kiku2.mp3" descr="Y_[15-04]_kiku2.mp3">
            <a:hlinkClick r:id="" action="ppaction://media"/>
            <a:extLst>
              <a:ext uri="{FF2B5EF4-FFF2-40B4-BE49-F238E27FC236}">
                <a16:creationId xmlns:a16="http://schemas.microsoft.com/office/drawing/2014/main" id="{CECA178C-BF0C-604C-8133-CEEB2A3298C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068186" y="2325219"/>
            <a:ext cx="812800" cy="812800"/>
          </a:xfrm>
          <a:prstGeom prst="rect">
            <a:avLst/>
          </a:prstGeom>
        </p:spPr>
      </p:pic>
      <p:pic>
        <p:nvPicPr>
          <p:cNvPr id="16" name="Y_[15-05]_kiku3.mp3" descr="Y_[15-05]_kiku3.mp3">
            <a:hlinkClick r:id="" action="ppaction://media"/>
            <a:extLst>
              <a:ext uri="{FF2B5EF4-FFF2-40B4-BE49-F238E27FC236}">
                <a16:creationId xmlns:a16="http://schemas.microsoft.com/office/drawing/2014/main" id="{2DFED57C-967F-0144-81C5-2C3A3012032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611490" y="1727625"/>
            <a:ext cx="812800" cy="812800"/>
          </a:xfrm>
          <a:prstGeom prst="rect">
            <a:avLst/>
          </a:prstGeom>
        </p:spPr>
      </p:pic>
      <p:pic>
        <p:nvPicPr>
          <p:cNvPr id="17" name="Y_[15-06]_kiku4.mp3" descr="Y_[15-06]_kiku4.mp3">
            <a:hlinkClick r:id="" action="ppaction://media"/>
            <a:extLst>
              <a:ext uri="{FF2B5EF4-FFF2-40B4-BE49-F238E27FC236}">
                <a16:creationId xmlns:a16="http://schemas.microsoft.com/office/drawing/2014/main" id="{906C41D3-979C-3C41-B446-EF7351F6ED5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797572" y="204306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9242" y="516012"/>
            <a:ext cx="10993515" cy="2553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71056" y="968533"/>
            <a:ext cx="8554994" cy="4784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5-03]_kiku1.mp3" descr="Y_[15-03]_kiku1.mp3">
            <a:hlinkClick r:id="" action="ppaction://media"/>
            <a:extLst>
              <a:ext uri="{FF2B5EF4-FFF2-40B4-BE49-F238E27FC236}">
                <a16:creationId xmlns:a16="http://schemas.microsoft.com/office/drawing/2014/main" id="{18F13193-5DB5-2B4C-BA10-AB55167448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53996" y="1455530"/>
            <a:ext cx="812800" cy="812800"/>
          </a:xfrm>
          <a:prstGeom prst="rect">
            <a:avLst/>
          </a:prstGeom>
        </p:spPr>
      </p:pic>
      <p:pic>
        <p:nvPicPr>
          <p:cNvPr id="3" name="Y_[15-04]_kiku2.mp3" descr="Y_[15-04]_kiku2.mp3">
            <a:hlinkClick r:id="" action="ppaction://media"/>
            <a:extLst>
              <a:ext uri="{FF2B5EF4-FFF2-40B4-BE49-F238E27FC236}">
                <a16:creationId xmlns:a16="http://schemas.microsoft.com/office/drawing/2014/main" id="{7F08CDD4-64C4-5743-AD2C-4DE9C4A121A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97165" y="458926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64597" y="838918"/>
            <a:ext cx="8316023" cy="5135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5-05]_kiku3.mp3" descr="Y_[15-05]_kiku3.mp3">
            <a:hlinkClick r:id="" action="ppaction://media"/>
            <a:extLst>
              <a:ext uri="{FF2B5EF4-FFF2-40B4-BE49-F238E27FC236}">
                <a16:creationId xmlns:a16="http://schemas.microsoft.com/office/drawing/2014/main" id="{42830B1D-81F3-2547-8C31-BDCD3FAD42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5061" y="1517451"/>
            <a:ext cx="812800" cy="812800"/>
          </a:xfrm>
          <a:prstGeom prst="rect">
            <a:avLst/>
          </a:prstGeom>
        </p:spPr>
      </p:pic>
      <p:pic>
        <p:nvPicPr>
          <p:cNvPr id="3" name="Y_[15-06]_kiku4.mp3" descr="Y_[15-06]_kiku4.mp3">
            <a:hlinkClick r:id="" action="ppaction://media"/>
            <a:extLst>
              <a:ext uri="{FF2B5EF4-FFF2-40B4-BE49-F238E27FC236}">
                <a16:creationId xmlns:a16="http://schemas.microsoft.com/office/drawing/2014/main" id="{E7C8F812-E545-F446-8BAA-2E946DBF2CB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85039" y="452774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6"/>
          <p:cNvSpPr/>
          <p:nvPr/>
        </p:nvSpPr>
        <p:spPr>
          <a:xfrm>
            <a:off x="214544" y="175730"/>
            <a:ext cx="11762912" cy="650653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30027" y="1641468"/>
            <a:ext cx="6447272" cy="794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30027" y="2547838"/>
            <a:ext cx="7993553" cy="305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5-07]_katachi.mp3" descr="Y_[15-07]_katachi.mp3">
            <a:hlinkClick r:id="" action="ppaction://media"/>
            <a:extLst>
              <a:ext uri="{FF2B5EF4-FFF2-40B4-BE49-F238E27FC236}">
                <a16:creationId xmlns:a16="http://schemas.microsoft.com/office/drawing/2014/main" id="{4A2EE811-DEEE-A540-A103-3B9A60BDD5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86043" y="1622739"/>
            <a:ext cx="812800" cy="812800"/>
          </a:xfrm>
          <a:prstGeom prst="rect">
            <a:avLst/>
          </a:prstGeom>
        </p:spPr>
      </p:pic>
      <p:sp>
        <p:nvSpPr>
          <p:cNvPr id="8" name="Google Shape;360;p15">
            <a:extLst>
              <a:ext uri="{FF2B5EF4-FFF2-40B4-BE49-F238E27FC236}">
                <a16:creationId xmlns:a16="http://schemas.microsoft.com/office/drawing/2014/main" id="{05583A7B-5860-43D4-AF96-0ABF68C4DB74}"/>
              </a:ext>
            </a:extLst>
          </p:cNvPr>
          <p:cNvSpPr/>
          <p:nvPr/>
        </p:nvSpPr>
        <p:spPr>
          <a:xfrm>
            <a:off x="1085850" y="767444"/>
            <a:ext cx="10009250" cy="5698670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283;p16">
            <a:extLst>
              <a:ext uri="{FF2B5EF4-FFF2-40B4-BE49-F238E27FC236}">
                <a16:creationId xmlns:a16="http://schemas.microsoft.com/office/drawing/2014/main" id="{44B368D3-D5D9-49B6-A301-35BE1F982166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50637" y="252731"/>
            <a:ext cx="2201656" cy="1092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7"/>
          <p:cNvSpPr/>
          <p:nvPr/>
        </p:nvSpPr>
        <p:spPr>
          <a:xfrm>
            <a:off x="214544" y="175730"/>
            <a:ext cx="11762912" cy="650653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4" name="Google Shape;294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30027" y="1641468"/>
            <a:ext cx="6447272" cy="794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30027" y="2547838"/>
            <a:ext cx="7993553" cy="3053971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17"/>
          <p:cNvSpPr txBox="1"/>
          <p:nvPr/>
        </p:nvSpPr>
        <p:spPr>
          <a:xfrm>
            <a:off x="5587438" y="3271863"/>
            <a:ext cx="202972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んです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7"/>
          <p:cNvSpPr txBox="1"/>
          <p:nvPr/>
        </p:nvSpPr>
        <p:spPr>
          <a:xfrm>
            <a:off x="7985992" y="3877024"/>
            <a:ext cx="202972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んです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7"/>
          <p:cNvSpPr txBox="1"/>
          <p:nvPr/>
        </p:nvSpPr>
        <p:spPr>
          <a:xfrm>
            <a:off x="6165966" y="4477806"/>
            <a:ext cx="202972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んです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7"/>
          <p:cNvSpPr txBox="1"/>
          <p:nvPr/>
        </p:nvSpPr>
        <p:spPr>
          <a:xfrm>
            <a:off x="5402487" y="5069257"/>
            <a:ext cx="202972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んです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Y_[15-07]_katachi.mp3" descr="Y_[15-07]_katachi.mp3">
            <a:hlinkClick r:id="" action="ppaction://media"/>
            <a:extLst>
              <a:ext uri="{FF2B5EF4-FFF2-40B4-BE49-F238E27FC236}">
                <a16:creationId xmlns:a16="http://schemas.microsoft.com/office/drawing/2014/main" id="{E9A0DE6D-4792-5341-974F-262B8FBFCD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86043" y="1622739"/>
            <a:ext cx="812800" cy="812800"/>
          </a:xfrm>
          <a:prstGeom prst="rect">
            <a:avLst/>
          </a:prstGeom>
        </p:spPr>
      </p:pic>
      <p:sp>
        <p:nvSpPr>
          <p:cNvPr id="13" name="Google Shape;360;p15">
            <a:extLst>
              <a:ext uri="{FF2B5EF4-FFF2-40B4-BE49-F238E27FC236}">
                <a16:creationId xmlns:a16="http://schemas.microsoft.com/office/drawing/2014/main" id="{F4049D55-6CDA-4F80-9359-5C376F1A1052}"/>
              </a:ext>
            </a:extLst>
          </p:cNvPr>
          <p:cNvSpPr/>
          <p:nvPr/>
        </p:nvSpPr>
        <p:spPr>
          <a:xfrm>
            <a:off x="1085850" y="767444"/>
            <a:ext cx="10009250" cy="5698670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Google Shape;293;p17">
            <a:extLst>
              <a:ext uri="{FF2B5EF4-FFF2-40B4-BE49-F238E27FC236}">
                <a16:creationId xmlns:a16="http://schemas.microsoft.com/office/drawing/2014/main" id="{3EFA5D90-F4F4-429B-9E70-BF2A543454CE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560374" y="391886"/>
            <a:ext cx="2201656" cy="1092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754" y="595993"/>
            <a:ext cx="11238492" cy="13984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7185" y="206406"/>
            <a:ext cx="11737630" cy="6445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08016" y="295763"/>
            <a:ext cx="2592279" cy="983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73440" y="1343482"/>
            <a:ext cx="8673486" cy="3217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73440" y="4555688"/>
            <a:ext cx="3945918" cy="1953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10183" y="4562380"/>
            <a:ext cx="3389649" cy="19624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7185" y="206406"/>
            <a:ext cx="11737630" cy="6445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92105" y="674131"/>
            <a:ext cx="9807790" cy="5509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617" y="350658"/>
            <a:ext cx="8350971" cy="9803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71056" y="968533"/>
            <a:ext cx="8554994" cy="4784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5-03]_kiku1.mp3" descr="Y_[15-03]_kiku1.mp3">
            <a:hlinkClick r:id="" action="ppaction://media"/>
            <a:extLst>
              <a:ext uri="{FF2B5EF4-FFF2-40B4-BE49-F238E27FC236}">
                <a16:creationId xmlns:a16="http://schemas.microsoft.com/office/drawing/2014/main" id="{18F13193-5DB5-2B4C-BA10-AB55167448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53996" y="1455530"/>
            <a:ext cx="812800" cy="812800"/>
          </a:xfrm>
          <a:prstGeom prst="rect">
            <a:avLst/>
          </a:prstGeom>
        </p:spPr>
      </p:pic>
      <p:pic>
        <p:nvPicPr>
          <p:cNvPr id="3" name="Y_[15-04]_kiku2.mp3" descr="Y_[15-04]_kiku2.mp3">
            <a:hlinkClick r:id="" action="ppaction://media"/>
            <a:extLst>
              <a:ext uri="{FF2B5EF4-FFF2-40B4-BE49-F238E27FC236}">
                <a16:creationId xmlns:a16="http://schemas.microsoft.com/office/drawing/2014/main" id="{7F08CDD4-64C4-5743-AD2C-4DE9C4A121A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97165" y="458926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26748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64597" y="838918"/>
            <a:ext cx="8316023" cy="5135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5-05]_kiku3.mp3" descr="Y_[15-05]_kiku3.mp3">
            <a:hlinkClick r:id="" action="ppaction://media"/>
            <a:extLst>
              <a:ext uri="{FF2B5EF4-FFF2-40B4-BE49-F238E27FC236}">
                <a16:creationId xmlns:a16="http://schemas.microsoft.com/office/drawing/2014/main" id="{42830B1D-81F3-2547-8C31-BDCD3FAD42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5061" y="1517451"/>
            <a:ext cx="812800" cy="812800"/>
          </a:xfrm>
          <a:prstGeom prst="rect">
            <a:avLst/>
          </a:prstGeom>
        </p:spPr>
      </p:pic>
      <p:pic>
        <p:nvPicPr>
          <p:cNvPr id="3" name="Y_[15-06]_kiku4.mp3" descr="Y_[15-06]_kiku4.mp3">
            <a:hlinkClick r:id="" action="ppaction://media"/>
            <a:extLst>
              <a:ext uri="{FF2B5EF4-FFF2-40B4-BE49-F238E27FC236}">
                <a16:creationId xmlns:a16="http://schemas.microsoft.com/office/drawing/2014/main" id="{E7C8F812-E545-F446-8BAA-2E946DBF2CB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85039" y="452774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7368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2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8928" y="204518"/>
            <a:ext cx="3392859" cy="852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2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926469" y="2006353"/>
            <a:ext cx="6600046" cy="4225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2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68928" y="1057174"/>
            <a:ext cx="4997356" cy="852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5-08]_hanasu1.mp3" descr="Y_[15-08]_hanasu1.mp3">
            <a:hlinkClick r:id="" action="ppaction://media"/>
            <a:extLst>
              <a:ext uri="{FF2B5EF4-FFF2-40B4-BE49-F238E27FC236}">
                <a16:creationId xmlns:a16="http://schemas.microsoft.com/office/drawing/2014/main" id="{239673E9-AFA2-494B-82EE-C8178AB9D7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600874" y="1418058"/>
            <a:ext cx="812800" cy="812800"/>
          </a:xfrm>
          <a:prstGeom prst="rect">
            <a:avLst/>
          </a:prstGeom>
        </p:spPr>
      </p:pic>
      <p:pic>
        <p:nvPicPr>
          <p:cNvPr id="3" name="Y_[15-09]_hanasu2.mp3" descr="Y_[15-09]_hanasu2.mp3">
            <a:hlinkClick r:id="" action="ppaction://media"/>
            <a:extLst>
              <a:ext uri="{FF2B5EF4-FFF2-40B4-BE49-F238E27FC236}">
                <a16:creationId xmlns:a16="http://schemas.microsoft.com/office/drawing/2014/main" id="{3EEBA0F8-1E43-EC43-84A6-6DA6CBE5B46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466284" y="1011658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8928" y="204518"/>
            <a:ext cx="3392859" cy="852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79409" y="2124102"/>
            <a:ext cx="6600046" cy="4225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68142" y="1057174"/>
            <a:ext cx="5627858" cy="784928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25"/>
          <p:cNvSpPr/>
          <p:nvPr/>
        </p:nvSpPr>
        <p:spPr>
          <a:xfrm>
            <a:off x="6844683" y="206737"/>
            <a:ext cx="5114827" cy="2625240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7" name="Google Shape;357;p2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942964" y="374667"/>
            <a:ext cx="4865757" cy="2399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Y_[15-08]_hanasu1.mp3" descr="Y_[15-08]_hanasu1.mp3">
            <a:hlinkClick r:id="" action="ppaction://media"/>
            <a:extLst>
              <a:ext uri="{FF2B5EF4-FFF2-40B4-BE49-F238E27FC236}">
                <a16:creationId xmlns:a16="http://schemas.microsoft.com/office/drawing/2014/main" id="{62409053-B3E4-1A4F-AC6C-9D7DB12F61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04070" y="508126"/>
            <a:ext cx="812800" cy="812800"/>
          </a:xfrm>
          <a:prstGeom prst="rect">
            <a:avLst/>
          </a:prstGeom>
        </p:spPr>
      </p:pic>
      <p:pic>
        <p:nvPicPr>
          <p:cNvPr id="10" name="Y_[15-09]_hanasu2.mp3" descr="Y_[15-09]_hanasu2.mp3">
            <a:hlinkClick r:id="" action="ppaction://media"/>
            <a:extLst>
              <a:ext uri="{FF2B5EF4-FFF2-40B4-BE49-F238E27FC236}">
                <a16:creationId xmlns:a16="http://schemas.microsoft.com/office/drawing/2014/main" id="{22BE128D-FCD4-7748-80F2-FA79D0C7592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031883" y="91563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8928" y="204518"/>
            <a:ext cx="3392859" cy="852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26469" y="2006353"/>
            <a:ext cx="6600046" cy="4225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8928" y="1057174"/>
            <a:ext cx="4766726" cy="852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8928" y="204518"/>
            <a:ext cx="3392859" cy="852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0026" y="2068496"/>
            <a:ext cx="5435331" cy="3480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8928" y="1057174"/>
            <a:ext cx="4766726" cy="852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01642" y="980231"/>
            <a:ext cx="2981976" cy="1486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04259" y="2762732"/>
            <a:ext cx="2981976" cy="1491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2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045255" y="2686140"/>
            <a:ext cx="2981976" cy="1485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2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904259" y="4593725"/>
            <a:ext cx="3178026" cy="1494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2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019668" y="996062"/>
            <a:ext cx="2981974" cy="1494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2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904259" y="615690"/>
            <a:ext cx="416312" cy="2164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Google Shape;38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8928" y="204518"/>
            <a:ext cx="3392859" cy="852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40348" y="2407667"/>
            <a:ext cx="6249880" cy="4001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8928" y="1057174"/>
            <a:ext cx="8544539" cy="12492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Google Shape;39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8988" y="403844"/>
            <a:ext cx="10234023" cy="6174599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29"/>
          <p:cNvSpPr/>
          <p:nvPr/>
        </p:nvSpPr>
        <p:spPr>
          <a:xfrm>
            <a:off x="521079" y="1091954"/>
            <a:ext cx="11149840" cy="95878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448" y="493975"/>
            <a:ext cx="10733103" cy="1932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4904" y="372909"/>
            <a:ext cx="6096000" cy="25145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32"/>
          <p:cNvSpPr/>
          <p:nvPr/>
        </p:nvSpPr>
        <p:spPr>
          <a:xfrm>
            <a:off x="131417" y="231148"/>
            <a:ext cx="11762912" cy="650653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8" name="Google Shape;408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2096" y="438766"/>
            <a:ext cx="5787135" cy="1372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3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2096" y="2074081"/>
            <a:ext cx="8103294" cy="910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3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60119" y="3247847"/>
            <a:ext cx="8103294" cy="2629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3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12096" y="5445874"/>
            <a:ext cx="4033421" cy="1129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5-10]_kaiwa1.mp3" descr="Y_[15-10]_kaiwa1.mp3">
            <a:hlinkClick r:id="" action="ppaction://media"/>
            <a:extLst>
              <a:ext uri="{FF2B5EF4-FFF2-40B4-BE49-F238E27FC236}">
                <a16:creationId xmlns:a16="http://schemas.microsoft.com/office/drawing/2014/main" id="{07008326-F287-8842-862E-3D52BF82E0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922747" y="1124905"/>
            <a:ext cx="812800" cy="812800"/>
          </a:xfrm>
          <a:prstGeom prst="rect">
            <a:avLst/>
          </a:prstGeom>
        </p:spPr>
      </p:pic>
      <p:pic>
        <p:nvPicPr>
          <p:cNvPr id="9" name="Google Shape;409;p32">
            <a:extLst>
              <a:ext uri="{FF2B5EF4-FFF2-40B4-BE49-F238E27FC236}">
                <a16:creationId xmlns:a16="http://schemas.microsoft.com/office/drawing/2014/main" id="{0209789D-EF22-453B-9F25-47D97C3E53EB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798174" y="1213397"/>
            <a:ext cx="2893941" cy="2840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1E90765-20D3-4154-AB8A-CB530399583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34739" y="99458"/>
            <a:ext cx="935645" cy="935196"/>
          </a:xfrm>
          <a:prstGeom prst="rect">
            <a:avLst/>
          </a:prstGeom>
        </p:spPr>
      </p:pic>
      <p:sp>
        <p:nvSpPr>
          <p:cNvPr id="12" name="Google Shape;108;p3">
            <a:extLst>
              <a:ext uri="{FF2B5EF4-FFF2-40B4-BE49-F238E27FC236}">
                <a16:creationId xmlns:a16="http://schemas.microsoft.com/office/drawing/2014/main" id="{FCF4FEAF-D7B3-43E1-A5A6-76BD4325CA6C}"/>
              </a:ext>
            </a:extLst>
          </p:cNvPr>
          <p:cNvSpPr/>
          <p:nvPr/>
        </p:nvSpPr>
        <p:spPr>
          <a:xfrm>
            <a:off x="7827329" y="279045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4CD183E-5D48-462F-B3E4-F2B15D99A236}"/>
              </a:ext>
            </a:extLst>
          </p:cNvPr>
          <p:cNvSpPr txBox="1"/>
          <p:nvPr/>
        </p:nvSpPr>
        <p:spPr>
          <a:xfrm>
            <a:off x="7940847" y="603982"/>
            <a:ext cx="28939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hlinkClick r:id="rId12"/>
              </a:rPr>
              <a:t>https://youtu.be/0J97AqPga6k</a:t>
            </a:r>
            <a:endParaRPr lang="en-US" altLang="ja-JP" dirty="0"/>
          </a:p>
          <a:p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3"/>
          <p:cNvSpPr/>
          <p:nvPr/>
        </p:nvSpPr>
        <p:spPr>
          <a:xfrm>
            <a:off x="214544" y="175730"/>
            <a:ext cx="11762912" cy="650653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9" name="Google Shape;419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2096" y="438766"/>
            <a:ext cx="5787135" cy="1372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3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673662" y="310684"/>
            <a:ext cx="2893941" cy="2840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3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12096" y="2074081"/>
            <a:ext cx="8103294" cy="910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3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860119" y="3247847"/>
            <a:ext cx="8103294" cy="2629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3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12096" y="5445874"/>
            <a:ext cx="4033421" cy="1129180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33"/>
          <p:cNvSpPr txBox="1"/>
          <p:nvPr/>
        </p:nvSpPr>
        <p:spPr>
          <a:xfrm>
            <a:off x="695842" y="6043886"/>
            <a:ext cx="48488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426" name="Google Shape;426;p33"/>
          <p:cNvSpPr txBox="1"/>
          <p:nvPr/>
        </p:nvSpPr>
        <p:spPr>
          <a:xfrm>
            <a:off x="2186362" y="6056928"/>
            <a:ext cx="48488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427" name="Google Shape;427;p33"/>
          <p:cNvSpPr txBox="1"/>
          <p:nvPr/>
        </p:nvSpPr>
        <p:spPr>
          <a:xfrm>
            <a:off x="3676882" y="6056928"/>
            <a:ext cx="48488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pic>
        <p:nvPicPr>
          <p:cNvPr id="12" name="Y_[15-10]_kaiwa1.mp3" descr="Y_[15-10]_kaiwa1.mp3">
            <a:hlinkClick r:id="" action="ppaction://media"/>
            <a:extLst>
              <a:ext uri="{FF2B5EF4-FFF2-40B4-BE49-F238E27FC236}">
                <a16:creationId xmlns:a16="http://schemas.microsoft.com/office/drawing/2014/main" id="{AAC80A69-9FE8-D64C-B5DE-3B91F5A645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098966" y="121339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34"/>
          <p:cNvSpPr/>
          <p:nvPr/>
        </p:nvSpPr>
        <p:spPr>
          <a:xfrm>
            <a:off x="214544" y="175730"/>
            <a:ext cx="11762912" cy="650653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3" name="Google Shape;433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00414" y="1200648"/>
            <a:ext cx="3016905" cy="2191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3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1169" y="1455735"/>
            <a:ext cx="6874954" cy="732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3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4544" y="240795"/>
            <a:ext cx="4995359" cy="684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3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1169" y="858437"/>
            <a:ext cx="4888734" cy="684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3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340217" y="2140158"/>
            <a:ext cx="6500060" cy="2241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3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340217" y="4402419"/>
            <a:ext cx="6500060" cy="2251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5-11]_kaiwa2.mp3" descr="Y_[15-11]_kaiwa2.mp3">
            <a:hlinkClick r:id="" action="ppaction://media"/>
            <a:extLst>
              <a:ext uri="{FF2B5EF4-FFF2-40B4-BE49-F238E27FC236}">
                <a16:creationId xmlns:a16="http://schemas.microsoft.com/office/drawing/2014/main" id="{A40C7A28-C5A0-7946-B1BD-17F8ECE507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209903" y="730293"/>
            <a:ext cx="812800" cy="8128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002181C-6537-408D-A5CC-E276F507341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55788" y="41004"/>
            <a:ext cx="935645" cy="935196"/>
          </a:xfrm>
          <a:prstGeom prst="rect">
            <a:avLst/>
          </a:prstGeom>
        </p:spPr>
      </p:pic>
      <p:sp>
        <p:nvSpPr>
          <p:cNvPr id="11" name="Google Shape;108;p3">
            <a:extLst>
              <a:ext uri="{FF2B5EF4-FFF2-40B4-BE49-F238E27FC236}">
                <a16:creationId xmlns:a16="http://schemas.microsoft.com/office/drawing/2014/main" id="{26422A27-46B2-4CAC-8268-0F90C4F05FD2}"/>
              </a:ext>
            </a:extLst>
          </p:cNvPr>
          <p:cNvSpPr/>
          <p:nvPr/>
        </p:nvSpPr>
        <p:spPr>
          <a:xfrm>
            <a:off x="8148378" y="220591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B31C5A7-C0CA-42A8-AE85-7B8A8584460D}"/>
              </a:ext>
            </a:extLst>
          </p:cNvPr>
          <p:cNvSpPr txBox="1"/>
          <p:nvPr/>
        </p:nvSpPr>
        <p:spPr>
          <a:xfrm>
            <a:off x="8291433" y="552858"/>
            <a:ext cx="24554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hlinkClick r:id="rId13"/>
              </a:rPr>
              <a:t>https://youtu.be/kFrt999kucc</a:t>
            </a:r>
            <a:endParaRPr lang="en-US" altLang="ja-JP" dirty="0"/>
          </a:p>
          <a:p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5"/>
          <p:cNvSpPr/>
          <p:nvPr/>
        </p:nvSpPr>
        <p:spPr>
          <a:xfrm>
            <a:off x="214544" y="175730"/>
            <a:ext cx="11762912" cy="650653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5" name="Google Shape;445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34849" y="359740"/>
            <a:ext cx="3016905" cy="2191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3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1169" y="1455735"/>
            <a:ext cx="6874954" cy="732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3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4544" y="240795"/>
            <a:ext cx="4995359" cy="684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3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1169" y="858437"/>
            <a:ext cx="4888734" cy="684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3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340217" y="2140158"/>
            <a:ext cx="6500060" cy="2241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3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340217" y="4402419"/>
            <a:ext cx="6500060" cy="2251023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35"/>
          <p:cNvSpPr txBox="1"/>
          <p:nvPr/>
        </p:nvSpPr>
        <p:spPr>
          <a:xfrm>
            <a:off x="3273758" y="3956795"/>
            <a:ext cx="48488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○</a:t>
            </a:r>
            <a:endParaRPr sz="36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35"/>
          <p:cNvSpPr txBox="1"/>
          <p:nvPr/>
        </p:nvSpPr>
        <p:spPr>
          <a:xfrm>
            <a:off x="5535250" y="3965881"/>
            <a:ext cx="48488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○</a:t>
            </a:r>
            <a:endParaRPr sz="36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35"/>
          <p:cNvSpPr txBox="1"/>
          <p:nvPr/>
        </p:nvSpPr>
        <p:spPr>
          <a:xfrm>
            <a:off x="7796742" y="4152356"/>
            <a:ext cx="48488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×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35"/>
          <p:cNvSpPr txBox="1"/>
          <p:nvPr/>
        </p:nvSpPr>
        <p:spPr>
          <a:xfrm>
            <a:off x="3273758" y="6404638"/>
            <a:ext cx="48488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×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35"/>
          <p:cNvSpPr txBox="1"/>
          <p:nvPr/>
        </p:nvSpPr>
        <p:spPr>
          <a:xfrm>
            <a:off x="5507656" y="6167200"/>
            <a:ext cx="48488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○</a:t>
            </a:r>
            <a:endParaRPr sz="36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35"/>
          <p:cNvSpPr txBox="1"/>
          <p:nvPr/>
        </p:nvSpPr>
        <p:spPr>
          <a:xfrm>
            <a:off x="7755745" y="6364609"/>
            <a:ext cx="48488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×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Y_[15-11]_kaiwa2.mp3" descr="Y_[15-11]_kaiwa2.mp3">
            <a:hlinkClick r:id="" action="ppaction://media"/>
            <a:extLst>
              <a:ext uri="{FF2B5EF4-FFF2-40B4-BE49-F238E27FC236}">
                <a16:creationId xmlns:a16="http://schemas.microsoft.com/office/drawing/2014/main" id="{AD9C59DE-9DF3-A24E-A902-20C6C5570E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590247" y="518818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36"/>
          <p:cNvSpPr/>
          <p:nvPr/>
        </p:nvSpPr>
        <p:spPr>
          <a:xfrm>
            <a:off x="214544" y="175730"/>
            <a:ext cx="11762912" cy="650653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3" name="Google Shape;463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4532" y="1136345"/>
            <a:ext cx="4272075" cy="486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3614" y="451922"/>
            <a:ext cx="4995359" cy="684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3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941441" y="1254130"/>
            <a:ext cx="2488318" cy="235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3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9876" y="1707615"/>
            <a:ext cx="6392140" cy="817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3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95867" y="3676412"/>
            <a:ext cx="7018517" cy="235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3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259462" y="3566717"/>
            <a:ext cx="4717994" cy="2529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5-12]_kaiwa3.mp3" descr="Y_[15-12]_kaiwa3.mp3">
            <a:hlinkClick r:id="" action="ppaction://media"/>
            <a:extLst>
              <a:ext uri="{FF2B5EF4-FFF2-40B4-BE49-F238E27FC236}">
                <a16:creationId xmlns:a16="http://schemas.microsoft.com/office/drawing/2014/main" id="{9F95A4EF-9BB5-A548-A4DD-F1D9CF904F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048999" y="894815"/>
            <a:ext cx="812800" cy="8128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79CAD6C-5366-44B4-90A2-76E14D137E6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34739" y="99458"/>
            <a:ext cx="935645" cy="935196"/>
          </a:xfrm>
          <a:prstGeom prst="rect">
            <a:avLst/>
          </a:prstGeom>
        </p:spPr>
      </p:pic>
      <p:sp>
        <p:nvSpPr>
          <p:cNvPr id="11" name="Google Shape;108;p3">
            <a:extLst>
              <a:ext uri="{FF2B5EF4-FFF2-40B4-BE49-F238E27FC236}">
                <a16:creationId xmlns:a16="http://schemas.microsoft.com/office/drawing/2014/main" id="{E559799E-9039-4B8B-AB20-1D3721F6CC91}"/>
              </a:ext>
            </a:extLst>
          </p:cNvPr>
          <p:cNvSpPr/>
          <p:nvPr/>
        </p:nvSpPr>
        <p:spPr>
          <a:xfrm>
            <a:off x="7827329" y="279045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F299775-764A-4FA9-99F3-46DDAEBFDAB3}"/>
              </a:ext>
            </a:extLst>
          </p:cNvPr>
          <p:cNvSpPr txBox="1"/>
          <p:nvPr/>
        </p:nvSpPr>
        <p:spPr>
          <a:xfrm>
            <a:off x="7896129" y="571943"/>
            <a:ext cx="26513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hlinkClick r:id="rId13"/>
              </a:rPr>
              <a:t>https://youtu.be/TiYBqv--m5g</a:t>
            </a:r>
            <a:endParaRPr lang="en-US" altLang="ja-JP" dirty="0"/>
          </a:p>
          <a:p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37"/>
          <p:cNvSpPr/>
          <p:nvPr/>
        </p:nvSpPr>
        <p:spPr>
          <a:xfrm>
            <a:off x="214544" y="175730"/>
            <a:ext cx="11762912" cy="650653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5" name="Google Shape;475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4532" y="1136345"/>
            <a:ext cx="4272075" cy="486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3614" y="451922"/>
            <a:ext cx="4995359" cy="684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3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374358" y="336981"/>
            <a:ext cx="2488318" cy="235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3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9876" y="1707615"/>
            <a:ext cx="6392140" cy="817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3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14544" y="3015105"/>
            <a:ext cx="7018517" cy="235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3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236923" y="2930003"/>
            <a:ext cx="4717994" cy="2529878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37"/>
          <p:cNvSpPr txBox="1"/>
          <p:nvPr/>
        </p:nvSpPr>
        <p:spPr>
          <a:xfrm>
            <a:off x="6048999" y="4928544"/>
            <a:ext cx="48488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○</a:t>
            </a:r>
            <a:endParaRPr sz="36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37"/>
          <p:cNvSpPr txBox="1"/>
          <p:nvPr/>
        </p:nvSpPr>
        <p:spPr>
          <a:xfrm>
            <a:off x="8348711" y="4989624"/>
            <a:ext cx="48488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○</a:t>
            </a:r>
            <a:endParaRPr sz="36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Y_[15-12]_kaiwa3.mp3" descr="Y_[15-12]_kaiwa3.mp3">
            <a:hlinkClick r:id="" action="ppaction://media"/>
            <a:extLst>
              <a:ext uri="{FF2B5EF4-FFF2-40B4-BE49-F238E27FC236}">
                <a16:creationId xmlns:a16="http://schemas.microsoft.com/office/drawing/2014/main" id="{8F08B63D-0D54-974E-8735-796478BA23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048999" y="89481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8" name="Google Shape;488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3014" y="72158"/>
            <a:ext cx="7292904" cy="838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3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19712" y="910179"/>
            <a:ext cx="9870842" cy="3826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3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42709" y="1167591"/>
            <a:ext cx="4932180" cy="3329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3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735381" y="990078"/>
            <a:ext cx="2039769" cy="1695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3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473599" y="2770561"/>
            <a:ext cx="2301552" cy="1818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3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376039" y="4809910"/>
            <a:ext cx="9493188" cy="1786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5-10]_kaiwa1.mp3" descr="Y_[15-10]_kaiwa1.mp3">
            <a:hlinkClick r:id="" action="ppaction://media"/>
            <a:extLst>
              <a:ext uri="{FF2B5EF4-FFF2-40B4-BE49-F238E27FC236}">
                <a16:creationId xmlns:a16="http://schemas.microsoft.com/office/drawing/2014/main" id="{F131B4B1-ECD7-214E-BE0D-7EC9D951F3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08799" y="43022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3014" y="72158"/>
            <a:ext cx="7292904" cy="838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3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1564" y="910179"/>
            <a:ext cx="11788872" cy="3826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3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76039" y="4809910"/>
            <a:ext cx="9493188" cy="1786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3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17996" y="1003383"/>
            <a:ext cx="5423708" cy="3639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3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588449" y="1438509"/>
            <a:ext cx="6295455" cy="3172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Y_[15-11]_kaiwa2.mp3" descr="Y_[15-11]_kaiwa2.mp3">
            <a:hlinkClick r:id="" action="ppaction://media"/>
            <a:extLst>
              <a:ext uri="{FF2B5EF4-FFF2-40B4-BE49-F238E27FC236}">
                <a16:creationId xmlns:a16="http://schemas.microsoft.com/office/drawing/2014/main" id="{CB4E9FF0-67B3-564B-8024-BC90BDFA69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689600" y="43022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9" name="Google Shape;509;p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3014" y="72158"/>
            <a:ext cx="7292904" cy="838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4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76039" y="4809910"/>
            <a:ext cx="9493188" cy="1786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4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82066" y="964173"/>
            <a:ext cx="8202968" cy="3826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4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426523" y="964173"/>
            <a:ext cx="4654898" cy="3752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4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128145" y="3073763"/>
            <a:ext cx="1933662" cy="1643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Y_[15-12]_kaiwa3.mp3" descr="Y_[15-12]_kaiwa3.mp3">
            <a:hlinkClick r:id="" action="ppaction://media"/>
            <a:extLst>
              <a:ext uri="{FF2B5EF4-FFF2-40B4-BE49-F238E27FC236}">
                <a16:creationId xmlns:a16="http://schemas.microsoft.com/office/drawing/2014/main" id="{ADEB9CFC-2093-FD40-80C1-CF9819F58F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698383" y="48422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41"/>
          <p:cNvSpPr/>
          <p:nvPr/>
        </p:nvSpPr>
        <p:spPr>
          <a:xfrm>
            <a:off x="214544" y="175730"/>
            <a:ext cx="11762912" cy="650653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2" name="Google Shape;522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62517" y="2300240"/>
            <a:ext cx="8248691" cy="2413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5-13]_katachi.mp3" descr="Y_[15-13]_katachi.mp3">
            <a:hlinkClick r:id="" action="ppaction://media"/>
            <a:extLst>
              <a:ext uri="{FF2B5EF4-FFF2-40B4-BE49-F238E27FC236}">
                <a16:creationId xmlns:a16="http://schemas.microsoft.com/office/drawing/2014/main" id="{4FDE6195-14D1-FF48-A1E8-E8687242C7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04808" y="2232278"/>
            <a:ext cx="812800" cy="812800"/>
          </a:xfrm>
          <a:prstGeom prst="rect">
            <a:avLst/>
          </a:prstGeom>
        </p:spPr>
      </p:pic>
      <p:sp>
        <p:nvSpPr>
          <p:cNvPr id="8" name="Google Shape;360;p15">
            <a:extLst>
              <a:ext uri="{FF2B5EF4-FFF2-40B4-BE49-F238E27FC236}">
                <a16:creationId xmlns:a16="http://schemas.microsoft.com/office/drawing/2014/main" id="{89AE7087-1B72-49F2-A5A2-DB53CD1D0B63}"/>
              </a:ext>
            </a:extLst>
          </p:cNvPr>
          <p:cNvSpPr/>
          <p:nvPr/>
        </p:nvSpPr>
        <p:spPr>
          <a:xfrm>
            <a:off x="1085850" y="1306285"/>
            <a:ext cx="9543633" cy="4016829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521;p41">
            <a:extLst>
              <a:ext uri="{FF2B5EF4-FFF2-40B4-BE49-F238E27FC236}">
                <a16:creationId xmlns:a16="http://schemas.microsoft.com/office/drawing/2014/main" id="{21AD663E-F7EF-46B3-8DFE-EAE767E5875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36115" y="642083"/>
            <a:ext cx="2201656" cy="1092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42"/>
          <p:cNvSpPr/>
          <p:nvPr/>
        </p:nvSpPr>
        <p:spPr>
          <a:xfrm>
            <a:off x="214544" y="175730"/>
            <a:ext cx="11762912" cy="650653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1" name="Google Shape;531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62517" y="2300240"/>
            <a:ext cx="8248691" cy="2413802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p42"/>
          <p:cNvSpPr txBox="1"/>
          <p:nvPr/>
        </p:nvSpPr>
        <p:spPr>
          <a:xfrm>
            <a:off x="6995161" y="3644610"/>
            <a:ext cx="236813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ないでください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42"/>
          <p:cNvSpPr txBox="1"/>
          <p:nvPr/>
        </p:nvSpPr>
        <p:spPr>
          <a:xfrm>
            <a:off x="5132330" y="4179326"/>
            <a:ext cx="236813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ないでください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Y_[15-13]_katachi.mp3" descr="Y_[15-13]_katachi.mp3">
            <a:hlinkClick r:id="" action="ppaction://media"/>
            <a:extLst>
              <a:ext uri="{FF2B5EF4-FFF2-40B4-BE49-F238E27FC236}">
                <a16:creationId xmlns:a16="http://schemas.microsoft.com/office/drawing/2014/main" id="{575FC557-3584-284E-B009-1905949120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04808" y="2232278"/>
            <a:ext cx="812800" cy="812800"/>
          </a:xfrm>
          <a:prstGeom prst="rect">
            <a:avLst/>
          </a:prstGeom>
        </p:spPr>
      </p:pic>
      <p:sp>
        <p:nvSpPr>
          <p:cNvPr id="10" name="Google Shape;360;p15">
            <a:extLst>
              <a:ext uri="{FF2B5EF4-FFF2-40B4-BE49-F238E27FC236}">
                <a16:creationId xmlns:a16="http://schemas.microsoft.com/office/drawing/2014/main" id="{02B769C3-3157-4269-9913-CA47B3C893DE}"/>
              </a:ext>
            </a:extLst>
          </p:cNvPr>
          <p:cNvSpPr/>
          <p:nvPr/>
        </p:nvSpPr>
        <p:spPr>
          <a:xfrm>
            <a:off x="1085850" y="1306285"/>
            <a:ext cx="9543633" cy="4016829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530;p42">
            <a:extLst>
              <a:ext uri="{FF2B5EF4-FFF2-40B4-BE49-F238E27FC236}">
                <a16:creationId xmlns:a16="http://schemas.microsoft.com/office/drawing/2014/main" id="{B6928081-7D13-48FF-96A6-F16F90F9EC7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07212" y="759845"/>
            <a:ext cx="2201656" cy="1092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9" name="Google Shape;539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2655" y="608611"/>
            <a:ext cx="10966690" cy="13823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4" name="Google Shape;544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7185" y="206406"/>
            <a:ext cx="11737630" cy="6445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93111" y="206406"/>
            <a:ext cx="3781887" cy="1250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26277" y="1679354"/>
            <a:ext cx="8526295" cy="2610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4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26277" y="4201525"/>
            <a:ext cx="5899642" cy="2227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" name="Google Shape;552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1564" y="910179"/>
            <a:ext cx="11788872" cy="3826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4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76039" y="4809910"/>
            <a:ext cx="9493188" cy="1786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4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17996" y="1003383"/>
            <a:ext cx="5423708" cy="3639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4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588449" y="1438509"/>
            <a:ext cx="6295455" cy="3172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4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17996" y="68773"/>
            <a:ext cx="5423708" cy="861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Y_[15-11]_kaiwa2.mp3" descr="Y_[15-11]_kaiwa2.mp3">
            <a:hlinkClick r:id="" action="ppaction://media"/>
            <a:extLst>
              <a:ext uri="{FF2B5EF4-FFF2-40B4-BE49-F238E27FC236}">
                <a16:creationId xmlns:a16="http://schemas.microsoft.com/office/drawing/2014/main" id="{9293BEC0-4CB1-C84A-BA98-454829CB27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648733" y="43022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" name="Google Shape;562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8988" y="403844"/>
            <a:ext cx="10234023" cy="6174599"/>
          </a:xfrm>
          <a:prstGeom prst="rect">
            <a:avLst/>
          </a:prstGeom>
          <a:noFill/>
          <a:ln>
            <a:noFill/>
          </a:ln>
        </p:spPr>
      </p:pic>
      <p:sp>
        <p:nvSpPr>
          <p:cNvPr id="563" name="Google Shape;563;p46"/>
          <p:cNvSpPr/>
          <p:nvPr/>
        </p:nvSpPr>
        <p:spPr>
          <a:xfrm>
            <a:off x="521079" y="1979720"/>
            <a:ext cx="11149840" cy="94103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" name="Google Shape;568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3219" y="471648"/>
            <a:ext cx="11425561" cy="2081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5363" y="3429000"/>
            <a:ext cx="11363417" cy="2137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Google Shape;574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087" y="265524"/>
            <a:ext cx="8669561" cy="1714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49"/>
          <p:cNvSpPr/>
          <p:nvPr/>
        </p:nvSpPr>
        <p:spPr>
          <a:xfrm>
            <a:off x="188535" y="173346"/>
            <a:ext cx="11814930" cy="651130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0" name="Google Shape;580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8535" y="248576"/>
            <a:ext cx="6277247" cy="772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88036" y="312938"/>
            <a:ext cx="4661628" cy="6309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35629" y="408373"/>
            <a:ext cx="4345544" cy="2003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8384" y="2411742"/>
            <a:ext cx="4306966" cy="2381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4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83785" y="4793275"/>
            <a:ext cx="4249231" cy="1651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50"/>
          <p:cNvSpPr/>
          <p:nvPr/>
        </p:nvSpPr>
        <p:spPr>
          <a:xfrm>
            <a:off x="188535" y="212186"/>
            <a:ext cx="11814930" cy="651130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0" name="Google Shape;590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8535" y="248576"/>
            <a:ext cx="6277247" cy="772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88036" y="312938"/>
            <a:ext cx="4661628" cy="6309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28962" y="429655"/>
            <a:ext cx="4345544" cy="2003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5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8384" y="2411742"/>
            <a:ext cx="4306966" cy="2381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5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83785" y="4793275"/>
            <a:ext cx="4249231" cy="1651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50" descr="「指 イラスト」の画像検索結果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3747185" flipH="1">
            <a:off x="6465101" y="941345"/>
            <a:ext cx="703420" cy="703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50" descr="「指 イラスト」の画像検索結果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3208849" flipH="1">
            <a:off x="6543339" y="1430159"/>
            <a:ext cx="638187" cy="638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50" descr="「指 イラスト」の画像検索結果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-3002992">
            <a:off x="10562044" y="1898299"/>
            <a:ext cx="689188" cy="643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5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65367" y="2379561"/>
            <a:ext cx="4306966" cy="2381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50" descr="「指 イラスト」の画像検索結果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 rot="-3939306">
            <a:off x="8767370" y="2150660"/>
            <a:ext cx="685319" cy="564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50" descr="「指 イラスト」の画像検索結果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3614160" flipH="1">
            <a:off x="6397856" y="2465914"/>
            <a:ext cx="704407" cy="704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50" descr="「指 イラスト」の画像検索結果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3656107" flipH="1">
            <a:off x="6563503" y="3021506"/>
            <a:ext cx="704407" cy="704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50" descr="「指 イラスト」の画像検索結果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3208849" flipH="1">
            <a:off x="6555055" y="3612761"/>
            <a:ext cx="704407" cy="704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50" descr="「指 イラスト」の画像検索結果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 rot="-3065764">
            <a:off x="9411998" y="4135597"/>
            <a:ext cx="720207" cy="704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50" descr="「指 イラスト」の画像検索結果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3208849" flipH="1">
            <a:off x="6518787" y="4465677"/>
            <a:ext cx="704407" cy="704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50" descr="「指 イラスト」の画像検索結果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3208849" flipH="1">
            <a:off x="6602648" y="5047457"/>
            <a:ext cx="704407" cy="704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50" descr="「指 イラスト」の画像検索結果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 rot="-3605531">
            <a:off x="9510174" y="5441173"/>
            <a:ext cx="609718" cy="704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50" descr="「指 イラスト」の画像検索結果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3208849" flipH="1">
            <a:off x="6574675" y="6080368"/>
            <a:ext cx="704407" cy="7044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2" name="Google Shape;612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7549" y="301231"/>
            <a:ext cx="5847486" cy="1278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16193" y="173346"/>
            <a:ext cx="4698650" cy="640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62596" y="360888"/>
            <a:ext cx="4405843" cy="1974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42214" y="2335004"/>
            <a:ext cx="4446607" cy="1974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5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42213" y="4309120"/>
            <a:ext cx="4446607" cy="21920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" name="Google Shape;621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8988" y="403844"/>
            <a:ext cx="10234023" cy="6174599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52"/>
          <p:cNvSpPr/>
          <p:nvPr/>
        </p:nvSpPr>
        <p:spPr>
          <a:xfrm>
            <a:off x="521079" y="2955470"/>
            <a:ext cx="11149840" cy="87968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7" name="Google Shape;627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9953" y="358704"/>
            <a:ext cx="11532093" cy="2113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54"/>
          <p:cNvSpPr/>
          <p:nvPr/>
        </p:nvSpPr>
        <p:spPr>
          <a:xfrm>
            <a:off x="188535" y="173346"/>
            <a:ext cx="11814930" cy="651130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3" name="Google Shape;633;p5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47559" y="447369"/>
            <a:ext cx="5953241" cy="139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5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297445" y="299981"/>
            <a:ext cx="2841245" cy="2303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5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40500" y="1925343"/>
            <a:ext cx="4373015" cy="661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5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642367" y="2708841"/>
            <a:ext cx="8380521" cy="2303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54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47559" y="5117705"/>
            <a:ext cx="11224334" cy="1026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5-14]_kiku1.mp3" descr="Y_[15-14]_kiku1.mp3">
            <a:hlinkClick r:id="" action="ppaction://media"/>
            <a:extLst>
              <a:ext uri="{FF2B5EF4-FFF2-40B4-BE49-F238E27FC236}">
                <a16:creationId xmlns:a16="http://schemas.microsoft.com/office/drawing/2014/main" id="{6B7EBD09-1182-5349-9008-CFA7AF1007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510938" y="4606157"/>
            <a:ext cx="812800" cy="812800"/>
          </a:xfrm>
          <a:prstGeom prst="rect">
            <a:avLst/>
          </a:prstGeom>
        </p:spPr>
      </p:pic>
      <p:pic>
        <p:nvPicPr>
          <p:cNvPr id="3" name="Y_[15-15]_kiku2.mp3" descr="Y_[15-15]_kiku2.mp3">
            <a:hlinkClick r:id="" action="ppaction://media"/>
            <a:extLst>
              <a:ext uri="{FF2B5EF4-FFF2-40B4-BE49-F238E27FC236}">
                <a16:creationId xmlns:a16="http://schemas.microsoft.com/office/drawing/2014/main" id="{FC306418-0AAC-E049-9BF7-EF3EB0C682F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192309" y="5291754"/>
            <a:ext cx="812800" cy="812800"/>
          </a:xfrm>
          <a:prstGeom prst="rect">
            <a:avLst/>
          </a:prstGeom>
        </p:spPr>
      </p:pic>
      <p:pic>
        <p:nvPicPr>
          <p:cNvPr id="4" name="Y_[15-16]_kiku3.mp3" descr="Y_[15-16]_kiku3.mp3">
            <a:hlinkClick r:id="" action="ppaction://media"/>
            <a:extLst>
              <a:ext uri="{FF2B5EF4-FFF2-40B4-BE49-F238E27FC236}">
                <a16:creationId xmlns:a16="http://schemas.microsoft.com/office/drawing/2014/main" id="{D4F744F8-3D66-DC41-8358-58D238FD817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754730" y="4572502"/>
            <a:ext cx="812800" cy="812800"/>
          </a:xfrm>
          <a:prstGeom prst="rect">
            <a:avLst/>
          </a:prstGeom>
        </p:spPr>
      </p:pic>
      <p:pic>
        <p:nvPicPr>
          <p:cNvPr id="5" name="Y_[15-17]_kiku4.mp3" descr="Y_[15-17]_kiku4.mp3">
            <a:hlinkClick r:id="" action="ppaction://media"/>
            <a:extLst>
              <a:ext uri="{FF2B5EF4-FFF2-40B4-BE49-F238E27FC236}">
                <a16:creationId xmlns:a16="http://schemas.microsoft.com/office/drawing/2014/main" id="{D3F5172D-04F1-1245-BB53-AF9B8F3A54F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024879" y="529175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55"/>
          <p:cNvSpPr/>
          <p:nvPr/>
        </p:nvSpPr>
        <p:spPr>
          <a:xfrm>
            <a:off x="188535" y="173346"/>
            <a:ext cx="11814930" cy="651130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7" name="Google Shape;647;p5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47559" y="447369"/>
            <a:ext cx="5953241" cy="139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5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297445" y="299981"/>
            <a:ext cx="2841245" cy="2303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5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40500" y="1925343"/>
            <a:ext cx="4373015" cy="661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5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642367" y="2708841"/>
            <a:ext cx="8380521" cy="2303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55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47559" y="5117705"/>
            <a:ext cx="11224334" cy="1026013"/>
          </a:xfrm>
          <a:prstGeom prst="rect">
            <a:avLst/>
          </a:prstGeom>
          <a:noFill/>
          <a:ln>
            <a:noFill/>
          </a:ln>
        </p:spPr>
      </p:pic>
      <p:sp>
        <p:nvSpPr>
          <p:cNvPr id="656" name="Google Shape;656;p55"/>
          <p:cNvSpPr txBox="1"/>
          <p:nvPr/>
        </p:nvSpPr>
        <p:spPr>
          <a:xfrm>
            <a:off x="3155535" y="5566922"/>
            <a:ext cx="44092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657" name="Google Shape;657;p55"/>
          <p:cNvSpPr txBox="1"/>
          <p:nvPr/>
        </p:nvSpPr>
        <p:spPr>
          <a:xfrm>
            <a:off x="5487818" y="5568443"/>
            <a:ext cx="44092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658" name="Google Shape;658;p55"/>
          <p:cNvSpPr txBox="1"/>
          <p:nvPr/>
        </p:nvSpPr>
        <p:spPr>
          <a:xfrm>
            <a:off x="7910821" y="5568443"/>
            <a:ext cx="44092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9" name="Google Shape;659;p55"/>
          <p:cNvSpPr txBox="1"/>
          <p:nvPr/>
        </p:nvSpPr>
        <p:spPr>
          <a:xfrm>
            <a:off x="10287385" y="5558942"/>
            <a:ext cx="44092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Y_[15-14]_kiku1.mp3" descr="Y_[15-14]_kiku1.mp3">
            <a:hlinkClick r:id="" action="ppaction://media"/>
            <a:extLst>
              <a:ext uri="{FF2B5EF4-FFF2-40B4-BE49-F238E27FC236}">
                <a16:creationId xmlns:a16="http://schemas.microsoft.com/office/drawing/2014/main" id="{0D4963A5-9A77-D142-9C0C-1F93A22B97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460453" y="4632495"/>
            <a:ext cx="812800" cy="812800"/>
          </a:xfrm>
          <a:prstGeom prst="rect">
            <a:avLst/>
          </a:prstGeom>
        </p:spPr>
      </p:pic>
      <p:pic>
        <p:nvPicPr>
          <p:cNvPr id="17" name="Y_[15-15]_kiku2.mp3" descr="Y_[15-15]_kiku2.mp3">
            <a:hlinkClick r:id="" action="ppaction://media"/>
            <a:extLst>
              <a:ext uri="{FF2B5EF4-FFF2-40B4-BE49-F238E27FC236}">
                <a16:creationId xmlns:a16="http://schemas.microsoft.com/office/drawing/2014/main" id="{72364BCD-3377-A848-AD10-A048EB935B4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256231" y="5224311"/>
            <a:ext cx="812800" cy="812800"/>
          </a:xfrm>
          <a:prstGeom prst="rect">
            <a:avLst/>
          </a:prstGeom>
        </p:spPr>
      </p:pic>
      <p:pic>
        <p:nvPicPr>
          <p:cNvPr id="18" name="Y_[15-16]_kiku3.mp3" descr="Y_[15-16]_kiku3.mp3">
            <a:hlinkClick r:id="" action="ppaction://media"/>
            <a:extLst>
              <a:ext uri="{FF2B5EF4-FFF2-40B4-BE49-F238E27FC236}">
                <a16:creationId xmlns:a16="http://schemas.microsoft.com/office/drawing/2014/main" id="{614C3691-A3A9-C242-AB1D-06C7FE5E849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724287" y="4575231"/>
            <a:ext cx="812800" cy="812800"/>
          </a:xfrm>
          <a:prstGeom prst="rect">
            <a:avLst/>
          </a:prstGeom>
        </p:spPr>
      </p:pic>
      <p:pic>
        <p:nvPicPr>
          <p:cNvPr id="19" name="Y_[15-17]_kiku4.mp3" descr="Y_[15-17]_kiku4.mp3">
            <a:hlinkClick r:id="" action="ppaction://media"/>
            <a:extLst>
              <a:ext uri="{FF2B5EF4-FFF2-40B4-BE49-F238E27FC236}">
                <a16:creationId xmlns:a16="http://schemas.microsoft.com/office/drawing/2014/main" id="{F17858C2-113E-7243-9F79-A8A1BF68F3E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074642" y="5162043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56"/>
          <p:cNvSpPr/>
          <p:nvPr/>
        </p:nvSpPr>
        <p:spPr>
          <a:xfrm>
            <a:off x="188535" y="173346"/>
            <a:ext cx="11814930" cy="651130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5" name="Google Shape;665;p5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83833" y="408779"/>
            <a:ext cx="11224334" cy="3540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Y_[15-14]_kiku1.mp3" descr="Y_[15-14]_kiku1.mp3">
            <a:hlinkClick r:id="" action="ppaction://media"/>
            <a:extLst>
              <a:ext uri="{FF2B5EF4-FFF2-40B4-BE49-F238E27FC236}">
                <a16:creationId xmlns:a16="http://schemas.microsoft.com/office/drawing/2014/main" id="{23A8ABB1-00B2-3246-89DE-D00E40D565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561893" y="1859232"/>
            <a:ext cx="812800" cy="812800"/>
          </a:xfrm>
          <a:prstGeom prst="rect">
            <a:avLst/>
          </a:prstGeom>
        </p:spPr>
      </p:pic>
      <p:pic>
        <p:nvPicPr>
          <p:cNvPr id="9" name="Y_[15-15]_kiku2.mp3" descr="Y_[15-15]_kiku2.mp3">
            <a:hlinkClick r:id="" action="ppaction://media"/>
            <a:extLst>
              <a:ext uri="{FF2B5EF4-FFF2-40B4-BE49-F238E27FC236}">
                <a16:creationId xmlns:a16="http://schemas.microsoft.com/office/drawing/2014/main" id="{E1490391-610D-A44A-9B0E-0805E132518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325296" y="2361268"/>
            <a:ext cx="812800" cy="812800"/>
          </a:xfrm>
          <a:prstGeom prst="rect">
            <a:avLst/>
          </a:prstGeom>
        </p:spPr>
      </p:pic>
      <p:pic>
        <p:nvPicPr>
          <p:cNvPr id="10" name="Y_[15-16]_kiku3.mp3" descr="Y_[15-16]_kiku3.mp3">
            <a:hlinkClick r:id="" action="ppaction://media"/>
            <a:extLst>
              <a:ext uri="{FF2B5EF4-FFF2-40B4-BE49-F238E27FC236}">
                <a16:creationId xmlns:a16="http://schemas.microsoft.com/office/drawing/2014/main" id="{C8549091-7A8D-FA47-8DA1-A4622B9A6E2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771455" y="1859232"/>
            <a:ext cx="812800" cy="812800"/>
          </a:xfrm>
          <a:prstGeom prst="rect">
            <a:avLst/>
          </a:prstGeom>
        </p:spPr>
      </p:pic>
      <p:pic>
        <p:nvPicPr>
          <p:cNvPr id="11" name="Y_[15-17]_kiku4.mp3" descr="Y_[15-17]_kiku4.mp3">
            <a:hlinkClick r:id="" action="ppaction://media"/>
            <a:extLst>
              <a:ext uri="{FF2B5EF4-FFF2-40B4-BE49-F238E27FC236}">
                <a16:creationId xmlns:a16="http://schemas.microsoft.com/office/drawing/2014/main" id="{83A81837-6A4A-FC4F-A871-FDEDB97B690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190665" y="2361268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57"/>
          <p:cNvSpPr/>
          <p:nvPr/>
        </p:nvSpPr>
        <p:spPr>
          <a:xfrm>
            <a:off x="188535" y="173346"/>
            <a:ext cx="11814930" cy="651130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5" name="Google Shape;675;p5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83833" y="408779"/>
            <a:ext cx="11224334" cy="3540314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Google Shape;680;p57"/>
          <p:cNvSpPr txBox="1"/>
          <p:nvPr/>
        </p:nvSpPr>
        <p:spPr>
          <a:xfrm>
            <a:off x="3210022" y="2844224"/>
            <a:ext cx="44092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681" name="Google Shape;681;p57"/>
          <p:cNvSpPr/>
          <p:nvPr/>
        </p:nvSpPr>
        <p:spPr>
          <a:xfrm>
            <a:off x="3275860" y="3320249"/>
            <a:ext cx="1047565" cy="479394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2" name="Google Shape;682;p57"/>
          <p:cNvSpPr txBox="1"/>
          <p:nvPr/>
        </p:nvSpPr>
        <p:spPr>
          <a:xfrm>
            <a:off x="5570276" y="2844224"/>
            <a:ext cx="44092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683" name="Google Shape;683;p57"/>
          <p:cNvSpPr/>
          <p:nvPr/>
        </p:nvSpPr>
        <p:spPr>
          <a:xfrm>
            <a:off x="5718972" y="3320249"/>
            <a:ext cx="1047565" cy="479394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4" name="Google Shape;684;p57"/>
          <p:cNvSpPr txBox="1"/>
          <p:nvPr/>
        </p:nvSpPr>
        <p:spPr>
          <a:xfrm>
            <a:off x="7504126" y="2905779"/>
            <a:ext cx="173322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たかくて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p57"/>
          <p:cNvSpPr txBox="1"/>
          <p:nvPr/>
        </p:nvSpPr>
        <p:spPr>
          <a:xfrm>
            <a:off x="9442470" y="2908560"/>
            <a:ext cx="193149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いたくて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Y_[15-14]_kiku1.mp3" descr="Y_[15-14]_kiku1.mp3">
            <a:hlinkClick r:id="" action="ppaction://media"/>
            <a:extLst>
              <a:ext uri="{FF2B5EF4-FFF2-40B4-BE49-F238E27FC236}">
                <a16:creationId xmlns:a16="http://schemas.microsoft.com/office/drawing/2014/main" id="{7451A740-760C-6748-8E37-2786ABEC54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917025" y="1863037"/>
            <a:ext cx="812800" cy="812800"/>
          </a:xfrm>
          <a:prstGeom prst="rect">
            <a:avLst/>
          </a:prstGeom>
        </p:spPr>
      </p:pic>
      <p:pic>
        <p:nvPicPr>
          <p:cNvPr id="15" name="Y_[15-15]_kiku2.mp3" descr="Y_[15-15]_kiku2.mp3">
            <a:hlinkClick r:id="" action="ppaction://media"/>
            <a:extLst>
              <a:ext uri="{FF2B5EF4-FFF2-40B4-BE49-F238E27FC236}">
                <a16:creationId xmlns:a16="http://schemas.microsoft.com/office/drawing/2014/main" id="{A53CD030-C0F4-B949-829C-258964FBFA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360137" y="2306206"/>
            <a:ext cx="812800" cy="812800"/>
          </a:xfrm>
          <a:prstGeom prst="rect">
            <a:avLst/>
          </a:prstGeom>
        </p:spPr>
      </p:pic>
      <p:pic>
        <p:nvPicPr>
          <p:cNvPr id="16" name="Y_[15-16]_kiku3.mp3" descr="Y_[15-16]_kiku3.mp3">
            <a:hlinkClick r:id="" action="ppaction://media"/>
            <a:extLst>
              <a:ext uri="{FF2B5EF4-FFF2-40B4-BE49-F238E27FC236}">
                <a16:creationId xmlns:a16="http://schemas.microsoft.com/office/drawing/2014/main" id="{098444DD-6A61-0F4D-9FC9-94B8191DDD9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730358" y="1899806"/>
            <a:ext cx="812800" cy="812800"/>
          </a:xfrm>
          <a:prstGeom prst="rect">
            <a:avLst/>
          </a:prstGeom>
        </p:spPr>
      </p:pic>
      <p:pic>
        <p:nvPicPr>
          <p:cNvPr id="17" name="Y_[15-17]_kiku4.mp3" descr="Y_[15-17]_kiku4.mp3">
            <a:hlinkClick r:id="" action="ppaction://media"/>
            <a:extLst>
              <a:ext uri="{FF2B5EF4-FFF2-40B4-BE49-F238E27FC236}">
                <a16:creationId xmlns:a16="http://schemas.microsoft.com/office/drawing/2014/main" id="{FF0E9A63-C20A-9944-9E48-B9CBD752881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134664" y="2295888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58"/>
          <p:cNvSpPr/>
          <p:nvPr/>
        </p:nvSpPr>
        <p:spPr>
          <a:xfrm>
            <a:off x="188535" y="173346"/>
            <a:ext cx="11814930" cy="651130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1" name="Google Shape;691;p5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52912" y="408594"/>
            <a:ext cx="11086176" cy="431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Y_[15-14]_kiku1.mp3" descr="Y_[15-14]_kiku1.mp3">
            <a:hlinkClick r:id="" action="ppaction://media"/>
            <a:extLst>
              <a:ext uri="{FF2B5EF4-FFF2-40B4-BE49-F238E27FC236}">
                <a16:creationId xmlns:a16="http://schemas.microsoft.com/office/drawing/2014/main" id="{1A8AE992-084E-DB4C-88D4-ADB065BA63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013956" y="3316785"/>
            <a:ext cx="812800" cy="812800"/>
          </a:xfrm>
          <a:prstGeom prst="rect">
            <a:avLst/>
          </a:prstGeom>
        </p:spPr>
      </p:pic>
      <p:pic>
        <p:nvPicPr>
          <p:cNvPr id="9" name="Y_[15-15]_kiku2.mp3" descr="Y_[15-15]_kiku2.mp3">
            <a:hlinkClick r:id="" action="ppaction://media"/>
            <a:extLst>
              <a:ext uri="{FF2B5EF4-FFF2-40B4-BE49-F238E27FC236}">
                <a16:creationId xmlns:a16="http://schemas.microsoft.com/office/drawing/2014/main" id="{710C2EB7-E454-4146-A908-0AF07E071D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294945" y="3718934"/>
            <a:ext cx="812800" cy="812800"/>
          </a:xfrm>
          <a:prstGeom prst="rect">
            <a:avLst/>
          </a:prstGeom>
        </p:spPr>
      </p:pic>
      <p:pic>
        <p:nvPicPr>
          <p:cNvPr id="10" name="Y_[15-16]_kiku3.mp3" descr="Y_[15-16]_kiku3.mp3">
            <a:hlinkClick r:id="" action="ppaction://media"/>
            <a:extLst>
              <a:ext uri="{FF2B5EF4-FFF2-40B4-BE49-F238E27FC236}">
                <a16:creationId xmlns:a16="http://schemas.microsoft.com/office/drawing/2014/main" id="{9EFCCC51-2246-C64B-A378-8505461320A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575934" y="3312321"/>
            <a:ext cx="812800" cy="812800"/>
          </a:xfrm>
          <a:prstGeom prst="rect">
            <a:avLst/>
          </a:prstGeom>
        </p:spPr>
      </p:pic>
      <p:pic>
        <p:nvPicPr>
          <p:cNvPr id="11" name="Y_[15-17]_kiku4.mp3" descr="Y_[15-17]_kiku4.mp3">
            <a:hlinkClick r:id="" action="ppaction://media"/>
            <a:extLst>
              <a:ext uri="{FF2B5EF4-FFF2-40B4-BE49-F238E27FC236}">
                <a16:creationId xmlns:a16="http://schemas.microsoft.com/office/drawing/2014/main" id="{6767C163-39B4-8D45-945D-0EFC2913D81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966454" y="371001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59"/>
          <p:cNvSpPr/>
          <p:nvPr/>
        </p:nvSpPr>
        <p:spPr>
          <a:xfrm>
            <a:off x="188535" y="173346"/>
            <a:ext cx="11814930" cy="651130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1" name="Google Shape;701;p5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52912" y="408594"/>
            <a:ext cx="11086176" cy="4314325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9"/>
          <p:cNvSpPr txBox="1"/>
          <p:nvPr/>
        </p:nvSpPr>
        <p:spPr>
          <a:xfrm>
            <a:off x="3165633" y="4129711"/>
            <a:ext cx="44092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エ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7" name="Google Shape;707;p59"/>
          <p:cNvSpPr txBox="1"/>
          <p:nvPr/>
        </p:nvSpPr>
        <p:spPr>
          <a:xfrm>
            <a:off x="5483212" y="4138144"/>
            <a:ext cx="44092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―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8" name="Google Shape;708;p59"/>
          <p:cNvSpPr txBox="1"/>
          <p:nvPr/>
        </p:nvSpPr>
        <p:spPr>
          <a:xfrm>
            <a:off x="7142741" y="4113105"/>
            <a:ext cx="44092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イ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9" name="Google Shape;709;p59"/>
          <p:cNvSpPr txBox="1"/>
          <p:nvPr/>
        </p:nvSpPr>
        <p:spPr>
          <a:xfrm>
            <a:off x="8340688" y="4129710"/>
            <a:ext cx="44092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ア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p59"/>
          <p:cNvSpPr txBox="1"/>
          <p:nvPr/>
        </p:nvSpPr>
        <p:spPr>
          <a:xfrm>
            <a:off x="10154221" y="4129709"/>
            <a:ext cx="44092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ウ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Y_[15-14]_kiku1.mp3" descr="Y_[15-14]_kiku1.mp3">
            <a:hlinkClick r:id="" action="ppaction://media"/>
            <a:extLst>
              <a:ext uri="{FF2B5EF4-FFF2-40B4-BE49-F238E27FC236}">
                <a16:creationId xmlns:a16="http://schemas.microsoft.com/office/drawing/2014/main" id="{7C527C66-0D37-3443-A307-BE13273BB3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940761" y="3194182"/>
            <a:ext cx="812800" cy="812800"/>
          </a:xfrm>
          <a:prstGeom prst="rect">
            <a:avLst/>
          </a:prstGeom>
        </p:spPr>
      </p:pic>
      <p:pic>
        <p:nvPicPr>
          <p:cNvPr id="14" name="Y_[15-15]_kiku2.mp3" descr="Y_[15-15]_kiku2.mp3">
            <a:hlinkClick r:id="" action="ppaction://media"/>
            <a:extLst>
              <a:ext uri="{FF2B5EF4-FFF2-40B4-BE49-F238E27FC236}">
                <a16:creationId xmlns:a16="http://schemas.microsoft.com/office/drawing/2014/main" id="{41215BDE-7245-9B42-B2E9-7CACF96D17F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256806" y="3746868"/>
            <a:ext cx="812800" cy="812800"/>
          </a:xfrm>
          <a:prstGeom prst="rect">
            <a:avLst/>
          </a:prstGeom>
        </p:spPr>
      </p:pic>
      <p:pic>
        <p:nvPicPr>
          <p:cNvPr id="15" name="Y_[15-16]_kiku3.mp3" descr="Y_[15-16]_kiku3.mp3">
            <a:hlinkClick r:id="" action="ppaction://media"/>
            <a:extLst>
              <a:ext uri="{FF2B5EF4-FFF2-40B4-BE49-F238E27FC236}">
                <a16:creationId xmlns:a16="http://schemas.microsoft.com/office/drawing/2014/main" id="{75C08FB8-DD1A-0847-870B-1627E412136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541547" y="3217320"/>
            <a:ext cx="812800" cy="812800"/>
          </a:xfrm>
          <a:prstGeom prst="rect">
            <a:avLst/>
          </a:prstGeom>
        </p:spPr>
      </p:pic>
      <p:pic>
        <p:nvPicPr>
          <p:cNvPr id="16" name="Y_[15-17]_kiku4.mp3" descr="Y_[15-17]_kiku4.mp3">
            <a:hlinkClick r:id="" action="ppaction://media"/>
            <a:extLst>
              <a:ext uri="{FF2B5EF4-FFF2-40B4-BE49-F238E27FC236}">
                <a16:creationId xmlns:a16="http://schemas.microsoft.com/office/drawing/2014/main" id="{F3C448CE-7D82-DD4D-AA07-65ECEFA9317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886304" y="388508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5" name="Google Shape;715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3219" y="380505"/>
            <a:ext cx="11425561" cy="2302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0" name="Google Shape;720;p6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8446" y="319770"/>
            <a:ext cx="10295512" cy="6218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5-14]_kiku1.mp3" descr="Y_[15-14]_kiku1.mp3">
            <a:hlinkClick r:id="" action="ppaction://media"/>
            <a:extLst>
              <a:ext uri="{FF2B5EF4-FFF2-40B4-BE49-F238E27FC236}">
                <a16:creationId xmlns:a16="http://schemas.microsoft.com/office/drawing/2014/main" id="{EE4289F1-88A0-3E4A-8248-AA92023B8B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72039" y="1249446"/>
            <a:ext cx="812800" cy="812800"/>
          </a:xfrm>
          <a:prstGeom prst="rect">
            <a:avLst/>
          </a:prstGeom>
        </p:spPr>
      </p:pic>
      <p:pic>
        <p:nvPicPr>
          <p:cNvPr id="6" name="Y_[15-15]_kiku2.mp3" descr="Y_[15-15]_kiku2.mp3">
            <a:hlinkClick r:id="" action="ppaction://media"/>
            <a:extLst>
              <a:ext uri="{FF2B5EF4-FFF2-40B4-BE49-F238E27FC236}">
                <a16:creationId xmlns:a16="http://schemas.microsoft.com/office/drawing/2014/main" id="{7B55B309-853C-DE4B-8112-51E9B14B515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72039" y="502921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" name="Google Shape;727;p6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1537" y="315960"/>
            <a:ext cx="10668925" cy="6226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5-16]_kiku3.mp3" descr="Y_[15-16]_kiku3.mp3">
            <a:hlinkClick r:id="" action="ppaction://media"/>
            <a:extLst>
              <a:ext uri="{FF2B5EF4-FFF2-40B4-BE49-F238E27FC236}">
                <a16:creationId xmlns:a16="http://schemas.microsoft.com/office/drawing/2014/main" id="{7FB631C2-7EA4-E243-BB1F-6DDAD44298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41574" y="1168265"/>
            <a:ext cx="812800" cy="812800"/>
          </a:xfrm>
          <a:prstGeom prst="rect">
            <a:avLst/>
          </a:prstGeom>
        </p:spPr>
      </p:pic>
      <p:pic>
        <p:nvPicPr>
          <p:cNvPr id="6" name="Y_[15-17]_kiku4.mp3" descr="Y_[15-17]_kiku4.mp3">
            <a:hlinkClick r:id="" action="ppaction://media"/>
            <a:extLst>
              <a:ext uri="{FF2B5EF4-FFF2-40B4-BE49-F238E27FC236}">
                <a16:creationId xmlns:a16="http://schemas.microsoft.com/office/drawing/2014/main" id="{09D3D153-D88F-854A-BEBA-C8FB897A14B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41574" y="499597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63"/>
          <p:cNvSpPr/>
          <p:nvPr/>
        </p:nvSpPr>
        <p:spPr>
          <a:xfrm>
            <a:off x="214544" y="175730"/>
            <a:ext cx="11762912" cy="650653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7" name="Google Shape;737;p6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59760" y="1841660"/>
            <a:ext cx="5670346" cy="1704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6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59760" y="3437536"/>
            <a:ext cx="7533126" cy="1628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9" name="Google Shape;739;p6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559760" y="5066004"/>
            <a:ext cx="5863655" cy="1124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1" name="Google Shape;741;p6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14595" y="1279468"/>
            <a:ext cx="6096000" cy="741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5-18]_katachi.mp3" descr="Y_[15-18]_katachi.mp3">
            <a:hlinkClick r:id="" action="ppaction://media"/>
            <a:extLst>
              <a:ext uri="{FF2B5EF4-FFF2-40B4-BE49-F238E27FC236}">
                <a16:creationId xmlns:a16="http://schemas.microsoft.com/office/drawing/2014/main" id="{5F25BC2D-2004-3E4A-8494-3468C8C518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755096" y="1119659"/>
            <a:ext cx="812800" cy="812800"/>
          </a:xfrm>
          <a:prstGeom prst="rect">
            <a:avLst/>
          </a:prstGeom>
        </p:spPr>
      </p:pic>
      <p:sp>
        <p:nvSpPr>
          <p:cNvPr id="10" name="Google Shape;360;p15">
            <a:extLst>
              <a:ext uri="{FF2B5EF4-FFF2-40B4-BE49-F238E27FC236}">
                <a16:creationId xmlns:a16="http://schemas.microsoft.com/office/drawing/2014/main" id="{3C4B29E3-3C33-4EE6-A19F-CA77E3CC0148}"/>
              </a:ext>
            </a:extLst>
          </p:cNvPr>
          <p:cNvSpPr/>
          <p:nvPr/>
        </p:nvSpPr>
        <p:spPr>
          <a:xfrm>
            <a:off x="1085850" y="667299"/>
            <a:ext cx="9543633" cy="5798815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736;p63">
            <a:extLst>
              <a:ext uri="{FF2B5EF4-FFF2-40B4-BE49-F238E27FC236}">
                <a16:creationId xmlns:a16="http://schemas.microsoft.com/office/drawing/2014/main" id="{8DD90DA3-5964-4AD0-B3AF-72F27D6C52B8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834477" y="186588"/>
            <a:ext cx="2201656" cy="1092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64"/>
          <p:cNvSpPr/>
          <p:nvPr/>
        </p:nvSpPr>
        <p:spPr>
          <a:xfrm>
            <a:off x="214544" y="175730"/>
            <a:ext cx="11762912" cy="650653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9" name="Google Shape;749;p6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59760" y="1841660"/>
            <a:ext cx="5670346" cy="1704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6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59760" y="3437536"/>
            <a:ext cx="7533126" cy="1628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1" name="Google Shape;751;p6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559760" y="5066004"/>
            <a:ext cx="5863655" cy="1124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6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14595" y="1279468"/>
            <a:ext cx="6096000" cy="741732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64"/>
          <p:cNvSpPr txBox="1"/>
          <p:nvPr/>
        </p:nvSpPr>
        <p:spPr>
          <a:xfrm>
            <a:off x="4556541" y="1944538"/>
            <a:ext cx="167678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おさえる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5" name="Google Shape;755;p64"/>
          <p:cNvSpPr txBox="1"/>
          <p:nvPr/>
        </p:nvSpPr>
        <p:spPr>
          <a:xfrm>
            <a:off x="3270198" y="2467758"/>
            <a:ext cx="167678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さげる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6" name="Google Shape;756;p64"/>
          <p:cNvSpPr txBox="1"/>
          <p:nvPr/>
        </p:nvSpPr>
        <p:spPr>
          <a:xfrm>
            <a:off x="3228153" y="2994959"/>
            <a:ext cx="167678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まもる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7" name="Google Shape;757;p64"/>
          <p:cNvSpPr txBox="1"/>
          <p:nvPr/>
        </p:nvSpPr>
        <p:spPr>
          <a:xfrm>
            <a:off x="3439434" y="3507947"/>
            <a:ext cx="167678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たべた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8" name="Google Shape;758;p64"/>
          <p:cNvSpPr txBox="1"/>
          <p:nvPr/>
        </p:nvSpPr>
        <p:spPr>
          <a:xfrm>
            <a:off x="5116217" y="4044531"/>
            <a:ext cx="167678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のんだ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9" name="Google Shape;759;p64"/>
          <p:cNvSpPr txBox="1"/>
          <p:nvPr/>
        </p:nvSpPr>
        <p:spPr>
          <a:xfrm>
            <a:off x="3767453" y="4549466"/>
            <a:ext cx="167678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ねる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0" name="Google Shape;760;p64"/>
          <p:cNvSpPr txBox="1"/>
          <p:nvPr/>
        </p:nvSpPr>
        <p:spPr>
          <a:xfrm>
            <a:off x="3972095" y="5146647"/>
            <a:ext cx="167678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つらい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1" name="Google Shape;761;p64"/>
          <p:cNvSpPr txBox="1"/>
          <p:nvPr/>
        </p:nvSpPr>
        <p:spPr>
          <a:xfrm>
            <a:off x="4108589" y="5676726"/>
            <a:ext cx="167678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できない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Y_[15-18]_katachi.mp3" descr="Y_[15-18]_katachi.mp3">
            <a:hlinkClick r:id="" action="ppaction://media"/>
            <a:extLst>
              <a:ext uri="{FF2B5EF4-FFF2-40B4-BE49-F238E27FC236}">
                <a16:creationId xmlns:a16="http://schemas.microsoft.com/office/drawing/2014/main" id="{040F3CEA-08A8-724A-861A-DE04AEE7ED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755096" y="1119659"/>
            <a:ext cx="812800" cy="812800"/>
          </a:xfrm>
          <a:prstGeom prst="rect">
            <a:avLst/>
          </a:prstGeom>
        </p:spPr>
      </p:pic>
      <p:sp>
        <p:nvSpPr>
          <p:cNvPr id="19" name="Google Shape;360;p15">
            <a:extLst>
              <a:ext uri="{FF2B5EF4-FFF2-40B4-BE49-F238E27FC236}">
                <a16:creationId xmlns:a16="http://schemas.microsoft.com/office/drawing/2014/main" id="{F2B48AAC-C505-4660-BD91-1A5727DB4A05}"/>
              </a:ext>
            </a:extLst>
          </p:cNvPr>
          <p:cNvSpPr/>
          <p:nvPr/>
        </p:nvSpPr>
        <p:spPr>
          <a:xfrm>
            <a:off x="1085850" y="667299"/>
            <a:ext cx="9543633" cy="5798815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" name="Google Shape;748;p64">
            <a:extLst>
              <a:ext uri="{FF2B5EF4-FFF2-40B4-BE49-F238E27FC236}">
                <a16:creationId xmlns:a16="http://schemas.microsoft.com/office/drawing/2014/main" id="{E909CB3C-DC6A-4FE3-B920-0939D92436E8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523276" y="231362"/>
            <a:ext cx="2201656" cy="1092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6" name="Google Shape;766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9729" y="507618"/>
            <a:ext cx="11112542" cy="24263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1" name="Google Shape;771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7185" y="206406"/>
            <a:ext cx="11737630" cy="6445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65643" y="206406"/>
            <a:ext cx="4064968" cy="894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63823" y="1191941"/>
            <a:ext cx="2669636" cy="668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4" name="Google Shape;774;p6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08070" y="1860494"/>
            <a:ext cx="7325977" cy="3488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6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04722" y="5278378"/>
            <a:ext cx="5357585" cy="12821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0" name="Google Shape;780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7185" y="206406"/>
            <a:ext cx="11737630" cy="6445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9348" y="370719"/>
            <a:ext cx="10790855" cy="59212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7185" y="206406"/>
            <a:ext cx="11737630" cy="6445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44671" y="206406"/>
            <a:ext cx="2755120" cy="1332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8" name="Google Shape;788;p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54599" y="1649052"/>
            <a:ext cx="9082802" cy="2745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9" name="Google Shape;789;p6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54599" y="4316146"/>
            <a:ext cx="5631825" cy="22254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7185" y="206406"/>
            <a:ext cx="11737630" cy="6445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5" name="Google Shape;795;p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87915" y="206406"/>
            <a:ext cx="3152637" cy="1010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6" name="Google Shape;796;p6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83293" y="1317461"/>
            <a:ext cx="8025414" cy="3244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7" name="Google Shape;797;p6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83293" y="4561477"/>
            <a:ext cx="6668860" cy="199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" name="Google Shape;802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7185" y="206406"/>
            <a:ext cx="11737630" cy="6445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4304" y="551062"/>
            <a:ext cx="10219306" cy="5578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" name="Google Shape;808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002" y="358897"/>
            <a:ext cx="7702417" cy="9798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0" name="Google Shape;720;p6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8446" y="319770"/>
            <a:ext cx="10295512" cy="6218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5-14]_kiku1.mp3" descr="Y_[15-14]_kiku1.mp3">
            <a:hlinkClick r:id="" action="ppaction://media"/>
            <a:extLst>
              <a:ext uri="{FF2B5EF4-FFF2-40B4-BE49-F238E27FC236}">
                <a16:creationId xmlns:a16="http://schemas.microsoft.com/office/drawing/2014/main" id="{EE4289F1-88A0-3E4A-8248-AA92023B8B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72039" y="1249446"/>
            <a:ext cx="812800" cy="812800"/>
          </a:xfrm>
          <a:prstGeom prst="rect">
            <a:avLst/>
          </a:prstGeom>
        </p:spPr>
      </p:pic>
      <p:pic>
        <p:nvPicPr>
          <p:cNvPr id="6" name="Y_[15-15]_kiku2.mp3" descr="Y_[15-15]_kiku2.mp3">
            <a:hlinkClick r:id="" action="ppaction://media"/>
            <a:extLst>
              <a:ext uri="{FF2B5EF4-FFF2-40B4-BE49-F238E27FC236}">
                <a16:creationId xmlns:a16="http://schemas.microsoft.com/office/drawing/2014/main" id="{7B55B309-853C-DE4B-8112-51E9B14B515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72039" y="502921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36401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" name="Google Shape;727;p6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1537" y="315960"/>
            <a:ext cx="10668925" cy="6226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5-16]_kiku3.mp3" descr="Y_[15-16]_kiku3.mp3">
            <a:hlinkClick r:id="" action="ppaction://media"/>
            <a:extLst>
              <a:ext uri="{FF2B5EF4-FFF2-40B4-BE49-F238E27FC236}">
                <a16:creationId xmlns:a16="http://schemas.microsoft.com/office/drawing/2014/main" id="{7FB631C2-7EA4-E243-BB1F-6DDAD44298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41574" y="1168265"/>
            <a:ext cx="812800" cy="812800"/>
          </a:xfrm>
          <a:prstGeom prst="rect">
            <a:avLst/>
          </a:prstGeom>
        </p:spPr>
      </p:pic>
      <p:pic>
        <p:nvPicPr>
          <p:cNvPr id="6" name="Y_[15-17]_kiku4.mp3" descr="Y_[15-17]_kiku4.mp3">
            <a:hlinkClick r:id="" action="ppaction://media"/>
            <a:extLst>
              <a:ext uri="{FF2B5EF4-FFF2-40B4-BE49-F238E27FC236}">
                <a16:creationId xmlns:a16="http://schemas.microsoft.com/office/drawing/2014/main" id="{09D3D153-D88F-854A-BEBA-C8FB897A14B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41574" y="499597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5459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7" name="Google Shape;827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8988" y="403844"/>
            <a:ext cx="10234023" cy="6174599"/>
          </a:xfrm>
          <a:prstGeom prst="rect">
            <a:avLst/>
          </a:prstGeom>
          <a:noFill/>
          <a:ln>
            <a:noFill/>
          </a:ln>
        </p:spPr>
      </p:pic>
      <p:sp>
        <p:nvSpPr>
          <p:cNvPr id="828" name="Google Shape;828;p74"/>
          <p:cNvSpPr/>
          <p:nvPr/>
        </p:nvSpPr>
        <p:spPr>
          <a:xfrm>
            <a:off x="521079" y="3719744"/>
            <a:ext cx="11149840" cy="96766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3" name="Google Shape;833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8282" y="447837"/>
            <a:ext cx="11235435" cy="2091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8281" y="3512039"/>
            <a:ext cx="11235435" cy="1613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" name="Google Shape;839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449" y="112011"/>
            <a:ext cx="4870817" cy="17878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p77"/>
          <p:cNvSpPr/>
          <p:nvPr/>
        </p:nvSpPr>
        <p:spPr>
          <a:xfrm>
            <a:off x="214544" y="175730"/>
            <a:ext cx="11762912" cy="650653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5" name="Google Shape;845;p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7251" y="299781"/>
            <a:ext cx="6431799" cy="467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46" name="Google Shape;846;p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80669" y="941399"/>
            <a:ext cx="7683052" cy="510359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7" name="Google Shape;847;p7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8279" y="1182589"/>
            <a:ext cx="1513948" cy="50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7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8279" y="1687239"/>
            <a:ext cx="2610033" cy="585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49" name="Google Shape;849;p7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8279" y="2188845"/>
            <a:ext cx="1970382" cy="6042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78"/>
          <p:cNvSpPr/>
          <p:nvPr/>
        </p:nvSpPr>
        <p:spPr>
          <a:xfrm>
            <a:off x="214544" y="175730"/>
            <a:ext cx="11762912" cy="650653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5" name="Google Shape;855;p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7251" y="299781"/>
            <a:ext cx="6431799" cy="467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6" name="Google Shape;856;p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80669" y="941399"/>
            <a:ext cx="7683052" cy="510359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7" name="Google Shape;857;p7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8279" y="1182589"/>
            <a:ext cx="1513948" cy="50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8" name="Google Shape;858;p7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8279" y="1687239"/>
            <a:ext cx="2610033" cy="585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9" name="Google Shape;859;p7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8279" y="2188845"/>
            <a:ext cx="1970382" cy="604294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78"/>
          <p:cNvSpPr/>
          <p:nvPr/>
        </p:nvSpPr>
        <p:spPr>
          <a:xfrm>
            <a:off x="5530788" y="1608366"/>
            <a:ext cx="1828799" cy="4436626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5" name="Google Shape;865;p78"/>
          <p:cNvSpPr/>
          <p:nvPr/>
        </p:nvSpPr>
        <p:spPr>
          <a:xfrm>
            <a:off x="7478486" y="1608365"/>
            <a:ext cx="1431221" cy="4436628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8" name="Google Shape;868;p78"/>
          <p:cNvSpPr/>
          <p:nvPr/>
        </p:nvSpPr>
        <p:spPr>
          <a:xfrm>
            <a:off x="9028606" y="1608366"/>
            <a:ext cx="2192769" cy="4436628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8BEC6B4A-9DFF-4B18-8CC0-EF525E16646D}"/>
              </a:ext>
            </a:extLst>
          </p:cNvPr>
          <p:cNvCxnSpPr/>
          <p:nvPr/>
        </p:nvCxnSpPr>
        <p:spPr>
          <a:xfrm>
            <a:off x="636998" y="1608366"/>
            <a:ext cx="151030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29E8C5CC-CE6A-4194-B9DC-AECD799507D4}"/>
              </a:ext>
            </a:extLst>
          </p:cNvPr>
          <p:cNvCxnSpPr>
            <a:cxnSpLocks/>
          </p:cNvCxnSpPr>
          <p:nvPr/>
        </p:nvCxnSpPr>
        <p:spPr>
          <a:xfrm>
            <a:off x="636998" y="2188845"/>
            <a:ext cx="2501314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33411216-CC4D-41A5-A989-714B6E8B28F1}"/>
              </a:ext>
            </a:extLst>
          </p:cNvPr>
          <p:cNvCxnSpPr>
            <a:cxnSpLocks/>
          </p:cNvCxnSpPr>
          <p:nvPr/>
        </p:nvCxnSpPr>
        <p:spPr>
          <a:xfrm>
            <a:off x="636998" y="2755927"/>
            <a:ext cx="1787703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0F508A9-3523-433B-A602-BE78B6D8A864}"/>
              </a:ext>
            </a:extLst>
          </p:cNvPr>
          <p:cNvSpPr txBox="1"/>
          <p:nvPr/>
        </p:nvSpPr>
        <p:spPr>
          <a:xfrm>
            <a:off x="6026729" y="6127287"/>
            <a:ext cx="890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>
                <a:solidFill>
                  <a:srgbClr val="FF0000"/>
                </a:solidFill>
              </a:rPr>
              <a:t>A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DF96D73-E027-438C-84CC-CD4835CF856E}"/>
              </a:ext>
            </a:extLst>
          </p:cNvPr>
          <p:cNvSpPr txBox="1"/>
          <p:nvPr/>
        </p:nvSpPr>
        <p:spPr>
          <a:xfrm>
            <a:off x="7748882" y="6115155"/>
            <a:ext cx="89042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>
                <a:solidFill>
                  <a:srgbClr val="0070C0"/>
                </a:solidFill>
              </a:rPr>
              <a:t>B</a:t>
            </a:r>
            <a:endParaRPr kumimoji="1" lang="ja-JP" altLang="en-US" sz="2000" b="1" dirty="0">
              <a:solidFill>
                <a:srgbClr val="0070C0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EE56338-74DE-4ED8-92B4-E8391F01D56D}"/>
              </a:ext>
            </a:extLst>
          </p:cNvPr>
          <p:cNvSpPr txBox="1"/>
          <p:nvPr/>
        </p:nvSpPr>
        <p:spPr>
          <a:xfrm>
            <a:off x="9679776" y="6115155"/>
            <a:ext cx="890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>
                <a:solidFill>
                  <a:srgbClr val="FFC000"/>
                </a:solidFill>
              </a:rPr>
              <a:t>C</a:t>
            </a:r>
            <a:endParaRPr kumimoji="1" lang="ja-JP" altLang="en-US" sz="20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19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79"/>
          <p:cNvSpPr/>
          <p:nvPr/>
        </p:nvSpPr>
        <p:spPr>
          <a:xfrm>
            <a:off x="173854" y="141131"/>
            <a:ext cx="11844291" cy="657573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7" name="Google Shape;877;p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44505" y="5058580"/>
            <a:ext cx="6635007" cy="1547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8" name="Google Shape;878;p7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80080" y="176966"/>
            <a:ext cx="7438065" cy="4940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9" name="Google Shape;879;p7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3854" y="251883"/>
            <a:ext cx="3514731" cy="464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0" name="Google Shape;880;p7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7263" y="699803"/>
            <a:ext cx="3926096" cy="450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1" name="Google Shape;881;p7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46479" y="1163827"/>
            <a:ext cx="2586681" cy="365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2" name="Google Shape;882;p7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46479" y="1525930"/>
            <a:ext cx="2369483" cy="319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3" name="Google Shape;883;p7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369455" y="2263711"/>
            <a:ext cx="1986574" cy="13621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80"/>
          <p:cNvSpPr/>
          <p:nvPr/>
        </p:nvSpPr>
        <p:spPr>
          <a:xfrm>
            <a:off x="153942" y="105297"/>
            <a:ext cx="11844291" cy="657573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9" name="Google Shape;889;p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44505" y="5058580"/>
            <a:ext cx="6635007" cy="1547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80080" y="176966"/>
            <a:ext cx="7438065" cy="4940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1" name="Google Shape;891;p8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3854" y="251883"/>
            <a:ext cx="3514731" cy="464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2" name="Google Shape;892;p8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7263" y="699803"/>
            <a:ext cx="3926096" cy="450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3" name="Google Shape;893;p8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46479" y="1163827"/>
            <a:ext cx="2586681" cy="365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4" name="Google Shape;894;p8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46479" y="1525930"/>
            <a:ext cx="2369483" cy="319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" name="Google Shape;895;p8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369455" y="2263711"/>
            <a:ext cx="1986574" cy="1362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8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872535" y="5821543"/>
            <a:ext cx="454719" cy="448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7" name="Google Shape;897;p8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454119" y="5694173"/>
            <a:ext cx="563711" cy="556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8" name="Google Shape;898;p8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873632" y="5793467"/>
            <a:ext cx="454719" cy="448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9" name="Google Shape;899;p8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962683" y="5674506"/>
            <a:ext cx="324897" cy="313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0" name="Google Shape;900;p8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295295" y="5667885"/>
            <a:ext cx="324897" cy="313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1" name="Google Shape;901;p8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076088" y="5488241"/>
            <a:ext cx="434213" cy="163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Google Shape;902;p8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128461" y="6066020"/>
            <a:ext cx="454719" cy="448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3" name="Google Shape;903;p8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796680" y="5791762"/>
            <a:ext cx="488771" cy="482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4" name="Google Shape;904;p80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834951" y="5799218"/>
            <a:ext cx="967721" cy="416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9" name="Google Shape;909;p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8988" y="403844"/>
            <a:ext cx="10234023" cy="6174599"/>
          </a:xfrm>
          <a:prstGeom prst="rect">
            <a:avLst/>
          </a:prstGeom>
          <a:noFill/>
          <a:ln>
            <a:noFill/>
          </a:ln>
        </p:spPr>
      </p:pic>
      <p:sp>
        <p:nvSpPr>
          <p:cNvPr id="910" name="Google Shape;910;p81"/>
          <p:cNvSpPr/>
          <p:nvPr/>
        </p:nvSpPr>
        <p:spPr>
          <a:xfrm>
            <a:off x="521079" y="4616388"/>
            <a:ext cx="11149840" cy="93215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DBD4D1-8FB2-40C3-8115-7E1C2B5CC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210</Words>
  <Application>Microsoft Office PowerPoint</Application>
  <PresentationFormat>ワイド画面</PresentationFormat>
  <Paragraphs>116</Paragraphs>
  <Slides>82</Slides>
  <Notes>82</Notes>
  <HiddenSlides>0</HiddenSlides>
  <MMClips>80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82</vt:i4>
      </vt:variant>
    </vt:vector>
  </HeadingPairs>
  <TitlesOfParts>
    <vt:vector size="86" baseType="lpstr">
      <vt:lpstr>Arial</vt:lpstr>
      <vt:lpstr>Calibri</vt:lpstr>
      <vt:lpstr>Khmer OS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Khun Alex</dc:creator>
  <cp:lastModifiedBy>Kazuyo Takehara</cp:lastModifiedBy>
  <cp:revision>11</cp:revision>
  <dcterms:created xsi:type="dcterms:W3CDTF">2021-04-29T02:07:58Z</dcterms:created>
  <dcterms:modified xsi:type="dcterms:W3CDTF">2023-04-21T08:13:28Z</dcterms:modified>
</cp:coreProperties>
</file>