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30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305" r:id="rId23"/>
    <p:sldId id="306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12192000" cy="6858000"/>
  <p:notesSz cx="6858000" cy="9144000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Khmer OS" panose="02000500000000000000" pitchFamily="2" charset="0"/>
      <p:regular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7" roundtripDataSignature="AMtx7mhVpqxm/NxEIyCWQpxyjx9he100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customschemas.google.com/relationships/presentationmetadata" Target="meta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DF7FF520-5C64-496F-B007-04453D2BB6D5}"/>
    <pc:docChg chg="modSld">
      <pc:chgData name="Kazuyo Takehara" userId="fa7eaadb-9681-4610-86a8-8be5debccd15" providerId="ADAL" clId="{DF7FF520-5C64-496F-B007-04453D2BB6D5}" dt="2023-04-21T03:35:31.430" v="20" actId="1076"/>
      <pc:docMkLst>
        <pc:docMk/>
      </pc:docMkLst>
      <pc:sldChg chg="modSp mod">
        <pc:chgData name="Kazuyo Takehara" userId="fa7eaadb-9681-4610-86a8-8be5debccd15" providerId="ADAL" clId="{DF7FF520-5C64-496F-B007-04453D2BB6D5}" dt="2023-04-21T03:31:21.844" v="0" actId="1076"/>
        <pc:sldMkLst>
          <pc:docMk/>
          <pc:sldMk cId="0" sldId="257"/>
        </pc:sldMkLst>
        <pc:picChg chg="mod">
          <ac:chgData name="Kazuyo Takehara" userId="fa7eaadb-9681-4610-86a8-8be5debccd15" providerId="ADAL" clId="{DF7FF520-5C64-496F-B007-04453D2BB6D5}" dt="2023-04-21T03:31:21.844" v="0" actId="1076"/>
          <ac:picMkLst>
            <pc:docMk/>
            <pc:sldMk cId="0" sldId="257"/>
            <ac:picMk id="2" creationId="{38223387-8ED6-4877-9AF6-4BA355C1D59E}"/>
          </ac:picMkLst>
        </pc:picChg>
      </pc:sldChg>
      <pc:sldChg chg="modSp mod">
        <pc:chgData name="Kazuyo Takehara" userId="fa7eaadb-9681-4610-86a8-8be5debccd15" providerId="ADAL" clId="{DF7FF520-5C64-496F-B007-04453D2BB6D5}" dt="2023-04-21T03:31:42.304" v="1" actId="2711"/>
        <pc:sldMkLst>
          <pc:docMk/>
          <pc:sldMk cId="0" sldId="258"/>
        </pc:sldMkLst>
        <pc:spChg chg="mod">
          <ac:chgData name="Kazuyo Takehara" userId="fa7eaadb-9681-4610-86a8-8be5debccd15" providerId="ADAL" clId="{DF7FF520-5C64-496F-B007-04453D2BB6D5}" dt="2023-04-21T03:31:42.304" v="1" actId="2711"/>
          <ac:spMkLst>
            <pc:docMk/>
            <pc:sldMk cId="0" sldId="258"/>
            <ac:spMk id="109" creationId="{00000000-0000-0000-0000-000000000000}"/>
          </ac:spMkLst>
        </pc:spChg>
        <pc:spChg chg="mod">
          <ac:chgData name="Kazuyo Takehara" userId="fa7eaadb-9681-4610-86a8-8be5debccd15" providerId="ADAL" clId="{DF7FF520-5C64-496F-B007-04453D2BB6D5}" dt="2023-04-21T03:31:42.304" v="1" actId="2711"/>
          <ac:spMkLst>
            <pc:docMk/>
            <pc:sldMk cId="0" sldId="258"/>
            <ac:spMk id="110" creationId="{00000000-0000-0000-0000-000000000000}"/>
          </ac:spMkLst>
        </pc:spChg>
        <pc:spChg chg="mod">
          <ac:chgData name="Kazuyo Takehara" userId="fa7eaadb-9681-4610-86a8-8be5debccd15" providerId="ADAL" clId="{DF7FF520-5C64-496F-B007-04453D2BB6D5}" dt="2023-04-21T03:31:42.304" v="1" actId="2711"/>
          <ac:spMkLst>
            <pc:docMk/>
            <pc:sldMk cId="0" sldId="258"/>
            <ac:spMk id="111" creationId="{00000000-0000-0000-0000-000000000000}"/>
          </ac:spMkLst>
        </pc:spChg>
        <pc:spChg chg="mod">
          <ac:chgData name="Kazuyo Takehara" userId="fa7eaadb-9681-4610-86a8-8be5debccd15" providerId="ADAL" clId="{DF7FF520-5C64-496F-B007-04453D2BB6D5}" dt="2023-04-21T03:31:42.304" v="1" actId="2711"/>
          <ac:spMkLst>
            <pc:docMk/>
            <pc:sldMk cId="0" sldId="258"/>
            <ac:spMk id="112" creationId="{00000000-0000-0000-0000-000000000000}"/>
          </ac:spMkLst>
        </pc:spChg>
      </pc:sldChg>
      <pc:sldChg chg="modSp mod">
        <pc:chgData name="Kazuyo Takehara" userId="fa7eaadb-9681-4610-86a8-8be5debccd15" providerId="ADAL" clId="{DF7FF520-5C64-496F-B007-04453D2BB6D5}" dt="2023-04-21T03:31:55.919" v="2" actId="2711"/>
        <pc:sldMkLst>
          <pc:docMk/>
          <pc:sldMk cId="0" sldId="259"/>
        </pc:sldMkLst>
        <pc:spChg chg="mod">
          <ac:chgData name="Kazuyo Takehara" userId="fa7eaadb-9681-4610-86a8-8be5debccd15" providerId="ADAL" clId="{DF7FF520-5C64-496F-B007-04453D2BB6D5}" dt="2023-04-21T03:31:55.919" v="2" actId="2711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Kazuyo Takehara" userId="fa7eaadb-9681-4610-86a8-8be5debccd15" providerId="ADAL" clId="{DF7FF520-5C64-496F-B007-04453D2BB6D5}" dt="2023-04-21T03:31:55.919" v="2" actId="2711"/>
          <ac:spMkLst>
            <pc:docMk/>
            <pc:sldMk cId="0" sldId="259"/>
            <ac:spMk id="121" creationId="{00000000-0000-0000-0000-000000000000}"/>
          </ac:spMkLst>
        </pc:spChg>
      </pc:sldChg>
      <pc:sldChg chg="modSp mod">
        <pc:chgData name="Kazuyo Takehara" userId="fa7eaadb-9681-4610-86a8-8be5debccd15" providerId="ADAL" clId="{DF7FF520-5C64-496F-B007-04453D2BB6D5}" dt="2023-04-21T03:32:02.523" v="3" actId="1076"/>
        <pc:sldMkLst>
          <pc:docMk/>
          <pc:sldMk cId="0" sldId="260"/>
        </pc:sldMkLst>
        <pc:picChg chg="mod">
          <ac:chgData name="Kazuyo Takehara" userId="fa7eaadb-9681-4610-86a8-8be5debccd15" providerId="ADAL" clId="{DF7FF520-5C64-496F-B007-04453D2BB6D5}" dt="2023-04-21T03:32:02.523" v="3" actId="1076"/>
          <ac:picMkLst>
            <pc:docMk/>
            <pc:sldMk cId="0" sldId="260"/>
            <ac:picMk id="11" creationId="{9ED78C1A-EE60-48E5-A6AA-A06E5834078C}"/>
          </ac:picMkLst>
        </pc:picChg>
      </pc:sldChg>
      <pc:sldChg chg="modSp mod">
        <pc:chgData name="Kazuyo Takehara" userId="fa7eaadb-9681-4610-86a8-8be5debccd15" providerId="ADAL" clId="{DF7FF520-5C64-496F-B007-04453D2BB6D5}" dt="2023-04-21T03:32:28.683" v="5" actId="1076"/>
        <pc:sldMkLst>
          <pc:docMk/>
          <pc:sldMk cId="0" sldId="263"/>
        </pc:sldMkLst>
        <pc:picChg chg="mod">
          <ac:chgData name="Kazuyo Takehara" userId="fa7eaadb-9681-4610-86a8-8be5debccd15" providerId="ADAL" clId="{DF7FF520-5C64-496F-B007-04453D2BB6D5}" dt="2023-04-21T03:32:26.163" v="4" actId="1076"/>
          <ac:picMkLst>
            <pc:docMk/>
            <pc:sldMk cId="0" sldId="263"/>
            <ac:picMk id="3" creationId="{26791ADB-240B-47DC-A816-D9A1724C684D}"/>
          </ac:picMkLst>
        </pc:picChg>
        <pc:picChg chg="mod">
          <ac:chgData name="Kazuyo Takehara" userId="fa7eaadb-9681-4610-86a8-8be5debccd15" providerId="ADAL" clId="{DF7FF520-5C64-496F-B007-04453D2BB6D5}" dt="2023-04-21T03:32:28.683" v="5" actId="1076"/>
          <ac:picMkLst>
            <pc:docMk/>
            <pc:sldMk cId="0" sldId="263"/>
            <ac:picMk id="5" creationId="{337598EB-C770-43AB-850D-F8DC4421E3C9}"/>
          </ac:picMkLst>
        </pc:picChg>
      </pc:sldChg>
      <pc:sldChg chg="modSp mod">
        <pc:chgData name="Kazuyo Takehara" userId="fa7eaadb-9681-4610-86a8-8be5debccd15" providerId="ADAL" clId="{DF7FF520-5C64-496F-B007-04453D2BB6D5}" dt="2023-04-21T03:32:48.256" v="7" actId="1076"/>
        <pc:sldMkLst>
          <pc:docMk/>
          <pc:sldMk cId="0" sldId="264"/>
        </pc:sldMkLst>
        <pc:picChg chg="mod">
          <ac:chgData name="Kazuyo Takehara" userId="fa7eaadb-9681-4610-86a8-8be5debccd15" providerId="ADAL" clId="{DF7FF520-5C64-496F-B007-04453D2BB6D5}" dt="2023-04-21T03:32:45.952" v="6" actId="1076"/>
          <ac:picMkLst>
            <pc:docMk/>
            <pc:sldMk cId="0" sldId="264"/>
            <ac:picMk id="17" creationId="{E8737094-E151-49A0-96A7-C1B015B0450F}"/>
          </ac:picMkLst>
        </pc:picChg>
        <pc:picChg chg="mod">
          <ac:chgData name="Kazuyo Takehara" userId="fa7eaadb-9681-4610-86a8-8be5debccd15" providerId="ADAL" clId="{DF7FF520-5C64-496F-B007-04453D2BB6D5}" dt="2023-04-21T03:32:48.256" v="7" actId="1076"/>
          <ac:picMkLst>
            <pc:docMk/>
            <pc:sldMk cId="0" sldId="264"/>
            <ac:picMk id="19" creationId="{2FB5837D-A472-4B22-9F4A-5C35D3B45AAE}"/>
          </ac:picMkLst>
        </pc:picChg>
      </pc:sldChg>
      <pc:sldChg chg="modSp mod">
        <pc:chgData name="Kazuyo Takehara" userId="fa7eaadb-9681-4610-86a8-8be5debccd15" providerId="ADAL" clId="{DF7FF520-5C64-496F-B007-04453D2BB6D5}" dt="2023-04-21T03:32:59.547" v="9" actId="1076"/>
        <pc:sldMkLst>
          <pc:docMk/>
          <pc:sldMk cId="0" sldId="265"/>
        </pc:sldMkLst>
        <pc:picChg chg="mod">
          <ac:chgData name="Kazuyo Takehara" userId="fa7eaadb-9681-4610-86a8-8be5debccd15" providerId="ADAL" clId="{DF7FF520-5C64-496F-B007-04453D2BB6D5}" dt="2023-04-21T03:32:57.357" v="8" actId="1076"/>
          <ac:picMkLst>
            <pc:docMk/>
            <pc:sldMk cId="0" sldId="265"/>
            <ac:picMk id="10" creationId="{CB9AAB78-53CC-4191-ACBC-B780890BDB2F}"/>
          </ac:picMkLst>
        </pc:picChg>
        <pc:picChg chg="mod">
          <ac:chgData name="Kazuyo Takehara" userId="fa7eaadb-9681-4610-86a8-8be5debccd15" providerId="ADAL" clId="{DF7FF520-5C64-496F-B007-04453D2BB6D5}" dt="2023-04-21T03:32:59.547" v="9" actId="1076"/>
          <ac:picMkLst>
            <pc:docMk/>
            <pc:sldMk cId="0" sldId="265"/>
            <ac:picMk id="12" creationId="{9BD5F6FA-21D7-4B4A-B90C-40FE2D8F6D6B}"/>
          </ac:picMkLst>
        </pc:picChg>
      </pc:sldChg>
      <pc:sldChg chg="modSp mod">
        <pc:chgData name="Kazuyo Takehara" userId="fa7eaadb-9681-4610-86a8-8be5debccd15" providerId="ADAL" clId="{DF7FF520-5C64-496F-B007-04453D2BB6D5}" dt="2023-04-21T03:33:46.446" v="13" actId="1076"/>
        <pc:sldMkLst>
          <pc:docMk/>
          <pc:sldMk cId="0" sldId="279"/>
        </pc:sldMkLst>
        <pc:picChg chg="mod">
          <ac:chgData name="Kazuyo Takehara" userId="fa7eaadb-9681-4610-86a8-8be5debccd15" providerId="ADAL" clId="{DF7FF520-5C64-496F-B007-04453D2BB6D5}" dt="2023-04-21T03:33:37.471" v="10" actId="1076"/>
          <ac:picMkLst>
            <pc:docMk/>
            <pc:sldMk cId="0" sldId="279"/>
            <ac:picMk id="2" creationId="{74B2B68A-B19A-4DBC-97C9-12772BB5D3B1}"/>
          </ac:picMkLst>
        </pc:picChg>
        <pc:picChg chg="mod">
          <ac:chgData name="Kazuyo Takehara" userId="fa7eaadb-9681-4610-86a8-8be5debccd15" providerId="ADAL" clId="{DF7FF520-5C64-496F-B007-04453D2BB6D5}" dt="2023-04-21T03:33:46.446" v="13" actId="1076"/>
          <ac:picMkLst>
            <pc:docMk/>
            <pc:sldMk cId="0" sldId="279"/>
            <ac:picMk id="3" creationId="{98379A11-99FC-484A-9FDD-AE0B2FC607CD}"/>
          </ac:picMkLst>
        </pc:picChg>
        <pc:picChg chg="mod">
          <ac:chgData name="Kazuyo Takehara" userId="fa7eaadb-9681-4610-86a8-8be5debccd15" providerId="ADAL" clId="{DF7FF520-5C64-496F-B007-04453D2BB6D5}" dt="2023-04-21T03:33:44.140" v="12" actId="1076"/>
          <ac:picMkLst>
            <pc:docMk/>
            <pc:sldMk cId="0" sldId="279"/>
            <ac:picMk id="4" creationId="{54ED00BF-D414-4288-A43F-178A3A6D122A}"/>
          </ac:picMkLst>
        </pc:picChg>
      </pc:sldChg>
      <pc:sldChg chg="modSp mod">
        <pc:chgData name="Kazuyo Takehara" userId="fa7eaadb-9681-4610-86a8-8be5debccd15" providerId="ADAL" clId="{DF7FF520-5C64-496F-B007-04453D2BB6D5}" dt="2023-04-21T03:34:13.827" v="16" actId="1076"/>
        <pc:sldMkLst>
          <pc:docMk/>
          <pc:sldMk cId="0" sldId="280"/>
        </pc:sldMkLst>
        <pc:picChg chg="mod">
          <ac:chgData name="Kazuyo Takehara" userId="fa7eaadb-9681-4610-86a8-8be5debccd15" providerId="ADAL" clId="{DF7FF520-5C64-496F-B007-04453D2BB6D5}" dt="2023-04-21T03:34:08.458" v="14" actId="1076"/>
          <ac:picMkLst>
            <pc:docMk/>
            <pc:sldMk cId="0" sldId="280"/>
            <ac:picMk id="12" creationId="{C492ABA6-01F3-4FC1-9A9F-ACBA174F7A7B}"/>
          </ac:picMkLst>
        </pc:picChg>
        <pc:picChg chg="mod">
          <ac:chgData name="Kazuyo Takehara" userId="fa7eaadb-9681-4610-86a8-8be5debccd15" providerId="ADAL" clId="{DF7FF520-5C64-496F-B007-04453D2BB6D5}" dt="2023-04-21T03:34:10.882" v="15" actId="1076"/>
          <ac:picMkLst>
            <pc:docMk/>
            <pc:sldMk cId="0" sldId="280"/>
            <ac:picMk id="13" creationId="{42E3935E-81CB-423D-93CD-CBBAB6D53750}"/>
          </ac:picMkLst>
        </pc:picChg>
        <pc:picChg chg="mod">
          <ac:chgData name="Kazuyo Takehara" userId="fa7eaadb-9681-4610-86a8-8be5debccd15" providerId="ADAL" clId="{DF7FF520-5C64-496F-B007-04453D2BB6D5}" dt="2023-04-21T03:34:13.827" v="16" actId="1076"/>
          <ac:picMkLst>
            <pc:docMk/>
            <pc:sldMk cId="0" sldId="280"/>
            <ac:picMk id="14" creationId="{BCFA53FE-CEAA-4B29-A283-99D2BB17F55C}"/>
          </ac:picMkLst>
        </pc:picChg>
      </pc:sldChg>
      <pc:sldChg chg="modSp mod">
        <pc:chgData name="Kazuyo Takehara" userId="fa7eaadb-9681-4610-86a8-8be5debccd15" providerId="ADAL" clId="{DF7FF520-5C64-496F-B007-04453D2BB6D5}" dt="2023-04-21T03:35:31.430" v="20" actId="1076"/>
        <pc:sldMkLst>
          <pc:docMk/>
          <pc:sldMk cId="0" sldId="301"/>
        </pc:sldMkLst>
        <pc:spChg chg="mod">
          <ac:chgData name="Kazuyo Takehara" userId="fa7eaadb-9681-4610-86a8-8be5debccd15" providerId="ADAL" clId="{DF7FF520-5C64-496F-B007-04453D2BB6D5}" dt="2023-04-21T03:35:18.775" v="17" actId="1076"/>
          <ac:spMkLst>
            <pc:docMk/>
            <pc:sldMk cId="0" sldId="301"/>
            <ac:spMk id="527" creationId="{00000000-0000-0000-0000-000000000000}"/>
          </ac:spMkLst>
        </pc:spChg>
        <pc:spChg chg="mod">
          <ac:chgData name="Kazuyo Takehara" userId="fa7eaadb-9681-4610-86a8-8be5debccd15" providerId="ADAL" clId="{DF7FF520-5C64-496F-B007-04453D2BB6D5}" dt="2023-04-21T03:35:24.216" v="18" actId="1076"/>
          <ac:spMkLst>
            <pc:docMk/>
            <pc:sldMk cId="0" sldId="301"/>
            <ac:spMk id="529" creationId="{00000000-0000-0000-0000-000000000000}"/>
          </ac:spMkLst>
        </pc:spChg>
        <pc:spChg chg="mod">
          <ac:chgData name="Kazuyo Takehara" userId="fa7eaadb-9681-4610-86a8-8be5debccd15" providerId="ADAL" clId="{DF7FF520-5C64-496F-B007-04453D2BB6D5}" dt="2023-04-21T03:35:28.510" v="19" actId="1076"/>
          <ac:spMkLst>
            <pc:docMk/>
            <pc:sldMk cId="0" sldId="301"/>
            <ac:spMk id="530" creationId="{00000000-0000-0000-0000-000000000000}"/>
          </ac:spMkLst>
        </pc:spChg>
        <pc:spChg chg="mod">
          <ac:chgData name="Kazuyo Takehara" userId="fa7eaadb-9681-4610-86a8-8be5debccd15" providerId="ADAL" clId="{DF7FF520-5C64-496F-B007-04453D2BB6D5}" dt="2023-04-21T03:35:31.430" v="20" actId="1076"/>
          <ac:spMkLst>
            <pc:docMk/>
            <pc:sldMk cId="0" sldId="301"/>
            <ac:spMk id="53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35852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20734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91411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e45a9366a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e45a9366a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5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5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0.png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5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4.png"/><Relationship Id="rId2" Type="http://schemas.openxmlformats.org/officeDocument/2006/relationships/audio" Target="../media/media3.mp3"/><Relationship Id="rId16" Type="http://schemas.openxmlformats.org/officeDocument/2006/relationships/image" Target="../media/image11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3.png"/><Relationship Id="rId5" Type="http://schemas.microsoft.com/office/2007/relationships/media" Target="../media/media5.mp3"/><Relationship Id="rId15" Type="http://schemas.openxmlformats.org/officeDocument/2006/relationships/image" Target="../media/image17.png"/><Relationship Id="rId10" Type="http://schemas.openxmlformats.org/officeDocument/2006/relationships/notesSlide" Target="../notesSlides/notesSlide8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5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4.png"/><Relationship Id="rId2" Type="http://schemas.openxmlformats.org/officeDocument/2006/relationships/audio" Target="../media/media3.mp3"/><Relationship Id="rId16" Type="http://schemas.openxmlformats.org/officeDocument/2006/relationships/image" Target="../media/image11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3.png"/><Relationship Id="rId5" Type="http://schemas.microsoft.com/office/2007/relationships/media" Target="../media/media5.mp3"/><Relationship Id="rId15" Type="http://schemas.openxmlformats.org/officeDocument/2006/relationships/image" Target="../media/image17.png"/><Relationship Id="rId10" Type="http://schemas.openxmlformats.org/officeDocument/2006/relationships/notesSlide" Target="../notesSlides/notesSlide9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0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8.png"/><Relationship Id="rId5" Type="http://schemas.microsoft.com/office/2007/relationships/media" Target="../media/media5.mp3"/><Relationship Id="rId10" Type="http://schemas.openxmlformats.org/officeDocument/2006/relationships/notesSlide" Target="../notesSlides/notesSlide10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0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8.png"/><Relationship Id="rId5" Type="http://schemas.microsoft.com/office/2007/relationships/media" Target="../media/media5.mp3"/><Relationship Id="rId10" Type="http://schemas.openxmlformats.org/officeDocument/2006/relationships/notesSlide" Target="../notesSlides/notesSlide11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4.mp3"/><Relationship Id="rId7" Type="http://schemas.openxmlformats.org/officeDocument/2006/relationships/image" Target="../media/image2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6.mp3"/><Relationship Id="rId7" Type="http://schemas.openxmlformats.org/officeDocument/2006/relationships/image" Target="../media/image2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p3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4.mp3"/><Relationship Id="rId7" Type="http://schemas.openxmlformats.org/officeDocument/2006/relationships/image" Target="../media/image2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6.mp3"/><Relationship Id="rId7" Type="http://schemas.openxmlformats.org/officeDocument/2006/relationships/image" Target="../media/image2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p3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13" Type="http://schemas.openxmlformats.org/officeDocument/2006/relationships/image" Target="../media/image45.png"/><Relationship Id="rId3" Type="http://schemas.microsoft.com/office/2007/relationships/media" Target="../media/media9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43.png"/><Relationship Id="rId5" Type="http://schemas.microsoft.com/office/2007/relationships/media" Target="../media/media10.mp3"/><Relationship Id="rId10" Type="http://schemas.openxmlformats.org/officeDocument/2006/relationships/image" Target="../media/image42.png"/><Relationship Id="rId4" Type="http://schemas.openxmlformats.org/officeDocument/2006/relationships/audio" Target="../media/media9.mp3"/><Relationship Id="rId9" Type="http://schemas.openxmlformats.org/officeDocument/2006/relationships/image" Target="../media/image41.png"/><Relationship Id="rId1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13" Type="http://schemas.openxmlformats.org/officeDocument/2006/relationships/image" Target="../media/image46.png"/><Relationship Id="rId3" Type="http://schemas.microsoft.com/office/2007/relationships/media" Target="../media/media9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43.png"/><Relationship Id="rId5" Type="http://schemas.microsoft.com/office/2007/relationships/media" Target="../media/media10.mp3"/><Relationship Id="rId15" Type="http://schemas.openxmlformats.org/officeDocument/2006/relationships/image" Target="../media/image11.png"/><Relationship Id="rId10" Type="http://schemas.openxmlformats.org/officeDocument/2006/relationships/image" Target="../media/image42.png"/><Relationship Id="rId4" Type="http://schemas.openxmlformats.org/officeDocument/2006/relationships/audio" Target="../media/media9.mp3"/><Relationship Id="rId9" Type="http://schemas.openxmlformats.org/officeDocument/2006/relationships/image" Target="../media/image41.png"/><Relationship Id="rId1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12" Type="http://schemas.openxmlformats.org/officeDocument/2006/relationships/hyperlink" Target="https://youtu.be/7gKJyohbXC4" TargetMode="Externa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2.png"/><Relationship Id="rId11" Type="http://schemas.openxmlformats.org/officeDocument/2006/relationships/image" Target="../media/image56.png"/><Relationship Id="rId5" Type="http://schemas.openxmlformats.org/officeDocument/2006/relationships/image" Target="../media/image51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1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0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0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1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8.png"/><Relationship Id="rId4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8.png"/><Relationship Id="rId4" Type="http://schemas.openxmlformats.org/officeDocument/2006/relationships/image" Target="../media/image8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8.png"/><Relationship Id="rId4" Type="http://schemas.openxmlformats.org/officeDocument/2006/relationships/image" Target="../media/image8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8.png"/><Relationship Id="rId4" Type="http://schemas.openxmlformats.org/officeDocument/2006/relationships/image" Target="../media/image8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9707" y="4315198"/>
            <a:ext cx="9845337" cy="1927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28801" y="0"/>
            <a:ext cx="9277165" cy="4166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8323" y="1378266"/>
            <a:ext cx="4304911" cy="230872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/>
          <p:nvPr/>
        </p:nvSpPr>
        <p:spPr>
          <a:xfrm>
            <a:off x="990684" y="1378266"/>
            <a:ext cx="4270708" cy="82559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739" y="221940"/>
            <a:ext cx="1881269" cy="7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40613" y="221940"/>
            <a:ext cx="592083" cy="384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52724" y="714751"/>
            <a:ext cx="4583740" cy="1920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00346" y="2703780"/>
            <a:ext cx="1886326" cy="1964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087430" y="2628602"/>
            <a:ext cx="1849034" cy="2007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352724" y="4636124"/>
            <a:ext cx="4621030" cy="2026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4-01]_kotoba1">
            <a:hlinkClick r:id="" action="ppaction://media"/>
            <a:extLst>
              <a:ext uri="{FF2B5EF4-FFF2-40B4-BE49-F238E27FC236}">
                <a16:creationId xmlns:a16="http://schemas.microsoft.com/office/drawing/2014/main" id="{38223387-8ED6-4877-9AF6-4BA355C1D5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91266" y="154737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78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739" y="221940"/>
            <a:ext cx="1881269" cy="7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9913" y="1031565"/>
            <a:ext cx="592083" cy="384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2949" y="1724401"/>
            <a:ext cx="5296036" cy="221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96367" y="1749210"/>
            <a:ext cx="2151402" cy="2240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50181" y="1724401"/>
            <a:ext cx="2108870" cy="228962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/>
          <p:nvPr/>
        </p:nvSpPr>
        <p:spPr>
          <a:xfrm>
            <a:off x="736106" y="4451412"/>
            <a:ext cx="174233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មេឃស្រឡះ/អាសធាតុល្អ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3960179" y="4451412"/>
            <a:ext cx="17423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មេឃស្រទំ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6869338" y="4451412"/>
            <a:ext cx="174233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ភ្លៀង/ភ្លៀងធ្លាក់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9916715" y="4451412"/>
            <a:ext cx="174233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ព្រឹល/ព្រឹលធ្លាក់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739" y="221940"/>
            <a:ext cx="1881269" cy="7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40018" y="1546694"/>
            <a:ext cx="6778254" cy="2972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9913" y="1031565"/>
            <a:ext cx="592083" cy="38403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"/>
          <p:cNvSpPr txBox="1"/>
          <p:nvPr/>
        </p:nvSpPr>
        <p:spPr>
          <a:xfrm>
            <a:off x="2779448" y="4833151"/>
            <a:ext cx="21387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ខ្យល់/ខ្យល់បក់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6864656" y="4833151"/>
            <a:ext cx="21387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រន្ទះ/ផ្គរលាន់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8323" y="1378266"/>
            <a:ext cx="4304911" cy="2308723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5"/>
          <p:cNvSpPr/>
          <p:nvPr/>
        </p:nvSpPr>
        <p:spPr>
          <a:xfrm>
            <a:off x="990684" y="2130641"/>
            <a:ext cx="4270708" cy="84337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739" y="221940"/>
            <a:ext cx="1881269" cy="7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40613" y="221940"/>
            <a:ext cx="592083" cy="384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52724" y="714751"/>
            <a:ext cx="4583740" cy="1920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00346" y="2703780"/>
            <a:ext cx="1886326" cy="1964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087430" y="2628602"/>
            <a:ext cx="1849034" cy="2007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352724" y="4636124"/>
            <a:ext cx="4621030" cy="2026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Y_[04-01]_kotoba1">
            <a:hlinkClick r:id="" action="ppaction://media"/>
            <a:extLst>
              <a:ext uri="{FF2B5EF4-FFF2-40B4-BE49-F238E27FC236}">
                <a16:creationId xmlns:a16="http://schemas.microsoft.com/office/drawing/2014/main" id="{9ED78C1A-EE60-48E5-A6AA-A06E583407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89312" y="228894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7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8323" y="1378266"/>
            <a:ext cx="4304911" cy="2308723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6"/>
          <p:cNvSpPr/>
          <p:nvPr/>
        </p:nvSpPr>
        <p:spPr>
          <a:xfrm>
            <a:off x="990684" y="2876365"/>
            <a:ext cx="4504594" cy="81062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739" y="221940"/>
            <a:ext cx="1881269" cy="7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40613" y="221940"/>
            <a:ext cx="592083" cy="384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52724" y="714751"/>
            <a:ext cx="4583740" cy="1920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00346" y="2703780"/>
            <a:ext cx="1886326" cy="1964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087430" y="2628602"/>
            <a:ext cx="1849034" cy="2007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352724" y="4636124"/>
            <a:ext cx="4621030" cy="202616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59;p7">
            <a:extLst>
              <a:ext uri="{FF2B5EF4-FFF2-40B4-BE49-F238E27FC236}">
                <a16:creationId xmlns:a16="http://schemas.microsoft.com/office/drawing/2014/main" id="{55BFC82C-CA23-401C-8A0A-CFA29D96555A}"/>
              </a:ext>
            </a:extLst>
          </p:cNvPr>
          <p:cNvSpPr txBox="1"/>
          <p:nvPr/>
        </p:nvSpPr>
        <p:spPr>
          <a:xfrm>
            <a:off x="1634323" y="3846260"/>
            <a:ext cx="1257370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.(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.(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.(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.(      )</a:t>
            </a:r>
            <a:endParaRPr dirty="0"/>
          </a:p>
        </p:txBody>
      </p:sp>
      <p:sp>
        <p:nvSpPr>
          <p:cNvPr id="11" name="Google Shape;160;p7">
            <a:extLst>
              <a:ext uri="{FF2B5EF4-FFF2-40B4-BE49-F238E27FC236}">
                <a16:creationId xmlns:a16="http://schemas.microsoft.com/office/drawing/2014/main" id="{63217665-A394-41F1-A8EB-9ADCA66E9706}"/>
              </a:ext>
            </a:extLst>
          </p:cNvPr>
          <p:cNvSpPr txBox="1"/>
          <p:nvPr/>
        </p:nvSpPr>
        <p:spPr>
          <a:xfrm>
            <a:off x="3159275" y="3846260"/>
            <a:ext cx="125737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.(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.(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 .(      )</a:t>
            </a:r>
            <a:endParaRPr dirty="0"/>
          </a:p>
        </p:txBody>
      </p:sp>
      <p:pic>
        <p:nvPicPr>
          <p:cNvPr id="2" name="Y_[04-02]_kotoba2">
            <a:hlinkClick r:id="" action="ppaction://media"/>
            <a:extLst>
              <a:ext uri="{FF2B5EF4-FFF2-40B4-BE49-F238E27FC236}">
                <a16:creationId xmlns:a16="http://schemas.microsoft.com/office/drawing/2014/main" id="{A9D19392-3BE8-49BF-A0DE-5F77C5D4FF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70939" y="303799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4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/>
          <p:nvPr/>
        </p:nvSpPr>
        <p:spPr>
          <a:xfrm>
            <a:off x="204346" y="124287"/>
            <a:ext cx="11783305" cy="65438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" name="Google Shape;155;p7">
            <a:extLst>
              <a:ext uri="{FF2B5EF4-FFF2-40B4-BE49-F238E27FC236}">
                <a16:creationId xmlns:a16="http://schemas.microsoft.com/office/drawing/2014/main" id="{BC027B7B-383F-455F-B7E3-D3CC7F64F38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87430" y="2628602"/>
            <a:ext cx="1849034" cy="2007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56;p7">
            <a:extLst>
              <a:ext uri="{FF2B5EF4-FFF2-40B4-BE49-F238E27FC236}">
                <a16:creationId xmlns:a16="http://schemas.microsoft.com/office/drawing/2014/main" id="{E59655AB-5F4F-4C66-B689-F86A5AEA7CC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52724" y="4636124"/>
            <a:ext cx="4621030" cy="2026168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59;p7">
            <a:extLst>
              <a:ext uri="{FF2B5EF4-FFF2-40B4-BE49-F238E27FC236}">
                <a16:creationId xmlns:a16="http://schemas.microsoft.com/office/drawing/2014/main" id="{F0A4DBCB-6296-4C4F-A278-7001B7F42224}"/>
              </a:ext>
            </a:extLst>
          </p:cNvPr>
          <p:cNvSpPr txBox="1"/>
          <p:nvPr/>
        </p:nvSpPr>
        <p:spPr>
          <a:xfrm>
            <a:off x="1192867" y="2257730"/>
            <a:ext cx="1257370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.(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.(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.(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.(      )</a:t>
            </a:r>
            <a:endParaRPr dirty="0"/>
          </a:p>
        </p:txBody>
      </p:sp>
      <p:sp>
        <p:nvSpPr>
          <p:cNvPr id="32" name="Google Shape;160;p7">
            <a:extLst>
              <a:ext uri="{FF2B5EF4-FFF2-40B4-BE49-F238E27FC236}">
                <a16:creationId xmlns:a16="http://schemas.microsoft.com/office/drawing/2014/main" id="{2A850DD1-FEEA-4B38-823B-A5DE9065463E}"/>
              </a:ext>
            </a:extLst>
          </p:cNvPr>
          <p:cNvSpPr txBox="1"/>
          <p:nvPr/>
        </p:nvSpPr>
        <p:spPr>
          <a:xfrm>
            <a:off x="2717819" y="2257730"/>
            <a:ext cx="125737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.(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.(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 .(      )</a:t>
            </a:r>
            <a:endParaRPr/>
          </a:p>
        </p:txBody>
      </p:sp>
      <p:sp>
        <p:nvSpPr>
          <p:cNvPr id="33" name="Google Shape;161;p7">
            <a:extLst>
              <a:ext uri="{FF2B5EF4-FFF2-40B4-BE49-F238E27FC236}">
                <a16:creationId xmlns:a16="http://schemas.microsoft.com/office/drawing/2014/main" id="{7F80E22F-DF65-4CF6-AFB6-3A1F2D219462}"/>
              </a:ext>
            </a:extLst>
          </p:cNvPr>
          <p:cNvSpPr txBox="1"/>
          <p:nvPr/>
        </p:nvSpPr>
        <p:spPr>
          <a:xfrm>
            <a:off x="1662819" y="2190638"/>
            <a:ext cx="44488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  <p:sp>
        <p:nvSpPr>
          <p:cNvPr id="34" name="Google Shape;162;p7">
            <a:extLst>
              <a:ext uri="{FF2B5EF4-FFF2-40B4-BE49-F238E27FC236}">
                <a16:creationId xmlns:a16="http://schemas.microsoft.com/office/drawing/2014/main" id="{FC1D1715-6705-4316-87AE-D54FE37F9B56}"/>
              </a:ext>
            </a:extLst>
          </p:cNvPr>
          <p:cNvSpPr txBox="1"/>
          <p:nvPr/>
        </p:nvSpPr>
        <p:spPr>
          <a:xfrm>
            <a:off x="1662819" y="2918895"/>
            <a:ext cx="44488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 dirty="0"/>
          </a:p>
        </p:txBody>
      </p:sp>
      <p:sp>
        <p:nvSpPr>
          <p:cNvPr id="35" name="Google Shape;163;p7">
            <a:extLst>
              <a:ext uri="{FF2B5EF4-FFF2-40B4-BE49-F238E27FC236}">
                <a16:creationId xmlns:a16="http://schemas.microsoft.com/office/drawing/2014/main" id="{7F4B1463-42AA-4787-AEB2-7B4F8CA9606F}"/>
              </a:ext>
            </a:extLst>
          </p:cNvPr>
          <p:cNvSpPr txBox="1"/>
          <p:nvPr/>
        </p:nvSpPr>
        <p:spPr>
          <a:xfrm>
            <a:off x="1662819" y="3647152"/>
            <a:ext cx="44488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36" name="Google Shape;164;p7">
            <a:extLst>
              <a:ext uri="{FF2B5EF4-FFF2-40B4-BE49-F238E27FC236}">
                <a16:creationId xmlns:a16="http://schemas.microsoft.com/office/drawing/2014/main" id="{F4899A06-C6B7-45D4-BB39-96E662B6085C}"/>
              </a:ext>
            </a:extLst>
          </p:cNvPr>
          <p:cNvSpPr txBox="1"/>
          <p:nvPr/>
        </p:nvSpPr>
        <p:spPr>
          <a:xfrm>
            <a:off x="1662819" y="4375409"/>
            <a:ext cx="44488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37" name="Google Shape;165;p7">
            <a:extLst>
              <a:ext uri="{FF2B5EF4-FFF2-40B4-BE49-F238E27FC236}">
                <a16:creationId xmlns:a16="http://schemas.microsoft.com/office/drawing/2014/main" id="{304F384E-0685-45E0-BB3F-7D5BE2BF0DD3}"/>
              </a:ext>
            </a:extLst>
          </p:cNvPr>
          <p:cNvSpPr txBox="1"/>
          <p:nvPr/>
        </p:nvSpPr>
        <p:spPr>
          <a:xfrm>
            <a:off x="3193779" y="2190637"/>
            <a:ext cx="44488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38" name="Google Shape;166;p7">
            <a:extLst>
              <a:ext uri="{FF2B5EF4-FFF2-40B4-BE49-F238E27FC236}">
                <a16:creationId xmlns:a16="http://schemas.microsoft.com/office/drawing/2014/main" id="{159B40B6-06B4-46C0-8A03-51233343A82A}"/>
              </a:ext>
            </a:extLst>
          </p:cNvPr>
          <p:cNvSpPr txBox="1"/>
          <p:nvPr/>
        </p:nvSpPr>
        <p:spPr>
          <a:xfrm>
            <a:off x="3193779" y="2918895"/>
            <a:ext cx="44488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39" name="Google Shape;167;p7">
            <a:extLst>
              <a:ext uri="{FF2B5EF4-FFF2-40B4-BE49-F238E27FC236}">
                <a16:creationId xmlns:a16="http://schemas.microsoft.com/office/drawing/2014/main" id="{EBA7FFD2-5F39-41B7-8734-E494820BD32B}"/>
              </a:ext>
            </a:extLst>
          </p:cNvPr>
          <p:cNvSpPr txBox="1"/>
          <p:nvPr/>
        </p:nvSpPr>
        <p:spPr>
          <a:xfrm>
            <a:off x="3164587" y="3647152"/>
            <a:ext cx="44488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pic>
        <p:nvPicPr>
          <p:cNvPr id="40" name="Google Shape;151;p7">
            <a:extLst>
              <a:ext uri="{FF2B5EF4-FFF2-40B4-BE49-F238E27FC236}">
                <a16:creationId xmlns:a16="http://schemas.microsoft.com/office/drawing/2014/main" id="{3C8F6AE8-7665-4265-BAA7-476E5DD2486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1739" y="249210"/>
            <a:ext cx="1881269" cy="7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152;p7">
            <a:extLst>
              <a:ext uri="{FF2B5EF4-FFF2-40B4-BE49-F238E27FC236}">
                <a16:creationId xmlns:a16="http://schemas.microsoft.com/office/drawing/2014/main" id="{ACC2AA09-021A-4EA7-B32D-31B41109AC7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40613" y="249210"/>
            <a:ext cx="592083" cy="384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153;p7">
            <a:extLst>
              <a:ext uri="{FF2B5EF4-FFF2-40B4-BE49-F238E27FC236}">
                <a16:creationId xmlns:a16="http://schemas.microsoft.com/office/drawing/2014/main" id="{C8C6AF44-1AD6-492B-BDD2-B3AF128035F3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52724" y="742021"/>
            <a:ext cx="4583740" cy="1920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154;p7">
            <a:extLst>
              <a:ext uri="{FF2B5EF4-FFF2-40B4-BE49-F238E27FC236}">
                <a16:creationId xmlns:a16="http://schemas.microsoft.com/office/drawing/2014/main" id="{9E55704E-A496-41AC-8B08-67C43959AAD5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00346" y="2731050"/>
            <a:ext cx="1886326" cy="1964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158;p7">
            <a:extLst>
              <a:ext uri="{FF2B5EF4-FFF2-40B4-BE49-F238E27FC236}">
                <a16:creationId xmlns:a16="http://schemas.microsoft.com/office/drawing/2014/main" id="{CB749FBC-346F-4997-9BC3-BEFFCFDB4EA7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72717" y="1050820"/>
            <a:ext cx="4583740" cy="833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Y_[04-02]_kotoba2">
            <a:hlinkClick r:id="" action="ppaction://media"/>
            <a:extLst>
              <a:ext uri="{FF2B5EF4-FFF2-40B4-BE49-F238E27FC236}">
                <a16:creationId xmlns:a16="http://schemas.microsoft.com/office/drawing/2014/main" id="{E5098A8C-16C9-4007-995D-C8A1F95FE5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50404" y="21906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7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9432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61704" y="397739"/>
            <a:ext cx="2915150" cy="861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61704" y="1180483"/>
            <a:ext cx="7089875" cy="861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61704" y="2015232"/>
            <a:ext cx="6873120" cy="954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587286" y="2929136"/>
            <a:ext cx="8194889" cy="2304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55469" y="5074366"/>
            <a:ext cx="10481062" cy="1593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4-03]_kiku1">
            <a:hlinkClick r:id="" action="ppaction://media"/>
            <a:extLst>
              <a:ext uri="{FF2B5EF4-FFF2-40B4-BE49-F238E27FC236}">
                <a16:creationId xmlns:a16="http://schemas.microsoft.com/office/drawing/2014/main" id="{63C98FB1-D331-4CE7-A29B-DEF437A89A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560812" y="4989564"/>
            <a:ext cx="487363" cy="487363"/>
          </a:xfrm>
          <a:prstGeom prst="rect">
            <a:avLst/>
          </a:prstGeom>
        </p:spPr>
      </p:pic>
      <p:pic>
        <p:nvPicPr>
          <p:cNvPr id="3" name="Y_[04-04]_kiku2">
            <a:hlinkClick r:id="" action="ppaction://media"/>
            <a:extLst>
              <a:ext uri="{FF2B5EF4-FFF2-40B4-BE49-F238E27FC236}">
                <a16:creationId xmlns:a16="http://schemas.microsoft.com/office/drawing/2014/main" id="{26791ADB-240B-47DC-A816-D9A1724C684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550038" y="5433835"/>
            <a:ext cx="487363" cy="487363"/>
          </a:xfrm>
          <a:prstGeom prst="rect">
            <a:avLst/>
          </a:prstGeom>
        </p:spPr>
      </p:pic>
      <p:pic>
        <p:nvPicPr>
          <p:cNvPr id="4" name="Y_[04-05]_kiku3">
            <a:hlinkClick r:id="" action="ppaction://media"/>
            <a:extLst>
              <a:ext uri="{FF2B5EF4-FFF2-40B4-BE49-F238E27FC236}">
                <a16:creationId xmlns:a16="http://schemas.microsoft.com/office/drawing/2014/main" id="{306C06E0-907E-4505-BA14-19BA741F5A8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808648" y="4989563"/>
            <a:ext cx="487363" cy="487363"/>
          </a:xfrm>
          <a:prstGeom prst="rect">
            <a:avLst/>
          </a:prstGeom>
        </p:spPr>
      </p:pic>
      <p:pic>
        <p:nvPicPr>
          <p:cNvPr id="5" name="Y_[04-06]_kiku4">
            <a:hlinkClick r:id="" action="ppaction://media"/>
            <a:extLst>
              <a:ext uri="{FF2B5EF4-FFF2-40B4-BE49-F238E27FC236}">
                <a16:creationId xmlns:a16="http://schemas.microsoft.com/office/drawing/2014/main" id="{337598EB-C770-43AB-850D-F8DC4421E3C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991110" y="543383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0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5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47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46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/>
          <p:nvPr/>
        </p:nvSpPr>
        <p:spPr>
          <a:xfrm>
            <a:off x="204346" y="157099"/>
            <a:ext cx="11783305" cy="65438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61704" y="397739"/>
            <a:ext cx="2915150" cy="861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61704" y="1180483"/>
            <a:ext cx="7089875" cy="861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61704" y="2015232"/>
            <a:ext cx="6873120" cy="954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587286" y="2929136"/>
            <a:ext cx="8194889" cy="2304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55468" y="5074366"/>
            <a:ext cx="10481062" cy="159372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9"/>
          <p:cNvSpPr txBox="1"/>
          <p:nvPr/>
        </p:nvSpPr>
        <p:spPr>
          <a:xfrm>
            <a:off x="3481021" y="5857110"/>
            <a:ext cx="3718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92" name="Google Shape;192;p9"/>
          <p:cNvSpPr txBox="1"/>
          <p:nvPr/>
        </p:nvSpPr>
        <p:spPr>
          <a:xfrm>
            <a:off x="5724112" y="5857110"/>
            <a:ext cx="3718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93" name="Google Shape;193;p9"/>
          <p:cNvSpPr txBox="1"/>
          <p:nvPr/>
        </p:nvSpPr>
        <p:spPr>
          <a:xfrm>
            <a:off x="7901532" y="5871227"/>
            <a:ext cx="3718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94" name="Google Shape;194;p9"/>
          <p:cNvSpPr txBox="1"/>
          <p:nvPr/>
        </p:nvSpPr>
        <p:spPr>
          <a:xfrm>
            <a:off x="9958679" y="5857110"/>
            <a:ext cx="3718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pic>
        <p:nvPicPr>
          <p:cNvPr id="16" name="Y_[04-03]_kiku1">
            <a:hlinkClick r:id="" action="ppaction://media"/>
            <a:extLst>
              <a:ext uri="{FF2B5EF4-FFF2-40B4-BE49-F238E27FC236}">
                <a16:creationId xmlns:a16="http://schemas.microsoft.com/office/drawing/2014/main" id="{B2E8C1C5-17E5-416F-9F62-862361BF71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560812" y="4989564"/>
            <a:ext cx="487363" cy="487363"/>
          </a:xfrm>
          <a:prstGeom prst="rect">
            <a:avLst/>
          </a:prstGeom>
        </p:spPr>
      </p:pic>
      <p:pic>
        <p:nvPicPr>
          <p:cNvPr id="17" name="Y_[04-04]_kiku2">
            <a:hlinkClick r:id="" action="ppaction://media"/>
            <a:extLst>
              <a:ext uri="{FF2B5EF4-FFF2-40B4-BE49-F238E27FC236}">
                <a16:creationId xmlns:a16="http://schemas.microsoft.com/office/drawing/2014/main" id="{E8737094-E151-49A0-96A7-C1B015B045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589147" y="5383864"/>
            <a:ext cx="487363" cy="487363"/>
          </a:xfrm>
          <a:prstGeom prst="rect">
            <a:avLst/>
          </a:prstGeom>
        </p:spPr>
      </p:pic>
      <p:pic>
        <p:nvPicPr>
          <p:cNvPr id="18" name="Y_[04-05]_kiku3">
            <a:hlinkClick r:id="" action="ppaction://media"/>
            <a:extLst>
              <a:ext uri="{FF2B5EF4-FFF2-40B4-BE49-F238E27FC236}">
                <a16:creationId xmlns:a16="http://schemas.microsoft.com/office/drawing/2014/main" id="{293E4CAC-9D27-4B9A-BB3F-4668C3317BA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808648" y="4989563"/>
            <a:ext cx="487363" cy="487363"/>
          </a:xfrm>
          <a:prstGeom prst="rect">
            <a:avLst/>
          </a:prstGeom>
        </p:spPr>
      </p:pic>
      <p:pic>
        <p:nvPicPr>
          <p:cNvPr id="19" name="Y_[04-06]_kiku4">
            <a:hlinkClick r:id="" action="ppaction://media"/>
            <a:extLst>
              <a:ext uri="{FF2B5EF4-FFF2-40B4-BE49-F238E27FC236}">
                <a16:creationId xmlns:a16="http://schemas.microsoft.com/office/drawing/2014/main" id="{2FB5837D-A472-4B22-9F4A-5C35D3B45AA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94008" y="542043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605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256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47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469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1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04874" y="909818"/>
            <a:ext cx="9334111" cy="1568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80605" y="2677016"/>
            <a:ext cx="10630790" cy="134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94051" y="4218591"/>
            <a:ext cx="11603897" cy="1640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04-03]_kiku1">
            <a:hlinkClick r:id="" action="ppaction://media"/>
            <a:extLst>
              <a:ext uri="{FF2B5EF4-FFF2-40B4-BE49-F238E27FC236}">
                <a16:creationId xmlns:a16="http://schemas.microsoft.com/office/drawing/2014/main" id="{85461A2B-351D-4B33-B0C7-787A2B6CE3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285805" y="4020043"/>
            <a:ext cx="487363" cy="487363"/>
          </a:xfrm>
          <a:prstGeom prst="rect">
            <a:avLst/>
          </a:prstGeom>
        </p:spPr>
      </p:pic>
      <p:pic>
        <p:nvPicPr>
          <p:cNvPr id="10" name="Y_[04-04]_kiku2">
            <a:hlinkClick r:id="" action="ppaction://media"/>
            <a:extLst>
              <a:ext uri="{FF2B5EF4-FFF2-40B4-BE49-F238E27FC236}">
                <a16:creationId xmlns:a16="http://schemas.microsoft.com/office/drawing/2014/main" id="{CB9AAB78-53CC-4191-ACBC-B780890BDB2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660990" y="4507406"/>
            <a:ext cx="487363" cy="487363"/>
          </a:xfrm>
          <a:prstGeom prst="rect">
            <a:avLst/>
          </a:prstGeom>
        </p:spPr>
      </p:pic>
      <p:pic>
        <p:nvPicPr>
          <p:cNvPr id="11" name="Y_[04-05]_kiku3">
            <a:hlinkClick r:id="" action="ppaction://media"/>
            <a:extLst>
              <a:ext uri="{FF2B5EF4-FFF2-40B4-BE49-F238E27FC236}">
                <a16:creationId xmlns:a16="http://schemas.microsoft.com/office/drawing/2014/main" id="{E7BF57A2-BBB5-4E56-9BFF-52AA4077A50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747649" y="3971901"/>
            <a:ext cx="487363" cy="487363"/>
          </a:xfrm>
          <a:prstGeom prst="rect">
            <a:avLst/>
          </a:prstGeom>
        </p:spPr>
      </p:pic>
      <p:pic>
        <p:nvPicPr>
          <p:cNvPr id="12" name="Y_[04-06]_kiku4">
            <a:hlinkClick r:id="" action="ppaction://media"/>
            <a:extLst>
              <a:ext uri="{FF2B5EF4-FFF2-40B4-BE49-F238E27FC236}">
                <a16:creationId xmlns:a16="http://schemas.microsoft.com/office/drawing/2014/main" id="{9BD5F6FA-21D7-4B4A-B90C-40FE2D8F6D6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10585" y="455136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5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56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77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469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"/>
          <p:cNvSpPr/>
          <p:nvPr/>
        </p:nvSpPr>
        <p:spPr>
          <a:xfrm>
            <a:off x="155641" y="132963"/>
            <a:ext cx="11860437" cy="659207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" name="Google Shape;215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04874" y="909818"/>
            <a:ext cx="9334111" cy="1568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80605" y="2677016"/>
            <a:ext cx="10630790" cy="134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94052" y="4218591"/>
            <a:ext cx="11603897" cy="1640271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1"/>
          <p:cNvSpPr txBox="1"/>
          <p:nvPr/>
        </p:nvSpPr>
        <p:spPr>
          <a:xfrm>
            <a:off x="3125913" y="4967705"/>
            <a:ext cx="5139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ア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1"/>
          <p:cNvSpPr txBox="1"/>
          <p:nvPr/>
        </p:nvSpPr>
        <p:spPr>
          <a:xfrm>
            <a:off x="5571929" y="4967705"/>
            <a:ext cx="5139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ウ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1"/>
          <p:cNvSpPr txBox="1"/>
          <p:nvPr/>
        </p:nvSpPr>
        <p:spPr>
          <a:xfrm>
            <a:off x="7246632" y="4967705"/>
            <a:ext cx="5139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ア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1"/>
          <p:cNvSpPr txBox="1"/>
          <p:nvPr/>
        </p:nvSpPr>
        <p:spPr>
          <a:xfrm>
            <a:off x="8407404" y="4955037"/>
            <a:ext cx="5139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イ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1"/>
          <p:cNvSpPr txBox="1"/>
          <p:nvPr/>
        </p:nvSpPr>
        <p:spPr>
          <a:xfrm>
            <a:off x="10152676" y="4967705"/>
            <a:ext cx="5139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イ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Y_[04-03]_kiku1">
            <a:hlinkClick r:id="" action="ppaction://media"/>
            <a:extLst>
              <a:ext uri="{FF2B5EF4-FFF2-40B4-BE49-F238E27FC236}">
                <a16:creationId xmlns:a16="http://schemas.microsoft.com/office/drawing/2014/main" id="{86004872-399C-4614-A87E-17008889C7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396162" y="4020042"/>
            <a:ext cx="487363" cy="487363"/>
          </a:xfrm>
          <a:prstGeom prst="rect">
            <a:avLst/>
          </a:prstGeom>
        </p:spPr>
      </p:pic>
      <p:pic>
        <p:nvPicPr>
          <p:cNvPr id="16" name="Y_[04-04]_kiku2">
            <a:hlinkClick r:id="" action="ppaction://media"/>
            <a:extLst>
              <a:ext uri="{FF2B5EF4-FFF2-40B4-BE49-F238E27FC236}">
                <a16:creationId xmlns:a16="http://schemas.microsoft.com/office/drawing/2014/main" id="{7D191169-AA14-4A63-8619-1129504C279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608637" y="4020040"/>
            <a:ext cx="487363" cy="487363"/>
          </a:xfrm>
          <a:prstGeom prst="rect">
            <a:avLst/>
          </a:prstGeom>
        </p:spPr>
      </p:pic>
      <p:pic>
        <p:nvPicPr>
          <p:cNvPr id="17" name="Y_[04-05]_kiku3">
            <a:hlinkClick r:id="" action="ppaction://media"/>
            <a:extLst>
              <a:ext uri="{FF2B5EF4-FFF2-40B4-BE49-F238E27FC236}">
                <a16:creationId xmlns:a16="http://schemas.microsoft.com/office/drawing/2014/main" id="{C4956B4C-624B-449D-8E87-E02A866ED82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920041" y="4025132"/>
            <a:ext cx="487363" cy="487363"/>
          </a:xfrm>
          <a:prstGeom prst="rect">
            <a:avLst/>
          </a:prstGeom>
        </p:spPr>
      </p:pic>
      <p:pic>
        <p:nvPicPr>
          <p:cNvPr id="18" name="Y_[04-06]_kiku4">
            <a:hlinkClick r:id="" action="ppaction://media"/>
            <a:extLst>
              <a:ext uri="{FF2B5EF4-FFF2-40B4-BE49-F238E27FC236}">
                <a16:creationId xmlns:a16="http://schemas.microsoft.com/office/drawing/2014/main" id="{037CFE97-BCAA-4E25-A1E8-61AF847E52A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259555" y="402004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605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256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477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69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318503"/>
            <a:ext cx="9005384" cy="115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2425" y="1742494"/>
            <a:ext cx="10553700" cy="1686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8278" y="226423"/>
            <a:ext cx="9845893" cy="6271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4-03]_kiku1">
            <a:hlinkClick r:id="" action="ppaction://media"/>
            <a:extLst>
              <a:ext uri="{FF2B5EF4-FFF2-40B4-BE49-F238E27FC236}">
                <a16:creationId xmlns:a16="http://schemas.microsoft.com/office/drawing/2014/main" id="{FB3E31C7-BD40-4DF8-AF6E-F8D010587A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10742" y="1134001"/>
            <a:ext cx="487363" cy="487363"/>
          </a:xfrm>
          <a:prstGeom prst="rect">
            <a:avLst/>
          </a:prstGeom>
        </p:spPr>
      </p:pic>
      <p:pic>
        <p:nvPicPr>
          <p:cNvPr id="6" name="Y_[04-04]_kiku2">
            <a:hlinkClick r:id="" action="ppaction://media"/>
            <a:extLst>
              <a:ext uri="{FF2B5EF4-FFF2-40B4-BE49-F238E27FC236}">
                <a16:creationId xmlns:a16="http://schemas.microsoft.com/office/drawing/2014/main" id="{209FB416-B552-446F-915D-7C940E84AD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10742" y="465019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5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3503" y="544588"/>
            <a:ext cx="10195348" cy="5989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4-05]_kiku3">
            <a:hlinkClick r:id="" action="ppaction://media"/>
            <a:extLst>
              <a:ext uri="{FF2B5EF4-FFF2-40B4-BE49-F238E27FC236}">
                <a16:creationId xmlns:a16="http://schemas.microsoft.com/office/drawing/2014/main" id="{E1C49CB7-49A0-454A-B508-F4A87E341E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28788" y="1341390"/>
            <a:ext cx="487363" cy="487363"/>
          </a:xfrm>
          <a:prstGeom prst="rect">
            <a:avLst/>
          </a:prstGeom>
        </p:spPr>
      </p:pic>
      <p:pic>
        <p:nvPicPr>
          <p:cNvPr id="6" name="Y_[04-06]_kiku4">
            <a:hlinkClick r:id="" action="ppaction://media"/>
            <a:extLst>
              <a:ext uri="{FF2B5EF4-FFF2-40B4-BE49-F238E27FC236}">
                <a16:creationId xmlns:a16="http://schemas.microsoft.com/office/drawing/2014/main" id="{6F41BB79-FBD1-4F95-B132-AC0AA0B30B9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28787" y="454188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6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5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5"/>
          <p:cNvSpPr/>
          <p:nvPr/>
        </p:nvSpPr>
        <p:spPr>
          <a:xfrm>
            <a:off x="913522" y="923925"/>
            <a:ext cx="10378874" cy="5201668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3" name="Google Shape;25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18447" y="285658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9344" y="1399596"/>
            <a:ext cx="7699898" cy="902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09124" y="2374521"/>
            <a:ext cx="3747523" cy="1366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09124" y="3646179"/>
            <a:ext cx="5316253" cy="1906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4-07]_katachi">
            <a:hlinkClick r:id="" action="ppaction://media"/>
            <a:extLst>
              <a:ext uri="{FF2B5EF4-FFF2-40B4-BE49-F238E27FC236}">
                <a16:creationId xmlns:a16="http://schemas.microsoft.com/office/drawing/2014/main" id="{A6F9F8C0-A2BC-4667-A941-6505051B46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66545" y="153483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9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6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6"/>
          <p:cNvSpPr/>
          <p:nvPr/>
        </p:nvSpPr>
        <p:spPr>
          <a:xfrm>
            <a:off x="913522" y="923925"/>
            <a:ext cx="10378874" cy="5201668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4" name="Google Shape;264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18447" y="285658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9344" y="1399596"/>
            <a:ext cx="7699898" cy="902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09124" y="2374521"/>
            <a:ext cx="3747523" cy="1366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09124" y="3646179"/>
            <a:ext cx="5316253" cy="1906879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6"/>
          <p:cNvSpPr txBox="1"/>
          <p:nvPr/>
        </p:nvSpPr>
        <p:spPr>
          <a:xfrm>
            <a:off x="5168092" y="2383880"/>
            <a:ext cx="55904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ね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6"/>
          <p:cNvSpPr txBox="1"/>
          <p:nvPr/>
        </p:nvSpPr>
        <p:spPr>
          <a:xfrm>
            <a:off x="5168092" y="3015464"/>
            <a:ext cx="55904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ね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6"/>
          <p:cNvSpPr txBox="1"/>
          <p:nvPr/>
        </p:nvSpPr>
        <p:spPr>
          <a:xfrm>
            <a:off x="5138183" y="3674517"/>
            <a:ext cx="143336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でした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6"/>
          <p:cNvSpPr txBox="1"/>
          <p:nvPr/>
        </p:nvSpPr>
        <p:spPr>
          <a:xfrm>
            <a:off x="3154691" y="4302689"/>
            <a:ext cx="306279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すごかったです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6"/>
          <p:cNvSpPr txBox="1"/>
          <p:nvPr/>
        </p:nvSpPr>
        <p:spPr>
          <a:xfrm>
            <a:off x="3833883" y="4944524"/>
            <a:ext cx="143336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でした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Y_[04-07]_katachi">
            <a:hlinkClick r:id="" action="ppaction://media"/>
            <a:extLst>
              <a:ext uri="{FF2B5EF4-FFF2-40B4-BE49-F238E27FC236}">
                <a16:creationId xmlns:a16="http://schemas.microsoft.com/office/drawing/2014/main" id="{01B91433-75DC-4907-AC9A-F1A6100D7A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66545" y="153483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90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0" y="463634"/>
            <a:ext cx="11811000" cy="2687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165" y="180799"/>
            <a:ext cx="11493670" cy="649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38456" y="325244"/>
            <a:ext cx="4209041" cy="920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7652" y="1542706"/>
            <a:ext cx="2820969" cy="656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26796" y="4268561"/>
            <a:ext cx="4031804" cy="237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15114" y="2199136"/>
            <a:ext cx="8818494" cy="1999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165" y="180799"/>
            <a:ext cx="11493670" cy="649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83728" y="380264"/>
            <a:ext cx="4681490" cy="94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0458" y="1432344"/>
            <a:ext cx="3146849" cy="831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0458" y="3602033"/>
            <a:ext cx="5394015" cy="2947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6743" y="2263805"/>
            <a:ext cx="10846020" cy="13382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165" y="180799"/>
            <a:ext cx="11493670" cy="649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45545" y="716012"/>
            <a:ext cx="6533965" cy="542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721" y="658770"/>
            <a:ext cx="10646063" cy="1470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8278" y="226423"/>
            <a:ext cx="9845893" cy="6271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4-03]_kiku1">
            <a:hlinkClick r:id="" action="ppaction://media"/>
            <a:extLst>
              <a:ext uri="{FF2B5EF4-FFF2-40B4-BE49-F238E27FC236}">
                <a16:creationId xmlns:a16="http://schemas.microsoft.com/office/drawing/2014/main" id="{FB3E31C7-BD40-4DF8-AF6E-F8D010587A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10742" y="1134001"/>
            <a:ext cx="487363" cy="487363"/>
          </a:xfrm>
          <a:prstGeom prst="rect">
            <a:avLst/>
          </a:prstGeom>
        </p:spPr>
      </p:pic>
      <p:pic>
        <p:nvPicPr>
          <p:cNvPr id="6" name="Y_[04-04]_kiku2">
            <a:hlinkClick r:id="" action="ppaction://media"/>
            <a:extLst>
              <a:ext uri="{FF2B5EF4-FFF2-40B4-BE49-F238E27FC236}">
                <a16:creationId xmlns:a16="http://schemas.microsoft.com/office/drawing/2014/main" id="{209FB416-B552-446F-915D-7C940E84AD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10742" y="465019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51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5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3503" y="544588"/>
            <a:ext cx="10195348" cy="5989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4-05]_kiku3">
            <a:hlinkClick r:id="" action="ppaction://media"/>
            <a:extLst>
              <a:ext uri="{FF2B5EF4-FFF2-40B4-BE49-F238E27FC236}">
                <a16:creationId xmlns:a16="http://schemas.microsoft.com/office/drawing/2014/main" id="{E1C49CB7-49A0-454A-B508-F4A87E341E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28788" y="1341390"/>
            <a:ext cx="487363" cy="487363"/>
          </a:xfrm>
          <a:prstGeom prst="rect">
            <a:avLst/>
          </a:prstGeom>
        </p:spPr>
      </p:pic>
      <p:pic>
        <p:nvPicPr>
          <p:cNvPr id="6" name="Y_[04-06]_kiku4">
            <a:hlinkClick r:id="" action="ppaction://media"/>
            <a:extLst>
              <a:ext uri="{FF2B5EF4-FFF2-40B4-BE49-F238E27FC236}">
                <a16:creationId xmlns:a16="http://schemas.microsoft.com/office/drawing/2014/main" id="{6F41BB79-FBD1-4F95-B132-AC0AA0B30B9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28787" y="45418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4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6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35006" y="96376"/>
            <a:ext cx="4358822" cy="808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783440" y="2534290"/>
            <a:ext cx="8417003" cy="3534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50228" y="6068323"/>
            <a:ext cx="2509278" cy="509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35006" y="789677"/>
            <a:ext cx="5279674" cy="776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487912" y="1209779"/>
            <a:ext cx="3071594" cy="1324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4-08]_hanasu1">
            <a:hlinkClick r:id="" action="ppaction://media"/>
            <a:extLst>
              <a:ext uri="{FF2B5EF4-FFF2-40B4-BE49-F238E27FC236}">
                <a16:creationId xmlns:a16="http://schemas.microsoft.com/office/drawing/2014/main" id="{74B2B68A-B19A-4DBC-97C9-12772BB5D3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70735" y="2534290"/>
            <a:ext cx="487363" cy="487363"/>
          </a:xfrm>
          <a:prstGeom prst="rect">
            <a:avLst/>
          </a:prstGeom>
        </p:spPr>
      </p:pic>
      <p:pic>
        <p:nvPicPr>
          <p:cNvPr id="3" name="Y_[04-09]_hanasu2">
            <a:hlinkClick r:id="" action="ppaction://media"/>
            <a:extLst>
              <a:ext uri="{FF2B5EF4-FFF2-40B4-BE49-F238E27FC236}">
                <a16:creationId xmlns:a16="http://schemas.microsoft.com/office/drawing/2014/main" id="{98379A11-99FC-484A-9FDD-AE0B2FC607C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23709" y="2545173"/>
            <a:ext cx="487363" cy="487363"/>
          </a:xfrm>
          <a:prstGeom prst="rect">
            <a:avLst/>
          </a:prstGeom>
        </p:spPr>
      </p:pic>
      <p:pic>
        <p:nvPicPr>
          <p:cNvPr id="4" name="Y_[04-10]_hanasu3">
            <a:hlinkClick r:id="" action="ppaction://media"/>
            <a:extLst>
              <a:ext uri="{FF2B5EF4-FFF2-40B4-BE49-F238E27FC236}">
                <a16:creationId xmlns:a16="http://schemas.microsoft.com/office/drawing/2014/main" id="{54ED00BF-D414-4288-A43F-178A3A6D122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713080" y="256632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5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7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2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35006" y="96376"/>
            <a:ext cx="4358822" cy="808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20970" y="2636669"/>
            <a:ext cx="8417003" cy="3534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487758" y="6170702"/>
            <a:ext cx="2509278" cy="509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925442" y="1312158"/>
            <a:ext cx="3071594" cy="1324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35006" y="780066"/>
            <a:ext cx="6137430" cy="660422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25"/>
          <p:cNvSpPr/>
          <p:nvPr/>
        </p:nvSpPr>
        <p:spPr>
          <a:xfrm>
            <a:off x="7421216" y="123235"/>
            <a:ext cx="4605326" cy="2479045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7" name="Google Shape;347;p2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498300" y="313122"/>
            <a:ext cx="4448343" cy="2193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Y_[04-08]_hanasu1">
            <a:hlinkClick r:id="" action="ppaction://media"/>
            <a:extLst>
              <a:ext uri="{FF2B5EF4-FFF2-40B4-BE49-F238E27FC236}">
                <a16:creationId xmlns:a16="http://schemas.microsoft.com/office/drawing/2014/main" id="{C492ABA6-01F3-4FC1-9A9F-ACBA174F7A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39847" y="2636669"/>
            <a:ext cx="487363" cy="487363"/>
          </a:xfrm>
          <a:prstGeom prst="rect">
            <a:avLst/>
          </a:prstGeom>
        </p:spPr>
      </p:pic>
      <p:pic>
        <p:nvPicPr>
          <p:cNvPr id="13" name="Y_[04-09]_hanasu2">
            <a:hlinkClick r:id="" action="ppaction://media"/>
            <a:extLst>
              <a:ext uri="{FF2B5EF4-FFF2-40B4-BE49-F238E27FC236}">
                <a16:creationId xmlns:a16="http://schemas.microsoft.com/office/drawing/2014/main" id="{42E3935E-81CB-423D-93CD-CBBAB6D5375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501547" y="2681398"/>
            <a:ext cx="487363" cy="487363"/>
          </a:xfrm>
          <a:prstGeom prst="rect">
            <a:avLst/>
          </a:prstGeom>
        </p:spPr>
      </p:pic>
      <p:pic>
        <p:nvPicPr>
          <p:cNvPr id="14" name="Y_[04-10]_hanasu3">
            <a:hlinkClick r:id="" action="ppaction://media"/>
            <a:extLst>
              <a:ext uri="{FF2B5EF4-FFF2-40B4-BE49-F238E27FC236}">
                <a16:creationId xmlns:a16="http://schemas.microsoft.com/office/drawing/2014/main" id="{BCFA53FE-CEAA-4B29-A283-99D2BB17F55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585555" y="278218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50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720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006" y="96376"/>
            <a:ext cx="4358822" cy="808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87498" y="2585157"/>
            <a:ext cx="8417003" cy="3534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54286" y="6119190"/>
            <a:ext cx="2509278" cy="509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91970" y="1260646"/>
            <a:ext cx="3071594" cy="1324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5005" y="738810"/>
            <a:ext cx="5285173" cy="6149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564" y="790155"/>
            <a:ext cx="11750871" cy="5086861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7"/>
          <p:cNvSpPr/>
          <p:nvPr/>
        </p:nvSpPr>
        <p:spPr>
          <a:xfrm>
            <a:off x="103779" y="1646115"/>
            <a:ext cx="11984442" cy="104381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1010" y="346874"/>
            <a:ext cx="11349980" cy="2201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6303" y="263230"/>
            <a:ext cx="3804262" cy="149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54083" y="1762987"/>
            <a:ext cx="2901483" cy="2042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5190" y="1615736"/>
            <a:ext cx="5579580" cy="91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1436" y="2391601"/>
            <a:ext cx="6931193" cy="3000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05190" y="5392373"/>
            <a:ext cx="10650376" cy="1282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4-11]_kiku">
            <a:hlinkClick r:id="" action="ppaction://media"/>
            <a:extLst>
              <a:ext uri="{FF2B5EF4-FFF2-40B4-BE49-F238E27FC236}">
                <a16:creationId xmlns:a16="http://schemas.microsoft.com/office/drawing/2014/main" id="{8DC71D37-5D5B-4125-B219-2B60C97D45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063550" y="1762987"/>
            <a:ext cx="487363" cy="48736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A8F5484-C67A-4B10-83DF-EA67FF43AF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34739" y="99458"/>
            <a:ext cx="935645" cy="935196"/>
          </a:xfrm>
          <a:prstGeom prst="rect">
            <a:avLst/>
          </a:prstGeom>
        </p:spPr>
      </p:pic>
      <p:sp>
        <p:nvSpPr>
          <p:cNvPr id="9" name="Google Shape;108;p3">
            <a:extLst>
              <a:ext uri="{FF2B5EF4-FFF2-40B4-BE49-F238E27FC236}">
                <a16:creationId xmlns:a16="http://schemas.microsoft.com/office/drawing/2014/main" id="{114DD48E-4055-4A09-BEF8-D6F0F229DF84}"/>
              </a:ext>
            </a:extLst>
          </p:cNvPr>
          <p:cNvSpPr/>
          <p:nvPr/>
        </p:nvSpPr>
        <p:spPr>
          <a:xfrm>
            <a:off x="7827329" y="279045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B0AC9E3-7A8F-4E0E-8C50-5DC0332FBBC5}"/>
              </a:ext>
            </a:extLst>
          </p:cNvPr>
          <p:cNvSpPr txBox="1"/>
          <p:nvPr/>
        </p:nvSpPr>
        <p:spPr>
          <a:xfrm>
            <a:off x="7970384" y="610122"/>
            <a:ext cx="2837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12"/>
              </a:rPr>
              <a:t>https://youtu.be/7gKJyohbXC4</a:t>
            </a:r>
            <a:endParaRPr lang="en-US" altLang="ja-JP" dirty="0"/>
          </a:p>
          <a:p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8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0"/>
          <p:cNvSpPr/>
          <p:nvPr/>
        </p:nvSpPr>
        <p:spPr>
          <a:xfrm>
            <a:off x="176171" y="140617"/>
            <a:ext cx="11839658" cy="657676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3" name="Google Shape;383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6303" y="263230"/>
            <a:ext cx="3804262" cy="149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7592" y="1013108"/>
            <a:ext cx="2901483" cy="2042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5190" y="1615736"/>
            <a:ext cx="5579580" cy="91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1436" y="2391601"/>
            <a:ext cx="6931193" cy="3000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05190" y="5392373"/>
            <a:ext cx="10650376" cy="1282047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0"/>
          <p:cNvSpPr txBox="1"/>
          <p:nvPr/>
        </p:nvSpPr>
        <p:spPr>
          <a:xfrm>
            <a:off x="2028923" y="5995521"/>
            <a:ext cx="36804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389" name="Google Shape;389;p30"/>
          <p:cNvSpPr txBox="1"/>
          <p:nvPr/>
        </p:nvSpPr>
        <p:spPr>
          <a:xfrm>
            <a:off x="5499620" y="6033396"/>
            <a:ext cx="48392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390" name="Google Shape;390;p30"/>
          <p:cNvSpPr txBox="1"/>
          <p:nvPr/>
        </p:nvSpPr>
        <p:spPr>
          <a:xfrm>
            <a:off x="7985628" y="5995520"/>
            <a:ext cx="48392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391" name="Google Shape;391;p30"/>
          <p:cNvSpPr txBox="1"/>
          <p:nvPr/>
        </p:nvSpPr>
        <p:spPr>
          <a:xfrm>
            <a:off x="9008766" y="5995517"/>
            <a:ext cx="48392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392" name="Google Shape;392;p30"/>
          <p:cNvSpPr txBox="1"/>
          <p:nvPr/>
        </p:nvSpPr>
        <p:spPr>
          <a:xfrm>
            <a:off x="10003232" y="5995518"/>
            <a:ext cx="48392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pic>
        <p:nvPicPr>
          <p:cNvPr id="14" name="Y_[04-11]_kiku">
            <a:hlinkClick r:id="" action="ppaction://media"/>
            <a:extLst>
              <a:ext uri="{FF2B5EF4-FFF2-40B4-BE49-F238E27FC236}">
                <a16:creationId xmlns:a16="http://schemas.microsoft.com/office/drawing/2014/main" id="{D1C509E4-DC50-441D-8B24-0947372B72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074004" y="175998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389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8601" y="285962"/>
            <a:ext cx="7860999" cy="121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7049" y="1623922"/>
            <a:ext cx="10798206" cy="1576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8743" y="1793306"/>
            <a:ext cx="10269185" cy="3045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Y_[04-11]_kiku">
            <a:hlinkClick r:id="" action="ppaction://media"/>
            <a:extLst>
              <a:ext uri="{FF2B5EF4-FFF2-40B4-BE49-F238E27FC236}">
                <a16:creationId xmlns:a16="http://schemas.microsoft.com/office/drawing/2014/main" id="{12D89919-3020-413F-9CE8-72B0E06077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79076" y="264610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3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33"/>
          <p:cNvSpPr/>
          <p:nvPr/>
        </p:nvSpPr>
        <p:spPr>
          <a:xfrm>
            <a:off x="906563" y="1474340"/>
            <a:ext cx="10378874" cy="4047570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2" name="Google Shape;412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11488" y="836073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72763" y="2067641"/>
            <a:ext cx="6951216" cy="867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56629" y="3220813"/>
            <a:ext cx="4837887" cy="140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4-12]_katachi">
            <a:hlinkClick r:id="" action="ppaction://media"/>
            <a:extLst>
              <a:ext uri="{FF2B5EF4-FFF2-40B4-BE49-F238E27FC236}">
                <a16:creationId xmlns:a16="http://schemas.microsoft.com/office/drawing/2014/main" id="{58ED099F-70B2-427C-834C-2174D9D5AD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34323" y="212184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17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4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34"/>
          <p:cNvSpPr/>
          <p:nvPr/>
        </p:nvSpPr>
        <p:spPr>
          <a:xfrm>
            <a:off x="906563" y="1474340"/>
            <a:ext cx="10378874" cy="4047570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2" name="Google Shape;422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11488" y="836073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72763" y="2067641"/>
            <a:ext cx="6951216" cy="867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56629" y="3220813"/>
            <a:ext cx="4837887" cy="1402701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34"/>
          <p:cNvSpPr txBox="1"/>
          <p:nvPr/>
        </p:nvSpPr>
        <p:spPr>
          <a:xfrm>
            <a:off x="4906611" y="3273071"/>
            <a:ext cx="154696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います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34"/>
          <p:cNvSpPr txBox="1"/>
          <p:nvPr/>
        </p:nvSpPr>
        <p:spPr>
          <a:xfrm>
            <a:off x="4637871" y="3937347"/>
            <a:ext cx="201342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でしょう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Y_[04-12]_katachi">
            <a:hlinkClick r:id="" action="ppaction://media"/>
            <a:extLst>
              <a:ext uri="{FF2B5EF4-FFF2-40B4-BE49-F238E27FC236}">
                <a16:creationId xmlns:a16="http://schemas.microsoft.com/office/drawing/2014/main" id="{78F4D69A-80E6-444B-B59E-2D6B69B587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34323" y="212184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70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064" y="485433"/>
            <a:ext cx="11767872" cy="2657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083" y="202876"/>
            <a:ext cx="11691834" cy="645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8769" y="348076"/>
            <a:ext cx="2932350" cy="93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3198" y="1381884"/>
            <a:ext cx="2790548" cy="841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13198" y="3948275"/>
            <a:ext cx="5222208" cy="231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0488" y="2223138"/>
            <a:ext cx="9469515" cy="18110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083" y="202876"/>
            <a:ext cx="11691834" cy="645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7817" y="278018"/>
            <a:ext cx="2343705" cy="1524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79107" y="1533641"/>
            <a:ext cx="2220768" cy="756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79107" y="4391146"/>
            <a:ext cx="3789263" cy="2153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18168" y="2364638"/>
            <a:ext cx="8588026" cy="1952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1751" y="499061"/>
            <a:ext cx="7847861" cy="1212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8743" y="1793306"/>
            <a:ext cx="10269185" cy="3045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Y_[04-11]_kiku">
            <a:hlinkClick r:id="" action="ppaction://media"/>
            <a:extLst>
              <a:ext uri="{FF2B5EF4-FFF2-40B4-BE49-F238E27FC236}">
                <a16:creationId xmlns:a16="http://schemas.microsoft.com/office/drawing/2014/main" id="{2AE908DB-D418-4E26-A824-451596CF16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79076" y="264610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564" y="790155"/>
            <a:ext cx="11750871" cy="5086861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0"/>
          <p:cNvSpPr/>
          <p:nvPr/>
        </p:nvSpPr>
        <p:spPr>
          <a:xfrm>
            <a:off x="103778" y="2615261"/>
            <a:ext cx="11984442" cy="104381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5107" y="533440"/>
            <a:ext cx="11606074" cy="217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8885" y="3323450"/>
            <a:ext cx="10954230" cy="16579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Google Shape;478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944" y="182736"/>
            <a:ext cx="3993293" cy="782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292850"/>
            <a:ext cx="5729056" cy="1635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5823" y="1722214"/>
            <a:ext cx="5906610" cy="273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20176" y="3769506"/>
            <a:ext cx="5906611" cy="2735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3"/>
          <p:cNvSpPr/>
          <p:nvPr/>
        </p:nvSpPr>
        <p:spPr>
          <a:xfrm>
            <a:off x="152858" y="178212"/>
            <a:ext cx="11886284" cy="650157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7" name="Google Shape;487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4061" y="4011429"/>
            <a:ext cx="5592976" cy="1501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47060" y="5513275"/>
            <a:ext cx="8546329" cy="896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0" y="1223947"/>
            <a:ext cx="5836460" cy="270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5738" y="1223947"/>
            <a:ext cx="5842406" cy="2702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4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2762" y="365580"/>
            <a:ext cx="4935984" cy="70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4"/>
          <p:cNvSpPr/>
          <p:nvPr/>
        </p:nvSpPr>
        <p:spPr>
          <a:xfrm>
            <a:off x="152858" y="135714"/>
            <a:ext cx="11886284" cy="658657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7" name="Google Shape;497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4061" y="4011429"/>
            <a:ext cx="5592976" cy="1501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47060" y="5513275"/>
            <a:ext cx="8546329" cy="896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0" y="1223947"/>
            <a:ext cx="5836460" cy="270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5738" y="1223947"/>
            <a:ext cx="5842406" cy="2702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2762" y="365580"/>
            <a:ext cx="4935984" cy="7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4"/>
          <p:cNvSpPr txBox="1"/>
          <p:nvPr/>
        </p:nvSpPr>
        <p:spPr>
          <a:xfrm>
            <a:off x="3464588" y="5863248"/>
            <a:ext cx="3373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503" name="Google Shape;503;p44"/>
          <p:cNvSpPr txBox="1"/>
          <p:nvPr/>
        </p:nvSpPr>
        <p:spPr>
          <a:xfrm>
            <a:off x="5262598" y="5863248"/>
            <a:ext cx="3373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504" name="Google Shape;504;p44"/>
          <p:cNvSpPr txBox="1"/>
          <p:nvPr/>
        </p:nvSpPr>
        <p:spPr>
          <a:xfrm>
            <a:off x="7060608" y="5870070"/>
            <a:ext cx="44388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505" name="Google Shape;505;p44"/>
          <p:cNvSpPr txBox="1"/>
          <p:nvPr/>
        </p:nvSpPr>
        <p:spPr>
          <a:xfrm>
            <a:off x="8858618" y="5870070"/>
            <a:ext cx="44388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45"/>
          <p:cNvSpPr/>
          <p:nvPr/>
        </p:nvSpPr>
        <p:spPr>
          <a:xfrm>
            <a:off x="128812" y="95949"/>
            <a:ext cx="11934376" cy="66661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1" name="Google Shape;511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230" y="153165"/>
            <a:ext cx="6978664" cy="909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6671" y="1233349"/>
            <a:ext cx="5204341" cy="3800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9011" y="3780715"/>
            <a:ext cx="6096874" cy="2823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1012" y="819869"/>
            <a:ext cx="6103085" cy="2823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6"/>
          <p:cNvSpPr/>
          <p:nvPr/>
        </p:nvSpPr>
        <p:spPr>
          <a:xfrm>
            <a:off x="128812" y="95949"/>
            <a:ext cx="11934376" cy="66661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0" name="Google Shape;520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230" y="153165"/>
            <a:ext cx="6978664" cy="909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6671" y="1233349"/>
            <a:ext cx="5204341" cy="3800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9011" y="3780715"/>
            <a:ext cx="6096874" cy="2823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1012" y="819869"/>
            <a:ext cx="6103085" cy="2823455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6"/>
          <p:cNvSpPr txBox="1"/>
          <p:nvPr/>
        </p:nvSpPr>
        <p:spPr>
          <a:xfrm>
            <a:off x="4789180" y="1333244"/>
            <a:ext cx="58296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×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46"/>
          <p:cNvSpPr txBox="1"/>
          <p:nvPr/>
        </p:nvSpPr>
        <p:spPr>
          <a:xfrm>
            <a:off x="4789180" y="1756097"/>
            <a:ext cx="58296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×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46"/>
          <p:cNvSpPr txBox="1"/>
          <p:nvPr/>
        </p:nvSpPr>
        <p:spPr>
          <a:xfrm>
            <a:off x="4830608" y="2336381"/>
            <a:ext cx="48531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○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46"/>
          <p:cNvSpPr txBox="1"/>
          <p:nvPr/>
        </p:nvSpPr>
        <p:spPr>
          <a:xfrm>
            <a:off x="4823533" y="2631633"/>
            <a:ext cx="58296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×</a:t>
            </a:r>
            <a:endParaRPr sz="3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46"/>
          <p:cNvSpPr txBox="1"/>
          <p:nvPr/>
        </p:nvSpPr>
        <p:spPr>
          <a:xfrm>
            <a:off x="4830608" y="3237010"/>
            <a:ext cx="48531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○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46"/>
          <p:cNvSpPr txBox="1"/>
          <p:nvPr/>
        </p:nvSpPr>
        <p:spPr>
          <a:xfrm>
            <a:off x="4825563" y="3576660"/>
            <a:ext cx="58296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×</a:t>
            </a:r>
            <a:endParaRPr sz="3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46"/>
          <p:cNvSpPr txBox="1"/>
          <p:nvPr/>
        </p:nvSpPr>
        <p:spPr>
          <a:xfrm>
            <a:off x="4817564" y="4095342"/>
            <a:ext cx="58296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×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46"/>
          <p:cNvSpPr txBox="1"/>
          <p:nvPr/>
        </p:nvSpPr>
        <p:spPr>
          <a:xfrm>
            <a:off x="4843941" y="4527639"/>
            <a:ext cx="48531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○</a:t>
            </a:r>
            <a:endParaRPr sz="2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84105"/>
            <a:ext cx="5229225" cy="886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387" y="1271000"/>
            <a:ext cx="5229225" cy="5144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564" y="790155"/>
            <a:ext cx="11750871" cy="5086861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8"/>
          <p:cNvSpPr/>
          <p:nvPr/>
        </p:nvSpPr>
        <p:spPr>
          <a:xfrm>
            <a:off x="103778" y="3659080"/>
            <a:ext cx="11984442" cy="101057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7CBCFF3-6D3C-41A4-A5D6-F4AC60690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118</Words>
  <Application>Microsoft Office PowerPoint</Application>
  <PresentationFormat>ワイド画面</PresentationFormat>
  <Paragraphs>72</Paragraphs>
  <Slides>49</Slides>
  <Notes>49</Notes>
  <HiddenSlides>0</HiddenSlides>
  <MMClips>42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49</vt:i4>
      </vt:variant>
    </vt:vector>
  </HeadingPairs>
  <TitlesOfParts>
    <vt:vector size="53" baseType="lpstr">
      <vt:lpstr>Arial</vt:lpstr>
      <vt:lpstr>Khmer OS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Chandhol Cheysith</dc:creator>
  <cp:lastModifiedBy>Kazuyo Takehara</cp:lastModifiedBy>
  <cp:revision>4</cp:revision>
  <dcterms:created xsi:type="dcterms:W3CDTF">2021-03-22T02:50:33Z</dcterms:created>
  <dcterms:modified xsi:type="dcterms:W3CDTF">2023-04-21T03:35:39Z</dcterms:modified>
</cp:coreProperties>
</file>