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21" r:id="rId16"/>
    <p:sldId id="322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323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0" roundtripDataSignature="AMtx7mgiU8Q0B1xrAEGW9NN1GpPKKuVW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B09B53-32FB-43D9-ADB2-BE8E4B3FB45C}" v="73" dt="2023-04-21T08:00:07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35"/>
    <p:restoredTop sz="94712"/>
  </p:normalViewPr>
  <p:slideViewPr>
    <p:cSldViewPr snapToGrid="0" snapToObjects="1">
      <p:cViewPr varScale="1">
        <p:scale>
          <a:sx n="62" d="100"/>
          <a:sy n="62" d="100"/>
        </p:scale>
        <p:origin x="6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customschemas.google.com/relationships/presentationmetadata" Target="metadata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D7B09B53-32FB-43D9-ADB2-BE8E4B3FB45C}"/>
    <pc:docChg chg="modSld">
      <pc:chgData name="Kazuyo Takehara" userId="fa7eaadb-9681-4610-86a8-8be5debccd15" providerId="ADAL" clId="{D7B09B53-32FB-43D9-ADB2-BE8E4B3FB45C}" dt="2023-04-21T08:00:25.208" v="129" actId="1076"/>
      <pc:docMkLst>
        <pc:docMk/>
      </pc:docMkLst>
      <pc:sldChg chg="modSp mod">
        <pc:chgData name="Kazuyo Takehara" userId="fa7eaadb-9681-4610-86a8-8be5debccd15" providerId="ADAL" clId="{D7B09B53-32FB-43D9-ADB2-BE8E4B3FB45C}" dt="2023-04-21T07:47:16.439" v="3" actId="1076"/>
        <pc:sldMkLst>
          <pc:docMk/>
          <pc:sldMk cId="0" sldId="257"/>
        </pc:sldMkLst>
        <pc:picChg chg="mod">
          <ac:chgData name="Kazuyo Takehara" userId="fa7eaadb-9681-4610-86a8-8be5debccd15" providerId="ADAL" clId="{D7B09B53-32FB-43D9-ADB2-BE8E4B3FB45C}" dt="2023-04-21T07:47:10.741" v="0" actId="1076"/>
          <ac:picMkLst>
            <pc:docMk/>
            <pc:sldMk cId="0" sldId="257"/>
            <ac:picMk id="2" creationId="{2B8B0B5D-AB90-1F43-B0F9-7DB381717CC9}"/>
          </ac:picMkLst>
        </pc:picChg>
        <pc:picChg chg="mod">
          <ac:chgData name="Kazuyo Takehara" userId="fa7eaadb-9681-4610-86a8-8be5debccd15" providerId="ADAL" clId="{D7B09B53-32FB-43D9-ADB2-BE8E4B3FB45C}" dt="2023-04-21T07:47:12.261" v="1" actId="1076"/>
          <ac:picMkLst>
            <pc:docMk/>
            <pc:sldMk cId="0" sldId="257"/>
            <ac:picMk id="3" creationId="{66C0FF3A-5A5C-A440-B6B5-CAFE9D24E882}"/>
          </ac:picMkLst>
        </pc:picChg>
        <pc:picChg chg="mod">
          <ac:chgData name="Kazuyo Takehara" userId="fa7eaadb-9681-4610-86a8-8be5debccd15" providerId="ADAL" clId="{D7B09B53-32FB-43D9-ADB2-BE8E4B3FB45C}" dt="2023-04-21T07:47:14.087" v="2" actId="1076"/>
          <ac:picMkLst>
            <pc:docMk/>
            <pc:sldMk cId="0" sldId="257"/>
            <ac:picMk id="4" creationId="{ADEBA219-491A-3A45-8795-29CCC6C31B81}"/>
          </ac:picMkLst>
        </pc:picChg>
        <pc:picChg chg="mod">
          <ac:chgData name="Kazuyo Takehara" userId="fa7eaadb-9681-4610-86a8-8be5debccd15" providerId="ADAL" clId="{D7B09B53-32FB-43D9-ADB2-BE8E4B3FB45C}" dt="2023-04-21T07:47:16.439" v="3" actId="1076"/>
          <ac:picMkLst>
            <pc:docMk/>
            <pc:sldMk cId="0" sldId="257"/>
            <ac:picMk id="5" creationId="{DAE93B3A-627D-AE4A-A266-1DBB66B4CEC4}"/>
          </ac:picMkLst>
        </pc:picChg>
      </pc:sldChg>
      <pc:sldChg chg="modSp mod">
        <pc:chgData name="Kazuyo Takehara" userId="fa7eaadb-9681-4610-86a8-8be5debccd15" providerId="ADAL" clId="{D7B09B53-32FB-43D9-ADB2-BE8E4B3FB45C}" dt="2023-04-21T07:47:36.387" v="7" actId="1076"/>
        <pc:sldMkLst>
          <pc:docMk/>
          <pc:sldMk cId="0" sldId="258"/>
        </pc:sldMkLst>
        <pc:picChg chg="mod">
          <ac:chgData name="Kazuyo Takehara" userId="fa7eaadb-9681-4610-86a8-8be5debccd15" providerId="ADAL" clId="{D7B09B53-32FB-43D9-ADB2-BE8E4B3FB45C}" dt="2023-04-21T07:47:30.371" v="4" actId="1076"/>
          <ac:picMkLst>
            <pc:docMk/>
            <pc:sldMk cId="0" sldId="258"/>
            <ac:picMk id="15" creationId="{7246B160-E39C-3546-86A9-C3F386F7FAC8}"/>
          </ac:picMkLst>
        </pc:picChg>
        <pc:picChg chg="mod">
          <ac:chgData name="Kazuyo Takehara" userId="fa7eaadb-9681-4610-86a8-8be5debccd15" providerId="ADAL" clId="{D7B09B53-32FB-43D9-ADB2-BE8E4B3FB45C}" dt="2023-04-21T07:47:32.126" v="5" actId="1076"/>
          <ac:picMkLst>
            <pc:docMk/>
            <pc:sldMk cId="0" sldId="258"/>
            <ac:picMk id="16" creationId="{A0F452CF-F532-A141-804B-C4B1F374559D}"/>
          </ac:picMkLst>
        </pc:picChg>
        <pc:picChg chg="mod">
          <ac:chgData name="Kazuyo Takehara" userId="fa7eaadb-9681-4610-86a8-8be5debccd15" providerId="ADAL" clId="{D7B09B53-32FB-43D9-ADB2-BE8E4B3FB45C}" dt="2023-04-21T07:47:34.479" v="6" actId="1076"/>
          <ac:picMkLst>
            <pc:docMk/>
            <pc:sldMk cId="0" sldId="258"/>
            <ac:picMk id="17" creationId="{0D931C5A-7F70-4642-BD04-B87E1BBD841A}"/>
          </ac:picMkLst>
        </pc:picChg>
        <pc:picChg chg="mod">
          <ac:chgData name="Kazuyo Takehara" userId="fa7eaadb-9681-4610-86a8-8be5debccd15" providerId="ADAL" clId="{D7B09B53-32FB-43D9-ADB2-BE8E4B3FB45C}" dt="2023-04-21T07:47:36.387" v="7" actId="1076"/>
          <ac:picMkLst>
            <pc:docMk/>
            <pc:sldMk cId="0" sldId="258"/>
            <ac:picMk id="18" creationId="{27845B2F-4913-5943-85ED-3E3DB21E0BE3}"/>
          </ac:picMkLst>
        </pc:picChg>
      </pc:sldChg>
      <pc:sldChg chg="modSp mod">
        <pc:chgData name="Kazuyo Takehara" userId="fa7eaadb-9681-4610-86a8-8be5debccd15" providerId="ADAL" clId="{D7B09B53-32FB-43D9-ADB2-BE8E4B3FB45C}" dt="2023-04-21T07:47:59.138" v="11" actId="1076"/>
        <pc:sldMkLst>
          <pc:docMk/>
          <pc:sldMk cId="0" sldId="259"/>
        </pc:sldMkLst>
        <pc:picChg chg="mod">
          <ac:chgData name="Kazuyo Takehara" userId="fa7eaadb-9681-4610-86a8-8be5debccd15" providerId="ADAL" clId="{D7B09B53-32FB-43D9-ADB2-BE8E4B3FB45C}" dt="2023-04-21T07:47:45.065" v="8" actId="1076"/>
          <ac:picMkLst>
            <pc:docMk/>
            <pc:sldMk cId="0" sldId="259"/>
            <ac:picMk id="11" creationId="{4B244193-6AF8-FC43-9BE0-F45258EFEC03}"/>
          </ac:picMkLst>
        </pc:picChg>
        <pc:picChg chg="mod">
          <ac:chgData name="Kazuyo Takehara" userId="fa7eaadb-9681-4610-86a8-8be5debccd15" providerId="ADAL" clId="{D7B09B53-32FB-43D9-ADB2-BE8E4B3FB45C}" dt="2023-04-21T07:47:51.955" v="9" actId="1076"/>
          <ac:picMkLst>
            <pc:docMk/>
            <pc:sldMk cId="0" sldId="259"/>
            <ac:picMk id="12" creationId="{3ED98C6B-7905-AD43-AF42-528FB572C21C}"/>
          </ac:picMkLst>
        </pc:picChg>
        <pc:picChg chg="mod">
          <ac:chgData name="Kazuyo Takehara" userId="fa7eaadb-9681-4610-86a8-8be5debccd15" providerId="ADAL" clId="{D7B09B53-32FB-43D9-ADB2-BE8E4B3FB45C}" dt="2023-04-21T07:47:59.138" v="11" actId="1076"/>
          <ac:picMkLst>
            <pc:docMk/>
            <pc:sldMk cId="0" sldId="259"/>
            <ac:picMk id="13" creationId="{3ADBB603-129A-9A49-B43E-CBBA6A763E87}"/>
          </ac:picMkLst>
        </pc:picChg>
        <pc:picChg chg="mod">
          <ac:chgData name="Kazuyo Takehara" userId="fa7eaadb-9681-4610-86a8-8be5debccd15" providerId="ADAL" clId="{D7B09B53-32FB-43D9-ADB2-BE8E4B3FB45C}" dt="2023-04-21T07:47:54.589" v="10" actId="1076"/>
          <ac:picMkLst>
            <pc:docMk/>
            <pc:sldMk cId="0" sldId="259"/>
            <ac:picMk id="14" creationId="{8214154E-D214-844F-9EF8-F2BD248FE1AA}"/>
          </ac:picMkLst>
        </pc:picChg>
      </pc:sldChg>
      <pc:sldChg chg="modSp mod">
        <pc:chgData name="Kazuyo Takehara" userId="fa7eaadb-9681-4610-86a8-8be5debccd15" providerId="ADAL" clId="{D7B09B53-32FB-43D9-ADB2-BE8E4B3FB45C}" dt="2023-04-21T07:48:15.796" v="15" actId="1076"/>
        <pc:sldMkLst>
          <pc:docMk/>
          <pc:sldMk cId="0" sldId="260"/>
        </pc:sldMkLst>
        <pc:picChg chg="mod">
          <ac:chgData name="Kazuyo Takehara" userId="fa7eaadb-9681-4610-86a8-8be5debccd15" providerId="ADAL" clId="{D7B09B53-32FB-43D9-ADB2-BE8E4B3FB45C}" dt="2023-04-21T07:48:08.613" v="12" actId="1076"/>
          <ac:picMkLst>
            <pc:docMk/>
            <pc:sldMk cId="0" sldId="260"/>
            <ac:picMk id="17" creationId="{6148917F-FA9A-A445-B68F-C7396591D8D4}"/>
          </ac:picMkLst>
        </pc:picChg>
        <pc:picChg chg="mod">
          <ac:chgData name="Kazuyo Takehara" userId="fa7eaadb-9681-4610-86a8-8be5debccd15" providerId="ADAL" clId="{D7B09B53-32FB-43D9-ADB2-BE8E4B3FB45C}" dt="2023-04-21T07:48:10.598" v="13" actId="1076"/>
          <ac:picMkLst>
            <pc:docMk/>
            <pc:sldMk cId="0" sldId="260"/>
            <ac:picMk id="18" creationId="{82C53319-5137-BC4E-97ED-30CC5D20FDF3}"/>
          </ac:picMkLst>
        </pc:picChg>
        <pc:picChg chg="mod">
          <ac:chgData name="Kazuyo Takehara" userId="fa7eaadb-9681-4610-86a8-8be5debccd15" providerId="ADAL" clId="{D7B09B53-32FB-43D9-ADB2-BE8E4B3FB45C}" dt="2023-04-21T07:48:14.049" v="14" actId="1076"/>
          <ac:picMkLst>
            <pc:docMk/>
            <pc:sldMk cId="0" sldId="260"/>
            <ac:picMk id="19" creationId="{CA089EC2-F17B-AE42-B8C8-D1E3D235AB8E}"/>
          </ac:picMkLst>
        </pc:picChg>
        <pc:picChg chg="mod">
          <ac:chgData name="Kazuyo Takehara" userId="fa7eaadb-9681-4610-86a8-8be5debccd15" providerId="ADAL" clId="{D7B09B53-32FB-43D9-ADB2-BE8E4B3FB45C}" dt="2023-04-21T07:48:15.796" v="15" actId="1076"/>
          <ac:picMkLst>
            <pc:docMk/>
            <pc:sldMk cId="0" sldId="260"/>
            <ac:picMk id="20" creationId="{F1B9007C-1043-7F46-AE3E-F39BF7E2A7E7}"/>
          </ac:picMkLst>
        </pc:picChg>
      </pc:sldChg>
      <pc:sldChg chg="modSp mod">
        <pc:chgData name="Kazuyo Takehara" userId="fa7eaadb-9681-4610-86a8-8be5debccd15" providerId="ADAL" clId="{D7B09B53-32FB-43D9-ADB2-BE8E4B3FB45C}" dt="2023-04-21T07:49:11.033" v="17" actId="1076"/>
        <pc:sldMkLst>
          <pc:docMk/>
          <pc:sldMk cId="0" sldId="272"/>
        </pc:sldMkLst>
        <pc:picChg chg="mod">
          <ac:chgData name="Kazuyo Takehara" userId="fa7eaadb-9681-4610-86a8-8be5debccd15" providerId="ADAL" clId="{D7B09B53-32FB-43D9-ADB2-BE8E4B3FB45C}" dt="2023-04-21T07:49:07.743" v="16" actId="1076"/>
          <ac:picMkLst>
            <pc:docMk/>
            <pc:sldMk cId="0" sldId="272"/>
            <ac:picMk id="2" creationId="{A465919C-C55F-624B-9367-D816AFA83AEC}"/>
          </ac:picMkLst>
        </pc:picChg>
        <pc:picChg chg="mod">
          <ac:chgData name="Kazuyo Takehara" userId="fa7eaadb-9681-4610-86a8-8be5debccd15" providerId="ADAL" clId="{D7B09B53-32FB-43D9-ADB2-BE8E4B3FB45C}" dt="2023-04-21T07:49:11.033" v="17" actId="1076"/>
          <ac:picMkLst>
            <pc:docMk/>
            <pc:sldMk cId="0" sldId="272"/>
            <ac:picMk id="3" creationId="{D646FB79-B7CD-B845-A079-C378DB9CA4EC}"/>
          </ac:picMkLst>
        </pc:picChg>
      </pc:sldChg>
      <pc:sldChg chg="modSp mod">
        <pc:chgData name="Kazuyo Takehara" userId="fa7eaadb-9681-4610-86a8-8be5debccd15" providerId="ADAL" clId="{D7B09B53-32FB-43D9-ADB2-BE8E4B3FB45C}" dt="2023-04-21T07:49:41.731" v="20" actId="208"/>
        <pc:sldMkLst>
          <pc:docMk/>
          <pc:sldMk cId="0" sldId="273"/>
        </pc:sldMkLst>
        <pc:spChg chg="mod">
          <ac:chgData name="Kazuyo Takehara" userId="fa7eaadb-9681-4610-86a8-8be5debccd15" providerId="ADAL" clId="{D7B09B53-32FB-43D9-ADB2-BE8E4B3FB45C}" dt="2023-04-21T07:49:41.731" v="20" actId="208"/>
          <ac:spMkLst>
            <pc:docMk/>
            <pc:sldMk cId="0" sldId="273"/>
            <ac:spMk id="284" creationId="{00000000-0000-0000-0000-000000000000}"/>
          </ac:spMkLst>
        </pc:spChg>
        <pc:picChg chg="mod">
          <ac:chgData name="Kazuyo Takehara" userId="fa7eaadb-9681-4610-86a8-8be5debccd15" providerId="ADAL" clId="{D7B09B53-32FB-43D9-ADB2-BE8E4B3FB45C}" dt="2023-04-21T07:49:16.846" v="18" actId="1076"/>
          <ac:picMkLst>
            <pc:docMk/>
            <pc:sldMk cId="0" sldId="273"/>
            <ac:picMk id="22" creationId="{71D725E5-EECD-234F-9BA5-9955FD3EA3F9}"/>
          </ac:picMkLst>
        </pc:picChg>
        <pc:picChg chg="mod">
          <ac:chgData name="Kazuyo Takehara" userId="fa7eaadb-9681-4610-86a8-8be5debccd15" providerId="ADAL" clId="{D7B09B53-32FB-43D9-ADB2-BE8E4B3FB45C}" dt="2023-04-21T07:49:19.279" v="19" actId="1076"/>
          <ac:picMkLst>
            <pc:docMk/>
            <pc:sldMk cId="0" sldId="273"/>
            <ac:picMk id="23" creationId="{65B4B964-E315-1A46-89BC-E209BCC3522A}"/>
          </ac:picMkLst>
        </pc:picChg>
      </pc:sldChg>
      <pc:sldChg chg="modSp mod">
        <pc:chgData name="Kazuyo Takehara" userId="fa7eaadb-9681-4610-86a8-8be5debccd15" providerId="ADAL" clId="{D7B09B53-32FB-43D9-ADB2-BE8E4B3FB45C}" dt="2023-04-21T07:50:25.445" v="24" actId="1076"/>
        <pc:sldMkLst>
          <pc:docMk/>
          <pc:sldMk cId="0" sldId="279"/>
        </pc:sldMkLst>
        <pc:picChg chg="mod">
          <ac:chgData name="Kazuyo Takehara" userId="fa7eaadb-9681-4610-86a8-8be5debccd15" providerId="ADAL" clId="{D7B09B53-32FB-43D9-ADB2-BE8E4B3FB45C}" dt="2023-04-21T07:50:17.014" v="21" actId="1076"/>
          <ac:picMkLst>
            <pc:docMk/>
            <pc:sldMk cId="0" sldId="279"/>
            <ac:picMk id="2" creationId="{3B42E6F2-8F7E-164F-B411-6DFFC8C079D8}"/>
          </ac:picMkLst>
        </pc:picChg>
        <pc:picChg chg="mod">
          <ac:chgData name="Kazuyo Takehara" userId="fa7eaadb-9681-4610-86a8-8be5debccd15" providerId="ADAL" clId="{D7B09B53-32FB-43D9-ADB2-BE8E4B3FB45C}" dt="2023-04-21T07:50:19.931" v="22" actId="1076"/>
          <ac:picMkLst>
            <pc:docMk/>
            <pc:sldMk cId="0" sldId="279"/>
            <ac:picMk id="3" creationId="{D4B71CA9-81A7-F24F-93A4-6D8925971D8C}"/>
          </ac:picMkLst>
        </pc:picChg>
        <pc:picChg chg="mod">
          <ac:chgData name="Kazuyo Takehara" userId="fa7eaadb-9681-4610-86a8-8be5debccd15" providerId="ADAL" clId="{D7B09B53-32FB-43D9-ADB2-BE8E4B3FB45C}" dt="2023-04-21T07:50:22.614" v="23" actId="1076"/>
          <ac:picMkLst>
            <pc:docMk/>
            <pc:sldMk cId="0" sldId="279"/>
            <ac:picMk id="4" creationId="{5F420F38-3A4B-2144-BCE8-8EBCA24C6BFD}"/>
          </ac:picMkLst>
        </pc:picChg>
        <pc:picChg chg="mod">
          <ac:chgData name="Kazuyo Takehara" userId="fa7eaadb-9681-4610-86a8-8be5debccd15" providerId="ADAL" clId="{D7B09B53-32FB-43D9-ADB2-BE8E4B3FB45C}" dt="2023-04-21T07:50:25.445" v="24" actId="1076"/>
          <ac:picMkLst>
            <pc:docMk/>
            <pc:sldMk cId="0" sldId="279"/>
            <ac:picMk id="5" creationId="{E2091CB2-3D34-084E-B5BD-1F753FC9BE50}"/>
          </ac:picMkLst>
        </pc:picChg>
      </pc:sldChg>
      <pc:sldChg chg="modSp mod">
        <pc:chgData name="Kazuyo Takehara" userId="fa7eaadb-9681-4610-86a8-8be5debccd15" providerId="ADAL" clId="{D7B09B53-32FB-43D9-ADB2-BE8E4B3FB45C}" dt="2023-04-21T07:50:52.531" v="28" actId="1076"/>
        <pc:sldMkLst>
          <pc:docMk/>
          <pc:sldMk cId="0" sldId="280"/>
        </pc:sldMkLst>
        <pc:picChg chg="mod">
          <ac:chgData name="Kazuyo Takehara" userId="fa7eaadb-9681-4610-86a8-8be5debccd15" providerId="ADAL" clId="{D7B09B53-32FB-43D9-ADB2-BE8E4B3FB45C}" dt="2023-04-21T07:50:43.994" v="25" actId="1076"/>
          <ac:picMkLst>
            <pc:docMk/>
            <pc:sldMk cId="0" sldId="280"/>
            <ac:picMk id="16" creationId="{21CA6F73-2F7F-DF49-8F12-0E593229DBBD}"/>
          </ac:picMkLst>
        </pc:picChg>
        <pc:picChg chg="mod">
          <ac:chgData name="Kazuyo Takehara" userId="fa7eaadb-9681-4610-86a8-8be5debccd15" providerId="ADAL" clId="{D7B09B53-32FB-43D9-ADB2-BE8E4B3FB45C}" dt="2023-04-21T07:50:46.671" v="26" actId="1076"/>
          <ac:picMkLst>
            <pc:docMk/>
            <pc:sldMk cId="0" sldId="280"/>
            <ac:picMk id="17" creationId="{867C4DAE-E677-DD46-A5B3-0042D4491220}"/>
          </ac:picMkLst>
        </pc:picChg>
        <pc:picChg chg="mod">
          <ac:chgData name="Kazuyo Takehara" userId="fa7eaadb-9681-4610-86a8-8be5debccd15" providerId="ADAL" clId="{D7B09B53-32FB-43D9-ADB2-BE8E4B3FB45C}" dt="2023-04-21T07:50:49.154" v="27" actId="1076"/>
          <ac:picMkLst>
            <pc:docMk/>
            <pc:sldMk cId="0" sldId="280"/>
            <ac:picMk id="18" creationId="{D26D6F9E-9E91-E24E-92BE-D1C93ABC784C}"/>
          </ac:picMkLst>
        </pc:picChg>
        <pc:picChg chg="mod">
          <ac:chgData name="Kazuyo Takehara" userId="fa7eaadb-9681-4610-86a8-8be5debccd15" providerId="ADAL" clId="{D7B09B53-32FB-43D9-ADB2-BE8E4B3FB45C}" dt="2023-04-21T07:50:52.531" v="28" actId="1076"/>
          <ac:picMkLst>
            <pc:docMk/>
            <pc:sldMk cId="0" sldId="280"/>
            <ac:picMk id="19" creationId="{E0E037DB-7602-854B-A93C-8436CA3BF307}"/>
          </ac:picMkLst>
        </pc:picChg>
      </pc:sldChg>
      <pc:sldChg chg="modSp mod">
        <pc:chgData name="Kazuyo Takehara" userId="fa7eaadb-9681-4610-86a8-8be5debccd15" providerId="ADAL" clId="{D7B09B53-32FB-43D9-ADB2-BE8E4B3FB45C}" dt="2023-04-21T07:51:08.541" v="32" actId="1076"/>
        <pc:sldMkLst>
          <pc:docMk/>
          <pc:sldMk cId="0" sldId="281"/>
        </pc:sldMkLst>
        <pc:picChg chg="mod">
          <ac:chgData name="Kazuyo Takehara" userId="fa7eaadb-9681-4610-86a8-8be5debccd15" providerId="ADAL" clId="{D7B09B53-32FB-43D9-ADB2-BE8E4B3FB45C}" dt="2023-04-21T07:50:59.566" v="29" actId="1076"/>
          <ac:picMkLst>
            <pc:docMk/>
            <pc:sldMk cId="0" sldId="281"/>
            <ac:picMk id="9" creationId="{A18363B1-1E07-1F4D-B0A9-BA9A4CF1145B}"/>
          </ac:picMkLst>
        </pc:picChg>
        <pc:picChg chg="mod">
          <ac:chgData name="Kazuyo Takehara" userId="fa7eaadb-9681-4610-86a8-8be5debccd15" providerId="ADAL" clId="{D7B09B53-32FB-43D9-ADB2-BE8E4B3FB45C}" dt="2023-04-21T07:51:03.544" v="30" actId="1076"/>
          <ac:picMkLst>
            <pc:docMk/>
            <pc:sldMk cId="0" sldId="281"/>
            <ac:picMk id="10" creationId="{74CFA337-2F51-9948-96AA-EF066DF70E27}"/>
          </ac:picMkLst>
        </pc:picChg>
        <pc:picChg chg="mod">
          <ac:chgData name="Kazuyo Takehara" userId="fa7eaadb-9681-4610-86a8-8be5debccd15" providerId="ADAL" clId="{D7B09B53-32FB-43D9-ADB2-BE8E4B3FB45C}" dt="2023-04-21T07:51:05.766" v="31" actId="1076"/>
          <ac:picMkLst>
            <pc:docMk/>
            <pc:sldMk cId="0" sldId="281"/>
            <ac:picMk id="11" creationId="{D307BB02-CA74-B547-8210-C67FCB0B56CE}"/>
          </ac:picMkLst>
        </pc:picChg>
        <pc:picChg chg="mod">
          <ac:chgData name="Kazuyo Takehara" userId="fa7eaadb-9681-4610-86a8-8be5debccd15" providerId="ADAL" clId="{D7B09B53-32FB-43D9-ADB2-BE8E4B3FB45C}" dt="2023-04-21T07:51:08.541" v="32" actId="1076"/>
          <ac:picMkLst>
            <pc:docMk/>
            <pc:sldMk cId="0" sldId="281"/>
            <ac:picMk id="12" creationId="{1BA8850D-9FE4-FC44-AEB7-C027BF6DF751}"/>
          </ac:picMkLst>
        </pc:picChg>
      </pc:sldChg>
      <pc:sldChg chg="modSp mod">
        <pc:chgData name="Kazuyo Takehara" userId="fa7eaadb-9681-4610-86a8-8be5debccd15" providerId="ADAL" clId="{D7B09B53-32FB-43D9-ADB2-BE8E4B3FB45C}" dt="2023-04-21T07:51:18.883" v="36" actId="1076"/>
        <pc:sldMkLst>
          <pc:docMk/>
          <pc:sldMk cId="0" sldId="282"/>
        </pc:sldMkLst>
        <pc:picChg chg="mod">
          <ac:chgData name="Kazuyo Takehara" userId="fa7eaadb-9681-4610-86a8-8be5debccd15" providerId="ADAL" clId="{D7B09B53-32FB-43D9-ADB2-BE8E4B3FB45C}" dt="2023-04-21T07:51:12.854" v="33" actId="1076"/>
          <ac:picMkLst>
            <pc:docMk/>
            <pc:sldMk cId="0" sldId="282"/>
            <ac:picMk id="13" creationId="{C91D2F2C-B871-9F49-A086-A8DD612CDC91}"/>
          </ac:picMkLst>
        </pc:picChg>
        <pc:picChg chg="mod">
          <ac:chgData name="Kazuyo Takehara" userId="fa7eaadb-9681-4610-86a8-8be5debccd15" providerId="ADAL" clId="{D7B09B53-32FB-43D9-ADB2-BE8E4B3FB45C}" dt="2023-04-21T07:51:14.477" v="34" actId="1076"/>
          <ac:picMkLst>
            <pc:docMk/>
            <pc:sldMk cId="0" sldId="282"/>
            <ac:picMk id="14" creationId="{88B65023-C944-034D-86A0-2BD57C30A3FF}"/>
          </ac:picMkLst>
        </pc:picChg>
        <pc:picChg chg="mod">
          <ac:chgData name="Kazuyo Takehara" userId="fa7eaadb-9681-4610-86a8-8be5debccd15" providerId="ADAL" clId="{D7B09B53-32FB-43D9-ADB2-BE8E4B3FB45C}" dt="2023-04-21T07:51:16.989" v="35" actId="1076"/>
          <ac:picMkLst>
            <pc:docMk/>
            <pc:sldMk cId="0" sldId="282"/>
            <ac:picMk id="15" creationId="{CFDFACB9-FCEF-F94B-BF1D-8F3810F4A74A}"/>
          </ac:picMkLst>
        </pc:picChg>
        <pc:picChg chg="mod">
          <ac:chgData name="Kazuyo Takehara" userId="fa7eaadb-9681-4610-86a8-8be5debccd15" providerId="ADAL" clId="{D7B09B53-32FB-43D9-ADB2-BE8E4B3FB45C}" dt="2023-04-21T07:51:18.883" v="36" actId="1076"/>
          <ac:picMkLst>
            <pc:docMk/>
            <pc:sldMk cId="0" sldId="282"/>
            <ac:picMk id="16" creationId="{484D3F2E-E03F-1049-8C63-041705F659A5}"/>
          </ac:picMkLst>
        </pc:picChg>
      </pc:sldChg>
      <pc:sldChg chg="modSp mod">
        <pc:chgData name="Kazuyo Takehara" userId="fa7eaadb-9681-4610-86a8-8be5debccd15" providerId="ADAL" clId="{D7B09B53-32FB-43D9-ADB2-BE8E4B3FB45C}" dt="2023-04-21T07:51:56.297" v="37" actId="1076"/>
        <pc:sldMkLst>
          <pc:docMk/>
          <pc:sldMk cId="0" sldId="291"/>
        </pc:sldMkLst>
        <pc:picChg chg="mod">
          <ac:chgData name="Kazuyo Takehara" userId="fa7eaadb-9681-4610-86a8-8be5debccd15" providerId="ADAL" clId="{D7B09B53-32FB-43D9-ADB2-BE8E4B3FB45C}" dt="2023-04-21T07:51:56.297" v="37" actId="1076"/>
          <ac:picMkLst>
            <pc:docMk/>
            <pc:sldMk cId="0" sldId="291"/>
            <ac:picMk id="2" creationId="{04721706-74DF-2E44-871C-AF10E5A3B96E}"/>
          </ac:picMkLst>
        </pc:picChg>
      </pc:sldChg>
      <pc:sldChg chg="modSp mod">
        <pc:chgData name="Kazuyo Takehara" userId="fa7eaadb-9681-4610-86a8-8be5debccd15" providerId="ADAL" clId="{D7B09B53-32FB-43D9-ADB2-BE8E4B3FB45C}" dt="2023-04-21T07:52:08.550" v="41" actId="1076"/>
        <pc:sldMkLst>
          <pc:docMk/>
          <pc:sldMk cId="0" sldId="292"/>
        </pc:sldMkLst>
        <pc:spChg chg="mod">
          <ac:chgData name="Kazuyo Takehara" userId="fa7eaadb-9681-4610-86a8-8be5debccd15" providerId="ADAL" clId="{D7B09B53-32FB-43D9-ADB2-BE8E4B3FB45C}" dt="2023-04-21T07:52:04.397" v="40" actId="208"/>
          <ac:spMkLst>
            <pc:docMk/>
            <pc:sldMk cId="0" sldId="292"/>
            <ac:spMk id="515" creationId="{00000000-0000-0000-0000-000000000000}"/>
          </ac:spMkLst>
        </pc:spChg>
        <pc:picChg chg="mod">
          <ac:chgData name="Kazuyo Takehara" userId="fa7eaadb-9681-4610-86a8-8be5debccd15" providerId="ADAL" clId="{D7B09B53-32FB-43D9-ADB2-BE8E4B3FB45C}" dt="2023-04-21T07:52:00.971" v="38" actId="1076"/>
          <ac:picMkLst>
            <pc:docMk/>
            <pc:sldMk cId="0" sldId="292"/>
            <ac:picMk id="8" creationId="{CFC95FAE-3046-D346-B9E1-A3B05923987D}"/>
          </ac:picMkLst>
        </pc:picChg>
        <pc:picChg chg="mod">
          <ac:chgData name="Kazuyo Takehara" userId="fa7eaadb-9681-4610-86a8-8be5debccd15" providerId="ADAL" clId="{D7B09B53-32FB-43D9-ADB2-BE8E4B3FB45C}" dt="2023-04-21T07:52:08.550" v="41" actId="1076"/>
          <ac:picMkLst>
            <pc:docMk/>
            <pc:sldMk cId="0" sldId="292"/>
            <ac:picMk id="516" creationId="{00000000-0000-0000-0000-000000000000}"/>
          </ac:picMkLst>
        </pc:picChg>
      </pc:sldChg>
      <pc:sldChg chg="modSp mod">
        <pc:chgData name="Kazuyo Takehara" userId="fa7eaadb-9681-4610-86a8-8be5debccd15" providerId="ADAL" clId="{D7B09B53-32FB-43D9-ADB2-BE8E4B3FB45C}" dt="2023-04-21T07:52:23.010" v="42" actId="1076"/>
        <pc:sldMkLst>
          <pc:docMk/>
          <pc:sldMk cId="0" sldId="297"/>
        </pc:sldMkLst>
        <pc:picChg chg="mod">
          <ac:chgData name="Kazuyo Takehara" userId="fa7eaadb-9681-4610-86a8-8be5debccd15" providerId="ADAL" clId="{D7B09B53-32FB-43D9-ADB2-BE8E4B3FB45C}" dt="2023-04-21T07:52:23.010" v="42" actId="1076"/>
          <ac:picMkLst>
            <pc:docMk/>
            <pc:sldMk cId="0" sldId="297"/>
            <ac:picMk id="3" creationId="{C01993D4-BE01-2A47-AD54-24699410738A}"/>
          </ac:picMkLst>
        </pc:picChg>
      </pc:sldChg>
      <pc:sldChg chg="modSp mod">
        <pc:chgData name="Kazuyo Takehara" userId="fa7eaadb-9681-4610-86a8-8be5debccd15" providerId="ADAL" clId="{D7B09B53-32FB-43D9-ADB2-BE8E4B3FB45C}" dt="2023-04-21T07:52:35.629" v="43" actId="1076"/>
        <pc:sldMkLst>
          <pc:docMk/>
          <pc:sldMk cId="0" sldId="298"/>
        </pc:sldMkLst>
        <pc:picChg chg="mod">
          <ac:chgData name="Kazuyo Takehara" userId="fa7eaadb-9681-4610-86a8-8be5debccd15" providerId="ADAL" clId="{D7B09B53-32FB-43D9-ADB2-BE8E4B3FB45C}" dt="2023-04-21T07:52:35.629" v="43" actId="1076"/>
          <ac:picMkLst>
            <pc:docMk/>
            <pc:sldMk cId="0" sldId="298"/>
            <ac:picMk id="18" creationId="{E2931823-CD0C-704F-8462-0C1AF91EE269}"/>
          </ac:picMkLst>
        </pc:picChg>
      </pc:sldChg>
      <pc:sldChg chg="modSp mod">
        <pc:chgData name="Kazuyo Takehara" userId="fa7eaadb-9681-4610-86a8-8be5debccd15" providerId="ADAL" clId="{D7B09B53-32FB-43D9-ADB2-BE8E4B3FB45C}" dt="2023-04-21T07:54:58.675" v="45" actId="1076"/>
        <pc:sldMkLst>
          <pc:docMk/>
          <pc:sldMk cId="0" sldId="299"/>
        </pc:sldMkLst>
        <pc:picChg chg="mod">
          <ac:chgData name="Kazuyo Takehara" userId="fa7eaadb-9681-4610-86a8-8be5debccd15" providerId="ADAL" clId="{D7B09B53-32FB-43D9-ADB2-BE8E4B3FB45C}" dt="2023-04-21T07:54:56.648" v="44" actId="1076"/>
          <ac:picMkLst>
            <pc:docMk/>
            <pc:sldMk cId="0" sldId="299"/>
            <ac:picMk id="17" creationId="{98DD4E34-BB5F-E340-B9CB-0FFA53923C34}"/>
          </ac:picMkLst>
        </pc:picChg>
        <pc:picChg chg="mod">
          <ac:chgData name="Kazuyo Takehara" userId="fa7eaadb-9681-4610-86a8-8be5debccd15" providerId="ADAL" clId="{D7B09B53-32FB-43D9-ADB2-BE8E4B3FB45C}" dt="2023-04-21T07:54:58.675" v="45" actId="1076"/>
          <ac:picMkLst>
            <pc:docMk/>
            <pc:sldMk cId="0" sldId="299"/>
            <ac:picMk id="18" creationId="{D48D5C9B-1CC6-B247-BCDB-6F3C21B4EA07}"/>
          </ac:picMkLst>
        </pc:picChg>
      </pc:sldChg>
      <pc:sldChg chg="modSp mod">
        <pc:chgData name="Kazuyo Takehara" userId="fa7eaadb-9681-4610-86a8-8be5debccd15" providerId="ADAL" clId="{D7B09B53-32FB-43D9-ADB2-BE8E4B3FB45C}" dt="2023-04-21T07:55:38.229" v="48" actId="1076"/>
        <pc:sldMkLst>
          <pc:docMk/>
          <pc:sldMk cId="0" sldId="307"/>
        </pc:sldMkLst>
        <pc:picChg chg="mod">
          <ac:chgData name="Kazuyo Takehara" userId="fa7eaadb-9681-4610-86a8-8be5debccd15" providerId="ADAL" clId="{D7B09B53-32FB-43D9-ADB2-BE8E4B3FB45C}" dt="2023-04-21T07:55:38.229" v="48" actId="1076"/>
          <ac:picMkLst>
            <pc:docMk/>
            <pc:sldMk cId="0" sldId="307"/>
            <ac:picMk id="16" creationId="{44BA2D20-2BAF-1246-A040-41D537F62926}"/>
          </ac:picMkLst>
        </pc:picChg>
        <pc:picChg chg="mod">
          <ac:chgData name="Kazuyo Takehara" userId="fa7eaadb-9681-4610-86a8-8be5debccd15" providerId="ADAL" clId="{D7B09B53-32FB-43D9-ADB2-BE8E4B3FB45C}" dt="2023-04-21T07:55:35.991" v="47" actId="1076"/>
          <ac:picMkLst>
            <pc:docMk/>
            <pc:sldMk cId="0" sldId="307"/>
            <ac:picMk id="17" creationId="{7FD1975D-90B5-644C-8F3F-E11FCD9E46D9}"/>
          </ac:picMkLst>
        </pc:picChg>
      </pc:sldChg>
      <pc:sldChg chg="modSp mod">
        <pc:chgData name="Kazuyo Takehara" userId="fa7eaadb-9681-4610-86a8-8be5debccd15" providerId="ADAL" clId="{D7B09B53-32FB-43D9-ADB2-BE8E4B3FB45C}" dt="2023-04-21T07:55:45.085" v="50" actId="1076"/>
        <pc:sldMkLst>
          <pc:docMk/>
          <pc:sldMk cId="0" sldId="308"/>
        </pc:sldMkLst>
        <pc:picChg chg="mod">
          <ac:chgData name="Kazuyo Takehara" userId="fa7eaadb-9681-4610-86a8-8be5debccd15" providerId="ADAL" clId="{D7B09B53-32FB-43D9-ADB2-BE8E4B3FB45C}" dt="2023-04-21T07:55:42.949" v="49" actId="1076"/>
          <ac:picMkLst>
            <pc:docMk/>
            <pc:sldMk cId="0" sldId="308"/>
            <ac:picMk id="2" creationId="{E3600D0C-15E9-8D40-A687-735C5F48CD54}"/>
          </ac:picMkLst>
        </pc:picChg>
        <pc:picChg chg="mod">
          <ac:chgData name="Kazuyo Takehara" userId="fa7eaadb-9681-4610-86a8-8be5debccd15" providerId="ADAL" clId="{D7B09B53-32FB-43D9-ADB2-BE8E4B3FB45C}" dt="2023-04-21T07:55:45.085" v="50" actId="1076"/>
          <ac:picMkLst>
            <pc:docMk/>
            <pc:sldMk cId="0" sldId="308"/>
            <ac:picMk id="3" creationId="{26BF05EE-25CB-EF43-902C-AE928AB57717}"/>
          </ac:picMkLst>
        </pc:picChg>
      </pc:sldChg>
      <pc:sldChg chg="modSp mod">
        <pc:chgData name="Kazuyo Takehara" userId="fa7eaadb-9681-4610-86a8-8be5debccd15" providerId="ADAL" clId="{D7B09B53-32FB-43D9-ADB2-BE8E4B3FB45C}" dt="2023-04-21T07:56:01.455" v="51" actId="208"/>
        <pc:sldMkLst>
          <pc:docMk/>
          <pc:sldMk cId="0" sldId="309"/>
        </pc:sldMkLst>
        <pc:spChg chg="mod">
          <ac:chgData name="Kazuyo Takehara" userId="fa7eaadb-9681-4610-86a8-8be5debccd15" providerId="ADAL" clId="{D7B09B53-32FB-43D9-ADB2-BE8E4B3FB45C}" dt="2023-04-21T07:56:01.455" v="51" actId="208"/>
          <ac:spMkLst>
            <pc:docMk/>
            <pc:sldMk cId="0" sldId="309"/>
            <ac:spMk id="728" creationId="{00000000-0000-0000-0000-000000000000}"/>
          </ac:spMkLst>
        </pc:spChg>
      </pc:sldChg>
      <pc:sldChg chg="modSp mod">
        <pc:chgData name="Kazuyo Takehara" userId="fa7eaadb-9681-4610-86a8-8be5debccd15" providerId="ADAL" clId="{D7B09B53-32FB-43D9-ADB2-BE8E4B3FB45C}" dt="2023-04-21T07:56:13.651" v="52" actId="1076"/>
        <pc:sldMkLst>
          <pc:docMk/>
          <pc:sldMk cId="0" sldId="313"/>
        </pc:sldMkLst>
        <pc:picChg chg="mod">
          <ac:chgData name="Kazuyo Takehara" userId="fa7eaadb-9681-4610-86a8-8be5debccd15" providerId="ADAL" clId="{D7B09B53-32FB-43D9-ADB2-BE8E4B3FB45C}" dt="2023-04-21T07:56:13.651" v="52" actId="1076"/>
          <ac:picMkLst>
            <pc:docMk/>
            <pc:sldMk cId="0" sldId="313"/>
            <ac:picMk id="2" creationId="{65559D42-9097-1445-9B75-9B91B56DEB3C}"/>
          </ac:picMkLst>
        </pc:picChg>
      </pc:sldChg>
      <pc:sldChg chg="modSp mod">
        <pc:chgData name="Kazuyo Takehara" userId="fa7eaadb-9681-4610-86a8-8be5debccd15" providerId="ADAL" clId="{D7B09B53-32FB-43D9-ADB2-BE8E4B3FB45C}" dt="2023-04-21T07:56:16.859" v="53" actId="1076"/>
        <pc:sldMkLst>
          <pc:docMk/>
          <pc:sldMk cId="0" sldId="314"/>
        </pc:sldMkLst>
        <pc:picChg chg="mod">
          <ac:chgData name="Kazuyo Takehara" userId="fa7eaadb-9681-4610-86a8-8be5debccd15" providerId="ADAL" clId="{D7B09B53-32FB-43D9-ADB2-BE8E4B3FB45C}" dt="2023-04-21T07:56:16.859" v="53" actId="1076"/>
          <ac:picMkLst>
            <pc:docMk/>
            <pc:sldMk cId="0" sldId="314"/>
            <ac:picMk id="22" creationId="{55C8ED1A-11E4-D148-B7C1-8AE255ED12C7}"/>
          </ac:picMkLst>
        </pc:picChg>
      </pc:sldChg>
      <pc:sldChg chg="modSp mod">
        <pc:chgData name="Kazuyo Takehara" userId="fa7eaadb-9681-4610-86a8-8be5debccd15" providerId="ADAL" clId="{D7B09B53-32FB-43D9-ADB2-BE8E4B3FB45C}" dt="2023-04-21T08:00:07.748" v="128" actId="20577"/>
        <pc:sldMkLst>
          <pc:docMk/>
          <pc:sldMk cId="0" sldId="315"/>
        </pc:sldMkLst>
        <pc:spChg chg="mod">
          <ac:chgData name="Kazuyo Takehara" userId="fa7eaadb-9681-4610-86a8-8be5debccd15" providerId="ADAL" clId="{D7B09B53-32FB-43D9-ADB2-BE8E4B3FB45C}" dt="2023-04-21T08:00:07.748" v="128" actId="20577"/>
          <ac:spMkLst>
            <pc:docMk/>
            <pc:sldMk cId="0" sldId="315"/>
            <ac:spMk id="29" creationId="{6D1F2AF6-2388-4378-A5B4-546792B42796}"/>
          </ac:spMkLst>
        </pc:spChg>
        <pc:spChg chg="mod">
          <ac:chgData name="Kazuyo Takehara" userId="fa7eaadb-9681-4610-86a8-8be5debccd15" providerId="ADAL" clId="{D7B09B53-32FB-43D9-ADB2-BE8E4B3FB45C}" dt="2023-04-21T07:56:59.276" v="72" actId="20577"/>
          <ac:spMkLst>
            <pc:docMk/>
            <pc:sldMk cId="0" sldId="315"/>
            <ac:spMk id="841" creationId="{00000000-0000-0000-0000-000000000000}"/>
          </ac:spMkLst>
        </pc:spChg>
        <pc:spChg chg="mod">
          <ac:chgData name="Kazuyo Takehara" userId="fa7eaadb-9681-4610-86a8-8be5debccd15" providerId="ADAL" clId="{D7B09B53-32FB-43D9-ADB2-BE8E4B3FB45C}" dt="2023-04-21T07:59:00.812" v="103" actId="20577"/>
          <ac:spMkLst>
            <pc:docMk/>
            <pc:sldMk cId="0" sldId="315"/>
            <ac:spMk id="842" creationId="{00000000-0000-0000-0000-000000000000}"/>
          </ac:spMkLst>
        </pc:spChg>
        <pc:spChg chg="mod">
          <ac:chgData name="Kazuyo Takehara" userId="fa7eaadb-9681-4610-86a8-8be5debccd15" providerId="ADAL" clId="{D7B09B53-32FB-43D9-ADB2-BE8E4B3FB45C}" dt="2023-04-21T07:59:58.678" v="127" actId="20577"/>
          <ac:spMkLst>
            <pc:docMk/>
            <pc:sldMk cId="0" sldId="315"/>
            <ac:spMk id="843" creationId="{00000000-0000-0000-0000-000000000000}"/>
          </ac:spMkLst>
        </pc:spChg>
        <pc:spChg chg="mod">
          <ac:chgData name="Kazuyo Takehara" userId="fa7eaadb-9681-4610-86a8-8be5debccd15" providerId="ADAL" clId="{D7B09B53-32FB-43D9-ADB2-BE8E4B3FB45C}" dt="2023-04-21T07:59:51.995" v="125" actId="20577"/>
          <ac:spMkLst>
            <pc:docMk/>
            <pc:sldMk cId="0" sldId="315"/>
            <ac:spMk id="844" creationId="{00000000-0000-0000-0000-000000000000}"/>
          </ac:spMkLst>
        </pc:spChg>
        <pc:spChg chg="mod">
          <ac:chgData name="Kazuyo Takehara" userId="fa7eaadb-9681-4610-86a8-8be5debccd15" providerId="ADAL" clId="{D7B09B53-32FB-43D9-ADB2-BE8E4B3FB45C}" dt="2023-04-21T07:58:48.529" v="92" actId="20577"/>
          <ac:spMkLst>
            <pc:docMk/>
            <pc:sldMk cId="0" sldId="315"/>
            <ac:spMk id="845" creationId="{00000000-0000-0000-0000-000000000000}"/>
          </ac:spMkLst>
        </pc:spChg>
        <pc:spChg chg="mod">
          <ac:chgData name="Kazuyo Takehara" userId="fa7eaadb-9681-4610-86a8-8be5debccd15" providerId="ADAL" clId="{D7B09B53-32FB-43D9-ADB2-BE8E4B3FB45C}" dt="2023-04-21T07:59:08.459" v="105" actId="20577"/>
          <ac:spMkLst>
            <pc:docMk/>
            <pc:sldMk cId="0" sldId="315"/>
            <ac:spMk id="846" creationId="{00000000-0000-0000-0000-000000000000}"/>
          </ac:spMkLst>
        </pc:spChg>
        <pc:picChg chg="mod">
          <ac:chgData name="Kazuyo Takehara" userId="fa7eaadb-9681-4610-86a8-8be5debccd15" providerId="ADAL" clId="{D7B09B53-32FB-43D9-ADB2-BE8E4B3FB45C}" dt="2023-04-21T07:56:21.988" v="54" actId="1076"/>
          <ac:picMkLst>
            <pc:docMk/>
            <pc:sldMk cId="0" sldId="315"/>
            <ac:picMk id="28" creationId="{BCDBFE4F-1DA1-374B-B656-F50ED06F51BE}"/>
          </ac:picMkLst>
        </pc:picChg>
      </pc:sldChg>
      <pc:sldChg chg="modSp mod">
        <pc:chgData name="Kazuyo Takehara" userId="fa7eaadb-9681-4610-86a8-8be5debccd15" providerId="ADAL" clId="{D7B09B53-32FB-43D9-ADB2-BE8E4B3FB45C}" dt="2023-04-21T08:00:25.208" v="129" actId="1076"/>
        <pc:sldMkLst>
          <pc:docMk/>
          <pc:sldMk cId="0" sldId="317"/>
        </pc:sldMkLst>
        <pc:picChg chg="mod">
          <ac:chgData name="Kazuyo Takehara" userId="fa7eaadb-9681-4610-86a8-8be5debccd15" providerId="ADAL" clId="{D7B09B53-32FB-43D9-ADB2-BE8E4B3FB45C}" dt="2023-04-21T08:00:25.208" v="129" actId="1076"/>
          <ac:picMkLst>
            <pc:docMk/>
            <pc:sldMk cId="0" sldId="317"/>
            <ac:picMk id="6" creationId="{1C7F52B0-DAFC-6944-AE15-5398D54C8C1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1370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6632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05353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3" name="Google Shape;753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4" name="Google Shape;854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4" name="Google Shape;884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e5e109a8f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e5e109a8f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7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7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7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5" Type="http://schemas.openxmlformats.org/officeDocument/2006/relationships/image" Target="../media/image8.png"/><Relationship Id="rId10" Type="http://schemas.openxmlformats.org/officeDocument/2006/relationships/notesSlide" Target="../notesSlides/notesSlide2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5" Type="http://schemas.openxmlformats.org/officeDocument/2006/relationships/image" Target="../media/image8.png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1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9.png"/><Relationship Id="rId5" Type="http://schemas.microsoft.com/office/2007/relationships/media" Target="../media/media3.mp3"/><Relationship Id="rId15" Type="http://schemas.openxmlformats.org/officeDocument/2006/relationships/image" Target="../media/image8.png"/><Relationship Id="rId10" Type="http://schemas.openxmlformats.org/officeDocument/2006/relationships/notesSlide" Target="../notesSlides/notesSlide4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1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9.png"/><Relationship Id="rId5" Type="http://schemas.microsoft.com/office/2007/relationships/media" Target="../media/media3.mp3"/><Relationship Id="rId15" Type="http://schemas.openxmlformats.org/officeDocument/2006/relationships/image" Target="../media/image8.png"/><Relationship Id="rId10" Type="http://schemas.openxmlformats.org/officeDocument/2006/relationships/notesSlide" Target="../notesSlides/notesSlide5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3"/><Relationship Id="rId7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4.mp3"/><Relationship Id="rId7" Type="http://schemas.openxmlformats.org/officeDocument/2006/relationships/image" Target="../media/image1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3"/><Relationship Id="rId7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4.mp3"/><Relationship Id="rId7" Type="http://schemas.openxmlformats.org/officeDocument/2006/relationships/image" Target="../media/image1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microsoft.com/office/2007/relationships/media" Target="../media/media7.mp3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audio" Target="../media/media6.mp3"/><Relationship Id="rId16" Type="http://schemas.openxmlformats.org/officeDocument/2006/relationships/image" Target="../media/image42.png"/><Relationship Id="rId20" Type="http://schemas.openxmlformats.org/officeDocument/2006/relationships/image" Target="../media/image8.png"/><Relationship Id="rId1" Type="http://schemas.microsoft.com/office/2007/relationships/media" Target="../media/media6.mp3"/><Relationship Id="rId6" Type="http://schemas.openxmlformats.org/officeDocument/2006/relationships/notesSlide" Target="../notesSlides/notesSlide17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audio" Target="../media/media7.mp3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5.png"/><Relationship Id="rId18" Type="http://schemas.openxmlformats.org/officeDocument/2006/relationships/image" Target="../media/image47.png"/><Relationship Id="rId3" Type="http://schemas.microsoft.com/office/2007/relationships/media" Target="../media/media7.mp3"/><Relationship Id="rId21" Type="http://schemas.openxmlformats.org/officeDocument/2006/relationships/image" Target="../media/image8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6.png"/><Relationship Id="rId2" Type="http://schemas.openxmlformats.org/officeDocument/2006/relationships/audio" Target="../media/media6.mp3"/><Relationship Id="rId16" Type="http://schemas.openxmlformats.org/officeDocument/2006/relationships/image" Target="../media/image41.png"/><Relationship Id="rId20" Type="http://schemas.openxmlformats.org/officeDocument/2006/relationships/image" Target="../media/image44.png"/><Relationship Id="rId1" Type="http://schemas.microsoft.com/office/2007/relationships/media" Target="../media/media6.mp3"/><Relationship Id="rId6" Type="http://schemas.openxmlformats.org/officeDocument/2006/relationships/notesSlide" Target="../notesSlides/notesSlide18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40.png"/><Relationship Id="rId10" Type="http://schemas.openxmlformats.org/officeDocument/2006/relationships/image" Target="../media/image36.png"/><Relationship Id="rId19" Type="http://schemas.openxmlformats.org/officeDocument/2006/relationships/image" Target="../media/image43.png"/><Relationship Id="rId4" Type="http://schemas.openxmlformats.org/officeDocument/2006/relationships/audio" Target="../media/media7.mp3"/><Relationship Id="rId9" Type="http://schemas.openxmlformats.org/officeDocument/2006/relationships/image" Target="../media/image35.png"/><Relationship Id="rId1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4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10.png"/><Relationship Id="rId18" Type="http://schemas.openxmlformats.org/officeDocument/2006/relationships/image" Target="../media/image50.png"/><Relationship Id="rId3" Type="http://schemas.openxmlformats.org/officeDocument/2006/relationships/image" Target="../media/image33.png"/><Relationship Id="rId21" Type="http://schemas.openxmlformats.org/officeDocument/2006/relationships/image" Target="../media/image53.png"/><Relationship Id="rId7" Type="http://schemas.openxmlformats.org/officeDocument/2006/relationships/image" Target="../media/image37.png"/><Relationship Id="rId12" Type="http://schemas.openxmlformats.org/officeDocument/2006/relationships/image" Target="../media/image48.pn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44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3.png"/><Relationship Id="rId23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51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11.png"/><Relationship Id="rId22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5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60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59.png"/><Relationship Id="rId2" Type="http://schemas.openxmlformats.org/officeDocument/2006/relationships/audio" Target="../media/media8.mp3"/><Relationship Id="rId16" Type="http://schemas.openxmlformats.org/officeDocument/2006/relationships/image" Target="../media/image8.png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58.png"/><Relationship Id="rId5" Type="http://schemas.microsoft.com/office/2007/relationships/media" Target="../media/media10.mp3"/><Relationship Id="rId15" Type="http://schemas.openxmlformats.org/officeDocument/2006/relationships/image" Target="../media/image62.png"/><Relationship Id="rId10" Type="http://schemas.openxmlformats.org/officeDocument/2006/relationships/notesSlide" Target="../notesSlides/notesSlide24.xml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60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59.png"/><Relationship Id="rId2" Type="http://schemas.openxmlformats.org/officeDocument/2006/relationships/audio" Target="../media/media8.mp3"/><Relationship Id="rId16" Type="http://schemas.openxmlformats.org/officeDocument/2006/relationships/image" Target="../media/image8.png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58.png"/><Relationship Id="rId5" Type="http://schemas.microsoft.com/office/2007/relationships/media" Target="../media/media10.mp3"/><Relationship Id="rId15" Type="http://schemas.openxmlformats.org/officeDocument/2006/relationships/image" Target="../media/image62.png"/><Relationship Id="rId10" Type="http://schemas.openxmlformats.org/officeDocument/2006/relationships/notesSlide" Target="../notesSlides/notesSlide25.xml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8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6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63.png"/><Relationship Id="rId5" Type="http://schemas.microsoft.com/office/2007/relationships/media" Target="../media/media10.mp3"/><Relationship Id="rId10" Type="http://schemas.openxmlformats.org/officeDocument/2006/relationships/notesSlide" Target="../notesSlides/notesSlide26.xml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8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6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63.png"/><Relationship Id="rId5" Type="http://schemas.microsoft.com/office/2007/relationships/media" Target="../media/media10.mp3"/><Relationship Id="rId10" Type="http://schemas.openxmlformats.org/officeDocument/2006/relationships/notesSlide" Target="../notesSlides/notesSlide27.xml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68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67.png"/><Relationship Id="rId2" Type="http://schemas.openxmlformats.org/officeDocument/2006/relationships/audio" Target="../media/media8.mp3"/><Relationship Id="rId16" Type="http://schemas.openxmlformats.org/officeDocument/2006/relationships/image" Target="../media/image8.png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66.png"/><Relationship Id="rId5" Type="http://schemas.microsoft.com/office/2007/relationships/media" Target="../media/media10.mp3"/><Relationship Id="rId15" Type="http://schemas.openxmlformats.org/officeDocument/2006/relationships/image" Target="../media/image70.png"/><Relationship Id="rId10" Type="http://schemas.openxmlformats.org/officeDocument/2006/relationships/notesSlide" Target="../notesSlides/notesSlide29.xml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openxmlformats.org/officeDocument/2006/relationships/image" Target="../media/image68.png"/><Relationship Id="rId3" Type="http://schemas.microsoft.com/office/2007/relationships/media" Target="../media/media9.mp3"/><Relationship Id="rId7" Type="http://schemas.microsoft.com/office/2007/relationships/media" Target="../media/media11.mp3"/><Relationship Id="rId12" Type="http://schemas.openxmlformats.org/officeDocument/2006/relationships/image" Target="../media/image67.png"/><Relationship Id="rId2" Type="http://schemas.openxmlformats.org/officeDocument/2006/relationships/audio" Target="../media/media8.mp3"/><Relationship Id="rId16" Type="http://schemas.openxmlformats.org/officeDocument/2006/relationships/image" Target="../media/image8.png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66.png"/><Relationship Id="rId5" Type="http://schemas.microsoft.com/office/2007/relationships/media" Target="../media/media10.mp3"/><Relationship Id="rId15" Type="http://schemas.openxmlformats.org/officeDocument/2006/relationships/image" Target="../media/image70.png"/><Relationship Id="rId10" Type="http://schemas.openxmlformats.org/officeDocument/2006/relationships/notesSlide" Target="../notesSlides/notesSlide35.xml"/><Relationship Id="rId4" Type="http://schemas.openxmlformats.org/officeDocument/2006/relationships/audio" Target="../media/media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2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notesSlide" Target="../notesSlides/notesSlide37.xml"/><Relationship Id="rId9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3" Type="http://schemas.microsoft.com/office/2007/relationships/media" Target="../media/media15.mp3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hyperlink" Target="https://youtu.be/JmI3WAgxKTQ" TargetMode="External"/><Relationship Id="rId2" Type="http://schemas.openxmlformats.org/officeDocument/2006/relationships/audio" Target="../media/media14.mp3"/><Relationship Id="rId16" Type="http://schemas.openxmlformats.org/officeDocument/2006/relationships/hyperlink" Target="https://youtu.be/3JKbrTl5orw" TargetMode="External"/><Relationship Id="rId1" Type="http://schemas.microsoft.com/office/2007/relationships/media" Target="../media/media14.mp3"/><Relationship Id="rId6" Type="http://schemas.openxmlformats.org/officeDocument/2006/relationships/notesSlide" Target="../notesSlides/notesSlide42.xml"/><Relationship Id="rId11" Type="http://schemas.openxmlformats.org/officeDocument/2006/relationships/image" Target="../media/image93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96.png"/><Relationship Id="rId10" Type="http://schemas.openxmlformats.org/officeDocument/2006/relationships/image" Target="../media/image92.png"/><Relationship Id="rId4" Type="http://schemas.openxmlformats.org/officeDocument/2006/relationships/audio" Target="../media/media15.mp3"/><Relationship Id="rId9" Type="http://schemas.openxmlformats.org/officeDocument/2006/relationships/image" Target="../media/image91.png"/><Relationship Id="rId1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3" Type="http://schemas.microsoft.com/office/2007/relationships/media" Target="../media/media15.mp3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notesSlide" Target="../notesSlides/notesSlide43.xml"/><Relationship Id="rId11" Type="http://schemas.openxmlformats.org/officeDocument/2006/relationships/image" Target="../media/image9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92.png"/><Relationship Id="rId4" Type="http://schemas.openxmlformats.org/officeDocument/2006/relationships/audio" Target="../media/media15.mp3"/><Relationship Id="rId9" Type="http://schemas.openxmlformats.org/officeDocument/2006/relationships/image" Target="../media/image91.png"/><Relationship Id="rId1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18" Type="http://schemas.openxmlformats.org/officeDocument/2006/relationships/image" Target="../media/image108.png"/><Relationship Id="rId3" Type="http://schemas.microsoft.com/office/2007/relationships/media" Target="../media/media15.mp3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17" Type="http://schemas.openxmlformats.org/officeDocument/2006/relationships/image" Target="../media/image107.png"/><Relationship Id="rId2" Type="http://schemas.openxmlformats.org/officeDocument/2006/relationships/audio" Target="../media/media14.mp3"/><Relationship Id="rId16" Type="http://schemas.openxmlformats.org/officeDocument/2006/relationships/image" Target="../media/image106.png"/><Relationship Id="rId1" Type="http://schemas.microsoft.com/office/2007/relationships/media" Target="../media/media14.mp3"/><Relationship Id="rId6" Type="http://schemas.openxmlformats.org/officeDocument/2006/relationships/notesSlide" Target="../notesSlides/notesSlide44.xml"/><Relationship Id="rId11" Type="http://schemas.openxmlformats.org/officeDocument/2006/relationships/image" Target="../media/image101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05.png"/><Relationship Id="rId10" Type="http://schemas.openxmlformats.org/officeDocument/2006/relationships/image" Target="../media/image100.png"/><Relationship Id="rId19" Type="http://schemas.openxmlformats.org/officeDocument/2006/relationships/image" Target="../media/image8.png"/><Relationship Id="rId4" Type="http://schemas.openxmlformats.org/officeDocument/2006/relationships/audio" Target="../media/media15.mp3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18" Type="http://schemas.openxmlformats.org/officeDocument/2006/relationships/image" Target="../media/image108.png"/><Relationship Id="rId3" Type="http://schemas.microsoft.com/office/2007/relationships/media" Target="../media/media15.mp3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17" Type="http://schemas.openxmlformats.org/officeDocument/2006/relationships/image" Target="../media/image107.png"/><Relationship Id="rId2" Type="http://schemas.openxmlformats.org/officeDocument/2006/relationships/audio" Target="../media/media14.mp3"/><Relationship Id="rId16" Type="http://schemas.openxmlformats.org/officeDocument/2006/relationships/image" Target="../media/image106.png"/><Relationship Id="rId1" Type="http://schemas.microsoft.com/office/2007/relationships/media" Target="../media/media14.mp3"/><Relationship Id="rId6" Type="http://schemas.openxmlformats.org/officeDocument/2006/relationships/notesSlide" Target="../notesSlides/notesSlide45.xml"/><Relationship Id="rId11" Type="http://schemas.openxmlformats.org/officeDocument/2006/relationships/image" Target="../media/image101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05.png"/><Relationship Id="rId10" Type="http://schemas.openxmlformats.org/officeDocument/2006/relationships/image" Target="../media/image100.png"/><Relationship Id="rId19" Type="http://schemas.openxmlformats.org/officeDocument/2006/relationships/image" Target="../media/image8.png"/><Relationship Id="rId4" Type="http://schemas.openxmlformats.org/officeDocument/2006/relationships/audio" Target="../media/media15.mp3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1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notesSlide" Target="../notesSlides/notesSlide46.xml"/><Relationship Id="rId9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1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notesSlide" Target="../notesSlides/notesSlide47.xml"/><Relationship Id="rId9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23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18" Type="http://schemas.openxmlformats.org/officeDocument/2006/relationships/image" Target="../media/image8.png"/><Relationship Id="rId3" Type="http://schemas.microsoft.com/office/2007/relationships/media" Target="../media/media15.mp3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17" Type="http://schemas.openxmlformats.org/officeDocument/2006/relationships/image" Target="../media/image124.png"/><Relationship Id="rId2" Type="http://schemas.openxmlformats.org/officeDocument/2006/relationships/audio" Target="../media/media14.mp3"/><Relationship Id="rId16" Type="http://schemas.openxmlformats.org/officeDocument/2006/relationships/image" Target="../media/image108.png"/><Relationship Id="rId1" Type="http://schemas.microsoft.com/office/2007/relationships/media" Target="../media/media14.mp3"/><Relationship Id="rId6" Type="http://schemas.openxmlformats.org/officeDocument/2006/relationships/notesSlide" Target="../notesSlides/notesSlide52.xml"/><Relationship Id="rId11" Type="http://schemas.openxmlformats.org/officeDocument/2006/relationships/image" Target="../media/image103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07.png"/><Relationship Id="rId10" Type="http://schemas.openxmlformats.org/officeDocument/2006/relationships/image" Target="../media/image102.png"/><Relationship Id="rId4" Type="http://schemas.openxmlformats.org/officeDocument/2006/relationships/audio" Target="../media/media15.mp3"/><Relationship Id="rId9" Type="http://schemas.openxmlformats.org/officeDocument/2006/relationships/image" Target="../media/image101.png"/><Relationship Id="rId14" Type="http://schemas.openxmlformats.org/officeDocument/2006/relationships/image" Target="../media/image10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18" Type="http://schemas.openxmlformats.org/officeDocument/2006/relationships/image" Target="../media/image8.png"/><Relationship Id="rId3" Type="http://schemas.microsoft.com/office/2007/relationships/media" Target="../media/media18.mp3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17" Type="http://schemas.openxmlformats.org/officeDocument/2006/relationships/image" Target="../media/image135.png"/><Relationship Id="rId2" Type="http://schemas.openxmlformats.org/officeDocument/2006/relationships/audio" Target="../media/media17.mp3"/><Relationship Id="rId16" Type="http://schemas.openxmlformats.org/officeDocument/2006/relationships/image" Target="../media/image134.png"/><Relationship Id="rId1" Type="http://schemas.microsoft.com/office/2007/relationships/media" Target="../media/media17.mp3"/><Relationship Id="rId6" Type="http://schemas.openxmlformats.org/officeDocument/2006/relationships/notesSlide" Target="../notesSlides/notesSlide53.xml"/><Relationship Id="rId11" Type="http://schemas.openxmlformats.org/officeDocument/2006/relationships/image" Target="../media/image129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33.png"/><Relationship Id="rId10" Type="http://schemas.openxmlformats.org/officeDocument/2006/relationships/image" Target="../media/image128.png"/><Relationship Id="rId4" Type="http://schemas.openxmlformats.org/officeDocument/2006/relationships/audio" Target="../media/media18.mp3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18" Type="http://schemas.openxmlformats.org/officeDocument/2006/relationships/image" Target="../media/image135.png"/><Relationship Id="rId3" Type="http://schemas.microsoft.com/office/2007/relationships/media" Target="../media/media18.mp3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17" Type="http://schemas.openxmlformats.org/officeDocument/2006/relationships/image" Target="../media/image134.png"/><Relationship Id="rId2" Type="http://schemas.openxmlformats.org/officeDocument/2006/relationships/audio" Target="../media/media17.mp3"/><Relationship Id="rId16" Type="http://schemas.openxmlformats.org/officeDocument/2006/relationships/image" Target="../media/image47.png"/><Relationship Id="rId1" Type="http://schemas.microsoft.com/office/2007/relationships/media" Target="../media/media17.mp3"/><Relationship Id="rId6" Type="http://schemas.openxmlformats.org/officeDocument/2006/relationships/notesSlide" Target="../notesSlides/notesSlide54.xml"/><Relationship Id="rId11" Type="http://schemas.openxmlformats.org/officeDocument/2006/relationships/image" Target="../media/image129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36.png"/><Relationship Id="rId10" Type="http://schemas.openxmlformats.org/officeDocument/2006/relationships/image" Target="../media/image128.png"/><Relationship Id="rId19" Type="http://schemas.openxmlformats.org/officeDocument/2006/relationships/image" Target="../media/image8.png"/><Relationship Id="rId4" Type="http://schemas.openxmlformats.org/officeDocument/2006/relationships/audio" Target="../media/media18.mp3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7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3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11" Type="http://schemas.openxmlformats.org/officeDocument/2006/relationships/image" Target="../media/image134.png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147.png"/><Relationship Id="rId18" Type="http://schemas.openxmlformats.org/officeDocument/2006/relationships/image" Target="../media/image152.png"/><Relationship Id="rId26" Type="http://schemas.openxmlformats.org/officeDocument/2006/relationships/image" Target="../media/image160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55.png"/><Relationship Id="rId7" Type="http://schemas.openxmlformats.org/officeDocument/2006/relationships/image" Target="../media/image141.png"/><Relationship Id="rId12" Type="http://schemas.openxmlformats.org/officeDocument/2006/relationships/image" Target="../media/image146.png"/><Relationship Id="rId17" Type="http://schemas.openxmlformats.org/officeDocument/2006/relationships/image" Target="../media/image151.png"/><Relationship Id="rId25" Type="http://schemas.openxmlformats.org/officeDocument/2006/relationships/image" Target="../media/image159.png"/><Relationship Id="rId2" Type="http://schemas.openxmlformats.org/officeDocument/2006/relationships/audio" Target="../media/media19.mp3"/><Relationship Id="rId16" Type="http://schemas.openxmlformats.org/officeDocument/2006/relationships/image" Target="../media/image150.png"/><Relationship Id="rId20" Type="http://schemas.openxmlformats.org/officeDocument/2006/relationships/image" Target="../media/image154.png"/><Relationship Id="rId1" Type="http://schemas.microsoft.com/office/2007/relationships/media" Target="../media/media19.mp3"/><Relationship Id="rId6" Type="http://schemas.openxmlformats.org/officeDocument/2006/relationships/image" Target="../media/image140.png"/><Relationship Id="rId11" Type="http://schemas.openxmlformats.org/officeDocument/2006/relationships/image" Target="../media/image145.png"/><Relationship Id="rId24" Type="http://schemas.openxmlformats.org/officeDocument/2006/relationships/image" Target="../media/image158.png"/><Relationship Id="rId5" Type="http://schemas.openxmlformats.org/officeDocument/2006/relationships/image" Target="../media/image139.png"/><Relationship Id="rId15" Type="http://schemas.openxmlformats.org/officeDocument/2006/relationships/image" Target="../media/image149.png"/><Relationship Id="rId23" Type="http://schemas.openxmlformats.org/officeDocument/2006/relationships/image" Target="../media/image157.png"/><Relationship Id="rId28" Type="http://schemas.openxmlformats.org/officeDocument/2006/relationships/image" Target="../media/image8.png"/><Relationship Id="rId10" Type="http://schemas.openxmlformats.org/officeDocument/2006/relationships/image" Target="../media/image144.png"/><Relationship Id="rId19" Type="http://schemas.openxmlformats.org/officeDocument/2006/relationships/image" Target="../media/image153.png"/><Relationship Id="rId4" Type="http://schemas.openxmlformats.org/officeDocument/2006/relationships/notesSlide" Target="../notesSlides/notesSlide58.xml"/><Relationship Id="rId9" Type="http://schemas.openxmlformats.org/officeDocument/2006/relationships/image" Target="../media/image143.png"/><Relationship Id="rId14" Type="http://schemas.openxmlformats.org/officeDocument/2006/relationships/image" Target="../media/image148.png"/><Relationship Id="rId22" Type="http://schemas.openxmlformats.org/officeDocument/2006/relationships/image" Target="../media/image156.png"/><Relationship Id="rId27" Type="http://schemas.openxmlformats.org/officeDocument/2006/relationships/image" Target="../media/image16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png"/><Relationship Id="rId18" Type="http://schemas.openxmlformats.org/officeDocument/2006/relationships/image" Target="../media/image153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56.png"/><Relationship Id="rId7" Type="http://schemas.openxmlformats.org/officeDocument/2006/relationships/image" Target="../media/image142.png"/><Relationship Id="rId12" Type="http://schemas.openxmlformats.org/officeDocument/2006/relationships/image" Target="../media/image147.png"/><Relationship Id="rId17" Type="http://schemas.openxmlformats.org/officeDocument/2006/relationships/image" Target="../media/image152.png"/><Relationship Id="rId2" Type="http://schemas.openxmlformats.org/officeDocument/2006/relationships/audio" Target="../media/media19.mp3"/><Relationship Id="rId16" Type="http://schemas.openxmlformats.org/officeDocument/2006/relationships/image" Target="../media/image151.png"/><Relationship Id="rId20" Type="http://schemas.openxmlformats.org/officeDocument/2006/relationships/image" Target="../media/image155.png"/><Relationship Id="rId1" Type="http://schemas.microsoft.com/office/2007/relationships/media" Target="../media/media19.mp3"/><Relationship Id="rId6" Type="http://schemas.openxmlformats.org/officeDocument/2006/relationships/image" Target="../media/image141.png"/><Relationship Id="rId11" Type="http://schemas.openxmlformats.org/officeDocument/2006/relationships/image" Target="../media/image146.png"/><Relationship Id="rId5" Type="http://schemas.openxmlformats.org/officeDocument/2006/relationships/image" Target="../media/image162.png"/><Relationship Id="rId15" Type="http://schemas.openxmlformats.org/officeDocument/2006/relationships/image" Target="../media/image150.png"/><Relationship Id="rId23" Type="http://schemas.openxmlformats.org/officeDocument/2006/relationships/image" Target="../media/image8.png"/><Relationship Id="rId10" Type="http://schemas.openxmlformats.org/officeDocument/2006/relationships/image" Target="../media/image145.png"/><Relationship Id="rId19" Type="http://schemas.openxmlformats.org/officeDocument/2006/relationships/image" Target="../media/image154.png"/><Relationship Id="rId4" Type="http://schemas.openxmlformats.org/officeDocument/2006/relationships/notesSlide" Target="../notesSlides/notesSlide59.xml"/><Relationship Id="rId9" Type="http://schemas.openxmlformats.org/officeDocument/2006/relationships/image" Target="../media/image144.png"/><Relationship Id="rId14" Type="http://schemas.openxmlformats.org/officeDocument/2006/relationships/image" Target="../media/image149.png"/><Relationship Id="rId22" Type="http://schemas.openxmlformats.org/officeDocument/2006/relationships/image" Target="../media/image15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png"/><Relationship Id="rId18" Type="http://schemas.openxmlformats.org/officeDocument/2006/relationships/image" Target="../media/image153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56.png"/><Relationship Id="rId7" Type="http://schemas.openxmlformats.org/officeDocument/2006/relationships/image" Target="../media/image142.png"/><Relationship Id="rId12" Type="http://schemas.openxmlformats.org/officeDocument/2006/relationships/image" Target="../media/image147.png"/><Relationship Id="rId17" Type="http://schemas.openxmlformats.org/officeDocument/2006/relationships/image" Target="../media/image152.png"/><Relationship Id="rId2" Type="http://schemas.openxmlformats.org/officeDocument/2006/relationships/audio" Target="../media/media19.mp3"/><Relationship Id="rId16" Type="http://schemas.openxmlformats.org/officeDocument/2006/relationships/image" Target="../media/image151.png"/><Relationship Id="rId20" Type="http://schemas.openxmlformats.org/officeDocument/2006/relationships/image" Target="../media/image155.png"/><Relationship Id="rId1" Type="http://schemas.microsoft.com/office/2007/relationships/media" Target="../media/media19.mp3"/><Relationship Id="rId6" Type="http://schemas.openxmlformats.org/officeDocument/2006/relationships/image" Target="../media/image141.png"/><Relationship Id="rId11" Type="http://schemas.openxmlformats.org/officeDocument/2006/relationships/image" Target="../media/image146.png"/><Relationship Id="rId5" Type="http://schemas.openxmlformats.org/officeDocument/2006/relationships/image" Target="../media/image162.png"/><Relationship Id="rId15" Type="http://schemas.openxmlformats.org/officeDocument/2006/relationships/image" Target="../media/image150.png"/><Relationship Id="rId23" Type="http://schemas.openxmlformats.org/officeDocument/2006/relationships/image" Target="../media/image8.png"/><Relationship Id="rId10" Type="http://schemas.openxmlformats.org/officeDocument/2006/relationships/image" Target="../media/image145.png"/><Relationship Id="rId19" Type="http://schemas.openxmlformats.org/officeDocument/2006/relationships/image" Target="../media/image154.png"/><Relationship Id="rId4" Type="http://schemas.openxmlformats.org/officeDocument/2006/relationships/notesSlide" Target="../notesSlides/notesSlide60.xml"/><Relationship Id="rId9" Type="http://schemas.openxmlformats.org/officeDocument/2006/relationships/image" Target="../media/image144.png"/><Relationship Id="rId14" Type="http://schemas.openxmlformats.org/officeDocument/2006/relationships/image" Target="../media/image149.png"/><Relationship Id="rId22" Type="http://schemas.openxmlformats.org/officeDocument/2006/relationships/image" Target="../media/image15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6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65.png"/><Relationship Id="rId5" Type="http://schemas.openxmlformats.org/officeDocument/2006/relationships/image" Target="../media/image164.png"/><Relationship Id="rId4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50.png"/><Relationship Id="rId18" Type="http://schemas.openxmlformats.org/officeDocument/2006/relationships/image" Target="../media/image155.png"/><Relationship Id="rId3" Type="http://schemas.openxmlformats.org/officeDocument/2006/relationships/image" Target="../media/image167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54.png"/><Relationship Id="rId2" Type="http://schemas.openxmlformats.org/officeDocument/2006/relationships/notesSlide" Target="../notesSlides/notesSlide63.xml"/><Relationship Id="rId16" Type="http://schemas.openxmlformats.org/officeDocument/2006/relationships/image" Target="../media/image153.png"/><Relationship Id="rId20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152.png"/><Relationship Id="rId10" Type="http://schemas.openxmlformats.org/officeDocument/2006/relationships/image" Target="../media/image147.png"/><Relationship Id="rId19" Type="http://schemas.openxmlformats.org/officeDocument/2006/relationships/image" Target="../media/image156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Relationship Id="rId14" Type="http://schemas.openxmlformats.org/officeDocument/2006/relationships/image" Target="../media/image15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84412" y="0"/>
            <a:ext cx="9969623" cy="435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7767" y="4598470"/>
            <a:ext cx="10673918" cy="195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180512" y="152854"/>
            <a:ext cx="11830975" cy="655229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55107" y="286883"/>
            <a:ext cx="3054890" cy="817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79395" y="1152494"/>
            <a:ext cx="7785716" cy="882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79394" y="2035410"/>
            <a:ext cx="8708994" cy="787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91333" y="3185500"/>
            <a:ext cx="11409334" cy="102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4-01]_kiku1.mp3" descr="Y_[14-01]_kiku1.mp3">
            <a:hlinkClick r:id="" action="ppaction://media"/>
            <a:extLst>
              <a:ext uri="{FF2B5EF4-FFF2-40B4-BE49-F238E27FC236}">
                <a16:creationId xmlns:a16="http://schemas.microsoft.com/office/drawing/2014/main" id="{2B8B0B5D-AB90-1F43-B0F9-7DB381717C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559453" y="2628650"/>
            <a:ext cx="812800" cy="812800"/>
          </a:xfrm>
          <a:prstGeom prst="rect">
            <a:avLst/>
          </a:prstGeom>
        </p:spPr>
      </p:pic>
      <p:pic>
        <p:nvPicPr>
          <p:cNvPr id="3" name="Y_[14-02]_kiku2.mp3" descr="Y_[14-02]_kiku2.mp3">
            <a:hlinkClick r:id="" action="ppaction://media"/>
            <a:extLst>
              <a:ext uri="{FF2B5EF4-FFF2-40B4-BE49-F238E27FC236}">
                <a16:creationId xmlns:a16="http://schemas.microsoft.com/office/drawing/2014/main" id="{66C0FF3A-5A5C-A440-B6B5-CAFE9D24E88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536645" y="3257428"/>
            <a:ext cx="812800" cy="812800"/>
          </a:xfrm>
          <a:prstGeom prst="rect">
            <a:avLst/>
          </a:prstGeom>
        </p:spPr>
      </p:pic>
      <p:pic>
        <p:nvPicPr>
          <p:cNvPr id="4" name="Y_[14-03]_kiku3.mp3" descr="Y_[14-03]_kiku3.mp3">
            <a:hlinkClick r:id="" action="ppaction://media"/>
            <a:extLst>
              <a:ext uri="{FF2B5EF4-FFF2-40B4-BE49-F238E27FC236}">
                <a16:creationId xmlns:a16="http://schemas.microsoft.com/office/drawing/2014/main" id="{ADEBA219-491A-3A45-8795-29CCC6C31B8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238977" y="2576996"/>
            <a:ext cx="812800" cy="812800"/>
          </a:xfrm>
          <a:prstGeom prst="rect">
            <a:avLst/>
          </a:prstGeom>
        </p:spPr>
      </p:pic>
      <p:pic>
        <p:nvPicPr>
          <p:cNvPr id="5" name="Y_[14-04]_kiku4.mp3" descr="Y_[14-04]_kiku4.mp3">
            <a:hlinkClick r:id="" action="ppaction://media"/>
            <a:extLst>
              <a:ext uri="{FF2B5EF4-FFF2-40B4-BE49-F238E27FC236}">
                <a16:creationId xmlns:a16="http://schemas.microsoft.com/office/drawing/2014/main" id="{DAE93B3A-627D-AE4A-A266-1DBB66B4CEC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093277" y="334568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/>
          <p:nvPr/>
        </p:nvSpPr>
        <p:spPr>
          <a:xfrm>
            <a:off x="180512" y="152854"/>
            <a:ext cx="11830975" cy="655229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55107" y="286883"/>
            <a:ext cx="3054890" cy="817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79395" y="1152494"/>
            <a:ext cx="7785716" cy="882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79394" y="2035410"/>
            <a:ext cx="8708994" cy="787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91333" y="3185500"/>
            <a:ext cx="11409334" cy="102464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3409997" y="3673700"/>
            <a:ext cx="4438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14" name="Google Shape;114;p3"/>
          <p:cNvSpPr txBox="1"/>
          <p:nvPr/>
        </p:nvSpPr>
        <p:spPr>
          <a:xfrm>
            <a:off x="5874057" y="3668991"/>
            <a:ext cx="4438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15" name="Google Shape;115;p3"/>
          <p:cNvSpPr txBox="1"/>
          <p:nvPr/>
        </p:nvSpPr>
        <p:spPr>
          <a:xfrm>
            <a:off x="8043169" y="3668991"/>
            <a:ext cx="4438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16" name="Google Shape;116;p3"/>
          <p:cNvSpPr txBox="1"/>
          <p:nvPr/>
        </p:nvSpPr>
        <p:spPr>
          <a:xfrm>
            <a:off x="10427864" y="3668991"/>
            <a:ext cx="4438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pic>
        <p:nvPicPr>
          <p:cNvPr id="15" name="Y_[14-01]_kiku1.mp3" descr="Y_[14-01]_kiku1.mp3">
            <a:hlinkClick r:id="" action="ppaction://media"/>
            <a:extLst>
              <a:ext uri="{FF2B5EF4-FFF2-40B4-BE49-F238E27FC236}">
                <a16:creationId xmlns:a16="http://schemas.microsoft.com/office/drawing/2014/main" id="{7246B160-E39C-3546-86A9-C3F386F7FA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631939" y="2560220"/>
            <a:ext cx="812800" cy="812800"/>
          </a:xfrm>
          <a:prstGeom prst="rect">
            <a:avLst/>
          </a:prstGeom>
        </p:spPr>
      </p:pic>
      <p:pic>
        <p:nvPicPr>
          <p:cNvPr id="16" name="Y_[14-02]_kiku2.mp3" descr="Y_[14-02]_kiku2.mp3">
            <a:hlinkClick r:id="" action="ppaction://media"/>
            <a:extLst>
              <a:ext uri="{FF2B5EF4-FFF2-40B4-BE49-F238E27FC236}">
                <a16:creationId xmlns:a16="http://schemas.microsoft.com/office/drawing/2014/main" id="{A0F452CF-F532-A141-804B-C4B1F37455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92508" y="3347535"/>
            <a:ext cx="812800" cy="812800"/>
          </a:xfrm>
          <a:prstGeom prst="rect">
            <a:avLst/>
          </a:prstGeom>
        </p:spPr>
      </p:pic>
      <p:pic>
        <p:nvPicPr>
          <p:cNvPr id="17" name="Y_[14-03]_kiku3.mp3" descr="Y_[14-03]_kiku3.mp3">
            <a:hlinkClick r:id="" action="ppaction://media"/>
            <a:extLst>
              <a:ext uri="{FF2B5EF4-FFF2-40B4-BE49-F238E27FC236}">
                <a16:creationId xmlns:a16="http://schemas.microsoft.com/office/drawing/2014/main" id="{0D931C5A-7F70-4642-BD04-B87E1BBD841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080653" y="2628650"/>
            <a:ext cx="812800" cy="812800"/>
          </a:xfrm>
          <a:prstGeom prst="rect">
            <a:avLst/>
          </a:prstGeom>
        </p:spPr>
      </p:pic>
      <p:pic>
        <p:nvPicPr>
          <p:cNvPr id="18" name="Y_[14-04]_kiku4.mp3" descr="Y_[14-04]_kiku4.mp3">
            <a:hlinkClick r:id="" action="ppaction://media"/>
            <a:extLst>
              <a:ext uri="{FF2B5EF4-FFF2-40B4-BE49-F238E27FC236}">
                <a16:creationId xmlns:a16="http://schemas.microsoft.com/office/drawing/2014/main" id="{27845B2F-4913-5943-85ED-3E3DB21E0BE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093277" y="333697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/>
          <p:nvPr/>
        </p:nvSpPr>
        <p:spPr>
          <a:xfrm>
            <a:off x="180512" y="152854"/>
            <a:ext cx="11830975" cy="655229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82774" y="217724"/>
            <a:ext cx="6810485" cy="935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618912" y="1294087"/>
            <a:ext cx="6445190" cy="2079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618912" y="3371657"/>
            <a:ext cx="6445190" cy="2074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07253" y="5528341"/>
            <a:ext cx="10777492" cy="990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Y_[14-01]_kiku1.mp3" descr="Y_[14-01]_kiku1.mp3">
            <a:hlinkClick r:id="" action="ppaction://media"/>
            <a:extLst>
              <a:ext uri="{FF2B5EF4-FFF2-40B4-BE49-F238E27FC236}">
                <a16:creationId xmlns:a16="http://schemas.microsoft.com/office/drawing/2014/main" id="{4B244193-6AF8-FC43-9BE0-F45258EFEC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965372" y="5039699"/>
            <a:ext cx="812800" cy="812800"/>
          </a:xfrm>
          <a:prstGeom prst="rect">
            <a:avLst/>
          </a:prstGeom>
        </p:spPr>
      </p:pic>
      <p:pic>
        <p:nvPicPr>
          <p:cNvPr id="12" name="Y_[14-02]_kiku2.mp3" descr="Y_[14-02]_kiku2.mp3">
            <a:hlinkClick r:id="" action="ppaction://media"/>
            <a:extLst>
              <a:ext uri="{FF2B5EF4-FFF2-40B4-BE49-F238E27FC236}">
                <a16:creationId xmlns:a16="http://schemas.microsoft.com/office/drawing/2014/main" id="{3ED98C6B-7905-AD43-AF42-528FB572C21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370289" y="5600230"/>
            <a:ext cx="812800" cy="812800"/>
          </a:xfrm>
          <a:prstGeom prst="rect">
            <a:avLst/>
          </a:prstGeom>
        </p:spPr>
      </p:pic>
      <p:pic>
        <p:nvPicPr>
          <p:cNvPr id="13" name="Y_[14-03]_kiku3.mp3" descr="Y_[14-03]_kiku3.mp3">
            <a:hlinkClick r:id="" action="ppaction://media"/>
            <a:extLst>
              <a:ext uri="{FF2B5EF4-FFF2-40B4-BE49-F238E27FC236}">
                <a16:creationId xmlns:a16="http://schemas.microsoft.com/office/drawing/2014/main" id="{3ADBB603-129A-9A49-B43E-CBBA6A763E8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563032" y="5231175"/>
            <a:ext cx="812800" cy="812800"/>
          </a:xfrm>
          <a:prstGeom prst="rect">
            <a:avLst/>
          </a:prstGeom>
        </p:spPr>
      </p:pic>
      <p:pic>
        <p:nvPicPr>
          <p:cNvPr id="14" name="Y_[14-04]_kiku4.mp3" descr="Y_[14-04]_kiku4.mp3">
            <a:hlinkClick r:id="" action="ppaction://media"/>
            <a:extLst>
              <a:ext uri="{FF2B5EF4-FFF2-40B4-BE49-F238E27FC236}">
                <a16:creationId xmlns:a16="http://schemas.microsoft.com/office/drawing/2014/main" id="{8214154E-D214-844F-9EF8-F2BD248FE1A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676918" y="569585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/>
          <p:nvPr/>
        </p:nvSpPr>
        <p:spPr>
          <a:xfrm>
            <a:off x="180512" y="97278"/>
            <a:ext cx="11830975" cy="655229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82774" y="217724"/>
            <a:ext cx="6810485" cy="935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618912" y="1294087"/>
            <a:ext cx="6445190" cy="2079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618912" y="3371657"/>
            <a:ext cx="6445190" cy="2074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07253" y="5528341"/>
            <a:ext cx="10777492" cy="990556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 txBox="1"/>
          <p:nvPr/>
        </p:nvSpPr>
        <p:spPr>
          <a:xfrm>
            <a:off x="2618912" y="6005904"/>
            <a:ext cx="4438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144" name="Google Shape;144;p5"/>
          <p:cNvSpPr txBox="1"/>
          <p:nvPr/>
        </p:nvSpPr>
        <p:spPr>
          <a:xfrm>
            <a:off x="3765611" y="5990541"/>
            <a:ext cx="4438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145" name="Google Shape;145;p5"/>
          <p:cNvSpPr txBox="1"/>
          <p:nvPr/>
        </p:nvSpPr>
        <p:spPr>
          <a:xfrm>
            <a:off x="5501196" y="6015704"/>
            <a:ext cx="4438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46" name="Google Shape;146;p5"/>
          <p:cNvSpPr txBox="1"/>
          <p:nvPr/>
        </p:nvSpPr>
        <p:spPr>
          <a:xfrm>
            <a:off x="7187212" y="5990541"/>
            <a:ext cx="4438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147" name="Google Shape;147;p5"/>
          <p:cNvSpPr txBox="1"/>
          <p:nvPr/>
        </p:nvSpPr>
        <p:spPr>
          <a:xfrm>
            <a:off x="8380521" y="6005904"/>
            <a:ext cx="4438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148" name="Google Shape;148;p5"/>
          <p:cNvSpPr txBox="1"/>
          <p:nvPr/>
        </p:nvSpPr>
        <p:spPr>
          <a:xfrm>
            <a:off x="10161970" y="6005904"/>
            <a:ext cx="4438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pic>
        <p:nvPicPr>
          <p:cNvPr id="17" name="Y_[14-01]_kiku1.mp3" descr="Y_[14-01]_kiku1.mp3">
            <a:hlinkClick r:id="" action="ppaction://media"/>
            <a:extLst>
              <a:ext uri="{FF2B5EF4-FFF2-40B4-BE49-F238E27FC236}">
                <a16:creationId xmlns:a16="http://schemas.microsoft.com/office/drawing/2014/main" id="{6148917F-FA9A-A445-B68F-C7396591D8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889455" y="4989424"/>
            <a:ext cx="812800" cy="812800"/>
          </a:xfrm>
          <a:prstGeom prst="rect">
            <a:avLst/>
          </a:prstGeom>
        </p:spPr>
      </p:pic>
      <p:pic>
        <p:nvPicPr>
          <p:cNvPr id="18" name="Y_[14-02]_kiku2.mp3" descr="Y_[14-02]_kiku2.mp3">
            <a:hlinkClick r:id="" action="ppaction://media"/>
            <a:extLst>
              <a:ext uri="{FF2B5EF4-FFF2-40B4-BE49-F238E27FC236}">
                <a16:creationId xmlns:a16="http://schemas.microsoft.com/office/drawing/2014/main" id="{82C53319-5137-BC4E-97ED-30CC5D20FD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348659" y="5617219"/>
            <a:ext cx="812800" cy="812800"/>
          </a:xfrm>
          <a:prstGeom prst="rect">
            <a:avLst/>
          </a:prstGeom>
        </p:spPr>
      </p:pic>
      <p:pic>
        <p:nvPicPr>
          <p:cNvPr id="19" name="Y_[14-03]_kiku3.mp3" descr="Y_[14-03]_kiku3.mp3">
            <a:hlinkClick r:id="" action="ppaction://media"/>
            <a:extLst>
              <a:ext uri="{FF2B5EF4-FFF2-40B4-BE49-F238E27FC236}">
                <a16:creationId xmlns:a16="http://schemas.microsoft.com/office/drawing/2014/main" id="{CA089EC2-F17B-AE42-B8C8-D1E3D235AB8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415951" y="4946641"/>
            <a:ext cx="812800" cy="812800"/>
          </a:xfrm>
          <a:prstGeom prst="rect">
            <a:avLst/>
          </a:prstGeom>
        </p:spPr>
      </p:pic>
      <p:pic>
        <p:nvPicPr>
          <p:cNvPr id="20" name="Y_[14-04]_kiku4.mp3" descr="Y_[14-04]_kiku4.mp3">
            <a:hlinkClick r:id="" action="ppaction://media"/>
            <a:extLst>
              <a:ext uri="{FF2B5EF4-FFF2-40B4-BE49-F238E27FC236}">
                <a16:creationId xmlns:a16="http://schemas.microsoft.com/office/drawing/2014/main" id="{F1B9007C-1043-7F46-AE3E-F39BF7E2A7E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805164" y="558414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8272" y="316848"/>
            <a:ext cx="10768614" cy="30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32987" y="403919"/>
            <a:ext cx="7537142" cy="3568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57274" y="4040406"/>
            <a:ext cx="7560708" cy="243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4-01]_kiku1.mp3" descr="Y_[14-01]_kiku1.mp3">
            <a:hlinkClick r:id="" action="ppaction://media"/>
            <a:extLst>
              <a:ext uri="{FF2B5EF4-FFF2-40B4-BE49-F238E27FC236}">
                <a16:creationId xmlns:a16="http://schemas.microsoft.com/office/drawing/2014/main" id="{B10F56C3-CE4A-CE4B-856A-FEDD4E8D52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60659" y="1238340"/>
            <a:ext cx="812800" cy="812800"/>
          </a:xfrm>
          <a:prstGeom prst="rect">
            <a:avLst/>
          </a:prstGeom>
        </p:spPr>
      </p:pic>
      <p:pic>
        <p:nvPicPr>
          <p:cNvPr id="7" name="Y_[14-02]_kiku2.mp3" descr="Y_[14-02]_kiku2.mp3">
            <a:hlinkClick r:id="" action="ppaction://media"/>
            <a:extLst>
              <a:ext uri="{FF2B5EF4-FFF2-40B4-BE49-F238E27FC236}">
                <a16:creationId xmlns:a16="http://schemas.microsoft.com/office/drawing/2014/main" id="{ECAE07B9-B8EC-6E46-8C93-B0ECC4A459C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60659" y="463267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0226" y="470213"/>
            <a:ext cx="8709325" cy="2850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96689" y="3320248"/>
            <a:ext cx="8792862" cy="3358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4-03]_kiku3.mp3" descr="Y_[14-03]_kiku3.mp3">
            <a:hlinkClick r:id="" action="ppaction://media"/>
            <a:extLst>
              <a:ext uri="{FF2B5EF4-FFF2-40B4-BE49-F238E27FC236}">
                <a16:creationId xmlns:a16="http://schemas.microsoft.com/office/drawing/2014/main" id="{0B82241B-379F-2848-AAB9-0DA2BBC88E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23906" y="1072281"/>
            <a:ext cx="812800" cy="812800"/>
          </a:xfrm>
          <a:prstGeom prst="rect">
            <a:avLst/>
          </a:prstGeom>
        </p:spPr>
      </p:pic>
      <p:pic>
        <p:nvPicPr>
          <p:cNvPr id="7" name="Y_[14-04]_kiku4.mp3" descr="Y_[14-04]_kiku4.mp3">
            <a:hlinkClick r:id="" action="ppaction://media"/>
            <a:extLst>
              <a:ext uri="{FF2B5EF4-FFF2-40B4-BE49-F238E27FC236}">
                <a16:creationId xmlns:a16="http://schemas.microsoft.com/office/drawing/2014/main" id="{98723E54-77A5-8A43-AE6D-80D0EE9C488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23906" y="408081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"/>
          <p:cNvSpPr/>
          <p:nvPr/>
        </p:nvSpPr>
        <p:spPr>
          <a:xfrm>
            <a:off x="266521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39730" y="1533079"/>
            <a:ext cx="6976013" cy="884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04446" y="2573205"/>
            <a:ext cx="9294331" cy="234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70550" y="4915781"/>
            <a:ext cx="7009909" cy="1033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4-05]_katachi.mp3" descr="Y_[14-05]_katachi.mp3">
            <a:hlinkClick r:id="" action="ppaction://media"/>
            <a:extLst>
              <a:ext uri="{FF2B5EF4-FFF2-40B4-BE49-F238E27FC236}">
                <a16:creationId xmlns:a16="http://schemas.microsoft.com/office/drawing/2014/main" id="{F44A87CA-DC99-4047-988E-7644A91A48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93266" y="1162393"/>
            <a:ext cx="812800" cy="812800"/>
          </a:xfrm>
          <a:prstGeom prst="rect">
            <a:avLst/>
          </a:prstGeom>
        </p:spPr>
      </p:pic>
      <p:sp>
        <p:nvSpPr>
          <p:cNvPr id="9" name="Google Shape;360;p15">
            <a:extLst>
              <a:ext uri="{FF2B5EF4-FFF2-40B4-BE49-F238E27FC236}">
                <a16:creationId xmlns:a16="http://schemas.microsoft.com/office/drawing/2014/main" id="{6D55150D-4C95-4B95-AC86-5F46CEB546ED}"/>
              </a:ext>
            </a:extLst>
          </p:cNvPr>
          <p:cNvSpPr/>
          <p:nvPr/>
        </p:nvSpPr>
        <p:spPr>
          <a:xfrm>
            <a:off x="1085850" y="767444"/>
            <a:ext cx="10009250" cy="569867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176;p9">
            <a:extLst>
              <a:ext uri="{FF2B5EF4-FFF2-40B4-BE49-F238E27FC236}">
                <a16:creationId xmlns:a16="http://schemas.microsoft.com/office/drawing/2014/main" id="{B3302069-8C53-4FCF-BBD3-00D880C43EE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45275" y="139499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39730" y="1533079"/>
            <a:ext cx="6976013" cy="884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04446" y="2573205"/>
            <a:ext cx="9294331" cy="234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70550" y="4915781"/>
            <a:ext cx="7009909" cy="1033962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0"/>
          <p:cNvSpPr txBox="1"/>
          <p:nvPr/>
        </p:nvSpPr>
        <p:spPr>
          <a:xfrm>
            <a:off x="6933459" y="2624401"/>
            <a:ext cx="18110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それで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0"/>
          <p:cNvSpPr txBox="1"/>
          <p:nvPr/>
        </p:nvSpPr>
        <p:spPr>
          <a:xfrm>
            <a:off x="2984376" y="3221273"/>
            <a:ext cx="7531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て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0"/>
          <p:cNvSpPr txBox="1"/>
          <p:nvPr/>
        </p:nvSpPr>
        <p:spPr>
          <a:xfrm>
            <a:off x="3552843" y="3777085"/>
            <a:ext cx="10457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くて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0"/>
          <p:cNvSpPr txBox="1"/>
          <p:nvPr/>
        </p:nvSpPr>
        <p:spPr>
          <a:xfrm>
            <a:off x="7578574" y="3770091"/>
            <a:ext cx="18110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それで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0"/>
          <p:cNvSpPr txBox="1"/>
          <p:nvPr/>
        </p:nvSpPr>
        <p:spPr>
          <a:xfrm>
            <a:off x="3552843" y="4861265"/>
            <a:ext cx="245029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おそくなって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0"/>
          <p:cNvSpPr txBox="1"/>
          <p:nvPr/>
        </p:nvSpPr>
        <p:spPr>
          <a:xfrm>
            <a:off x="2520687" y="5407014"/>
            <a:ext cx="18110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やすんで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Y_[14-05]_katachi.mp3" descr="Y_[14-05]_katachi.mp3">
            <a:hlinkClick r:id="" action="ppaction://media"/>
            <a:extLst>
              <a:ext uri="{FF2B5EF4-FFF2-40B4-BE49-F238E27FC236}">
                <a16:creationId xmlns:a16="http://schemas.microsoft.com/office/drawing/2014/main" id="{D311D0E6-D506-944D-BDF8-FAD615DD8D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93266" y="1162393"/>
            <a:ext cx="812800" cy="812800"/>
          </a:xfrm>
          <a:prstGeom prst="rect">
            <a:avLst/>
          </a:prstGeom>
        </p:spPr>
      </p:pic>
      <p:sp>
        <p:nvSpPr>
          <p:cNvPr id="16" name="Google Shape;360;p15">
            <a:extLst>
              <a:ext uri="{FF2B5EF4-FFF2-40B4-BE49-F238E27FC236}">
                <a16:creationId xmlns:a16="http://schemas.microsoft.com/office/drawing/2014/main" id="{B784521A-5CE1-48C9-845A-B0C784028D87}"/>
              </a:ext>
            </a:extLst>
          </p:cNvPr>
          <p:cNvSpPr/>
          <p:nvPr/>
        </p:nvSpPr>
        <p:spPr>
          <a:xfrm>
            <a:off x="1085850" y="767444"/>
            <a:ext cx="10009250" cy="569867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87;p10">
            <a:extLst>
              <a:ext uri="{FF2B5EF4-FFF2-40B4-BE49-F238E27FC236}">
                <a16:creationId xmlns:a16="http://schemas.microsoft.com/office/drawing/2014/main" id="{508CEAE9-F742-4A11-AED3-549DAABE45B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30704" y="139499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611" y="559627"/>
            <a:ext cx="11190778" cy="2432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83127"/>
            <a:ext cx="11797939" cy="6696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3991" y="170031"/>
            <a:ext cx="3919279" cy="1287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7515" y="1457363"/>
            <a:ext cx="3115475" cy="1339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70843" y="2754694"/>
            <a:ext cx="6960034" cy="2685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87515" y="5440516"/>
            <a:ext cx="3744980" cy="105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03145" y="5440516"/>
            <a:ext cx="3918012" cy="1153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160032"/>
            <a:ext cx="11797939" cy="653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36999" y="422499"/>
            <a:ext cx="3699934" cy="1169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53134" y="2021889"/>
            <a:ext cx="8965494" cy="1680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75333" y="3833157"/>
            <a:ext cx="8612922" cy="2322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655" y="282900"/>
            <a:ext cx="9053447" cy="1172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32987" y="403919"/>
            <a:ext cx="7537142" cy="3568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57274" y="4040406"/>
            <a:ext cx="7560708" cy="2434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4-01]_kiku1.mp3" descr="Y_[14-01]_kiku1.mp3">
            <a:hlinkClick r:id="" action="ppaction://media"/>
            <a:extLst>
              <a:ext uri="{FF2B5EF4-FFF2-40B4-BE49-F238E27FC236}">
                <a16:creationId xmlns:a16="http://schemas.microsoft.com/office/drawing/2014/main" id="{B10F56C3-CE4A-CE4B-856A-FEDD4E8D52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60659" y="1238340"/>
            <a:ext cx="812800" cy="812800"/>
          </a:xfrm>
          <a:prstGeom prst="rect">
            <a:avLst/>
          </a:prstGeom>
        </p:spPr>
      </p:pic>
      <p:pic>
        <p:nvPicPr>
          <p:cNvPr id="7" name="Y_[14-02]_kiku2.mp3" descr="Y_[14-02]_kiku2.mp3">
            <a:hlinkClick r:id="" action="ppaction://media"/>
            <a:extLst>
              <a:ext uri="{FF2B5EF4-FFF2-40B4-BE49-F238E27FC236}">
                <a16:creationId xmlns:a16="http://schemas.microsoft.com/office/drawing/2014/main" id="{ECAE07B9-B8EC-6E46-8C93-B0ECC4A459C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60659" y="46326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84273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0226" y="470213"/>
            <a:ext cx="8709325" cy="2850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96689" y="3320248"/>
            <a:ext cx="8792862" cy="3358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4-03]_kiku3.mp3" descr="Y_[14-03]_kiku3.mp3">
            <a:hlinkClick r:id="" action="ppaction://media"/>
            <a:extLst>
              <a:ext uri="{FF2B5EF4-FFF2-40B4-BE49-F238E27FC236}">
                <a16:creationId xmlns:a16="http://schemas.microsoft.com/office/drawing/2014/main" id="{0B82241B-379F-2848-AAB9-0DA2BBC88E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23906" y="1072281"/>
            <a:ext cx="812800" cy="812800"/>
          </a:xfrm>
          <a:prstGeom prst="rect">
            <a:avLst/>
          </a:prstGeom>
        </p:spPr>
      </p:pic>
      <p:pic>
        <p:nvPicPr>
          <p:cNvPr id="7" name="Y_[14-04]_kiku4.mp3" descr="Y_[14-04]_kiku4.mp3">
            <a:hlinkClick r:id="" action="ppaction://media"/>
            <a:extLst>
              <a:ext uri="{FF2B5EF4-FFF2-40B4-BE49-F238E27FC236}">
                <a16:creationId xmlns:a16="http://schemas.microsoft.com/office/drawing/2014/main" id="{98723E54-77A5-8A43-AE6D-80D0EE9C488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23906" y="408081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4514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9597" y="266338"/>
            <a:ext cx="4092606" cy="649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83332" y="266338"/>
            <a:ext cx="2483018" cy="506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66962" y="3427111"/>
            <a:ext cx="2053323" cy="602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83332" y="3975638"/>
            <a:ext cx="2483021" cy="433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460756" y="4552339"/>
            <a:ext cx="2050221" cy="54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532271" y="1163851"/>
            <a:ext cx="5231907" cy="196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466962" y="802364"/>
            <a:ext cx="2044015" cy="577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056874" y="745019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052147" y="1360992"/>
            <a:ext cx="305089" cy="23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056874" y="3375534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052147" y="3956845"/>
            <a:ext cx="305089" cy="23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056874" y="4552339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7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45308" y="1091040"/>
            <a:ext cx="5021135" cy="97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7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693601" y="5710176"/>
            <a:ext cx="4569737" cy="1063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7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931357" y="5177516"/>
            <a:ext cx="5053279" cy="447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7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0493623" y="1739886"/>
            <a:ext cx="1378780" cy="692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4-06]_hanasu1.mp3" descr="Y_[14-06]_hanasu1.mp3">
            <a:hlinkClick r:id="" action="ppaction://media"/>
            <a:extLst>
              <a:ext uri="{FF2B5EF4-FFF2-40B4-BE49-F238E27FC236}">
                <a16:creationId xmlns:a16="http://schemas.microsoft.com/office/drawing/2014/main" id="{A465919C-C55F-624B-9367-D816AFA83A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325917" y="765476"/>
            <a:ext cx="812800" cy="812800"/>
          </a:xfrm>
          <a:prstGeom prst="rect">
            <a:avLst/>
          </a:prstGeom>
        </p:spPr>
      </p:pic>
      <p:pic>
        <p:nvPicPr>
          <p:cNvPr id="3" name="Y_[14-07]_hanasu2.mp3" descr="Y_[14-07]_hanasu2.mp3">
            <a:hlinkClick r:id="" action="ppaction://media"/>
            <a:extLst>
              <a:ext uri="{FF2B5EF4-FFF2-40B4-BE49-F238E27FC236}">
                <a16:creationId xmlns:a16="http://schemas.microsoft.com/office/drawing/2014/main" id="{D646FB79-B7CD-B845-A079-C378DB9CA4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914906" y="147680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9597" y="266338"/>
            <a:ext cx="4092606" cy="649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83332" y="266338"/>
            <a:ext cx="2483018" cy="506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66962" y="3427111"/>
            <a:ext cx="2053323" cy="602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83332" y="3975638"/>
            <a:ext cx="2483021" cy="433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460756" y="4552339"/>
            <a:ext cx="2050221" cy="54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532271" y="1163851"/>
            <a:ext cx="5231907" cy="196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493623" y="1739886"/>
            <a:ext cx="1378780" cy="692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466962" y="802364"/>
            <a:ext cx="2044015" cy="577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056874" y="745019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052147" y="1360992"/>
            <a:ext cx="305089" cy="23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056874" y="3375534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052147" y="3956845"/>
            <a:ext cx="305089" cy="23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056874" y="4552339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8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66035" y="1163851"/>
            <a:ext cx="4937458" cy="697287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8"/>
          <p:cNvSpPr/>
          <p:nvPr/>
        </p:nvSpPr>
        <p:spPr>
          <a:xfrm>
            <a:off x="478634" y="2191500"/>
            <a:ext cx="4769358" cy="2443555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18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68191" y="2359430"/>
            <a:ext cx="4529012" cy="2233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8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693601" y="5710176"/>
            <a:ext cx="4569737" cy="1063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8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931357" y="5177516"/>
            <a:ext cx="5053279" cy="447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Y_[14-06]_hanasu1.mp3" descr="Y_[14-06]_hanasu1.mp3">
            <a:hlinkClick r:id="" action="ppaction://media"/>
            <a:extLst>
              <a:ext uri="{FF2B5EF4-FFF2-40B4-BE49-F238E27FC236}">
                <a16:creationId xmlns:a16="http://schemas.microsoft.com/office/drawing/2014/main" id="{71D725E5-EECD-234F-9BA5-9955FD3EA3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891026" y="1378700"/>
            <a:ext cx="812800" cy="812800"/>
          </a:xfrm>
          <a:prstGeom prst="rect">
            <a:avLst/>
          </a:prstGeom>
        </p:spPr>
      </p:pic>
      <p:pic>
        <p:nvPicPr>
          <p:cNvPr id="23" name="Y_[14-07]_hanasu2.mp3" descr="Y_[14-07]_hanasu2.mp3">
            <a:hlinkClick r:id="" action="ppaction://media"/>
            <a:extLst>
              <a:ext uri="{FF2B5EF4-FFF2-40B4-BE49-F238E27FC236}">
                <a16:creationId xmlns:a16="http://schemas.microsoft.com/office/drawing/2014/main" id="{65B4B964-E315-1A46-89BC-E209BCC352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240648" y="86704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9597" y="266338"/>
            <a:ext cx="4092606" cy="649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3332" y="266338"/>
            <a:ext cx="2483018" cy="506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66962" y="3427111"/>
            <a:ext cx="2053323" cy="602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83332" y="3975638"/>
            <a:ext cx="2483021" cy="433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60756" y="4552339"/>
            <a:ext cx="2050221" cy="54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32271" y="1163851"/>
            <a:ext cx="5231907" cy="196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66962" y="802364"/>
            <a:ext cx="2044015" cy="577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56874" y="745019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052147" y="1360992"/>
            <a:ext cx="305089" cy="23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56874" y="3375534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052147" y="3956845"/>
            <a:ext cx="305089" cy="23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56874" y="4552339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19597" y="1043210"/>
            <a:ext cx="4822140" cy="890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931357" y="5177516"/>
            <a:ext cx="5053279" cy="447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693601" y="5710176"/>
            <a:ext cx="4569737" cy="1063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493623" y="1739886"/>
            <a:ext cx="1378780" cy="692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9597" y="266338"/>
            <a:ext cx="4092606" cy="649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3332" y="266338"/>
            <a:ext cx="2483018" cy="506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66962" y="3427111"/>
            <a:ext cx="2053323" cy="602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83332" y="3975638"/>
            <a:ext cx="2483021" cy="433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60756" y="4552339"/>
            <a:ext cx="2050221" cy="54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32271" y="1163851"/>
            <a:ext cx="5231907" cy="196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66962" y="802364"/>
            <a:ext cx="2044015" cy="577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56874" y="745019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052147" y="1360992"/>
            <a:ext cx="305089" cy="23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56874" y="3375534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052147" y="3956845"/>
            <a:ext cx="305089" cy="23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56874" y="4552339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19597" y="1043210"/>
            <a:ext cx="4822140" cy="890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80108" y="2124185"/>
            <a:ext cx="5227702" cy="1686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80108" y="4336225"/>
            <a:ext cx="5227700" cy="1682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693601" y="5710176"/>
            <a:ext cx="4569737" cy="1063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931357" y="5177516"/>
            <a:ext cx="5053279" cy="447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217582" y="1959285"/>
            <a:ext cx="1759614" cy="417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228703" y="2046093"/>
            <a:ext cx="1715838" cy="316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0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024931" y="1959285"/>
            <a:ext cx="1257970" cy="411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0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217582" y="4192920"/>
            <a:ext cx="1835408" cy="432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0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215516" y="4188318"/>
            <a:ext cx="1538932" cy="43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0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4024931" y="4183232"/>
            <a:ext cx="1200046" cy="441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0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0493623" y="1739886"/>
            <a:ext cx="1378780" cy="692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9597" y="266338"/>
            <a:ext cx="4092606" cy="649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3981" y="2531487"/>
            <a:ext cx="2483018" cy="506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03536" y="5423933"/>
            <a:ext cx="2053323" cy="602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53981" y="5741768"/>
            <a:ext cx="2483021" cy="433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18811" y="6238222"/>
            <a:ext cx="2050221" cy="54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2920" y="3429000"/>
            <a:ext cx="5231907" cy="196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03537" y="2643284"/>
            <a:ext cx="2044015" cy="577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52303" y="2709040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49643" y="3264175"/>
            <a:ext cx="305089" cy="23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53105" y="5420798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50972" y="5752563"/>
            <a:ext cx="305089" cy="23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52303" y="6117653"/>
            <a:ext cx="302429" cy="22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684792" y="3617200"/>
            <a:ext cx="4451464" cy="394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622263" y="4172636"/>
            <a:ext cx="4569737" cy="1063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630198" y="4011804"/>
            <a:ext cx="1378780" cy="692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05357" y="872529"/>
            <a:ext cx="7478409" cy="1469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2309" y="694677"/>
            <a:ext cx="10467383" cy="546864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2"/>
          <p:cNvSpPr/>
          <p:nvPr/>
        </p:nvSpPr>
        <p:spPr>
          <a:xfrm>
            <a:off x="406322" y="1438182"/>
            <a:ext cx="11427612" cy="97654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315" y="629002"/>
            <a:ext cx="10804124" cy="1973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4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2" name="Google Shape;372;p2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1640" y="305260"/>
            <a:ext cx="2556768" cy="72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61640" y="1030829"/>
            <a:ext cx="4486943" cy="72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61640" y="1795263"/>
            <a:ext cx="5348476" cy="72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296139" y="2641081"/>
            <a:ext cx="9537577" cy="2633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89499" y="5386719"/>
            <a:ext cx="10955045" cy="9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4-08]_kiku1.mp3" descr="Y_[14-08]_kiku1.mp3">
            <a:hlinkClick r:id="" action="ppaction://media"/>
            <a:extLst>
              <a:ext uri="{FF2B5EF4-FFF2-40B4-BE49-F238E27FC236}">
                <a16:creationId xmlns:a16="http://schemas.microsoft.com/office/drawing/2014/main" id="{3B42E6F2-8F7E-164F-B411-6DFFC8C079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413280" y="4675542"/>
            <a:ext cx="812800" cy="812800"/>
          </a:xfrm>
          <a:prstGeom prst="rect">
            <a:avLst/>
          </a:prstGeom>
        </p:spPr>
      </p:pic>
      <p:pic>
        <p:nvPicPr>
          <p:cNvPr id="3" name="Y_[14-09]_kiku2.mp3" descr="Y_[14-09]_kiku2.mp3">
            <a:hlinkClick r:id="" action="ppaction://media"/>
            <a:extLst>
              <a:ext uri="{FF2B5EF4-FFF2-40B4-BE49-F238E27FC236}">
                <a16:creationId xmlns:a16="http://schemas.microsoft.com/office/drawing/2014/main" id="{D4B71CA9-81A7-F24F-93A4-6D8925971D8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491059" y="5273345"/>
            <a:ext cx="812800" cy="812800"/>
          </a:xfrm>
          <a:prstGeom prst="rect">
            <a:avLst/>
          </a:prstGeom>
        </p:spPr>
      </p:pic>
      <p:pic>
        <p:nvPicPr>
          <p:cNvPr id="4" name="Y_[14-10]_kiku3.mp3" descr="Y_[14-10]_kiku3.mp3">
            <a:hlinkClick r:id="" action="ppaction://media"/>
            <a:extLst>
              <a:ext uri="{FF2B5EF4-FFF2-40B4-BE49-F238E27FC236}">
                <a16:creationId xmlns:a16="http://schemas.microsoft.com/office/drawing/2014/main" id="{5F420F38-3A4B-2144-BCE8-8EBCA24C6BF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240512" y="4901611"/>
            <a:ext cx="812800" cy="812800"/>
          </a:xfrm>
          <a:prstGeom prst="rect">
            <a:avLst/>
          </a:prstGeom>
        </p:spPr>
      </p:pic>
      <p:pic>
        <p:nvPicPr>
          <p:cNvPr id="5" name="Y_[14-11]_kiku4.mp3" descr="Y_[14-11]_kiku4.mp3">
            <a:hlinkClick r:id="" action="ppaction://media"/>
            <a:extLst>
              <a:ext uri="{FF2B5EF4-FFF2-40B4-BE49-F238E27FC236}">
                <a16:creationId xmlns:a16="http://schemas.microsoft.com/office/drawing/2014/main" id="{E2091CB2-3D34-084E-B5BD-1F753FC9BE5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096101" y="531876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5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6" name="Google Shape;386;p2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1640" y="305260"/>
            <a:ext cx="2556768" cy="72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61640" y="1030829"/>
            <a:ext cx="4486943" cy="72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61640" y="1795263"/>
            <a:ext cx="5348476" cy="72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296139" y="2641081"/>
            <a:ext cx="9537577" cy="2633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89499" y="5386719"/>
            <a:ext cx="10955045" cy="9707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25"/>
          <p:cNvSpPr txBox="1"/>
          <p:nvPr/>
        </p:nvSpPr>
        <p:spPr>
          <a:xfrm>
            <a:off x="3135365" y="5872069"/>
            <a:ext cx="5560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396" name="Google Shape;396;p25"/>
          <p:cNvSpPr txBox="1"/>
          <p:nvPr/>
        </p:nvSpPr>
        <p:spPr>
          <a:xfrm>
            <a:off x="5581231" y="5872069"/>
            <a:ext cx="5560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397" name="Google Shape;397;p25"/>
          <p:cNvSpPr txBox="1"/>
          <p:nvPr/>
        </p:nvSpPr>
        <p:spPr>
          <a:xfrm>
            <a:off x="7861508" y="5872069"/>
            <a:ext cx="5560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398" name="Google Shape;398;p25"/>
          <p:cNvSpPr txBox="1"/>
          <p:nvPr/>
        </p:nvSpPr>
        <p:spPr>
          <a:xfrm>
            <a:off x="10256418" y="5872069"/>
            <a:ext cx="5560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pic>
        <p:nvPicPr>
          <p:cNvPr id="16" name="Y_[14-08]_kiku1.mp3" descr="Y_[14-08]_kiku1.mp3">
            <a:hlinkClick r:id="" action="ppaction://media"/>
            <a:extLst>
              <a:ext uri="{FF2B5EF4-FFF2-40B4-BE49-F238E27FC236}">
                <a16:creationId xmlns:a16="http://schemas.microsoft.com/office/drawing/2014/main" id="{21CA6F73-2F7F-DF49-8F12-0E593229DB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421481" y="4816594"/>
            <a:ext cx="812800" cy="812800"/>
          </a:xfrm>
          <a:prstGeom prst="rect">
            <a:avLst/>
          </a:prstGeom>
        </p:spPr>
      </p:pic>
      <p:pic>
        <p:nvPicPr>
          <p:cNvPr id="17" name="Y_[14-09]_kiku2.mp3" descr="Y_[14-09]_kiku2.mp3">
            <a:hlinkClick r:id="" action="ppaction://media"/>
            <a:extLst>
              <a:ext uri="{FF2B5EF4-FFF2-40B4-BE49-F238E27FC236}">
                <a16:creationId xmlns:a16="http://schemas.microsoft.com/office/drawing/2014/main" id="{867C4DAE-E677-DD46-A5B3-0042D44912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470735" y="5312415"/>
            <a:ext cx="812800" cy="812800"/>
          </a:xfrm>
          <a:prstGeom prst="rect">
            <a:avLst/>
          </a:prstGeom>
        </p:spPr>
      </p:pic>
      <p:pic>
        <p:nvPicPr>
          <p:cNvPr id="18" name="Y_[14-10]_kiku3.mp3" descr="Y_[14-10]_kiku3.mp3">
            <a:hlinkClick r:id="" action="ppaction://media"/>
            <a:extLst>
              <a:ext uri="{FF2B5EF4-FFF2-40B4-BE49-F238E27FC236}">
                <a16:creationId xmlns:a16="http://schemas.microsoft.com/office/drawing/2014/main" id="{D26D6F9E-9E91-E24E-92BE-D1C93ABC784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128088" y="4906015"/>
            <a:ext cx="812800" cy="812800"/>
          </a:xfrm>
          <a:prstGeom prst="rect">
            <a:avLst/>
          </a:prstGeom>
        </p:spPr>
      </p:pic>
      <p:pic>
        <p:nvPicPr>
          <p:cNvPr id="19" name="Y_[14-11]_kiku4.mp3" descr="Y_[14-11]_kiku4.mp3">
            <a:hlinkClick r:id="" action="ppaction://media"/>
            <a:extLst>
              <a:ext uri="{FF2B5EF4-FFF2-40B4-BE49-F238E27FC236}">
                <a16:creationId xmlns:a16="http://schemas.microsoft.com/office/drawing/2014/main" id="{E0E037DB-7602-854B-A93C-8436CA3BF30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165175" y="538671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6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4" name="Google Shape;404;p2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9494" y="366558"/>
            <a:ext cx="8190507" cy="127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99494" y="1869428"/>
            <a:ext cx="11100047" cy="10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14-08]_kiku1.mp3" descr="Y_[14-08]_kiku1.mp3">
            <a:hlinkClick r:id="" action="ppaction://media"/>
            <a:extLst>
              <a:ext uri="{FF2B5EF4-FFF2-40B4-BE49-F238E27FC236}">
                <a16:creationId xmlns:a16="http://schemas.microsoft.com/office/drawing/2014/main" id="{A18363B1-1E07-1F4D-B0A9-BA9A4CF114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81947" y="1349499"/>
            <a:ext cx="812800" cy="812800"/>
          </a:xfrm>
          <a:prstGeom prst="rect">
            <a:avLst/>
          </a:prstGeom>
        </p:spPr>
      </p:pic>
      <p:pic>
        <p:nvPicPr>
          <p:cNvPr id="10" name="Y_[14-09]_kiku2.mp3" descr="Y_[14-09]_kiku2.mp3">
            <a:hlinkClick r:id="" action="ppaction://media"/>
            <a:extLst>
              <a:ext uri="{FF2B5EF4-FFF2-40B4-BE49-F238E27FC236}">
                <a16:creationId xmlns:a16="http://schemas.microsoft.com/office/drawing/2014/main" id="{74CFA337-2F51-9948-96AA-EF066DF70E2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298664" y="1869428"/>
            <a:ext cx="812800" cy="812800"/>
          </a:xfrm>
          <a:prstGeom prst="rect">
            <a:avLst/>
          </a:prstGeom>
        </p:spPr>
      </p:pic>
      <p:pic>
        <p:nvPicPr>
          <p:cNvPr id="11" name="Y_[14-10]_kiku3.mp3" descr="Y_[14-10]_kiku3.mp3">
            <a:hlinkClick r:id="" action="ppaction://media"/>
            <a:extLst>
              <a:ext uri="{FF2B5EF4-FFF2-40B4-BE49-F238E27FC236}">
                <a16:creationId xmlns:a16="http://schemas.microsoft.com/office/drawing/2014/main" id="{D307BB02-CA74-B547-8210-C67FCB0B56C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019003" y="1349499"/>
            <a:ext cx="812800" cy="812800"/>
          </a:xfrm>
          <a:prstGeom prst="rect">
            <a:avLst/>
          </a:prstGeom>
        </p:spPr>
      </p:pic>
      <p:pic>
        <p:nvPicPr>
          <p:cNvPr id="12" name="Y_[14-11]_kiku4.mp3" descr="Y_[14-11]_kiku4.mp3">
            <a:hlinkClick r:id="" action="ppaction://media"/>
            <a:extLst>
              <a:ext uri="{FF2B5EF4-FFF2-40B4-BE49-F238E27FC236}">
                <a16:creationId xmlns:a16="http://schemas.microsoft.com/office/drawing/2014/main" id="{1BA8850D-9FE4-FC44-AEB7-C027BF6DF75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877379" y="196729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7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5" name="Google Shape;415;p2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9494" y="366558"/>
            <a:ext cx="8190507" cy="127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99494" y="1869428"/>
            <a:ext cx="11100047" cy="1008539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27"/>
          <p:cNvSpPr txBox="1"/>
          <p:nvPr/>
        </p:nvSpPr>
        <p:spPr>
          <a:xfrm>
            <a:off x="2939156" y="2368178"/>
            <a:ext cx="5560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27"/>
          <p:cNvSpPr txBox="1"/>
          <p:nvPr/>
        </p:nvSpPr>
        <p:spPr>
          <a:xfrm>
            <a:off x="5331118" y="2342920"/>
            <a:ext cx="5560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27"/>
          <p:cNvSpPr txBox="1"/>
          <p:nvPr/>
        </p:nvSpPr>
        <p:spPr>
          <a:xfrm>
            <a:off x="7735951" y="2342920"/>
            <a:ext cx="5560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27"/>
          <p:cNvSpPr txBox="1"/>
          <p:nvPr/>
        </p:nvSpPr>
        <p:spPr>
          <a:xfrm>
            <a:off x="10082001" y="2368178"/>
            <a:ext cx="5560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Y_[14-08]_kiku1.mp3" descr="Y_[14-08]_kiku1.mp3">
            <a:hlinkClick r:id="" action="ppaction://media"/>
            <a:extLst>
              <a:ext uri="{FF2B5EF4-FFF2-40B4-BE49-F238E27FC236}">
                <a16:creationId xmlns:a16="http://schemas.microsoft.com/office/drawing/2014/main" id="{C91D2F2C-B871-9F49-A086-A8DD612CDC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805028" y="1449597"/>
            <a:ext cx="812800" cy="812800"/>
          </a:xfrm>
          <a:prstGeom prst="rect">
            <a:avLst/>
          </a:prstGeom>
        </p:spPr>
      </p:pic>
      <p:pic>
        <p:nvPicPr>
          <p:cNvPr id="14" name="Y_[14-09]_kiku2.mp3" descr="Y_[14-09]_kiku2.mp3">
            <a:hlinkClick r:id="" action="ppaction://media"/>
            <a:extLst>
              <a:ext uri="{FF2B5EF4-FFF2-40B4-BE49-F238E27FC236}">
                <a16:creationId xmlns:a16="http://schemas.microsoft.com/office/drawing/2014/main" id="{88B65023-C944-034D-86A0-2BD57C30A3F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305280" y="1855997"/>
            <a:ext cx="812800" cy="812800"/>
          </a:xfrm>
          <a:prstGeom prst="rect">
            <a:avLst/>
          </a:prstGeom>
        </p:spPr>
      </p:pic>
      <p:pic>
        <p:nvPicPr>
          <p:cNvPr id="15" name="Y_[14-10]_kiku3.mp3" descr="Y_[14-10]_kiku3.mp3">
            <a:hlinkClick r:id="" action="ppaction://media"/>
            <a:extLst>
              <a:ext uri="{FF2B5EF4-FFF2-40B4-BE49-F238E27FC236}">
                <a16:creationId xmlns:a16="http://schemas.microsoft.com/office/drawing/2014/main" id="{CFDFACB9-FCEF-F94B-BF1D-8F3810F4A74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74239" y="1372422"/>
            <a:ext cx="812800" cy="812800"/>
          </a:xfrm>
          <a:prstGeom prst="rect">
            <a:avLst/>
          </a:prstGeom>
        </p:spPr>
      </p:pic>
      <p:pic>
        <p:nvPicPr>
          <p:cNvPr id="16" name="Y_[14-11]_kiku4.mp3" descr="Y_[14-11]_kiku4.mp3">
            <a:hlinkClick r:id="" action="ppaction://media"/>
            <a:extLst>
              <a:ext uri="{FF2B5EF4-FFF2-40B4-BE49-F238E27FC236}">
                <a16:creationId xmlns:a16="http://schemas.microsoft.com/office/drawing/2014/main" id="{484D3F2E-E03F-1049-8C63-041705F659A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877379" y="189220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685" y="416957"/>
            <a:ext cx="11166630" cy="215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2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06649" y="497838"/>
            <a:ext cx="8129381" cy="557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2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849060" y="419490"/>
            <a:ext cx="6076106" cy="116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2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959923" y="1801429"/>
            <a:ext cx="5695129" cy="1080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2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849060" y="3163843"/>
            <a:ext cx="5410973" cy="1780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2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800674" y="5012401"/>
            <a:ext cx="5854378" cy="1624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Y_[14-08]_kiku1.mp3" descr="Y_[14-08]_kiku1.mp3">
            <a:hlinkClick r:id="" action="ppaction://media"/>
            <a:extLst>
              <a:ext uri="{FF2B5EF4-FFF2-40B4-BE49-F238E27FC236}">
                <a16:creationId xmlns:a16="http://schemas.microsoft.com/office/drawing/2014/main" id="{C257D658-4503-104D-97E0-962F1D2933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593827" y="851890"/>
            <a:ext cx="812800" cy="812800"/>
          </a:xfrm>
          <a:prstGeom prst="rect">
            <a:avLst/>
          </a:prstGeom>
        </p:spPr>
      </p:pic>
      <p:pic>
        <p:nvPicPr>
          <p:cNvPr id="12" name="Y_[14-09]_kiku2.mp3" descr="Y_[14-09]_kiku2.mp3">
            <a:hlinkClick r:id="" action="ppaction://media"/>
            <a:extLst>
              <a:ext uri="{FF2B5EF4-FFF2-40B4-BE49-F238E27FC236}">
                <a16:creationId xmlns:a16="http://schemas.microsoft.com/office/drawing/2014/main" id="{1D249C53-4E84-A446-9A57-B376E6AF045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519907" y="2332099"/>
            <a:ext cx="812800" cy="812800"/>
          </a:xfrm>
          <a:prstGeom prst="rect">
            <a:avLst/>
          </a:prstGeom>
        </p:spPr>
      </p:pic>
      <p:pic>
        <p:nvPicPr>
          <p:cNvPr id="13" name="Y_[14-10]_kiku3.mp3" descr="Y_[14-10]_kiku3.mp3">
            <a:hlinkClick r:id="" action="ppaction://media"/>
            <a:extLst>
              <a:ext uri="{FF2B5EF4-FFF2-40B4-BE49-F238E27FC236}">
                <a16:creationId xmlns:a16="http://schemas.microsoft.com/office/drawing/2014/main" id="{7CBDED58-B6A9-2947-B826-5C2CF563846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471455" y="3796242"/>
            <a:ext cx="812800" cy="812800"/>
          </a:xfrm>
          <a:prstGeom prst="rect">
            <a:avLst/>
          </a:prstGeom>
        </p:spPr>
      </p:pic>
      <p:pic>
        <p:nvPicPr>
          <p:cNvPr id="14" name="Y_[14-11]_kiku4.mp3" descr="Y_[14-11]_kiku4.mp3">
            <a:hlinkClick r:id="" action="ppaction://media"/>
            <a:extLst>
              <a:ext uri="{FF2B5EF4-FFF2-40B4-BE49-F238E27FC236}">
                <a16:creationId xmlns:a16="http://schemas.microsoft.com/office/drawing/2014/main" id="{804F1BAE-AC25-914C-8791-FF28DA75318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447262" y="563636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0"/>
          <p:cNvSpPr/>
          <p:nvPr/>
        </p:nvSpPr>
        <p:spPr>
          <a:xfrm>
            <a:off x="208856" y="102481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0" name="Google Shape;450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2908" y="1542842"/>
            <a:ext cx="7913000" cy="978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19771" y="2670843"/>
            <a:ext cx="7236884" cy="3062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4-12]_katachi.mp3" descr="Y_[14-12]_katachi.mp3">
            <a:hlinkClick r:id="" action="ppaction://media"/>
            <a:extLst>
              <a:ext uri="{FF2B5EF4-FFF2-40B4-BE49-F238E27FC236}">
                <a16:creationId xmlns:a16="http://schemas.microsoft.com/office/drawing/2014/main" id="{D2E7B46E-822D-2241-B9BE-F15F92AE75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50100" y="1542842"/>
            <a:ext cx="812800" cy="812800"/>
          </a:xfrm>
          <a:prstGeom prst="rect">
            <a:avLst/>
          </a:prstGeom>
        </p:spPr>
      </p:pic>
      <p:sp>
        <p:nvSpPr>
          <p:cNvPr id="8" name="Google Shape;360;p15">
            <a:extLst>
              <a:ext uri="{FF2B5EF4-FFF2-40B4-BE49-F238E27FC236}">
                <a16:creationId xmlns:a16="http://schemas.microsoft.com/office/drawing/2014/main" id="{28F96C8E-F309-4B67-AB4C-AD2156293280}"/>
              </a:ext>
            </a:extLst>
          </p:cNvPr>
          <p:cNvSpPr/>
          <p:nvPr/>
        </p:nvSpPr>
        <p:spPr>
          <a:xfrm>
            <a:off x="1085850" y="767444"/>
            <a:ext cx="10009250" cy="569867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449;p30">
            <a:extLst>
              <a:ext uri="{FF2B5EF4-FFF2-40B4-BE49-F238E27FC236}">
                <a16:creationId xmlns:a16="http://schemas.microsoft.com/office/drawing/2014/main" id="{4DE1E6EB-DD27-4062-9937-221679C9002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36713" y="176518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1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0" name="Google Shape;460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2908" y="1542842"/>
            <a:ext cx="7913000" cy="978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19771" y="2670843"/>
            <a:ext cx="7236884" cy="3062239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31"/>
          <p:cNvSpPr txBox="1"/>
          <p:nvPr/>
        </p:nvSpPr>
        <p:spPr>
          <a:xfrm>
            <a:off x="4865610" y="2885850"/>
            <a:ext cx="29911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てもいいですか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31"/>
          <p:cNvSpPr txBox="1"/>
          <p:nvPr/>
        </p:nvSpPr>
        <p:spPr>
          <a:xfrm>
            <a:off x="4947402" y="3624077"/>
            <a:ext cx="29911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てもいいですか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31"/>
          <p:cNvSpPr txBox="1"/>
          <p:nvPr/>
        </p:nvSpPr>
        <p:spPr>
          <a:xfrm>
            <a:off x="5479649" y="4362304"/>
            <a:ext cx="29911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てもいいですか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31"/>
          <p:cNvSpPr txBox="1"/>
          <p:nvPr/>
        </p:nvSpPr>
        <p:spPr>
          <a:xfrm>
            <a:off x="4947401" y="5100531"/>
            <a:ext cx="29911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てもいいですか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Y_[14-12]_katachi.mp3" descr="Y_[14-12]_katachi.mp3">
            <a:hlinkClick r:id="" action="ppaction://media"/>
            <a:extLst>
              <a:ext uri="{FF2B5EF4-FFF2-40B4-BE49-F238E27FC236}">
                <a16:creationId xmlns:a16="http://schemas.microsoft.com/office/drawing/2014/main" id="{A7A56DA3-8784-F64B-AC0F-77BCD4EC65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50100" y="1542842"/>
            <a:ext cx="812800" cy="812800"/>
          </a:xfrm>
          <a:prstGeom prst="rect">
            <a:avLst/>
          </a:prstGeom>
        </p:spPr>
      </p:pic>
      <p:sp>
        <p:nvSpPr>
          <p:cNvPr id="13" name="Google Shape;360;p15">
            <a:extLst>
              <a:ext uri="{FF2B5EF4-FFF2-40B4-BE49-F238E27FC236}">
                <a16:creationId xmlns:a16="http://schemas.microsoft.com/office/drawing/2014/main" id="{0BED75C9-9809-47DC-8319-C4589B83C0AD}"/>
              </a:ext>
            </a:extLst>
          </p:cNvPr>
          <p:cNvSpPr/>
          <p:nvPr/>
        </p:nvSpPr>
        <p:spPr>
          <a:xfrm>
            <a:off x="1085850" y="767444"/>
            <a:ext cx="10009250" cy="569867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459;p31">
            <a:extLst>
              <a:ext uri="{FF2B5EF4-FFF2-40B4-BE49-F238E27FC236}">
                <a16:creationId xmlns:a16="http://schemas.microsoft.com/office/drawing/2014/main" id="{12B14208-657B-4A6E-9DC7-B14B8E35110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503" y="279320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6443" y="485581"/>
            <a:ext cx="11219114" cy="1421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160032"/>
            <a:ext cx="11797939" cy="653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7297" y="319968"/>
            <a:ext cx="3601564" cy="98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36549" y="1565379"/>
            <a:ext cx="3299535" cy="794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93707" y="2498938"/>
            <a:ext cx="8133369" cy="117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09397" y="3814392"/>
            <a:ext cx="5115822" cy="2627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157" y="441389"/>
            <a:ext cx="9991638" cy="1189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2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06649" y="497838"/>
            <a:ext cx="8129381" cy="557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2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849060" y="419490"/>
            <a:ext cx="6076106" cy="116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2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959923" y="1801429"/>
            <a:ext cx="5695129" cy="1080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2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849060" y="3163843"/>
            <a:ext cx="5410973" cy="1780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2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800674" y="5012401"/>
            <a:ext cx="5854378" cy="1624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Y_[14-08]_kiku1.mp3" descr="Y_[14-08]_kiku1.mp3">
            <a:hlinkClick r:id="" action="ppaction://media"/>
            <a:extLst>
              <a:ext uri="{FF2B5EF4-FFF2-40B4-BE49-F238E27FC236}">
                <a16:creationId xmlns:a16="http://schemas.microsoft.com/office/drawing/2014/main" id="{C257D658-4503-104D-97E0-962F1D2933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593827" y="851890"/>
            <a:ext cx="812800" cy="812800"/>
          </a:xfrm>
          <a:prstGeom prst="rect">
            <a:avLst/>
          </a:prstGeom>
        </p:spPr>
      </p:pic>
      <p:pic>
        <p:nvPicPr>
          <p:cNvPr id="12" name="Y_[14-09]_kiku2.mp3" descr="Y_[14-09]_kiku2.mp3">
            <a:hlinkClick r:id="" action="ppaction://media"/>
            <a:extLst>
              <a:ext uri="{FF2B5EF4-FFF2-40B4-BE49-F238E27FC236}">
                <a16:creationId xmlns:a16="http://schemas.microsoft.com/office/drawing/2014/main" id="{1D249C53-4E84-A446-9A57-B376E6AF045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519907" y="2332099"/>
            <a:ext cx="812800" cy="812800"/>
          </a:xfrm>
          <a:prstGeom prst="rect">
            <a:avLst/>
          </a:prstGeom>
        </p:spPr>
      </p:pic>
      <p:pic>
        <p:nvPicPr>
          <p:cNvPr id="13" name="Y_[14-10]_kiku3.mp3" descr="Y_[14-10]_kiku3.mp3">
            <a:hlinkClick r:id="" action="ppaction://media"/>
            <a:extLst>
              <a:ext uri="{FF2B5EF4-FFF2-40B4-BE49-F238E27FC236}">
                <a16:creationId xmlns:a16="http://schemas.microsoft.com/office/drawing/2014/main" id="{7CBDED58-B6A9-2947-B826-5C2CF563846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471455" y="3796242"/>
            <a:ext cx="812800" cy="812800"/>
          </a:xfrm>
          <a:prstGeom prst="rect">
            <a:avLst/>
          </a:prstGeom>
        </p:spPr>
      </p:pic>
      <p:pic>
        <p:nvPicPr>
          <p:cNvPr id="14" name="Y_[14-11]_kiku4.mp3" descr="Y_[14-11]_kiku4.mp3">
            <a:hlinkClick r:id="" action="ppaction://media"/>
            <a:extLst>
              <a:ext uri="{FF2B5EF4-FFF2-40B4-BE49-F238E27FC236}">
                <a16:creationId xmlns:a16="http://schemas.microsoft.com/office/drawing/2014/main" id="{804F1BAE-AC25-914C-8791-FF28DA75318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447262" y="563636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7723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207" y="195429"/>
            <a:ext cx="5140171" cy="88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54929" y="2081069"/>
            <a:ext cx="8043168" cy="4323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5207" y="1080510"/>
            <a:ext cx="3703851" cy="81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4-13]_hanasu.mp3" descr="Y_[14-13]_hanasu.mp3">
            <a:hlinkClick r:id="" action="ppaction://media"/>
            <a:extLst>
              <a:ext uri="{FF2B5EF4-FFF2-40B4-BE49-F238E27FC236}">
                <a16:creationId xmlns:a16="http://schemas.microsoft.com/office/drawing/2014/main" id="{04721706-74DF-2E44-871C-AF10E5A3B9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96178" y="105141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207" y="195429"/>
            <a:ext cx="5140171" cy="88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54929" y="2081069"/>
            <a:ext cx="8043168" cy="4323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5207" y="1082421"/>
            <a:ext cx="4500979" cy="820491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37"/>
          <p:cNvSpPr/>
          <p:nvPr/>
        </p:nvSpPr>
        <p:spPr>
          <a:xfrm>
            <a:off x="7216785" y="127144"/>
            <a:ext cx="4769358" cy="2443555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6" name="Google Shape;516;p3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36958" y="232105"/>
            <a:ext cx="4529012" cy="2233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14-13]_hanasu.mp3" descr="Y_[14-13]_hanasu.mp3">
            <a:hlinkClick r:id="" action="ppaction://media"/>
            <a:extLst>
              <a:ext uri="{FF2B5EF4-FFF2-40B4-BE49-F238E27FC236}">
                <a16:creationId xmlns:a16="http://schemas.microsoft.com/office/drawing/2014/main" id="{CFC95FAE-3046-D346-B9E1-A3B0592398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65743" y="85226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207" y="195429"/>
            <a:ext cx="5140171" cy="88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5207" y="2134336"/>
            <a:ext cx="7888187" cy="423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207" y="1080510"/>
            <a:ext cx="4749554" cy="861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96784" y="483832"/>
            <a:ext cx="3985804" cy="230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96784" y="2685425"/>
            <a:ext cx="3964794" cy="221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83187" y="409660"/>
            <a:ext cx="513597" cy="268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207" y="195429"/>
            <a:ext cx="5140171" cy="885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25950" y="2307170"/>
            <a:ext cx="8043168" cy="4323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207" y="1080510"/>
            <a:ext cx="9179511" cy="1226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2309" y="694677"/>
            <a:ext cx="10467383" cy="5468645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40"/>
          <p:cNvSpPr/>
          <p:nvPr/>
        </p:nvSpPr>
        <p:spPr>
          <a:xfrm>
            <a:off x="406322" y="2325950"/>
            <a:ext cx="11427612" cy="99429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9366" y="536258"/>
            <a:ext cx="11073268" cy="2029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42"/>
          <p:cNvSpPr/>
          <p:nvPr/>
        </p:nvSpPr>
        <p:spPr>
          <a:xfrm>
            <a:off x="150920" y="39313"/>
            <a:ext cx="11890159" cy="663605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https://youtu.be/JmI3WAgxKTQ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0" name="Google Shape;550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4087" y="197134"/>
            <a:ext cx="2574006" cy="70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6507" y="890134"/>
            <a:ext cx="5820792" cy="82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4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84087" y="1677443"/>
            <a:ext cx="8437794" cy="1697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4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8651" y="3429000"/>
            <a:ext cx="6802079" cy="3217016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42"/>
          <p:cNvSpPr/>
          <p:nvPr/>
        </p:nvSpPr>
        <p:spPr>
          <a:xfrm>
            <a:off x="8130116" y="3483101"/>
            <a:ext cx="2569307" cy="307202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5" name="Google Shape;555;p4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545028" y="3947571"/>
            <a:ext cx="1501344" cy="556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4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545028" y="4766187"/>
            <a:ext cx="1455042" cy="50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4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543134" y="5414240"/>
            <a:ext cx="1743272" cy="575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4-14]_kaiwa1.mp3" descr="Y_[14-14]_kaiwa1.mp3">
            <a:hlinkClick r:id="" action="ppaction://media"/>
            <a:extLst>
              <a:ext uri="{FF2B5EF4-FFF2-40B4-BE49-F238E27FC236}">
                <a16:creationId xmlns:a16="http://schemas.microsoft.com/office/drawing/2014/main" id="{5DB3C6AF-DC08-DB45-98C5-C03F0F0E28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90184" y="3193447"/>
            <a:ext cx="812800" cy="812800"/>
          </a:xfrm>
          <a:prstGeom prst="rect">
            <a:avLst/>
          </a:prstGeom>
        </p:spPr>
      </p:pic>
      <p:pic>
        <p:nvPicPr>
          <p:cNvPr id="3" name="Y_[14-15]_kaiwa2.mp3" descr="Y_[14-15]_kaiwa2.mp3">
            <a:hlinkClick r:id="" action="ppaction://media"/>
            <a:extLst>
              <a:ext uri="{FF2B5EF4-FFF2-40B4-BE49-F238E27FC236}">
                <a16:creationId xmlns:a16="http://schemas.microsoft.com/office/drawing/2014/main" id="{C01993D4-BE01-2A47-AD54-24699410738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788460" y="3541171"/>
            <a:ext cx="812800" cy="8128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167F0EE-3E75-4B46-B275-227A74E83EC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65839" y="49768"/>
            <a:ext cx="935645" cy="935196"/>
          </a:xfrm>
          <a:prstGeom prst="rect">
            <a:avLst/>
          </a:prstGeom>
        </p:spPr>
      </p:pic>
      <p:sp>
        <p:nvSpPr>
          <p:cNvPr id="14" name="Google Shape;108;p3">
            <a:extLst>
              <a:ext uri="{FF2B5EF4-FFF2-40B4-BE49-F238E27FC236}">
                <a16:creationId xmlns:a16="http://schemas.microsoft.com/office/drawing/2014/main" id="{D21CE504-1A2A-40AB-884F-817FEF6B948B}"/>
              </a:ext>
            </a:extLst>
          </p:cNvPr>
          <p:cNvSpPr/>
          <p:nvPr/>
        </p:nvSpPr>
        <p:spPr>
          <a:xfrm>
            <a:off x="8647488" y="182629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E6874C3-F9C9-40AE-BFFB-8F6BE28D16B3}"/>
              </a:ext>
            </a:extLst>
          </p:cNvPr>
          <p:cNvSpPr txBox="1"/>
          <p:nvPr/>
        </p:nvSpPr>
        <p:spPr>
          <a:xfrm>
            <a:off x="9074097" y="528211"/>
            <a:ext cx="28008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16"/>
              </a:rPr>
              <a:t>https://youtu.be/3JKbrTl5orw</a:t>
            </a:r>
            <a:endParaRPr lang="en-US" altLang="ja-JP" dirty="0"/>
          </a:p>
          <a:p>
            <a:endParaRPr lang="ja-JP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38EFC83-BBAF-4499-AA1B-4B2684266DBF}"/>
              </a:ext>
            </a:extLst>
          </p:cNvPr>
          <p:cNvSpPr txBox="1"/>
          <p:nvPr/>
        </p:nvSpPr>
        <p:spPr>
          <a:xfrm>
            <a:off x="9074097" y="804326"/>
            <a:ext cx="2833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17"/>
              </a:rPr>
              <a:t>https://youtu.be/JmI3WAgxKTQ</a:t>
            </a:r>
            <a:endParaRPr lang="en-US" altLang="ja-JP" dirty="0"/>
          </a:p>
          <a:p>
            <a:endParaRPr lang="ja-JP" altLang="en-US" dirty="0"/>
          </a:p>
        </p:txBody>
      </p:sp>
      <p:sp>
        <p:nvSpPr>
          <p:cNvPr id="19" name="Google Shape;108;p3">
            <a:extLst>
              <a:ext uri="{FF2B5EF4-FFF2-40B4-BE49-F238E27FC236}">
                <a16:creationId xmlns:a16="http://schemas.microsoft.com/office/drawing/2014/main" id="{AF64ACBD-4D4F-430D-9E15-D269623847BD}"/>
              </a:ext>
            </a:extLst>
          </p:cNvPr>
          <p:cNvSpPr/>
          <p:nvPr/>
        </p:nvSpPr>
        <p:spPr>
          <a:xfrm>
            <a:off x="8721881" y="528211"/>
            <a:ext cx="449011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①</a:t>
            </a:r>
            <a:endParaRPr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08;p3">
            <a:extLst>
              <a:ext uri="{FF2B5EF4-FFF2-40B4-BE49-F238E27FC236}">
                <a16:creationId xmlns:a16="http://schemas.microsoft.com/office/drawing/2014/main" id="{86103E66-84F5-4506-9E7C-04951CA4EE0A}"/>
              </a:ext>
            </a:extLst>
          </p:cNvPr>
          <p:cNvSpPr/>
          <p:nvPr/>
        </p:nvSpPr>
        <p:spPr>
          <a:xfrm>
            <a:off x="8735344" y="819426"/>
            <a:ext cx="449011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②</a:t>
            </a:r>
            <a:endParaRPr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43"/>
          <p:cNvSpPr/>
          <p:nvPr/>
        </p:nvSpPr>
        <p:spPr>
          <a:xfrm>
            <a:off x="150920" y="110971"/>
            <a:ext cx="11890159" cy="663605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5" name="Google Shape;565;p4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4087" y="197134"/>
            <a:ext cx="2574006" cy="70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4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6507" y="890134"/>
            <a:ext cx="5820792" cy="82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4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84087" y="1677443"/>
            <a:ext cx="8437794" cy="1697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4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8651" y="3443850"/>
            <a:ext cx="6802079" cy="3217016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3"/>
          <p:cNvSpPr/>
          <p:nvPr/>
        </p:nvSpPr>
        <p:spPr>
          <a:xfrm>
            <a:off x="8130116" y="3483101"/>
            <a:ext cx="2569307" cy="307202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0" name="Google Shape;570;p4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545028" y="3947571"/>
            <a:ext cx="1501344" cy="556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545028" y="4766187"/>
            <a:ext cx="1455042" cy="50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543134" y="5414240"/>
            <a:ext cx="1743272" cy="575303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3"/>
          <p:cNvSpPr txBox="1"/>
          <p:nvPr/>
        </p:nvSpPr>
        <p:spPr>
          <a:xfrm>
            <a:off x="2745327" y="5827119"/>
            <a:ext cx="6163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dirty="0"/>
          </a:p>
        </p:txBody>
      </p:sp>
      <p:sp>
        <p:nvSpPr>
          <p:cNvPr id="576" name="Google Shape;576;p43"/>
          <p:cNvSpPr txBox="1"/>
          <p:nvPr/>
        </p:nvSpPr>
        <p:spPr>
          <a:xfrm>
            <a:off x="2718177" y="6238451"/>
            <a:ext cx="616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43"/>
          <p:cNvSpPr txBox="1"/>
          <p:nvPr/>
        </p:nvSpPr>
        <p:spPr>
          <a:xfrm>
            <a:off x="5479648" y="5827119"/>
            <a:ext cx="6163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dirty="0"/>
          </a:p>
        </p:txBody>
      </p:sp>
      <p:sp>
        <p:nvSpPr>
          <p:cNvPr id="578" name="Google Shape;578;p43"/>
          <p:cNvSpPr txBox="1"/>
          <p:nvPr/>
        </p:nvSpPr>
        <p:spPr>
          <a:xfrm>
            <a:off x="5452498" y="6238451"/>
            <a:ext cx="616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Y_[14-14]_kaiwa1.mp3" descr="Y_[14-14]_kaiwa1.mp3">
            <a:hlinkClick r:id="" action="ppaction://media"/>
            <a:extLst>
              <a:ext uri="{FF2B5EF4-FFF2-40B4-BE49-F238E27FC236}">
                <a16:creationId xmlns:a16="http://schemas.microsoft.com/office/drawing/2014/main" id="{4A543BEE-C819-F543-ADC2-6DF24B3C18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90184" y="3193447"/>
            <a:ext cx="812800" cy="812800"/>
          </a:xfrm>
          <a:prstGeom prst="rect">
            <a:avLst/>
          </a:prstGeom>
        </p:spPr>
      </p:pic>
      <p:pic>
        <p:nvPicPr>
          <p:cNvPr id="18" name="Y_[14-15]_kaiwa2.mp3" descr="Y_[14-15]_kaiwa2.mp3">
            <a:hlinkClick r:id="" action="ppaction://media"/>
            <a:extLst>
              <a:ext uri="{FF2B5EF4-FFF2-40B4-BE49-F238E27FC236}">
                <a16:creationId xmlns:a16="http://schemas.microsoft.com/office/drawing/2014/main" id="{E2931823-CD0C-704F-8462-0C1AF91EE2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961717" y="354117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575" grpId="0"/>
      <p:bldP spid="576" grpId="0"/>
      <p:bldP spid="577" grpId="0"/>
      <p:bldP spid="57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4"/>
          <p:cNvSpPr/>
          <p:nvPr/>
        </p:nvSpPr>
        <p:spPr>
          <a:xfrm>
            <a:off x="150920" y="110971"/>
            <a:ext cx="11890159" cy="663605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4" name="Google Shape;584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0920" y="105807"/>
            <a:ext cx="6248796" cy="880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4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2586" y="5547339"/>
            <a:ext cx="7844127" cy="119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4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02586" y="995053"/>
            <a:ext cx="11386826" cy="4437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4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95172" y="1087249"/>
            <a:ext cx="4093359" cy="2103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95172" y="3190671"/>
            <a:ext cx="3457318" cy="1411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4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551084" y="2923137"/>
            <a:ext cx="3539719" cy="2479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4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53449" y="993834"/>
            <a:ext cx="3311475" cy="2054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4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02586" y="4615349"/>
            <a:ext cx="6596743" cy="931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4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431365" y="1040440"/>
            <a:ext cx="2080601" cy="900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4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371684" y="2883890"/>
            <a:ext cx="1927733" cy="98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4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456512" y="1022869"/>
            <a:ext cx="237477" cy="216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4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299417" y="1040440"/>
            <a:ext cx="248632" cy="2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Y_[14-14]_kaiwa1.mp3" descr="Y_[14-14]_kaiwa1.mp3">
            <a:hlinkClick r:id="" action="ppaction://media"/>
            <a:extLst>
              <a:ext uri="{FF2B5EF4-FFF2-40B4-BE49-F238E27FC236}">
                <a16:creationId xmlns:a16="http://schemas.microsoft.com/office/drawing/2014/main" id="{98DD4E34-BB5F-E340-B9CB-0FFA53923C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868966" y="5456547"/>
            <a:ext cx="812800" cy="812800"/>
          </a:xfrm>
          <a:prstGeom prst="rect">
            <a:avLst/>
          </a:prstGeom>
        </p:spPr>
      </p:pic>
      <p:pic>
        <p:nvPicPr>
          <p:cNvPr id="18" name="Y_[14-15]_kaiwa2.mp3" descr="Y_[14-15]_kaiwa2.mp3">
            <a:hlinkClick r:id="" action="ppaction://media"/>
            <a:extLst>
              <a:ext uri="{FF2B5EF4-FFF2-40B4-BE49-F238E27FC236}">
                <a16:creationId xmlns:a16="http://schemas.microsoft.com/office/drawing/2014/main" id="{D48D5C9B-1CC6-B247-BCDB-6F3C21B4EA0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216621" y="543284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5"/>
          <p:cNvSpPr/>
          <p:nvPr/>
        </p:nvSpPr>
        <p:spPr>
          <a:xfrm>
            <a:off x="150920" y="110971"/>
            <a:ext cx="11890159" cy="663605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3" name="Google Shape;603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0920" y="105807"/>
            <a:ext cx="6248796" cy="880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2586" y="5547339"/>
            <a:ext cx="7844127" cy="119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4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02586" y="995053"/>
            <a:ext cx="11386826" cy="4437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4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95172" y="1087249"/>
            <a:ext cx="4093359" cy="2103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4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95172" y="3190671"/>
            <a:ext cx="3457318" cy="1411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4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551084" y="2923137"/>
            <a:ext cx="3539719" cy="2479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4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53449" y="993834"/>
            <a:ext cx="3311475" cy="2054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4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02586" y="4615349"/>
            <a:ext cx="6596743" cy="931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4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431365" y="1040440"/>
            <a:ext cx="2080601" cy="900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45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371684" y="2883890"/>
            <a:ext cx="1927733" cy="98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4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456512" y="1022869"/>
            <a:ext cx="237477" cy="216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45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299417" y="1040440"/>
            <a:ext cx="248632" cy="227975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45"/>
          <p:cNvSpPr txBox="1"/>
          <p:nvPr/>
        </p:nvSpPr>
        <p:spPr>
          <a:xfrm>
            <a:off x="1643008" y="6111780"/>
            <a:ext cx="30314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やくしょにいきます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45"/>
          <p:cNvSpPr txBox="1"/>
          <p:nvPr/>
        </p:nvSpPr>
        <p:spPr>
          <a:xfrm>
            <a:off x="5133801" y="6111779"/>
            <a:ext cx="287560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ともだちがきます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Y_[14-14]_kaiwa1.mp3" descr="Y_[14-14]_kaiwa1.mp3">
            <a:hlinkClick r:id="" action="ppaction://media"/>
            <a:extLst>
              <a:ext uri="{FF2B5EF4-FFF2-40B4-BE49-F238E27FC236}">
                <a16:creationId xmlns:a16="http://schemas.microsoft.com/office/drawing/2014/main" id="{B35C3B2B-DD50-B04F-BC6F-65B6372623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857204" y="5330813"/>
            <a:ext cx="812800" cy="812800"/>
          </a:xfrm>
          <a:prstGeom prst="rect">
            <a:avLst/>
          </a:prstGeom>
        </p:spPr>
      </p:pic>
      <p:pic>
        <p:nvPicPr>
          <p:cNvPr id="20" name="Y_[14-15]_kaiwa2.mp3" descr="Y_[14-15]_kaiwa2.mp3">
            <a:hlinkClick r:id="" action="ppaction://media"/>
            <a:extLst>
              <a:ext uri="{FF2B5EF4-FFF2-40B4-BE49-F238E27FC236}">
                <a16:creationId xmlns:a16="http://schemas.microsoft.com/office/drawing/2014/main" id="{C5C09235-DAFE-8D43-A65C-69CB4E61A62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052309" y="538740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19771" y="1717054"/>
            <a:ext cx="7226423" cy="88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43593" y="2787081"/>
            <a:ext cx="7155402" cy="1160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94827" y="4090661"/>
            <a:ext cx="6914506" cy="130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4-16]_katachi.mp3" descr="Y_[14-16]_katachi.mp3">
            <a:hlinkClick r:id="" action="ppaction://media"/>
            <a:extLst>
              <a:ext uri="{FF2B5EF4-FFF2-40B4-BE49-F238E27FC236}">
                <a16:creationId xmlns:a16="http://schemas.microsoft.com/office/drawing/2014/main" id="{8F350090-E14E-FC42-8C84-ABFA90D387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60386" y="1496538"/>
            <a:ext cx="812800" cy="812800"/>
          </a:xfrm>
          <a:prstGeom prst="rect">
            <a:avLst/>
          </a:prstGeom>
        </p:spPr>
      </p:pic>
      <p:sp>
        <p:nvSpPr>
          <p:cNvPr id="9" name="Google Shape;360;p15">
            <a:extLst>
              <a:ext uri="{FF2B5EF4-FFF2-40B4-BE49-F238E27FC236}">
                <a16:creationId xmlns:a16="http://schemas.microsoft.com/office/drawing/2014/main" id="{0E0B1423-B434-4460-B70D-D7CBFF9BAF94}"/>
              </a:ext>
            </a:extLst>
          </p:cNvPr>
          <p:cNvSpPr/>
          <p:nvPr/>
        </p:nvSpPr>
        <p:spPr>
          <a:xfrm>
            <a:off x="1085850" y="767444"/>
            <a:ext cx="10009250" cy="569867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625;p46">
            <a:extLst>
              <a:ext uri="{FF2B5EF4-FFF2-40B4-BE49-F238E27FC236}">
                <a16:creationId xmlns:a16="http://schemas.microsoft.com/office/drawing/2014/main" id="{B2D43821-3B02-4913-9CD5-514A0ED9AB9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57988" y="227899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47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7" name="Google Shape;637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19771" y="1717054"/>
            <a:ext cx="7226423" cy="88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43593" y="2787081"/>
            <a:ext cx="7155402" cy="1160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94827" y="4090661"/>
            <a:ext cx="6914506" cy="1305974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47"/>
          <p:cNvSpPr txBox="1"/>
          <p:nvPr/>
        </p:nvSpPr>
        <p:spPr>
          <a:xfrm>
            <a:off x="5246287" y="2871569"/>
            <a:ext cx="2770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いいでしょうか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47"/>
          <p:cNvSpPr txBox="1"/>
          <p:nvPr/>
        </p:nvSpPr>
        <p:spPr>
          <a:xfrm>
            <a:off x="6631412" y="3411826"/>
            <a:ext cx="2770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いいでしょうか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47"/>
          <p:cNvSpPr txBox="1"/>
          <p:nvPr/>
        </p:nvSpPr>
        <p:spPr>
          <a:xfrm>
            <a:off x="5346318" y="4218038"/>
            <a:ext cx="35757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なければならないんです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47"/>
          <p:cNvSpPr txBox="1"/>
          <p:nvPr/>
        </p:nvSpPr>
        <p:spPr>
          <a:xfrm>
            <a:off x="5952080" y="4807080"/>
            <a:ext cx="2770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んです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Y_[14-16]_katachi.mp3" descr="Y_[14-16]_katachi.mp3">
            <a:hlinkClick r:id="" action="ppaction://media"/>
            <a:extLst>
              <a:ext uri="{FF2B5EF4-FFF2-40B4-BE49-F238E27FC236}">
                <a16:creationId xmlns:a16="http://schemas.microsoft.com/office/drawing/2014/main" id="{7DA8710A-A545-EB49-92FB-37A5325233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60386" y="1496538"/>
            <a:ext cx="812800" cy="812800"/>
          </a:xfrm>
          <a:prstGeom prst="rect">
            <a:avLst/>
          </a:prstGeom>
        </p:spPr>
      </p:pic>
      <p:sp>
        <p:nvSpPr>
          <p:cNvPr id="15" name="Google Shape;360;p15">
            <a:extLst>
              <a:ext uri="{FF2B5EF4-FFF2-40B4-BE49-F238E27FC236}">
                <a16:creationId xmlns:a16="http://schemas.microsoft.com/office/drawing/2014/main" id="{24F546D9-264A-4496-82D6-9EB6B8C24372}"/>
              </a:ext>
            </a:extLst>
          </p:cNvPr>
          <p:cNvSpPr/>
          <p:nvPr/>
        </p:nvSpPr>
        <p:spPr>
          <a:xfrm>
            <a:off x="1085850" y="767444"/>
            <a:ext cx="10009250" cy="569867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636;p47">
            <a:extLst>
              <a:ext uri="{FF2B5EF4-FFF2-40B4-BE49-F238E27FC236}">
                <a16:creationId xmlns:a16="http://schemas.microsoft.com/office/drawing/2014/main" id="{6E4237C7-F465-475D-B329-92ABC9FCDF6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69341" y="364245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5548" y="482280"/>
            <a:ext cx="11000904" cy="2375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Google Shape;654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160032"/>
            <a:ext cx="11797939" cy="653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8635" y="336838"/>
            <a:ext cx="4344729" cy="112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35141" y="2018240"/>
            <a:ext cx="8452962" cy="1945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41672" y="3963277"/>
            <a:ext cx="6309715" cy="1755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" name="Google Shape;662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160032"/>
            <a:ext cx="11797939" cy="653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22847" y="200594"/>
            <a:ext cx="4369402" cy="1160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9187" y="1425452"/>
            <a:ext cx="4316371" cy="804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21835" y="2231474"/>
            <a:ext cx="8457607" cy="1690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835" y="3934110"/>
            <a:ext cx="6062318" cy="1768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5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63000" y="5741965"/>
            <a:ext cx="5621153" cy="732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160032"/>
            <a:ext cx="11797939" cy="653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26369" y="242619"/>
            <a:ext cx="2937915" cy="116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65945" y="1494605"/>
            <a:ext cx="9361952" cy="2716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65945" y="4211195"/>
            <a:ext cx="7092143" cy="229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52"/>
          <p:cNvSpPr/>
          <p:nvPr/>
        </p:nvSpPr>
        <p:spPr>
          <a:xfrm>
            <a:off x="301840" y="167749"/>
            <a:ext cx="11890159" cy="663605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1" name="Google Shape;681;p5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3507" y="1106024"/>
            <a:ext cx="11386826" cy="4437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5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46093" y="1198220"/>
            <a:ext cx="4093359" cy="2103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5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46093" y="3301642"/>
            <a:ext cx="3457318" cy="1411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5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702005" y="3034108"/>
            <a:ext cx="3539719" cy="2479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5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704370" y="1104805"/>
            <a:ext cx="3311475" cy="2054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5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159246" y="5652310"/>
            <a:ext cx="7312618" cy="1033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5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281610" y="1401229"/>
            <a:ext cx="2080601" cy="900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5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522605" y="2994861"/>
            <a:ext cx="1927733" cy="98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5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07433" y="1133840"/>
            <a:ext cx="237477" cy="216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5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450338" y="1151411"/>
            <a:ext cx="248632" cy="2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5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01840" y="249732"/>
            <a:ext cx="6633143" cy="851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Y_[14-14]_kaiwa1.mp3" descr="Y_[14-14]_kaiwa1.mp3">
            <a:hlinkClick r:id="" action="ppaction://media"/>
            <a:extLst>
              <a:ext uri="{FF2B5EF4-FFF2-40B4-BE49-F238E27FC236}">
                <a16:creationId xmlns:a16="http://schemas.microsoft.com/office/drawing/2014/main" id="{44BA2D20-2BAF-1246-A040-41D537F629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47107" y="1319104"/>
            <a:ext cx="812800" cy="812800"/>
          </a:xfrm>
          <a:prstGeom prst="rect">
            <a:avLst/>
          </a:prstGeom>
        </p:spPr>
      </p:pic>
      <p:pic>
        <p:nvPicPr>
          <p:cNvPr id="17" name="Y_[14-15]_kaiwa2.mp3" descr="Y_[14-15]_kaiwa2.mp3">
            <a:hlinkClick r:id="" action="ppaction://media"/>
            <a:extLst>
              <a:ext uri="{FF2B5EF4-FFF2-40B4-BE49-F238E27FC236}">
                <a16:creationId xmlns:a16="http://schemas.microsoft.com/office/drawing/2014/main" id="{7FD1975D-90B5-644C-8F3F-E11FCD9E46D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702005" y="53366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3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72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8165" y="172023"/>
            <a:ext cx="4500368" cy="879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79246" y="1858290"/>
            <a:ext cx="2935924" cy="986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5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87649" y="2542469"/>
            <a:ext cx="2542254" cy="604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5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521090" y="2919550"/>
            <a:ext cx="3794080" cy="1818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5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087649" y="4259777"/>
            <a:ext cx="3654490" cy="955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5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393475" y="4812350"/>
            <a:ext cx="2921695" cy="538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5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545739" y="5358768"/>
            <a:ext cx="3997911" cy="335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5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317259" y="5644777"/>
            <a:ext cx="3997911" cy="104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5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54678" y="1021432"/>
            <a:ext cx="4929183" cy="876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5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87524" y="2392021"/>
            <a:ext cx="393478" cy="300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5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474297" y="2951503"/>
            <a:ext cx="419931" cy="327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5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32691" y="4299510"/>
            <a:ext cx="393478" cy="300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5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419464" y="4888146"/>
            <a:ext cx="419931" cy="327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4-17]_hanasu1.mp3" descr="Y_[14-17]_hanasu1.mp3">
            <a:hlinkClick r:id="" action="ppaction://media"/>
            <a:extLst>
              <a:ext uri="{FF2B5EF4-FFF2-40B4-BE49-F238E27FC236}">
                <a16:creationId xmlns:a16="http://schemas.microsoft.com/office/drawing/2014/main" id="{E3600D0C-15E9-8D40-A687-735C5F48CD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300288" y="1345574"/>
            <a:ext cx="812800" cy="812800"/>
          </a:xfrm>
          <a:prstGeom prst="rect">
            <a:avLst/>
          </a:prstGeom>
        </p:spPr>
      </p:pic>
      <p:pic>
        <p:nvPicPr>
          <p:cNvPr id="3" name="Y_[14-18]_hanasu2.mp3" descr="Y_[14-18]_hanasu2.mp3">
            <a:hlinkClick r:id="" action="ppaction://media"/>
            <a:extLst>
              <a:ext uri="{FF2B5EF4-FFF2-40B4-BE49-F238E27FC236}">
                <a16:creationId xmlns:a16="http://schemas.microsoft.com/office/drawing/2014/main" id="{26BF05EE-25CB-EF43-902C-AE928AB577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312847" y="95418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8165" y="172023"/>
            <a:ext cx="4500368" cy="879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5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86119" y="1873857"/>
            <a:ext cx="2935924" cy="986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5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53026" y="2553566"/>
            <a:ext cx="2542254" cy="604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5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7963" y="2961745"/>
            <a:ext cx="3794080" cy="1818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5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53026" y="4247532"/>
            <a:ext cx="3654490" cy="955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5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86119" y="4805682"/>
            <a:ext cx="2921695" cy="538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5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486119" y="5453707"/>
            <a:ext cx="3658658" cy="30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5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29393" y="5776701"/>
            <a:ext cx="3997911" cy="104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5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57639" y="976531"/>
            <a:ext cx="5771733" cy="821751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4"/>
          <p:cNvSpPr/>
          <p:nvPr/>
        </p:nvSpPr>
        <p:spPr>
          <a:xfrm>
            <a:off x="7351934" y="165627"/>
            <a:ext cx="4769358" cy="2443555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9" name="Google Shape;729;p5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441409" y="292733"/>
            <a:ext cx="4529012" cy="2233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5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4715164" y="2433487"/>
            <a:ext cx="393478" cy="300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5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676386" y="2994626"/>
            <a:ext cx="419931" cy="327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5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4667181" y="4314223"/>
            <a:ext cx="393478" cy="300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5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640728" y="4895625"/>
            <a:ext cx="419931" cy="327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Y_[14-17]_hanasu1.mp3" descr="Y_[14-17]_hanasu1.mp3">
            <a:hlinkClick r:id="" action="ppaction://media"/>
            <a:extLst>
              <a:ext uri="{FF2B5EF4-FFF2-40B4-BE49-F238E27FC236}">
                <a16:creationId xmlns:a16="http://schemas.microsoft.com/office/drawing/2014/main" id="{B42D94CD-B4BB-8543-A612-FF3EBC58AC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628582" y="1554330"/>
            <a:ext cx="812800" cy="812800"/>
          </a:xfrm>
          <a:prstGeom prst="rect">
            <a:avLst/>
          </a:prstGeom>
        </p:spPr>
      </p:pic>
      <p:pic>
        <p:nvPicPr>
          <p:cNvPr id="20" name="Y_[14-18]_hanasu2.mp3" descr="Y_[14-18]_hanasu2.mp3">
            <a:hlinkClick r:id="" action="ppaction://media"/>
            <a:extLst>
              <a:ext uri="{FF2B5EF4-FFF2-40B4-BE49-F238E27FC236}">
                <a16:creationId xmlns:a16="http://schemas.microsoft.com/office/drawing/2014/main" id="{F996E221-58A7-A847-9BF5-056438DC36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612082" y="219375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165" y="172023"/>
            <a:ext cx="4500368" cy="879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9201" y="2935727"/>
            <a:ext cx="2935924" cy="986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27604" y="3619906"/>
            <a:ext cx="2542254" cy="604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1045" y="3996987"/>
            <a:ext cx="3794080" cy="1818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27604" y="5337214"/>
            <a:ext cx="3654490" cy="955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5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33430" y="5889787"/>
            <a:ext cx="2921695" cy="538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5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67713" y="2839206"/>
            <a:ext cx="3997911" cy="335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5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067714" y="3273871"/>
            <a:ext cx="3997911" cy="104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5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327479" y="3469458"/>
            <a:ext cx="393478" cy="300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5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314252" y="4028940"/>
            <a:ext cx="419931" cy="327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5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272646" y="5376947"/>
            <a:ext cx="393478" cy="300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5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259419" y="5965583"/>
            <a:ext cx="419931" cy="327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5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92359" y="1082734"/>
            <a:ext cx="8451542" cy="1657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2309" y="694677"/>
            <a:ext cx="10467383" cy="5468645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56"/>
          <p:cNvSpPr/>
          <p:nvPr/>
        </p:nvSpPr>
        <p:spPr>
          <a:xfrm>
            <a:off x="406322" y="3231472"/>
            <a:ext cx="11427612" cy="98542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" name="Google Shape;761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8907" y="306329"/>
            <a:ext cx="11634186" cy="2119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58"/>
          <p:cNvSpPr/>
          <p:nvPr/>
        </p:nvSpPr>
        <p:spPr>
          <a:xfrm>
            <a:off x="189286" y="282827"/>
            <a:ext cx="11831899" cy="65974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7" name="Google Shape;767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3984" y="245338"/>
            <a:ext cx="2534550" cy="70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1108" y="943076"/>
            <a:ext cx="5649157" cy="2105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5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85527" y="245338"/>
            <a:ext cx="4922231" cy="638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43495" y="430546"/>
            <a:ext cx="1733442" cy="22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5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414476" y="843515"/>
            <a:ext cx="1129019" cy="3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5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777654" y="957775"/>
            <a:ext cx="3719996" cy="164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5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948717" y="1592400"/>
            <a:ext cx="388282" cy="18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5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962064" y="2073654"/>
            <a:ext cx="388282" cy="240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5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573251" y="1362880"/>
            <a:ext cx="703686" cy="1135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5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632353" y="1438513"/>
            <a:ext cx="585482" cy="224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5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763980" y="2191723"/>
            <a:ext cx="246296" cy="240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5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966164" y="2881958"/>
            <a:ext cx="343667" cy="19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58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459198" y="2821151"/>
            <a:ext cx="2370338" cy="454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58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264952" y="2938057"/>
            <a:ext cx="277356" cy="160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58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948717" y="3581571"/>
            <a:ext cx="382638" cy="198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58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77796" y="4299045"/>
            <a:ext cx="446632" cy="142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58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483876" y="4271673"/>
            <a:ext cx="1101292" cy="19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58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922867" y="5390319"/>
            <a:ext cx="401561" cy="19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58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9013213" y="6338451"/>
            <a:ext cx="2204622" cy="178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58" descr="「指 イラスト」の画像検索結果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 rot="3564950" flipH="1">
            <a:off x="6937598" y="2099531"/>
            <a:ext cx="936572" cy="868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58" descr="「指 イラスト」の画像検索結果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 rot="-3660111">
            <a:off x="10082016" y="2131778"/>
            <a:ext cx="831268" cy="871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58" descr="「指 イラスト」の画像検索結果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 rot="3564950" flipH="1">
            <a:off x="6363938" y="3064913"/>
            <a:ext cx="914081" cy="84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58" descr="「指 イラスト」の画像検索結果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 rot="-3190367">
            <a:off x="9834962" y="3568424"/>
            <a:ext cx="798095" cy="921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58" descr="「指 イラスト」の画像検索結果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 rot="-3190367">
            <a:off x="9516066" y="4356757"/>
            <a:ext cx="798095" cy="921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58" descr="「指 イラスト」の画像検索結果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 rot="3564950" flipH="1">
            <a:off x="7056670" y="5518381"/>
            <a:ext cx="914081" cy="84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4-19]_kiku.mp3" descr="Y_[14-19]_kiku.mp3">
            <a:hlinkClick r:id="" action="ppaction://media"/>
            <a:extLst>
              <a:ext uri="{FF2B5EF4-FFF2-40B4-BE49-F238E27FC236}">
                <a16:creationId xmlns:a16="http://schemas.microsoft.com/office/drawing/2014/main" id="{65559D42-9097-1445-9B75-9B91B56DEB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5317506" y="104930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59"/>
          <p:cNvSpPr/>
          <p:nvPr/>
        </p:nvSpPr>
        <p:spPr>
          <a:xfrm>
            <a:off x="180050" y="130256"/>
            <a:ext cx="11831899" cy="65974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8" name="Google Shape;798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050" y="363849"/>
            <a:ext cx="6388064" cy="889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85653" y="263093"/>
            <a:ext cx="4858385" cy="638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5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979775" y="448301"/>
            <a:ext cx="1733442" cy="22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5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850756" y="861270"/>
            <a:ext cx="1129019" cy="3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5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249318" y="967666"/>
            <a:ext cx="3678018" cy="16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5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98344" y="1580225"/>
            <a:ext cx="388282" cy="21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5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398344" y="2091409"/>
            <a:ext cx="388282" cy="240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5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009531" y="1380635"/>
            <a:ext cx="703686" cy="1135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5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068633" y="1456268"/>
            <a:ext cx="585482" cy="224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5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200260" y="2209478"/>
            <a:ext cx="246296" cy="240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5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402444" y="2899713"/>
            <a:ext cx="343667" cy="19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5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920156" y="2840750"/>
            <a:ext cx="2370338" cy="454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5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701232" y="2955812"/>
            <a:ext cx="277356" cy="160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5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384997" y="3599326"/>
            <a:ext cx="382638" cy="198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5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349471" y="4316802"/>
            <a:ext cx="446632" cy="142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59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7920156" y="4289428"/>
            <a:ext cx="1101292" cy="19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59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394542" y="5453584"/>
            <a:ext cx="401561" cy="19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59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9449493" y="6356206"/>
            <a:ext cx="2204622" cy="178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Y_[14-19]_kiku.mp3" descr="Y_[14-19]_kiku.mp3">
            <a:hlinkClick r:id="" action="ppaction://media"/>
            <a:extLst>
              <a:ext uri="{FF2B5EF4-FFF2-40B4-BE49-F238E27FC236}">
                <a16:creationId xmlns:a16="http://schemas.microsoft.com/office/drawing/2014/main" id="{55C8ED1A-11E4-D148-B7C1-8AE255ED12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784621" y="76742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29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60"/>
          <p:cNvSpPr/>
          <p:nvPr/>
        </p:nvSpPr>
        <p:spPr>
          <a:xfrm>
            <a:off x="204697" y="105186"/>
            <a:ext cx="11831899" cy="65974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2" name="Google Shape;822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050" y="363849"/>
            <a:ext cx="6388064" cy="889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85653" y="263093"/>
            <a:ext cx="4858385" cy="638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979775" y="448301"/>
            <a:ext cx="1733442" cy="22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6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850756" y="861270"/>
            <a:ext cx="1129019" cy="3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6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249318" y="967666"/>
            <a:ext cx="3678018" cy="16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6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98344" y="1580225"/>
            <a:ext cx="388282" cy="21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6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398344" y="2091409"/>
            <a:ext cx="388282" cy="240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6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009531" y="1380635"/>
            <a:ext cx="703686" cy="1135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6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068633" y="1456268"/>
            <a:ext cx="585482" cy="224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6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200260" y="2209478"/>
            <a:ext cx="246296" cy="240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6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402444" y="2899713"/>
            <a:ext cx="343667" cy="19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6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920156" y="2840750"/>
            <a:ext cx="2370338" cy="454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6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701232" y="2955812"/>
            <a:ext cx="277356" cy="160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6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384997" y="3599326"/>
            <a:ext cx="382638" cy="198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60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349471" y="4316802"/>
            <a:ext cx="446632" cy="142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60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7920156" y="4289428"/>
            <a:ext cx="1101292" cy="19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60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394542" y="5453584"/>
            <a:ext cx="401561" cy="19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60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9449493" y="6356206"/>
            <a:ext cx="2204622" cy="178005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60"/>
          <p:cNvSpPr txBox="1"/>
          <p:nvPr/>
        </p:nvSpPr>
        <p:spPr>
          <a:xfrm>
            <a:off x="286290" y="1831139"/>
            <a:ext cx="662531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「所属」：じぶんの所属</a:t>
            </a:r>
            <a:r>
              <a:rPr lang="en-US" altLang="ja-JP" sz="2000" b="1" dirty="0">
                <a:solidFill>
                  <a:srgbClr val="FF0000"/>
                </a:solidFill>
              </a:rPr>
              <a:t>(</a:t>
            </a:r>
            <a:r>
              <a:rPr lang="ja-JP" altLang="en-US" sz="2000" b="1" dirty="0">
                <a:solidFill>
                  <a:srgbClr val="FF0000"/>
                </a:solidFill>
              </a:rPr>
              <a:t>しょぞく</a:t>
            </a:r>
            <a:r>
              <a:rPr lang="en-US" altLang="ja-JP" sz="2000" b="1" dirty="0">
                <a:solidFill>
                  <a:srgbClr val="FF0000"/>
                </a:solidFill>
              </a:rPr>
              <a:t>)</a:t>
            </a:r>
            <a:r>
              <a:rPr lang="ja-JP" sz="20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チームのなまえ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60"/>
          <p:cNvSpPr txBox="1"/>
          <p:nvPr/>
        </p:nvSpPr>
        <p:spPr>
          <a:xfrm>
            <a:off x="298700" y="2459867"/>
            <a:ext cx="662531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「名前」：</a:t>
            </a:r>
            <a:r>
              <a:rPr lang="ja-JP" alt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じぶんの </a:t>
            </a: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なまえ</a:t>
            </a:r>
            <a:r>
              <a:rPr lang="ja-JP" altLang="en-US" sz="2000" b="1" dirty="0">
                <a:solidFill>
                  <a:srgbClr val="FF0000"/>
                </a:solidFill>
              </a:rPr>
              <a:t>を かく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60"/>
          <p:cNvSpPr txBox="1"/>
          <p:nvPr/>
        </p:nvSpPr>
        <p:spPr>
          <a:xfrm>
            <a:off x="310157" y="3633716"/>
            <a:ext cx="662959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「機関」：いつからいつまで</a:t>
            </a:r>
            <a:r>
              <a:rPr lang="en-US" alt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何日間</a:t>
            </a:r>
            <a:r>
              <a:rPr lang="en-US" alt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やすみたいか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p60"/>
          <p:cNvSpPr txBox="1"/>
          <p:nvPr/>
        </p:nvSpPr>
        <p:spPr>
          <a:xfrm>
            <a:off x="310157" y="4266511"/>
            <a:ext cx="66829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「理由」：ふつうのやすみは</a:t>
            </a:r>
            <a:r>
              <a:rPr lang="ja-JP" altLang="en-US" sz="2000" b="1" dirty="0">
                <a:solidFill>
                  <a:srgbClr val="FF0000"/>
                </a:solidFill>
              </a:rPr>
              <a:t> </a:t>
            </a: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私用</a:t>
            </a:r>
            <a:r>
              <a:rPr lang="en-US" altLang="ja-JP" sz="2000" b="1" dirty="0">
                <a:solidFill>
                  <a:srgbClr val="FF0000"/>
                </a:solidFill>
              </a:rPr>
              <a:t>(</a:t>
            </a:r>
            <a:r>
              <a:rPr lang="ja-JP" altLang="en-US" sz="2000" b="1" dirty="0">
                <a:solidFill>
                  <a:srgbClr val="FF0000"/>
                </a:solidFill>
              </a:rPr>
              <a:t>しよう</a:t>
            </a:r>
            <a:r>
              <a:rPr lang="en-US" altLang="ja-JP" sz="2000" b="1" dirty="0">
                <a:solidFill>
                  <a:srgbClr val="FF0000"/>
                </a:solidFill>
              </a:rPr>
              <a:t>)</a:t>
            </a: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</a:t>
            </a:r>
            <a:r>
              <a:rPr lang="en-US" alt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かく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60"/>
          <p:cNvSpPr txBox="1"/>
          <p:nvPr/>
        </p:nvSpPr>
        <p:spPr>
          <a:xfrm>
            <a:off x="310157" y="4983890"/>
            <a:ext cx="645307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「連絡先」：やすみちゅうの</a:t>
            </a:r>
            <a:r>
              <a:rPr lang="ja-JP" altLang="en-US" sz="2000" b="1" dirty="0">
                <a:solidFill>
                  <a:srgbClr val="FF0000"/>
                </a:solidFill>
              </a:rPr>
              <a:t> </a:t>
            </a: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れんらくさき</a:t>
            </a:r>
            <a:r>
              <a:rPr lang="ja-JP" altLang="en-US" sz="2000" b="1" dirty="0">
                <a:solidFill>
                  <a:srgbClr val="FF0000"/>
                </a:solidFill>
              </a:rPr>
              <a:t>を かく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60"/>
          <p:cNvSpPr txBox="1"/>
          <p:nvPr/>
        </p:nvSpPr>
        <p:spPr>
          <a:xfrm>
            <a:off x="297140" y="5701269"/>
            <a:ext cx="662843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「備考」：ふつうのやすみのときは</a:t>
            </a:r>
            <a:r>
              <a:rPr lang="en-US" alt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なにもかかない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Y_[14-19]_kiku.mp3" descr="Y_[14-19]_kiku.mp3">
            <a:hlinkClick r:id="" action="ppaction://media"/>
            <a:extLst>
              <a:ext uri="{FF2B5EF4-FFF2-40B4-BE49-F238E27FC236}">
                <a16:creationId xmlns:a16="http://schemas.microsoft.com/office/drawing/2014/main" id="{BCDBFE4F-1DA1-374B-B656-F50ED06F51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652205" y="733410"/>
            <a:ext cx="812800" cy="812800"/>
          </a:xfrm>
          <a:prstGeom prst="rect">
            <a:avLst/>
          </a:prstGeom>
        </p:spPr>
      </p:pic>
      <p:sp>
        <p:nvSpPr>
          <p:cNvPr id="29" name="Google Shape;842;p60">
            <a:extLst>
              <a:ext uri="{FF2B5EF4-FFF2-40B4-BE49-F238E27FC236}">
                <a16:creationId xmlns:a16="http://schemas.microsoft.com/office/drawing/2014/main" id="{6D1F2AF6-2388-4378-A5B4-546792B42796}"/>
              </a:ext>
            </a:extLst>
          </p:cNvPr>
          <p:cNvSpPr txBox="1"/>
          <p:nvPr/>
        </p:nvSpPr>
        <p:spPr>
          <a:xfrm>
            <a:off x="310157" y="2981258"/>
            <a:ext cx="662531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2000" b="1" dirty="0">
                <a:solidFill>
                  <a:srgbClr val="FF0000"/>
                </a:solidFill>
              </a:rPr>
              <a:t>印</a:t>
            </a: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-JP" alt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　</a:t>
            </a: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：なまえのよこに</a:t>
            </a:r>
            <a:r>
              <a:rPr lang="en-US" alt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ハンコをおす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843" grpId="0"/>
      <p:bldP spid="844" grpId="0"/>
      <p:bldP spid="845" grpId="0"/>
      <p:bldP spid="846" grpId="0"/>
      <p:bldP spid="2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1" name="Google Shape;851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9689" y="413992"/>
            <a:ext cx="10852621" cy="3802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" name="Google Shape;856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5107" y="1096392"/>
            <a:ext cx="5987233" cy="4730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51374" y="1096392"/>
            <a:ext cx="5637467" cy="3522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6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2300" y="166108"/>
            <a:ext cx="5815392" cy="924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4-19]_kiku.mp3" descr="Y_[14-19]_kiku.mp3">
            <a:hlinkClick r:id="" action="ppaction://media"/>
            <a:extLst>
              <a:ext uri="{FF2B5EF4-FFF2-40B4-BE49-F238E27FC236}">
                <a16:creationId xmlns:a16="http://schemas.microsoft.com/office/drawing/2014/main" id="{1C7F52B0-DAFC-6944-AE15-5398D54C8C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07692" y="8014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Google Shape;864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7665" y="177141"/>
            <a:ext cx="4778256" cy="763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74104" y="237990"/>
            <a:ext cx="4858385" cy="638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68226" y="423198"/>
            <a:ext cx="1733442" cy="22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6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39207" y="836167"/>
            <a:ext cx="1129019" cy="3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6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37769" y="942563"/>
            <a:ext cx="3678018" cy="16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6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86795" y="1555122"/>
            <a:ext cx="388282" cy="21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6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986795" y="2066306"/>
            <a:ext cx="388282" cy="240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6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597982" y="1355532"/>
            <a:ext cx="703686" cy="1135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6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657084" y="1431165"/>
            <a:ext cx="585482" cy="224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6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788711" y="2184375"/>
            <a:ext cx="246296" cy="240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6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990895" y="2874610"/>
            <a:ext cx="343667" cy="19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6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08607" y="2815647"/>
            <a:ext cx="2370338" cy="454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6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289683" y="2930709"/>
            <a:ext cx="277356" cy="160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6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973448" y="3574223"/>
            <a:ext cx="382638" cy="198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6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937922" y="4291699"/>
            <a:ext cx="446632" cy="142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63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508607" y="4264325"/>
            <a:ext cx="1101292" cy="19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63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982993" y="5428481"/>
            <a:ext cx="401561" cy="19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63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037944" y="6331103"/>
            <a:ext cx="2204622" cy="178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6" name="Google Shape;886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2309" y="694677"/>
            <a:ext cx="10467383" cy="5468645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64"/>
          <p:cNvSpPr/>
          <p:nvPr/>
        </p:nvSpPr>
        <p:spPr>
          <a:xfrm>
            <a:off x="406322" y="4128116"/>
            <a:ext cx="11427612" cy="97654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B896304-C9EF-4EB5-B28A-B28DCE12A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176</Words>
  <Application>Microsoft Office PowerPoint</Application>
  <PresentationFormat>ワイド画面</PresentationFormat>
  <Paragraphs>51</Paragraphs>
  <Slides>65</Slides>
  <Notes>65</Notes>
  <HiddenSlides>0</HiddenSlides>
  <MMClips>78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65</vt:i4>
      </vt:variant>
    </vt:vector>
  </HeadingPairs>
  <TitlesOfParts>
    <vt:vector size="68" baseType="lpstr"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10</cp:revision>
  <dcterms:created xsi:type="dcterms:W3CDTF">2021-04-28T02:20:52Z</dcterms:created>
  <dcterms:modified xsi:type="dcterms:W3CDTF">2023-04-21T08:00:34Z</dcterms:modified>
</cp:coreProperties>
</file>