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96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hrDSSA5EeOrlM38dtWa6L1UJhW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3CF6E9-A99C-4BE0-9EED-6C08587A5697}" v="70" dt="2023-04-21T04:05:22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2"/>
  </p:normalViewPr>
  <p:slideViewPr>
    <p:cSldViewPr snapToGrid="0" snapToObjects="1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uyo Takehara" userId="fa7eaadb-9681-4610-86a8-8be5debccd15" providerId="ADAL" clId="{D83CF6E9-A99C-4BE0-9EED-6C08587A5697}"/>
    <pc:docChg chg="custSel modSld">
      <pc:chgData name="Kazuyo Takehara" userId="fa7eaadb-9681-4610-86a8-8be5debccd15" providerId="ADAL" clId="{D83CF6E9-A99C-4BE0-9EED-6C08587A5697}" dt="2023-04-21T04:05:33.997" v="192" actId="1076"/>
      <pc:docMkLst>
        <pc:docMk/>
      </pc:docMkLst>
      <pc:sldChg chg="modSp mod">
        <pc:chgData name="Kazuyo Takehara" userId="fa7eaadb-9681-4610-86a8-8be5debccd15" providerId="ADAL" clId="{D83CF6E9-A99C-4BE0-9EED-6C08587A5697}" dt="2023-04-21T03:57:29.104" v="3" actId="1076"/>
        <pc:sldMkLst>
          <pc:docMk/>
          <pc:sldMk cId="0" sldId="257"/>
        </pc:sldMkLst>
        <pc:picChg chg="mod">
          <ac:chgData name="Kazuyo Takehara" userId="fa7eaadb-9681-4610-86a8-8be5debccd15" providerId="ADAL" clId="{D83CF6E9-A99C-4BE0-9EED-6C08587A5697}" dt="2023-04-21T03:57:18.479" v="0" actId="1076"/>
          <ac:picMkLst>
            <pc:docMk/>
            <pc:sldMk cId="0" sldId="257"/>
            <ac:picMk id="2" creationId="{2C6EC1D3-2F14-5342-BC5E-65066DE2C2AE}"/>
          </ac:picMkLst>
        </pc:picChg>
        <pc:picChg chg="mod">
          <ac:chgData name="Kazuyo Takehara" userId="fa7eaadb-9681-4610-86a8-8be5debccd15" providerId="ADAL" clId="{D83CF6E9-A99C-4BE0-9EED-6C08587A5697}" dt="2023-04-21T03:57:21.976" v="1" actId="1076"/>
          <ac:picMkLst>
            <pc:docMk/>
            <pc:sldMk cId="0" sldId="257"/>
            <ac:picMk id="3" creationId="{1F54EDF2-AA0A-964E-8C67-F85B7C6AA0A1}"/>
          </ac:picMkLst>
        </pc:picChg>
        <pc:picChg chg="mod">
          <ac:chgData name="Kazuyo Takehara" userId="fa7eaadb-9681-4610-86a8-8be5debccd15" providerId="ADAL" clId="{D83CF6E9-A99C-4BE0-9EED-6C08587A5697}" dt="2023-04-21T03:57:25.962" v="2" actId="1076"/>
          <ac:picMkLst>
            <pc:docMk/>
            <pc:sldMk cId="0" sldId="257"/>
            <ac:picMk id="4" creationId="{85FB1851-E216-1147-B81A-AF2E7CA3D3EC}"/>
          </ac:picMkLst>
        </pc:picChg>
        <pc:picChg chg="mod">
          <ac:chgData name="Kazuyo Takehara" userId="fa7eaadb-9681-4610-86a8-8be5debccd15" providerId="ADAL" clId="{D83CF6E9-A99C-4BE0-9EED-6C08587A5697}" dt="2023-04-21T03:57:29.104" v="3" actId="1076"/>
          <ac:picMkLst>
            <pc:docMk/>
            <pc:sldMk cId="0" sldId="257"/>
            <ac:picMk id="5" creationId="{ED8F5D22-8ECC-EB49-B8E0-4D54A314F9DE}"/>
          </ac:picMkLst>
        </pc:picChg>
      </pc:sldChg>
      <pc:sldChg chg="modSp mod">
        <pc:chgData name="Kazuyo Takehara" userId="fa7eaadb-9681-4610-86a8-8be5debccd15" providerId="ADAL" clId="{D83CF6E9-A99C-4BE0-9EED-6C08587A5697}" dt="2023-04-21T03:57:55.521" v="7" actId="1076"/>
        <pc:sldMkLst>
          <pc:docMk/>
          <pc:sldMk cId="0" sldId="258"/>
        </pc:sldMkLst>
        <pc:picChg chg="mod">
          <ac:chgData name="Kazuyo Takehara" userId="fa7eaadb-9681-4610-86a8-8be5debccd15" providerId="ADAL" clId="{D83CF6E9-A99C-4BE0-9EED-6C08587A5697}" dt="2023-04-21T03:57:48.660" v="4" actId="1076"/>
          <ac:picMkLst>
            <pc:docMk/>
            <pc:sldMk cId="0" sldId="258"/>
            <ac:picMk id="15" creationId="{C357BE77-5B46-6B47-AACF-F9D75E66627B}"/>
          </ac:picMkLst>
        </pc:picChg>
        <pc:picChg chg="mod">
          <ac:chgData name="Kazuyo Takehara" userId="fa7eaadb-9681-4610-86a8-8be5debccd15" providerId="ADAL" clId="{D83CF6E9-A99C-4BE0-9EED-6C08587A5697}" dt="2023-04-21T03:57:50.695" v="5" actId="1076"/>
          <ac:picMkLst>
            <pc:docMk/>
            <pc:sldMk cId="0" sldId="258"/>
            <ac:picMk id="16" creationId="{AA6708DB-64B6-1A48-A7D4-D72E38F747E6}"/>
          </ac:picMkLst>
        </pc:picChg>
        <pc:picChg chg="mod">
          <ac:chgData name="Kazuyo Takehara" userId="fa7eaadb-9681-4610-86a8-8be5debccd15" providerId="ADAL" clId="{D83CF6E9-A99C-4BE0-9EED-6C08587A5697}" dt="2023-04-21T03:57:53.218" v="6" actId="1076"/>
          <ac:picMkLst>
            <pc:docMk/>
            <pc:sldMk cId="0" sldId="258"/>
            <ac:picMk id="17" creationId="{ED409FD2-1A54-1247-8CA3-8C1CD8A1C8A6}"/>
          </ac:picMkLst>
        </pc:picChg>
        <pc:picChg chg="mod">
          <ac:chgData name="Kazuyo Takehara" userId="fa7eaadb-9681-4610-86a8-8be5debccd15" providerId="ADAL" clId="{D83CF6E9-A99C-4BE0-9EED-6C08587A5697}" dt="2023-04-21T03:57:55.521" v="7" actId="1076"/>
          <ac:picMkLst>
            <pc:docMk/>
            <pc:sldMk cId="0" sldId="258"/>
            <ac:picMk id="18" creationId="{005D6278-1BD0-8E4B-AEE6-D9E7402D0ADD}"/>
          </ac:picMkLst>
        </pc:picChg>
      </pc:sldChg>
      <pc:sldChg chg="modSp mod">
        <pc:chgData name="Kazuyo Takehara" userId="fa7eaadb-9681-4610-86a8-8be5debccd15" providerId="ADAL" clId="{D83CF6E9-A99C-4BE0-9EED-6C08587A5697}" dt="2023-04-21T03:58:10.471" v="11" actId="1076"/>
        <pc:sldMkLst>
          <pc:docMk/>
          <pc:sldMk cId="0" sldId="259"/>
        </pc:sldMkLst>
        <pc:picChg chg="mod">
          <ac:chgData name="Kazuyo Takehara" userId="fa7eaadb-9681-4610-86a8-8be5debccd15" providerId="ADAL" clId="{D83CF6E9-A99C-4BE0-9EED-6C08587A5697}" dt="2023-04-21T03:58:01.388" v="8" actId="1076"/>
          <ac:picMkLst>
            <pc:docMk/>
            <pc:sldMk cId="0" sldId="259"/>
            <ac:picMk id="10" creationId="{2A0A2F9E-839A-994C-88FA-C3E153DFF121}"/>
          </ac:picMkLst>
        </pc:picChg>
        <pc:picChg chg="mod">
          <ac:chgData name="Kazuyo Takehara" userId="fa7eaadb-9681-4610-86a8-8be5debccd15" providerId="ADAL" clId="{D83CF6E9-A99C-4BE0-9EED-6C08587A5697}" dt="2023-04-21T03:58:03.503" v="9" actId="1076"/>
          <ac:picMkLst>
            <pc:docMk/>
            <pc:sldMk cId="0" sldId="259"/>
            <ac:picMk id="11" creationId="{F069E480-134A-744C-BB02-B21C0EEAE081}"/>
          </ac:picMkLst>
        </pc:picChg>
        <pc:picChg chg="mod">
          <ac:chgData name="Kazuyo Takehara" userId="fa7eaadb-9681-4610-86a8-8be5debccd15" providerId="ADAL" clId="{D83CF6E9-A99C-4BE0-9EED-6C08587A5697}" dt="2023-04-21T03:58:06.998" v="10" actId="1076"/>
          <ac:picMkLst>
            <pc:docMk/>
            <pc:sldMk cId="0" sldId="259"/>
            <ac:picMk id="12" creationId="{CC2FF897-B6A1-B145-A5FF-ECAA2FC88624}"/>
          </ac:picMkLst>
        </pc:picChg>
        <pc:picChg chg="mod">
          <ac:chgData name="Kazuyo Takehara" userId="fa7eaadb-9681-4610-86a8-8be5debccd15" providerId="ADAL" clId="{D83CF6E9-A99C-4BE0-9EED-6C08587A5697}" dt="2023-04-21T03:58:10.471" v="11" actId="1076"/>
          <ac:picMkLst>
            <pc:docMk/>
            <pc:sldMk cId="0" sldId="259"/>
            <ac:picMk id="13" creationId="{CB21D635-7D74-0D4B-B8D3-1AF500D1723C}"/>
          </ac:picMkLst>
        </pc:picChg>
      </pc:sldChg>
      <pc:sldChg chg="modSp mod">
        <pc:chgData name="Kazuyo Takehara" userId="fa7eaadb-9681-4610-86a8-8be5debccd15" providerId="ADAL" clId="{D83CF6E9-A99C-4BE0-9EED-6C08587A5697}" dt="2023-04-21T03:58:22.117" v="15" actId="1076"/>
        <pc:sldMkLst>
          <pc:docMk/>
          <pc:sldMk cId="0" sldId="260"/>
        </pc:sldMkLst>
        <pc:picChg chg="mod">
          <ac:chgData name="Kazuyo Takehara" userId="fa7eaadb-9681-4610-86a8-8be5debccd15" providerId="ADAL" clId="{D83CF6E9-A99C-4BE0-9EED-6C08587A5697}" dt="2023-04-21T03:58:15.060" v="12" actId="1076"/>
          <ac:picMkLst>
            <pc:docMk/>
            <pc:sldMk cId="0" sldId="260"/>
            <ac:picMk id="14" creationId="{95D9D615-BCB3-254D-A955-AE05248E62BC}"/>
          </ac:picMkLst>
        </pc:picChg>
        <pc:picChg chg="mod">
          <ac:chgData name="Kazuyo Takehara" userId="fa7eaadb-9681-4610-86a8-8be5debccd15" providerId="ADAL" clId="{D83CF6E9-A99C-4BE0-9EED-6C08587A5697}" dt="2023-04-21T03:58:16.600" v="13" actId="1076"/>
          <ac:picMkLst>
            <pc:docMk/>
            <pc:sldMk cId="0" sldId="260"/>
            <ac:picMk id="15" creationId="{3B95AB37-6267-CF4E-B308-A452A1CD00A1}"/>
          </ac:picMkLst>
        </pc:picChg>
        <pc:picChg chg="mod">
          <ac:chgData name="Kazuyo Takehara" userId="fa7eaadb-9681-4610-86a8-8be5debccd15" providerId="ADAL" clId="{D83CF6E9-A99C-4BE0-9EED-6C08587A5697}" dt="2023-04-21T03:58:20.256" v="14" actId="1076"/>
          <ac:picMkLst>
            <pc:docMk/>
            <pc:sldMk cId="0" sldId="260"/>
            <ac:picMk id="16" creationId="{BDE4C7E5-FD2C-224E-A602-1CA528B8E00F}"/>
          </ac:picMkLst>
        </pc:picChg>
        <pc:picChg chg="mod">
          <ac:chgData name="Kazuyo Takehara" userId="fa7eaadb-9681-4610-86a8-8be5debccd15" providerId="ADAL" clId="{D83CF6E9-A99C-4BE0-9EED-6C08587A5697}" dt="2023-04-21T03:58:22.117" v="15" actId="1076"/>
          <ac:picMkLst>
            <pc:docMk/>
            <pc:sldMk cId="0" sldId="260"/>
            <ac:picMk id="17" creationId="{7A1EA701-28A3-404C-9B73-18E2C15A0366}"/>
          </ac:picMkLst>
        </pc:picChg>
      </pc:sldChg>
      <pc:sldChg chg="modSp mod">
        <pc:chgData name="Kazuyo Takehara" userId="fa7eaadb-9681-4610-86a8-8be5debccd15" providerId="ADAL" clId="{D83CF6E9-A99C-4BE0-9EED-6C08587A5697}" dt="2023-04-21T03:59:25" v="18" actId="1076"/>
        <pc:sldMkLst>
          <pc:docMk/>
          <pc:sldMk cId="0" sldId="276"/>
        </pc:sldMkLst>
        <pc:picChg chg="mod">
          <ac:chgData name="Kazuyo Takehara" userId="fa7eaadb-9681-4610-86a8-8be5debccd15" providerId="ADAL" clId="{D83CF6E9-A99C-4BE0-9EED-6C08587A5697}" dt="2023-04-21T03:59:14.882" v="16" actId="1076"/>
          <ac:picMkLst>
            <pc:docMk/>
            <pc:sldMk cId="0" sldId="276"/>
            <ac:picMk id="2" creationId="{31B6F6D3-0FC1-914D-849F-4214CD80DE48}"/>
          </ac:picMkLst>
        </pc:picChg>
        <pc:picChg chg="mod">
          <ac:chgData name="Kazuyo Takehara" userId="fa7eaadb-9681-4610-86a8-8be5debccd15" providerId="ADAL" clId="{D83CF6E9-A99C-4BE0-9EED-6C08587A5697}" dt="2023-04-21T03:59:20.167" v="17" actId="1076"/>
          <ac:picMkLst>
            <pc:docMk/>
            <pc:sldMk cId="0" sldId="276"/>
            <ac:picMk id="3" creationId="{79156D8C-A61F-2144-A224-C2B698D92DE8}"/>
          </ac:picMkLst>
        </pc:picChg>
        <pc:picChg chg="mod">
          <ac:chgData name="Kazuyo Takehara" userId="fa7eaadb-9681-4610-86a8-8be5debccd15" providerId="ADAL" clId="{D83CF6E9-A99C-4BE0-9EED-6C08587A5697}" dt="2023-04-21T03:59:25" v="18" actId="1076"/>
          <ac:picMkLst>
            <pc:docMk/>
            <pc:sldMk cId="0" sldId="276"/>
            <ac:picMk id="4" creationId="{80317EFD-A06D-594D-AB18-7A850E317A83}"/>
          </ac:picMkLst>
        </pc:picChg>
      </pc:sldChg>
      <pc:sldChg chg="modSp mod">
        <pc:chgData name="Kazuyo Takehara" userId="fa7eaadb-9681-4610-86a8-8be5debccd15" providerId="ADAL" clId="{D83CF6E9-A99C-4BE0-9EED-6C08587A5697}" dt="2023-04-21T03:59:48.800" v="20" actId="1076"/>
        <pc:sldMkLst>
          <pc:docMk/>
          <pc:sldMk cId="0" sldId="277"/>
        </pc:sldMkLst>
        <pc:picChg chg="mod">
          <ac:chgData name="Kazuyo Takehara" userId="fa7eaadb-9681-4610-86a8-8be5debccd15" providerId="ADAL" clId="{D83CF6E9-A99C-4BE0-9EED-6C08587A5697}" dt="2023-04-21T03:59:43.971" v="19" actId="1076"/>
          <ac:picMkLst>
            <pc:docMk/>
            <pc:sldMk cId="0" sldId="277"/>
            <ac:picMk id="21" creationId="{511CFF6D-B0B3-DF47-86FA-B6D0C3E40D69}"/>
          </ac:picMkLst>
        </pc:picChg>
        <pc:picChg chg="mod">
          <ac:chgData name="Kazuyo Takehara" userId="fa7eaadb-9681-4610-86a8-8be5debccd15" providerId="ADAL" clId="{D83CF6E9-A99C-4BE0-9EED-6C08587A5697}" dt="2023-04-21T03:59:48.800" v="20" actId="1076"/>
          <ac:picMkLst>
            <pc:docMk/>
            <pc:sldMk cId="0" sldId="277"/>
            <ac:picMk id="22" creationId="{8999A849-49BE-2042-BCF8-74EF25456213}"/>
          </ac:picMkLst>
        </pc:picChg>
      </pc:sldChg>
      <pc:sldChg chg="addSp modSp mod modNotes">
        <pc:chgData name="Kazuyo Takehara" userId="fa7eaadb-9681-4610-86a8-8be5debccd15" providerId="ADAL" clId="{D83CF6E9-A99C-4BE0-9EED-6C08587A5697}" dt="2023-04-21T04:01:37.785" v="36" actId="14100"/>
        <pc:sldMkLst>
          <pc:docMk/>
          <pc:sldMk cId="0" sldId="281"/>
        </pc:sldMkLst>
        <pc:spChg chg="add mod">
          <ac:chgData name="Kazuyo Takehara" userId="fa7eaadb-9681-4610-86a8-8be5debccd15" providerId="ADAL" clId="{D83CF6E9-A99C-4BE0-9EED-6C08587A5697}" dt="2023-04-21T04:01:37.785" v="36" actId="14100"/>
          <ac:spMkLst>
            <pc:docMk/>
            <pc:sldMk cId="0" sldId="281"/>
            <ac:spMk id="9" creationId="{8F9FAAEE-8A00-4A8C-A157-9E5573DDBD92}"/>
          </ac:spMkLst>
        </pc:spChg>
      </pc:sldChg>
      <pc:sldChg chg="modSp mod">
        <pc:chgData name="Kazuyo Takehara" userId="fa7eaadb-9681-4610-86a8-8be5debccd15" providerId="ADAL" clId="{D83CF6E9-A99C-4BE0-9EED-6C08587A5697}" dt="2023-04-21T04:05:33.997" v="192" actId="1076"/>
        <pc:sldMkLst>
          <pc:docMk/>
          <pc:sldMk cId="0" sldId="285"/>
        </pc:sldMkLst>
        <pc:spChg chg="mod">
          <ac:chgData name="Kazuyo Takehara" userId="fa7eaadb-9681-4610-86a8-8be5debccd15" providerId="ADAL" clId="{D83CF6E9-A99C-4BE0-9EED-6C08587A5697}" dt="2023-04-21T04:04:25.817" v="145" actId="20577"/>
          <ac:spMkLst>
            <pc:docMk/>
            <pc:sldMk cId="0" sldId="285"/>
            <ac:spMk id="415" creationId="{00000000-0000-0000-0000-000000000000}"/>
          </ac:spMkLst>
        </pc:spChg>
        <pc:spChg chg="mod">
          <ac:chgData name="Kazuyo Takehara" userId="fa7eaadb-9681-4610-86a8-8be5debccd15" providerId="ADAL" clId="{D83CF6E9-A99C-4BE0-9EED-6C08587A5697}" dt="2023-04-21T04:04:33.217" v="161" actId="20577"/>
          <ac:spMkLst>
            <pc:docMk/>
            <pc:sldMk cId="0" sldId="285"/>
            <ac:spMk id="416" creationId="{00000000-0000-0000-0000-000000000000}"/>
          </ac:spMkLst>
        </pc:spChg>
        <pc:spChg chg="mod">
          <ac:chgData name="Kazuyo Takehara" userId="fa7eaadb-9681-4610-86a8-8be5debccd15" providerId="ADAL" clId="{D83CF6E9-A99C-4BE0-9EED-6C08587A5697}" dt="2023-04-21T04:05:31.089" v="191" actId="1076"/>
          <ac:spMkLst>
            <pc:docMk/>
            <pc:sldMk cId="0" sldId="285"/>
            <ac:spMk id="417" creationId="{00000000-0000-0000-0000-000000000000}"/>
          </ac:spMkLst>
        </pc:spChg>
        <pc:spChg chg="mod">
          <ac:chgData name="Kazuyo Takehara" userId="fa7eaadb-9681-4610-86a8-8be5debccd15" providerId="ADAL" clId="{D83CF6E9-A99C-4BE0-9EED-6C08587A5697}" dt="2023-04-21T04:05:33.997" v="192" actId="1076"/>
          <ac:spMkLst>
            <pc:docMk/>
            <pc:sldMk cId="0" sldId="285"/>
            <ac:spMk id="418" creationId="{00000000-0000-0000-0000-000000000000}"/>
          </ac:spMkLst>
        </pc:spChg>
      </pc:sldChg>
      <pc:sldChg chg="addSp delSp modSp mod delAnim modAnim">
        <pc:chgData name="Kazuyo Takehara" userId="fa7eaadb-9681-4610-86a8-8be5debccd15" providerId="ADAL" clId="{D83CF6E9-A99C-4BE0-9EED-6C08587A5697}" dt="2023-04-21T04:03:56.193" v="130"/>
        <pc:sldMkLst>
          <pc:docMk/>
          <pc:sldMk cId="2909094279" sldId="296"/>
        </pc:sldMkLst>
        <pc:spChg chg="add mod">
          <ac:chgData name="Kazuyo Takehara" userId="fa7eaadb-9681-4610-86a8-8be5debccd15" providerId="ADAL" clId="{D83CF6E9-A99C-4BE0-9EED-6C08587A5697}" dt="2023-04-21T04:02:28.199" v="60" actId="1076"/>
          <ac:spMkLst>
            <pc:docMk/>
            <pc:sldMk cId="2909094279" sldId="296"/>
            <ac:spMk id="2" creationId="{7D3C37DE-022E-46BC-A2A7-023575EB26A9}"/>
          </ac:spMkLst>
        </pc:spChg>
        <pc:spChg chg="add mod">
          <ac:chgData name="Kazuyo Takehara" userId="fa7eaadb-9681-4610-86a8-8be5debccd15" providerId="ADAL" clId="{D83CF6E9-A99C-4BE0-9EED-6C08587A5697}" dt="2023-04-21T04:01:41.363" v="37"/>
          <ac:spMkLst>
            <pc:docMk/>
            <pc:sldMk cId="2909094279" sldId="296"/>
            <ac:spMk id="22" creationId="{04268BEA-90FD-4466-BF7C-423229AFF4AB}"/>
          </ac:spMkLst>
        </pc:spChg>
        <pc:spChg chg="add mod">
          <ac:chgData name="Kazuyo Takehara" userId="fa7eaadb-9681-4610-86a8-8be5debccd15" providerId="ADAL" clId="{D83CF6E9-A99C-4BE0-9EED-6C08587A5697}" dt="2023-04-21T04:02:47.003" v="72" actId="20577"/>
          <ac:spMkLst>
            <pc:docMk/>
            <pc:sldMk cId="2909094279" sldId="296"/>
            <ac:spMk id="24" creationId="{76AF69FA-C35C-4AC0-A89D-77385804BC24}"/>
          </ac:spMkLst>
        </pc:spChg>
        <pc:spChg chg="add mod">
          <ac:chgData name="Kazuyo Takehara" userId="fa7eaadb-9681-4610-86a8-8be5debccd15" providerId="ADAL" clId="{D83CF6E9-A99C-4BE0-9EED-6C08587A5697}" dt="2023-04-21T04:03:49.797" v="128" actId="1038"/>
          <ac:spMkLst>
            <pc:docMk/>
            <pc:sldMk cId="2909094279" sldId="296"/>
            <ac:spMk id="25" creationId="{AF6D3817-875D-4C2F-888F-2E06846ED37E}"/>
          </ac:spMkLst>
        </pc:spChg>
        <pc:spChg chg="add mod">
          <ac:chgData name="Kazuyo Takehara" userId="fa7eaadb-9681-4610-86a8-8be5debccd15" providerId="ADAL" clId="{D83CF6E9-A99C-4BE0-9EED-6C08587A5697}" dt="2023-04-21T04:03:31.374" v="116" actId="20577"/>
          <ac:spMkLst>
            <pc:docMk/>
            <pc:sldMk cId="2909094279" sldId="296"/>
            <ac:spMk id="26" creationId="{812B77F7-6766-4DDB-A3CD-F2E9AFFBB77E}"/>
          </ac:spMkLst>
        </pc:spChg>
        <pc:spChg chg="del">
          <ac:chgData name="Kazuyo Takehara" userId="fa7eaadb-9681-4610-86a8-8be5debccd15" providerId="ADAL" clId="{D83CF6E9-A99C-4BE0-9EED-6C08587A5697}" dt="2023-04-21T04:00:42.130" v="21" actId="478"/>
          <ac:spMkLst>
            <pc:docMk/>
            <pc:sldMk cId="2909094279" sldId="296"/>
            <ac:spMk id="387" creationId="{00000000-0000-0000-0000-000000000000}"/>
          </ac:spMkLst>
        </pc:spChg>
        <pc:spChg chg="del">
          <ac:chgData name="Kazuyo Takehara" userId="fa7eaadb-9681-4610-86a8-8be5debccd15" providerId="ADAL" clId="{D83CF6E9-A99C-4BE0-9EED-6C08587A5697}" dt="2023-04-21T04:00:42.130" v="21" actId="478"/>
          <ac:spMkLst>
            <pc:docMk/>
            <pc:sldMk cId="2909094279" sldId="296"/>
            <ac:spMk id="388" creationId="{00000000-0000-0000-0000-000000000000}"/>
          </ac:spMkLst>
        </pc:spChg>
        <pc:spChg chg="del">
          <ac:chgData name="Kazuyo Takehara" userId="fa7eaadb-9681-4610-86a8-8be5debccd15" providerId="ADAL" clId="{D83CF6E9-A99C-4BE0-9EED-6C08587A5697}" dt="2023-04-21T04:00:42.130" v="21" actId="478"/>
          <ac:spMkLst>
            <pc:docMk/>
            <pc:sldMk cId="2909094279" sldId="296"/>
            <ac:spMk id="389" creationId="{00000000-0000-0000-0000-000000000000}"/>
          </ac:spMkLst>
        </pc:spChg>
        <pc:spChg chg="del">
          <ac:chgData name="Kazuyo Takehara" userId="fa7eaadb-9681-4610-86a8-8be5debccd15" providerId="ADAL" clId="{D83CF6E9-A99C-4BE0-9EED-6C08587A5697}" dt="2023-04-21T04:00:42.130" v="21" actId="478"/>
          <ac:spMkLst>
            <pc:docMk/>
            <pc:sldMk cId="2909094279" sldId="296"/>
            <ac:spMk id="390" creationId="{00000000-0000-0000-0000-000000000000}"/>
          </ac:spMkLst>
        </pc:spChg>
        <pc:picChg chg="add mod">
          <ac:chgData name="Kazuyo Takehara" userId="fa7eaadb-9681-4610-86a8-8be5debccd15" providerId="ADAL" clId="{D83CF6E9-A99C-4BE0-9EED-6C08587A5697}" dt="2023-04-21T04:00:59.881" v="23" actId="1076"/>
          <ac:picMkLst>
            <pc:docMk/>
            <pc:sldMk cId="2909094279" sldId="296"/>
            <ac:picMk id="15" creationId="{0617B02E-DA98-4362-B113-1866C3EE9D8C}"/>
          </ac:picMkLst>
        </pc:picChg>
        <pc:picChg chg="add mod">
          <ac:chgData name="Kazuyo Takehara" userId="fa7eaadb-9681-4610-86a8-8be5debccd15" providerId="ADAL" clId="{D83CF6E9-A99C-4BE0-9EED-6C08587A5697}" dt="2023-04-21T04:00:59.881" v="23" actId="1076"/>
          <ac:picMkLst>
            <pc:docMk/>
            <pc:sldMk cId="2909094279" sldId="296"/>
            <ac:picMk id="16" creationId="{96D9A6B2-343C-43BC-A9C4-45AC5B8F2702}"/>
          </ac:picMkLst>
        </pc:picChg>
        <pc:picChg chg="add mod">
          <ac:chgData name="Kazuyo Takehara" userId="fa7eaadb-9681-4610-86a8-8be5debccd15" providerId="ADAL" clId="{D83CF6E9-A99C-4BE0-9EED-6C08587A5697}" dt="2023-04-21T04:00:59.881" v="23" actId="1076"/>
          <ac:picMkLst>
            <pc:docMk/>
            <pc:sldMk cId="2909094279" sldId="296"/>
            <ac:picMk id="17" creationId="{123AFB21-FA02-4544-B23D-DED635987E73}"/>
          </ac:picMkLst>
        </pc:picChg>
        <pc:picChg chg="add mod">
          <ac:chgData name="Kazuyo Takehara" userId="fa7eaadb-9681-4610-86a8-8be5debccd15" providerId="ADAL" clId="{D83CF6E9-A99C-4BE0-9EED-6C08587A5697}" dt="2023-04-21T04:00:59.881" v="23" actId="1076"/>
          <ac:picMkLst>
            <pc:docMk/>
            <pc:sldMk cId="2909094279" sldId="296"/>
            <ac:picMk id="18" creationId="{289676D2-2C39-45B8-BEA6-0DE91D9917B0}"/>
          </ac:picMkLst>
        </pc:picChg>
        <pc:picChg chg="add mod">
          <ac:chgData name="Kazuyo Takehara" userId="fa7eaadb-9681-4610-86a8-8be5debccd15" providerId="ADAL" clId="{D83CF6E9-A99C-4BE0-9EED-6C08587A5697}" dt="2023-04-21T04:01:15.762" v="33" actId="1037"/>
          <ac:picMkLst>
            <pc:docMk/>
            <pc:sldMk cId="2909094279" sldId="296"/>
            <ac:picMk id="19" creationId="{9A3E92D3-E84C-4A69-9EC9-D72479B4199D}"/>
          </ac:picMkLst>
        </pc:picChg>
        <pc:picChg chg="add mod">
          <ac:chgData name="Kazuyo Takehara" userId="fa7eaadb-9681-4610-86a8-8be5debccd15" providerId="ADAL" clId="{D83CF6E9-A99C-4BE0-9EED-6C08587A5697}" dt="2023-04-21T04:01:11.119" v="28" actId="1037"/>
          <ac:picMkLst>
            <pc:docMk/>
            <pc:sldMk cId="2909094279" sldId="296"/>
            <ac:picMk id="20" creationId="{A4BC5563-F0E6-4E9C-8FE3-47C0AC88BB3D}"/>
          </ac:picMkLst>
        </pc:picChg>
        <pc:picChg chg="add mod">
          <ac:chgData name="Kazuyo Takehara" userId="fa7eaadb-9681-4610-86a8-8be5debccd15" providerId="ADAL" clId="{D83CF6E9-A99C-4BE0-9EED-6C08587A5697}" dt="2023-04-21T04:01:06.894" v="24"/>
          <ac:picMkLst>
            <pc:docMk/>
            <pc:sldMk cId="2909094279" sldId="296"/>
            <ac:picMk id="21" creationId="{6EE381CC-0DA7-461F-AB77-3D0376C42C1E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83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84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85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86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91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92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93" creationId="{00000000-0000-0000-0000-000000000000}"/>
          </ac:picMkLst>
        </pc:picChg>
        <pc:picChg chg="del">
          <ac:chgData name="Kazuyo Takehara" userId="fa7eaadb-9681-4610-86a8-8be5debccd15" providerId="ADAL" clId="{D83CF6E9-A99C-4BE0-9EED-6C08587A5697}" dt="2023-04-21T04:00:42.130" v="21" actId="478"/>
          <ac:picMkLst>
            <pc:docMk/>
            <pc:sldMk cId="2909094279" sldId="296"/>
            <ac:picMk id="39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60353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e5eae804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e5eae804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2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5" Type="http://schemas.openxmlformats.org/officeDocument/2006/relationships/image" Target="../media/image8.png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9.png"/><Relationship Id="rId5" Type="http://schemas.microsoft.com/office/2007/relationships/media" Target="../media/media3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9.png"/><Relationship Id="rId5" Type="http://schemas.microsoft.com/office/2007/relationships/media" Target="../media/media3.mp3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4.mp3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hyperlink" Target="https://youtu.be/X210zZk2GMU" TargetMode="External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2.png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microsoft.com/office/2007/relationships/media" Target="../media/media8.mp3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audio" Target="../media/media7.mp3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50.png"/><Relationship Id="rId5" Type="http://schemas.microsoft.com/office/2007/relationships/media" Target="../media/media9.mp3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audio" Target="../media/media8.mp3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13" Type="http://schemas.openxmlformats.org/officeDocument/2006/relationships/image" Target="../media/image53.png"/><Relationship Id="rId18" Type="http://schemas.openxmlformats.org/officeDocument/2006/relationships/image" Target="../media/image52.png"/><Relationship Id="rId3" Type="http://schemas.microsoft.com/office/2007/relationships/media" Target="../media/media8.mp3"/><Relationship Id="rId21" Type="http://schemas.openxmlformats.org/officeDocument/2006/relationships/image" Target="../media/image56.pn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1.png"/><Relationship Id="rId17" Type="http://schemas.openxmlformats.org/officeDocument/2006/relationships/image" Target="../media/image59.png"/><Relationship Id="rId2" Type="http://schemas.openxmlformats.org/officeDocument/2006/relationships/audio" Target="../media/media7.mp3"/><Relationship Id="rId16" Type="http://schemas.openxmlformats.org/officeDocument/2006/relationships/image" Target="../media/image58.png"/><Relationship Id="rId20" Type="http://schemas.openxmlformats.org/officeDocument/2006/relationships/image" Target="../media/image54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image" Target="../media/image50.png"/><Relationship Id="rId5" Type="http://schemas.microsoft.com/office/2007/relationships/media" Target="../media/media9.mp3"/><Relationship Id="rId15" Type="http://schemas.openxmlformats.org/officeDocument/2006/relationships/image" Target="../media/image57.png"/><Relationship Id="rId10" Type="http://schemas.openxmlformats.org/officeDocument/2006/relationships/image" Target="../media/image49.png"/><Relationship Id="rId19" Type="http://schemas.openxmlformats.org/officeDocument/2006/relationships/image" Target="../media/image60.png"/><Relationship Id="rId4" Type="http://schemas.openxmlformats.org/officeDocument/2006/relationships/audio" Target="../media/media8.mp3"/><Relationship Id="rId9" Type="http://schemas.openxmlformats.org/officeDocument/2006/relationships/image" Target="../media/image48.png"/><Relationship Id="rId14" Type="http://schemas.openxmlformats.org/officeDocument/2006/relationships/image" Target="../media/image55.png"/><Relationship Id="rId2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8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7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5.pn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0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66.png"/><Relationship Id="rId4" Type="http://schemas.openxmlformats.org/officeDocument/2006/relationships/image" Target="../media/image71.png"/><Relationship Id="rId9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0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66.png"/><Relationship Id="rId4" Type="http://schemas.openxmlformats.org/officeDocument/2006/relationships/image" Target="../media/image71.png"/><Relationship Id="rId9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9026" y="0"/>
            <a:ext cx="9644289" cy="4216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4112" y="4331879"/>
            <a:ext cx="10056230" cy="1899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594583" cy="2259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506026" y="334337"/>
            <a:ext cx="11304974" cy="634268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5319" y="550160"/>
            <a:ext cx="2976349" cy="8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5319" y="1561842"/>
            <a:ext cx="7457694" cy="103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5319" y="2831456"/>
            <a:ext cx="5649157" cy="98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18839" y="4058961"/>
            <a:ext cx="10354321" cy="112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7-01]_kiku1.mp3" descr="Y_[07-01]_kiku1.mp3">
            <a:hlinkClick r:id="" action="ppaction://media"/>
            <a:extLst>
              <a:ext uri="{FF2B5EF4-FFF2-40B4-BE49-F238E27FC236}">
                <a16:creationId xmlns:a16="http://schemas.microsoft.com/office/drawing/2014/main" id="{2C6EC1D3-2F14-5342-BC5E-65066DE2C2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483497" y="3588262"/>
            <a:ext cx="812800" cy="812800"/>
          </a:xfrm>
          <a:prstGeom prst="rect">
            <a:avLst/>
          </a:prstGeom>
        </p:spPr>
      </p:pic>
      <p:pic>
        <p:nvPicPr>
          <p:cNvPr id="3" name="Y_[07-02]_kiku2.mp3" descr="Y_[07-02]_kiku2.mp3">
            <a:hlinkClick r:id="" action="ppaction://media"/>
            <a:extLst>
              <a:ext uri="{FF2B5EF4-FFF2-40B4-BE49-F238E27FC236}">
                <a16:creationId xmlns:a16="http://schemas.microsoft.com/office/drawing/2014/main" id="{1F54EDF2-AA0A-964E-8C67-F85B7C6AA0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309806" y="4058961"/>
            <a:ext cx="812800" cy="812800"/>
          </a:xfrm>
          <a:prstGeom prst="rect">
            <a:avLst/>
          </a:prstGeom>
        </p:spPr>
      </p:pic>
      <p:pic>
        <p:nvPicPr>
          <p:cNvPr id="4" name="Y_[07-03]_kiku3.mp3" descr="Y_[07-03]_kiku3.mp3">
            <a:hlinkClick r:id="" action="ppaction://media"/>
            <a:extLst>
              <a:ext uri="{FF2B5EF4-FFF2-40B4-BE49-F238E27FC236}">
                <a16:creationId xmlns:a16="http://schemas.microsoft.com/office/drawing/2014/main" id="{85FB1851-E216-1147-B81A-AF2E7CA3D3E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10213" y="3588262"/>
            <a:ext cx="812800" cy="812800"/>
          </a:xfrm>
          <a:prstGeom prst="rect">
            <a:avLst/>
          </a:prstGeom>
        </p:spPr>
      </p:pic>
      <p:pic>
        <p:nvPicPr>
          <p:cNvPr id="5" name="Y_[07-04]_kiku4.mp3" descr="Y_[07-04]_kiku4.mp3">
            <a:hlinkClick r:id="" action="ppaction://media"/>
            <a:extLst>
              <a:ext uri="{FF2B5EF4-FFF2-40B4-BE49-F238E27FC236}">
                <a16:creationId xmlns:a16="http://schemas.microsoft.com/office/drawing/2014/main" id="{ED8F5D22-8ECC-EB49-B8E0-4D54A314F9D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754164" y="406839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253013" y="153140"/>
            <a:ext cx="11685974" cy="65517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5319" y="550160"/>
            <a:ext cx="2976349" cy="83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5319" y="1561842"/>
            <a:ext cx="7457694" cy="103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5319" y="2831456"/>
            <a:ext cx="5649157" cy="98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18839" y="4058961"/>
            <a:ext cx="10354321" cy="112831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3151572" y="4555259"/>
            <a:ext cx="10209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8:00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5234863" y="4555259"/>
            <a:ext cx="117037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10:00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7467596" y="4555259"/>
            <a:ext cx="10209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6:30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9088758" y="4537062"/>
            <a:ext cx="24555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4:30 / 16:30</a:t>
            </a:r>
            <a:endParaRPr dirty="0"/>
          </a:p>
        </p:txBody>
      </p:sp>
      <p:pic>
        <p:nvPicPr>
          <p:cNvPr id="15" name="Y_[07-01]_kiku1.mp3" descr="Y_[07-01]_kiku1.mp3">
            <a:hlinkClick r:id="" action="ppaction://media"/>
            <a:extLst>
              <a:ext uri="{FF2B5EF4-FFF2-40B4-BE49-F238E27FC236}">
                <a16:creationId xmlns:a16="http://schemas.microsoft.com/office/drawing/2014/main" id="{C357BE77-5B46-6B47-AACF-F9D75E6662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359704" y="3594238"/>
            <a:ext cx="812800" cy="812800"/>
          </a:xfrm>
          <a:prstGeom prst="rect">
            <a:avLst/>
          </a:prstGeom>
        </p:spPr>
      </p:pic>
      <p:pic>
        <p:nvPicPr>
          <p:cNvPr id="16" name="Y_[07-02]_kiku2.mp3" descr="Y_[07-02]_kiku2.mp3">
            <a:hlinkClick r:id="" action="ppaction://media"/>
            <a:extLst>
              <a:ext uri="{FF2B5EF4-FFF2-40B4-BE49-F238E27FC236}">
                <a16:creationId xmlns:a16="http://schemas.microsoft.com/office/drawing/2014/main" id="{AA6708DB-64B6-1A48-A7D4-D72E38F747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40688" y="3955472"/>
            <a:ext cx="812800" cy="812800"/>
          </a:xfrm>
          <a:prstGeom prst="rect">
            <a:avLst/>
          </a:prstGeom>
        </p:spPr>
      </p:pic>
      <p:pic>
        <p:nvPicPr>
          <p:cNvPr id="17" name="Y_[07-03]_kiku3.mp3" descr="Y_[07-03]_kiku3.mp3">
            <a:hlinkClick r:id="" action="ppaction://media"/>
            <a:extLst>
              <a:ext uri="{FF2B5EF4-FFF2-40B4-BE49-F238E27FC236}">
                <a16:creationId xmlns:a16="http://schemas.microsoft.com/office/drawing/2014/main" id="{ED409FD2-1A54-1247-8CA3-8C1CD8A1C8A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49345" y="3549072"/>
            <a:ext cx="812800" cy="812800"/>
          </a:xfrm>
          <a:prstGeom prst="rect">
            <a:avLst/>
          </a:prstGeom>
        </p:spPr>
      </p:pic>
      <p:pic>
        <p:nvPicPr>
          <p:cNvPr id="18" name="Y_[07-04]_kiku4.mp3" descr="Y_[07-04]_kiku4.mp3">
            <a:hlinkClick r:id="" action="ppaction://media"/>
            <a:extLst>
              <a:ext uri="{FF2B5EF4-FFF2-40B4-BE49-F238E27FC236}">
                <a16:creationId xmlns:a16="http://schemas.microsoft.com/office/drawing/2014/main" id="{005D6278-1BD0-8E4B-AEE6-D9E7402D0AD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793274" y="40109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506026" y="334337"/>
            <a:ext cx="11304974" cy="621738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4499" y="525688"/>
            <a:ext cx="8708996" cy="98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37654" y="1700206"/>
            <a:ext cx="9965992" cy="279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4499" y="4681812"/>
            <a:ext cx="10749163" cy="118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7-01]_kiku1.mp3" descr="Y_[07-01]_kiku1.mp3">
            <a:hlinkClick r:id="" action="ppaction://media"/>
            <a:extLst>
              <a:ext uri="{FF2B5EF4-FFF2-40B4-BE49-F238E27FC236}">
                <a16:creationId xmlns:a16="http://schemas.microsoft.com/office/drawing/2014/main" id="{2A0A2F9E-839A-994C-88FA-C3E153DFF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459704" y="4251363"/>
            <a:ext cx="812800" cy="812800"/>
          </a:xfrm>
          <a:prstGeom prst="rect">
            <a:avLst/>
          </a:prstGeom>
        </p:spPr>
      </p:pic>
      <p:pic>
        <p:nvPicPr>
          <p:cNvPr id="11" name="Y_[07-02]_kiku2.mp3" descr="Y_[07-02]_kiku2.mp3">
            <a:hlinkClick r:id="" action="ppaction://media"/>
            <a:extLst>
              <a:ext uri="{FF2B5EF4-FFF2-40B4-BE49-F238E27FC236}">
                <a16:creationId xmlns:a16="http://schemas.microsoft.com/office/drawing/2014/main" id="{F069E480-134A-744C-BB02-B21C0EEAE08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43609" y="4751394"/>
            <a:ext cx="812800" cy="812800"/>
          </a:xfrm>
          <a:prstGeom prst="rect">
            <a:avLst/>
          </a:prstGeom>
        </p:spPr>
      </p:pic>
      <p:pic>
        <p:nvPicPr>
          <p:cNvPr id="12" name="Y_[07-03]_kiku3.mp3" descr="Y_[07-03]_kiku3.mp3">
            <a:hlinkClick r:id="" action="ppaction://media"/>
            <a:extLst>
              <a:ext uri="{FF2B5EF4-FFF2-40B4-BE49-F238E27FC236}">
                <a16:creationId xmlns:a16="http://schemas.microsoft.com/office/drawing/2014/main" id="{CC2FF897-B6A1-B145-A5FF-ECAA2FC8862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90147" y="4275412"/>
            <a:ext cx="812800" cy="812800"/>
          </a:xfrm>
          <a:prstGeom prst="rect">
            <a:avLst/>
          </a:prstGeom>
        </p:spPr>
      </p:pic>
      <p:pic>
        <p:nvPicPr>
          <p:cNvPr id="13" name="Y_[07-04]_kiku4.mp3" descr="Y_[07-04]_kiku4.mp3">
            <a:hlinkClick r:id="" action="ppaction://media"/>
            <a:extLst>
              <a:ext uri="{FF2B5EF4-FFF2-40B4-BE49-F238E27FC236}">
                <a16:creationId xmlns:a16="http://schemas.microsoft.com/office/drawing/2014/main" id="{CB21D635-7D74-0D4B-B8D3-1AF500D1723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074052" y="475139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>
          <a:xfrm>
            <a:off x="253013" y="153140"/>
            <a:ext cx="11685974" cy="65517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4499" y="525688"/>
            <a:ext cx="8708996" cy="98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37654" y="1700206"/>
            <a:ext cx="9965992" cy="279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4499" y="4681812"/>
            <a:ext cx="10749163" cy="118057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3355760" y="5272101"/>
            <a:ext cx="3994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5612167" y="5272101"/>
            <a:ext cx="3994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39" name="Google Shape;139;p5"/>
          <p:cNvSpPr txBox="1"/>
          <p:nvPr/>
        </p:nvSpPr>
        <p:spPr>
          <a:xfrm>
            <a:off x="7920362" y="5271555"/>
            <a:ext cx="3994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40" name="Google Shape;140;p5"/>
          <p:cNvSpPr txBox="1"/>
          <p:nvPr/>
        </p:nvSpPr>
        <p:spPr>
          <a:xfrm>
            <a:off x="10228558" y="5271555"/>
            <a:ext cx="3994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pic>
        <p:nvPicPr>
          <p:cNvPr id="14" name="Y_[07-01]_kiku1.mp3" descr="Y_[07-01]_kiku1.mp3">
            <a:hlinkClick r:id="" action="ppaction://media"/>
            <a:extLst>
              <a:ext uri="{FF2B5EF4-FFF2-40B4-BE49-F238E27FC236}">
                <a16:creationId xmlns:a16="http://schemas.microsoft.com/office/drawing/2014/main" id="{95D9D615-BCB3-254D-A955-AE05248E6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55760" y="4284164"/>
            <a:ext cx="812800" cy="812800"/>
          </a:xfrm>
          <a:prstGeom prst="rect">
            <a:avLst/>
          </a:prstGeom>
        </p:spPr>
      </p:pic>
      <p:pic>
        <p:nvPicPr>
          <p:cNvPr id="15" name="Y_[07-02]_kiku2.mp3" descr="Y_[07-02]_kiku2.mp3">
            <a:hlinkClick r:id="" action="ppaction://media"/>
            <a:extLst>
              <a:ext uri="{FF2B5EF4-FFF2-40B4-BE49-F238E27FC236}">
                <a16:creationId xmlns:a16="http://schemas.microsoft.com/office/drawing/2014/main" id="{3B95AB37-6267-CF4E-B308-A452A1CD00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33135" y="4751394"/>
            <a:ext cx="812800" cy="812800"/>
          </a:xfrm>
          <a:prstGeom prst="rect">
            <a:avLst/>
          </a:prstGeom>
        </p:spPr>
      </p:pic>
      <p:pic>
        <p:nvPicPr>
          <p:cNvPr id="16" name="Y_[07-03]_kiku3.mp3" descr="Y_[07-03]_kiku3.mp3">
            <a:hlinkClick r:id="" action="ppaction://media"/>
            <a:extLst>
              <a:ext uri="{FF2B5EF4-FFF2-40B4-BE49-F238E27FC236}">
                <a16:creationId xmlns:a16="http://schemas.microsoft.com/office/drawing/2014/main" id="{BDE4C7E5-FD2C-224E-A602-1CA528B8E00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840110" y="4283618"/>
            <a:ext cx="812800" cy="812800"/>
          </a:xfrm>
          <a:prstGeom prst="rect">
            <a:avLst/>
          </a:prstGeom>
        </p:spPr>
      </p:pic>
      <p:pic>
        <p:nvPicPr>
          <p:cNvPr id="17" name="Y_[07-04]_kiku4.mp3" descr="Y_[07-04]_kiku4.mp3">
            <a:hlinkClick r:id="" action="ppaction://media"/>
            <a:extLst>
              <a:ext uri="{FF2B5EF4-FFF2-40B4-BE49-F238E27FC236}">
                <a16:creationId xmlns:a16="http://schemas.microsoft.com/office/drawing/2014/main" id="{7A1EA701-28A3-404C-9B73-18E2C15A036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058076" y="475139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373" y="224795"/>
            <a:ext cx="7479506" cy="96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596" y="1343965"/>
            <a:ext cx="11179946" cy="1559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8505" y="741750"/>
            <a:ext cx="9530247" cy="53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7-01]_kiku1.mp3" descr="Y_[07-01]_kiku1.mp3">
            <a:hlinkClick r:id="" action="ppaction://media"/>
            <a:extLst>
              <a:ext uri="{FF2B5EF4-FFF2-40B4-BE49-F238E27FC236}">
                <a16:creationId xmlns:a16="http://schemas.microsoft.com/office/drawing/2014/main" id="{40056AD9-033F-A443-953E-833AE505F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97683" y="1430983"/>
            <a:ext cx="812800" cy="812800"/>
          </a:xfrm>
          <a:prstGeom prst="rect">
            <a:avLst/>
          </a:prstGeom>
        </p:spPr>
      </p:pic>
      <p:pic>
        <p:nvPicPr>
          <p:cNvPr id="6" name="Y_[07-02]_kiku2.mp3" descr="Y_[07-02]_kiku2.mp3">
            <a:hlinkClick r:id="" action="ppaction://media"/>
            <a:extLst>
              <a:ext uri="{FF2B5EF4-FFF2-40B4-BE49-F238E27FC236}">
                <a16:creationId xmlns:a16="http://schemas.microsoft.com/office/drawing/2014/main" id="{28769CE7-350F-CA49-9509-E466F8A828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97683" y="443059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746" y="771555"/>
            <a:ext cx="10682796" cy="5314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Y_[07-03]_kiku3.mp3" descr="Y_[07-03]_kiku3.mp3">
            <a:hlinkClick r:id="" action="ppaction://media"/>
            <a:extLst>
              <a:ext uri="{FF2B5EF4-FFF2-40B4-BE49-F238E27FC236}">
                <a16:creationId xmlns:a16="http://schemas.microsoft.com/office/drawing/2014/main" id="{83EC03B4-B10C-0A47-9FD2-CC3BF01EF7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6746" y="1491180"/>
            <a:ext cx="812800" cy="812800"/>
          </a:xfrm>
          <a:prstGeom prst="rect">
            <a:avLst/>
          </a:prstGeom>
        </p:spPr>
      </p:pic>
      <p:pic>
        <p:nvPicPr>
          <p:cNvPr id="6" name="Y_[07-04]_kiku4.mp3" descr="Y_[07-04]_kiku4.mp3">
            <a:hlinkClick r:id="" action="ppaction://media"/>
            <a:extLst>
              <a:ext uri="{FF2B5EF4-FFF2-40B4-BE49-F238E27FC236}">
                <a16:creationId xmlns:a16="http://schemas.microsoft.com/office/drawing/2014/main" id="{E06FC1E4-7008-0044-8214-B7998D6185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6746" y="455402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281" y="474540"/>
            <a:ext cx="11743438" cy="615749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/>
          <p:nvPr/>
        </p:nvSpPr>
        <p:spPr>
          <a:xfrm>
            <a:off x="151648" y="1346566"/>
            <a:ext cx="11888703" cy="106816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677" y="420772"/>
            <a:ext cx="11594646" cy="206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"/>
          <p:cNvSpPr/>
          <p:nvPr/>
        </p:nvSpPr>
        <p:spPr>
          <a:xfrm>
            <a:off x="358728" y="153057"/>
            <a:ext cx="11474544" cy="636348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https://youtu.be/X210zZk2GMU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799" y="303532"/>
            <a:ext cx="2678095" cy="766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9187" y="1117926"/>
            <a:ext cx="10440945" cy="848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34924" y="1923404"/>
            <a:ext cx="2357774" cy="178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9080" y="3747828"/>
            <a:ext cx="9793042" cy="135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86252" y="5099576"/>
            <a:ext cx="7816583" cy="1255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33295" y="2082109"/>
            <a:ext cx="565192" cy="42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24096" y="1888129"/>
            <a:ext cx="360425" cy="46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94543" y="2095366"/>
            <a:ext cx="574388" cy="442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7-05]_kaiwa.mp3" descr="Y_[07-05]_kaiwa.mp3">
            <a:hlinkClick r:id="" action="ppaction://media"/>
            <a:extLst>
              <a:ext uri="{FF2B5EF4-FFF2-40B4-BE49-F238E27FC236}">
                <a16:creationId xmlns:a16="http://schemas.microsoft.com/office/drawing/2014/main" id="{985E5816-4456-DE44-A688-325EC945C6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41638" y="3610902"/>
            <a:ext cx="812800" cy="812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D891008-C6BA-4EDF-9EF6-4A88FD7020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4739" y="99458"/>
            <a:ext cx="935645" cy="935196"/>
          </a:xfrm>
          <a:prstGeom prst="rect">
            <a:avLst/>
          </a:prstGeom>
        </p:spPr>
      </p:pic>
      <p:sp>
        <p:nvSpPr>
          <p:cNvPr id="13" name="Google Shape;108;p3">
            <a:extLst>
              <a:ext uri="{FF2B5EF4-FFF2-40B4-BE49-F238E27FC236}">
                <a16:creationId xmlns:a16="http://schemas.microsoft.com/office/drawing/2014/main" id="{636314EF-3468-41CF-B591-3EC9D8CDD9C1}"/>
              </a:ext>
            </a:extLst>
          </p:cNvPr>
          <p:cNvSpPr/>
          <p:nvPr/>
        </p:nvSpPr>
        <p:spPr>
          <a:xfrm>
            <a:off x="7827329" y="279045"/>
            <a:ext cx="3120978" cy="331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★スキットあります</a:t>
            </a:r>
            <a:endParaRPr sz="2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80B687-EC80-468C-985B-817FC84AC1E1}"/>
              </a:ext>
            </a:extLst>
          </p:cNvPr>
          <p:cNvSpPr txBox="1"/>
          <p:nvPr/>
        </p:nvSpPr>
        <p:spPr>
          <a:xfrm>
            <a:off x="7914206" y="593159"/>
            <a:ext cx="2947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hlinkClick r:id="rId15"/>
              </a:rPr>
              <a:t>https://youtu.be/X210zZk2GMU</a:t>
            </a:r>
            <a:endParaRPr lang="en-US" altLang="ja-JP" dirty="0"/>
          </a:p>
          <a:p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/>
          <p:nvPr/>
        </p:nvSpPr>
        <p:spPr>
          <a:xfrm>
            <a:off x="341635" y="218707"/>
            <a:ext cx="11474544" cy="636348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799" y="303532"/>
            <a:ext cx="2678095" cy="766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9187" y="1117926"/>
            <a:ext cx="10440945" cy="848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34924" y="1923404"/>
            <a:ext cx="2357774" cy="178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9080" y="3747828"/>
            <a:ext cx="9793042" cy="135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86252" y="5099576"/>
            <a:ext cx="7816583" cy="1255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33295" y="2082109"/>
            <a:ext cx="565192" cy="42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24096" y="1888129"/>
            <a:ext cx="360425" cy="46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94543" y="2095366"/>
            <a:ext cx="574388" cy="44219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2"/>
          <p:cNvSpPr txBox="1"/>
          <p:nvPr/>
        </p:nvSpPr>
        <p:spPr>
          <a:xfrm>
            <a:off x="6079179" y="5197063"/>
            <a:ext cx="9795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6:30</a:t>
            </a:r>
            <a:endParaRPr/>
          </a:p>
        </p:txBody>
      </p:sp>
      <p:sp>
        <p:nvSpPr>
          <p:cNvPr id="204" name="Google Shape;204;p12"/>
          <p:cNvSpPr txBox="1"/>
          <p:nvPr/>
        </p:nvSpPr>
        <p:spPr>
          <a:xfrm>
            <a:off x="5181600" y="5822578"/>
            <a:ext cx="30923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えきのかいさつ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Y_[07-05]_kaiwa.mp3" descr="Y_[07-05]_kaiwa.mp3">
            <a:hlinkClick r:id="" action="ppaction://media"/>
            <a:extLst>
              <a:ext uri="{FF2B5EF4-FFF2-40B4-BE49-F238E27FC236}">
                <a16:creationId xmlns:a16="http://schemas.microsoft.com/office/drawing/2014/main" id="{1D62B471-F7B9-8246-9110-B01B4A6CA0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41638" y="36109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4298" y="921547"/>
            <a:ext cx="9454719" cy="5723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39" y="195612"/>
            <a:ext cx="4468427" cy="72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16240" y="974028"/>
            <a:ext cx="6511959" cy="268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36342" y="3710037"/>
            <a:ext cx="5539666" cy="276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67956" y="3877285"/>
            <a:ext cx="2045997" cy="175308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/>
          <p:nvPr/>
        </p:nvSpPr>
        <p:spPr>
          <a:xfrm>
            <a:off x="5966532" y="5832925"/>
            <a:ext cx="5345839" cy="81224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ECB6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63548" y="6031886"/>
            <a:ext cx="3601379" cy="41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7-05]_kaiwa.mp3" descr="Y_[07-05]_kaiwa.mp3">
            <a:hlinkClick r:id="" action="ppaction://media"/>
            <a:extLst>
              <a:ext uri="{FF2B5EF4-FFF2-40B4-BE49-F238E27FC236}">
                <a16:creationId xmlns:a16="http://schemas.microsoft.com/office/drawing/2014/main" id="{BA66E215-5549-6341-BD77-ABFBB513E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60132" y="15218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886889" y="1048214"/>
            <a:ext cx="10378874" cy="5204531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1814" y="409947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11546" y="1495230"/>
            <a:ext cx="7247138" cy="902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91447" y="2557228"/>
            <a:ext cx="6412637" cy="149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1546" y="4179169"/>
            <a:ext cx="7096215" cy="154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Y_[07-06]_katachi.mp3" descr="Y_[07-06]_katachi.mp3">
            <a:hlinkClick r:id="" action="ppaction://media"/>
            <a:extLst>
              <a:ext uri="{FF2B5EF4-FFF2-40B4-BE49-F238E27FC236}">
                <a16:creationId xmlns:a16="http://schemas.microsoft.com/office/drawing/2014/main" id="{804FF7DE-9C51-BB46-952E-6BBE3D8AB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9423" y="12795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886889" y="1048214"/>
            <a:ext cx="10378874" cy="5204531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1814" y="409947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11546" y="1495230"/>
            <a:ext cx="7247138" cy="902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91447" y="2557228"/>
            <a:ext cx="6412637" cy="1495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11546" y="4179169"/>
            <a:ext cx="7096215" cy="1547024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5"/>
          <p:cNvSpPr txBox="1"/>
          <p:nvPr/>
        </p:nvSpPr>
        <p:spPr>
          <a:xfrm>
            <a:off x="3073150" y="2998033"/>
            <a:ext cx="28214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どうですか</a:t>
            </a:r>
            <a:endParaRPr sz="28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5"/>
          <p:cNvSpPr txBox="1"/>
          <p:nvPr/>
        </p:nvSpPr>
        <p:spPr>
          <a:xfrm>
            <a:off x="4623886" y="3524585"/>
            <a:ext cx="26884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でもいいですか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5"/>
          <p:cNvSpPr txBox="1"/>
          <p:nvPr/>
        </p:nvSpPr>
        <p:spPr>
          <a:xfrm>
            <a:off x="4879661" y="5159977"/>
            <a:ext cx="26884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でもいいですか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Y_[07-06]_katachi.mp3" descr="Y_[07-06]_katachi.mp3">
            <a:hlinkClick r:id="" action="ppaction://media"/>
            <a:extLst>
              <a:ext uri="{FF2B5EF4-FFF2-40B4-BE49-F238E27FC236}">
                <a16:creationId xmlns:a16="http://schemas.microsoft.com/office/drawing/2014/main" id="{49E15623-4203-5743-B7CA-1BEF0D418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49423" y="12795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415" y="608227"/>
            <a:ext cx="10697170" cy="2330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405" y="225385"/>
            <a:ext cx="11779189" cy="640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7295" y="459917"/>
            <a:ext cx="3612408" cy="109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3061" y="1655810"/>
            <a:ext cx="2232799" cy="80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2110" y="3873112"/>
            <a:ext cx="5203889" cy="2380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398" y="2547961"/>
            <a:ext cx="10505243" cy="1234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405" y="225385"/>
            <a:ext cx="11779189" cy="640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6389" y="399385"/>
            <a:ext cx="2793190" cy="835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5939" y="1420289"/>
            <a:ext cx="3222595" cy="856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8485" y="3974357"/>
            <a:ext cx="7597644" cy="2253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485" y="2387236"/>
            <a:ext cx="7923797" cy="1476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623" y="344652"/>
            <a:ext cx="9399762" cy="1489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7362" y="938769"/>
            <a:ext cx="9454719" cy="5723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739" y="195612"/>
            <a:ext cx="4468427" cy="72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29304" y="991250"/>
            <a:ext cx="6511959" cy="268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9406" y="3727259"/>
            <a:ext cx="5539666" cy="276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81020" y="3894507"/>
            <a:ext cx="2045997" cy="1753087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0"/>
          <p:cNvSpPr/>
          <p:nvPr/>
        </p:nvSpPr>
        <p:spPr>
          <a:xfrm>
            <a:off x="6179596" y="5850147"/>
            <a:ext cx="5345839" cy="81224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ECB6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76612" y="6049108"/>
            <a:ext cx="3601379" cy="41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Y_[07-05]_kaiwa.mp3" descr="Y_[07-05]_kaiwa.mp3">
            <a:hlinkClick r:id="" action="ppaction://media"/>
            <a:extLst>
              <a:ext uri="{FF2B5EF4-FFF2-40B4-BE49-F238E27FC236}">
                <a16:creationId xmlns:a16="http://schemas.microsoft.com/office/drawing/2014/main" id="{51FA58C3-B417-3748-A084-D7759D1E98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60132" y="15218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7136" y="323174"/>
            <a:ext cx="4135532" cy="676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3902122"/>
            <a:ext cx="2632252" cy="124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632252" y="3852529"/>
            <a:ext cx="2847944" cy="131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51688" y="5188353"/>
            <a:ext cx="2882592" cy="1124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80196" y="3889247"/>
            <a:ext cx="3245626" cy="114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067162" y="5293220"/>
            <a:ext cx="2343284" cy="120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04606" y="4918111"/>
            <a:ext cx="434198" cy="353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697353" y="378902"/>
            <a:ext cx="7313774" cy="258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25171" y="1559229"/>
            <a:ext cx="4135532" cy="4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33275" y="2436571"/>
            <a:ext cx="4319324" cy="61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829102" y="2053952"/>
            <a:ext cx="360097" cy="4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10263" y="3067244"/>
            <a:ext cx="6294343" cy="822003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1"/>
          <p:cNvSpPr/>
          <p:nvPr/>
        </p:nvSpPr>
        <p:spPr>
          <a:xfrm>
            <a:off x="4634144" y="378902"/>
            <a:ext cx="7474998" cy="73968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Y_[07-07]_hanasu1.mp3" descr="Y_[07-07]_hanasu1.mp3">
            <a:hlinkClick r:id="" action="ppaction://media"/>
            <a:extLst>
              <a:ext uri="{FF2B5EF4-FFF2-40B4-BE49-F238E27FC236}">
                <a16:creationId xmlns:a16="http://schemas.microsoft.com/office/drawing/2014/main" id="{31B6F6D3-0FC1-914D-849F-4214CD80D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196350" y="3071845"/>
            <a:ext cx="812800" cy="812800"/>
          </a:xfrm>
          <a:prstGeom prst="rect">
            <a:avLst/>
          </a:prstGeom>
        </p:spPr>
      </p:pic>
      <p:pic>
        <p:nvPicPr>
          <p:cNvPr id="3" name="Y_[07-08]_hanasu2.mp3" descr="Y_[07-08]_hanasu2.mp3">
            <a:hlinkClick r:id="" action="ppaction://media"/>
            <a:extLst>
              <a:ext uri="{FF2B5EF4-FFF2-40B4-BE49-F238E27FC236}">
                <a16:creationId xmlns:a16="http://schemas.microsoft.com/office/drawing/2014/main" id="{79156D8C-A61F-2144-A224-C2B698D92D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4641402" y="3342444"/>
            <a:ext cx="812800" cy="812800"/>
          </a:xfrm>
          <a:prstGeom prst="rect">
            <a:avLst/>
          </a:prstGeom>
        </p:spPr>
      </p:pic>
      <p:pic>
        <p:nvPicPr>
          <p:cNvPr id="4" name="Y_[07-09]_hanasu3.mp3" descr="Y_[07-09]_hanasu3.mp3">
            <a:hlinkClick r:id="" action="ppaction://media"/>
            <a:extLst>
              <a:ext uri="{FF2B5EF4-FFF2-40B4-BE49-F238E27FC236}">
                <a16:creationId xmlns:a16="http://schemas.microsoft.com/office/drawing/2014/main" id="{80317EFD-A06D-594D-AB18-7A850E317A8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808916" y="296355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7136" y="323174"/>
            <a:ext cx="4135532" cy="676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31029" y="3782023"/>
            <a:ext cx="2040179" cy="96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040179" y="3738976"/>
            <a:ext cx="2207356" cy="1022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18389" y="4763981"/>
            <a:ext cx="2234210" cy="87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828903" y="4804183"/>
            <a:ext cx="1816209" cy="93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697353" y="378902"/>
            <a:ext cx="7313774" cy="258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3275" y="2436571"/>
            <a:ext cx="4319324" cy="61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874805" y="2036243"/>
            <a:ext cx="360097" cy="4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91833" y="3057264"/>
            <a:ext cx="5370214" cy="701317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2"/>
          <p:cNvSpPr/>
          <p:nvPr/>
        </p:nvSpPr>
        <p:spPr>
          <a:xfrm>
            <a:off x="4634144" y="1078852"/>
            <a:ext cx="7474998" cy="6075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2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302668" y="3756103"/>
            <a:ext cx="2515587" cy="890109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2"/>
          <p:cNvSpPr/>
          <p:nvPr/>
        </p:nvSpPr>
        <p:spPr>
          <a:xfrm>
            <a:off x="6974022" y="3851055"/>
            <a:ext cx="5037105" cy="2788355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2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042785" y="4075992"/>
            <a:ext cx="4872644" cy="2403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367579" y="4564726"/>
            <a:ext cx="294468" cy="239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2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19304" y="1592428"/>
            <a:ext cx="4135532" cy="4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Y_[07-07]_hanasu1.mp3" descr="Y_[07-07]_hanasu1.mp3">
            <a:hlinkClick r:id="" action="ppaction://media"/>
            <a:extLst>
              <a:ext uri="{FF2B5EF4-FFF2-40B4-BE49-F238E27FC236}">
                <a16:creationId xmlns:a16="http://schemas.microsoft.com/office/drawing/2014/main" id="{6EEFFDB6-1439-EB4F-90F1-58DE4075FD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91833" y="2935256"/>
            <a:ext cx="812800" cy="812800"/>
          </a:xfrm>
          <a:prstGeom prst="rect">
            <a:avLst/>
          </a:prstGeom>
        </p:spPr>
      </p:pic>
      <p:pic>
        <p:nvPicPr>
          <p:cNvPr id="21" name="Y_[07-08]_hanasu2.mp3" descr="Y_[07-08]_hanasu2.mp3">
            <a:hlinkClick r:id="" action="ppaction://media"/>
            <a:extLst>
              <a:ext uri="{FF2B5EF4-FFF2-40B4-BE49-F238E27FC236}">
                <a16:creationId xmlns:a16="http://schemas.microsoft.com/office/drawing/2014/main" id="{511CFF6D-B0B3-DF47-86FA-B6D0C3E40D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724758" y="3243101"/>
            <a:ext cx="812800" cy="812800"/>
          </a:xfrm>
          <a:prstGeom prst="rect">
            <a:avLst/>
          </a:prstGeom>
        </p:spPr>
      </p:pic>
      <p:pic>
        <p:nvPicPr>
          <p:cNvPr id="22" name="Y_[07-09]_hanasu3.mp3" descr="Y_[07-09]_hanasu3.mp3">
            <a:hlinkClick r:id="" action="ppaction://media"/>
            <a:extLst>
              <a:ext uri="{FF2B5EF4-FFF2-40B4-BE49-F238E27FC236}">
                <a16:creationId xmlns:a16="http://schemas.microsoft.com/office/drawing/2014/main" id="{8999A849-49BE-2042-BCF8-74EF254562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093591" y="286431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136" y="323174"/>
            <a:ext cx="4135532" cy="676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902122"/>
            <a:ext cx="2632252" cy="124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2252" y="3852529"/>
            <a:ext cx="2847944" cy="131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51688" y="5188353"/>
            <a:ext cx="2882592" cy="1124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7162" y="5293220"/>
            <a:ext cx="2343284" cy="120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04606" y="4918111"/>
            <a:ext cx="434198" cy="353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97353" y="378902"/>
            <a:ext cx="7313774" cy="258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5171" y="1559229"/>
            <a:ext cx="4135532" cy="4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3275" y="2436571"/>
            <a:ext cx="4319324" cy="61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829102" y="2053952"/>
            <a:ext cx="360097" cy="49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10263" y="3067244"/>
            <a:ext cx="6294343" cy="822003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3"/>
          <p:cNvSpPr/>
          <p:nvPr/>
        </p:nvSpPr>
        <p:spPr>
          <a:xfrm>
            <a:off x="4634144" y="1586805"/>
            <a:ext cx="7474998" cy="145841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2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480196" y="3889247"/>
            <a:ext cx="3245626" cy="1148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281" y="474540"/>
            <a:ext cx="11743438" cy="615749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4"/>
          <p:cNvSpPr/>
          <p:nvPr/>
        </p:nvSpPr>
        <p:spPr>
          <a:xfrm>
            <a:off x="151647" y="2352584"/>
            <a:ext cx="11888703" cy="105644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891" y="541352"/>
            <a:ext cx="11668217" cy="2105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683" y="3484485"/>
            <a:ext cx="11056632" cy="2573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718" y="212940"/>
            <a:ext cx="3403477" cy="748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770" y="961401"/>
            <a:ext cx="5191335" cy="804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0718" y="1789820"/>
            <a:ext cx="6642570" cy="7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094" y="2594153"/>
            <a:ext cx="2955742" cy="360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0836" y="2594153"/>
            <a:ext cx="2932124" cy="360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49042" y="2582480"/>
            <a:ext cx="2975444" cy="36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81166" y="2559247"/>
            <a:ext cx="2975444" cy="368156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40;p23">
            <a:extLst>
              <a:ext uri="{FF2B5EF4-FFF2-40B4-BE49-F238E27FC236}">
                <a16:creationId xmlns:a16="http://schemas.microsoft.com/office/drawing/2014/main" id="{8F9FAAEE-8A00-4A8C-A157-9E5573DDBD92}"/>
              </a:ext>
            </a:extLst>
          </p:cNvPr>
          <p:cNvSpPr/>
          <p:nvPr/>
        </p:nvSpPr>
        <p:spPr>
          <a:xfrm>
            <a:off x="323770" y="1749770"/>
            <a:ext cx="6744850" cy="72437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"/>
          <p:cNvSpPr/>
          <p:nvPr/>
        </p:nvSpPr>
        <p:spPr>
          <a:xfrm>
            <a:off x="160401" y="147215"/>
            <a:ext cx="11871198" cy="65635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359;p26">
            <a:extLst>
              <a:ext uri="{FF2B5EF4-FFF2-40B4-BE49-F238E27FC236}">
                <a16:creationId xmlns:a16="http://schemas.microsoft.com/office/drawing/2014/main" id="{0617B02E-DA98-4362-B113-1866C3EE9D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077" y="881443"/>
            <a:ext cx="5191335" cy="804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60;p26">
            <a:extLst>
              <a:ext uri="{FF2B5EF4-FFF2-40B4-BE49-F238E27FC236}">
                <a16:creationId xmlns:a16="http://schemas.microsoft.com/office/drawing/2014/main" id="{96D9A6B2-343C-43BC-A9C4-45AC5B8F27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025" y="1709862"/>
            <a:ext cx="6642570" cy="7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61;p26">
            <a:extLst>
              <a:ext uri="{FF2B5EF4-FFF2-40B4-BE49-F238E27FC236}">
                <a16:creationId xmlns:a16="http://schemas.microsoft.com/office/drawing/2014/main" id="{123AFB21-FA02-4544-B23D-DED635987E7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401" y="2514195"/>
            <a:ext cx="2955742" cy="360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62;p26">
            <a:extLst>
              <a:ext uri="{FF2B5EF4-FFF2-40B4-BE49-F238E27FC236}">
                <a16:creationId xmlns:a16="http://schemas.microsoft.com/office/drawing/2014/main" id="{289676D2-2C39-45B8-BEA6-0DE91D9917B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16143" y="2514195"/>
            <a:ext cx="2932124" cy="360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63;p26">
            <a:extLst>
              <a:ext uri="{FF2B5EF4-FFF2-40B4-BE49-F238E27FC236}">
                <a16:creationId xmlns:a16="http://schemas.microsoft.com/office/drawing/2014/main" id="{9A3E92D3-E84C-4A69-9EC9-D72479B4199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02979" y="2502522"/>
            <a:ext cx="2975444" cy="36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64;p26">
            <a:extLst>
              <a:ext uri="{FF2B5EF4-FFF2-40B4-BE49-F238E27FC236}">
                <a16:creationId xmlns:a16="http://schemas.microsoft.com/office/drawing/2014/main" id="{A4BC5563-F0E6-4E9C-8FE3-47C0AC88BB3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55651" y="2530660"/>
            <a:ext cx="2975444" cy="3681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58;p26">
            <a:extLst>
              <a:ext uri="{FF2B5EF4-FFF2-40B4-BE49-F238E27FC236}">
                <a16:creationId xmlns:a16="http://schemas.microsoft.com/office/drawing/2014/main" id="{6EE381CC-0DA7-461F-AB77-3D0376C42C1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0718" y="212940"/>
            <a:ext cx="3403477" cy="74846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340;p23">
            <a:extLst>
              <a:ext uri="{FF2B5EF4-FFF2-40B4-BE49-F238E27FC236}">
                <a16:creationId xmlns:a16="http://schemas.microsoft.com/office/drawing/2014/main" id="{04268BEA-90FD-4466-BF7C-423229AFF4AB}"/>
              </a:ext>
            </a:extLst>
          </p:cNvPr>
          <p:cNvSpPr/>
          <p:nvPr/>
        </p:nvSpPr>
        <p:spPr>
          <a:xfrm>
            <a:off x="323770" y="1749770"/>
            <a:ext cx="6744850" cy="72437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3C37DE-022E-46BC-A2A7-023575EB26A9}"/>
              </a:ext>
            </a:extLst>
          </p:cNvPr>
          <p:cNvSpPr txBox="1"/>
          <p:nvPr/>
        </p:nvSpPr>
        <p:spPr>
          <a:xfrm>
            <a:off x="356204" y="6212225"/>
            <a:ext cx="2568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</a:rPr>
              <a:t>でんしゃがとまった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6AF69FA-C35C-4AC0-A89D-77385804BC24}"/>
              </a:ext>
            </a:extLst>
          </p:cNvPr>
          <p:cNvSpPr txBox="1"/>
          <p:nvPr/>
        </p:nvSpPr>
        <p:spPr>
          <a:xfrm>
            <a:off x="3297935" y="6217147"/>
            <a:ext cx="2568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</a:rPr>
              <a:t>ねぼうした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6D3817-875D-4C2F-888F-2E06846ED37E}"/>
              </a:ext>
            </a:extLst>
          </p:cNvPr>
          <p:cNvSpPr txBox="1"/>
          <p:nvPr/>
        </p:nvSpPr>
        <p:spPr>
          <a:xfrm>
            <a:off x="6276142" y="6217147"/>
            <a:ext cx="2568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</a:rPr>
              <a:t>みちにまよった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12B77F7-6766-4DDB-A3CD-F2E9AFFBB77E}"/>
              </a:ext>
            </a:extLst>
          </p:cNvPr>
          <p:cNvSpPr txBox="1"/>
          <p:nvPr/>
        </p:nvSpPr>
        <p:spPr>
          <a:xfrm>
            <a:off x="9119755" y="6255559"/>
            <a:ext cx="2568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FF0000"/>
                </a:solidFill>
              </a:rPr>
              <a:t>じかんをまちがえた</a:t>
            </a:r>
          </a:p>
        </p:txBody>
      </p:sp>
    </p:spTree>
    <p:extLst>
      <p:ext uri="{BB962C8B-B14F-4D97-AF65-F5344CB8AC3E}">
        <p14:creationId xmlns:p14="http://schemas.microsoft.com/office/powerpoint/2010/main" val="290909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7"/>
          <p:cNvSpPr/>
          <p:nvPr/>
        </p:nvSpPr>
        <p:spPr>
          <a:xfrm>
            <a:off x="160401" y="147215"/>
            <a:ext cx="11871198" cy="65635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0" name="Google Shape;37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876" y="241827"/>
            <a:ext cx="4514408" cy="76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4322" y="5381476"/>
            <a:ext cx="8343356" cy="990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0475" y="2553568"/>
            <a:ext cx="3136374" cy="155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40475" y="674701"/>
            <a:ext cx="3064122" cy="1510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27466" y="2139363"/>
            <a:ext cx="2023394" cy="248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1402" y="2696374"/>
            <a:ext cx="2023394" cy="2503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33530" y="1588337"/>
            <a:ext cx="1993936" cy="2449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17388" y="1101680"/>
            <a:ext cx="2009997" cy="2449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8"/>
          <p:cNvSpPr/>
          <p:nvPr/>
        </p:nvSpPr>
        <p:spPr>
          <a:xfrm>
            <a:off x="160401" y="147215"/>
            <a:ext cx="11871198" cy="656356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876" y="241827"/>
            <a:ext cx="4514408" cy="76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4322" y="5381476"/>
            <a:ext cx="8343356" cy="990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0475" y="2553568"/>
            <a:ext cx="3136374" cy="155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40475" y="674701"/>
            <a:ext cx="3064122" cy="1510407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8"/>
          <p:cNvSpPr txBox="1"/>
          <p:nvPr/>
        </p:nvSpPr>
        <p:spPr>
          <a:xfrm>
            <a:off x="2928040" y="5815853"/>
            <a:ext cx="2958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88" name="Google Shape;388;p28"/>
          <p:cNvSpPr txBox="1"/>
          <p:nvPr/>
        </p:nvSpPr>
        <p:spPr>
          <a:xfrm>
            <a:off x="4928284" y="5831655"/>
            <a:ext cx="2958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89" name="Google Shape;389;p28"/>
          <p:cNvSpPr txBox="1"/>
          <p:nvPr/>
        </p:nvSpPr>
        <p:spPr>
          <a:xfrm>
            <a:off x="6944048" y="5815853"/>
            <a:ext cx="2958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90" name="Google Shape;390;p28"/>
          <p:cNvSpPr txBox="1"/>
          <p:nvPr/>
        </p:nvSpPr>
        <p:spPr>
          <a:xfrm>
            <a:off x="8959812" y="5846237"/>
            <a:ext cx="2958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pic>
        <p:nvPicPr>
          <p:cNvPr id="391" name="Google Shape;391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27466" y="2139363"/>
            <a:ext cx="2023394" cy="248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1402" y="2696374"/>
            <a:ext cx="2023394" cy="2503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33530" y="1588337"/>
            <a:ext cx="1993936" cy="2449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17388" y="1101680"/>
            <a:ext cx="2009997" cy="2449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9"/>
          <p:cNvSpPr/>
          <p:nvPr/>
        </p:nvSpPr>
        <p:spPr>
          <a:xfrm>
            <a:off x="201691" y="165130"/>
            <a:ext cx="11788617" cy="65277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0" name="Google Shape;40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929" y="1358819"/>
            <a:ext cx="2627215" cy="401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5409" y="1382848"/>
            <a:ext cx="2605854" cy="396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8574" y="1358819"/>
            <a:ext cx="2653913" cy="3956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89799" y="1332118"/>
            <a:ext cx="2643234" cy="398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404" y="165130"/>
            <a:ext cx="8235508" cy="900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0"/>
          <p:cNvSpPr/>
          <p:nvPr/>
        </p:nvSpPr>
        <p:spPr>
          <a:xfrm>
            <a:off x="243929" y="100068"/>
            <a:ext cx="11788617" cy="65277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929" y="1358819"/>
            <a:ext cx="2627215" cy="401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5409" y="1382848"/>
            <a:ext cx="2605854" cy="396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8574" y="1358819"/>
            <a:ext cx="2653913" cy="3956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89799" y="1332118"/>
            <a:ext cx="2643234" cy="398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404" y="165130"/>
            <a:ext cx="8235508" cy="900147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0"/>
          <p:cNvSpPr txBox="1"/>
          <p:nvPr/>
        </p:nvSpPr>
        <p:spPr>
          <a:xfrm>
            <a:off x="535897" y="5769833"/>
            <a:ext cx="24857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れんらくをまつ</a:t>
            </a:r>
            <a:endParaRPr sz="2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0"/>
          <p:cNvSpPr txBox="1"/>
          <p:nvPr/>
        </p:nvSpPr>
        <p:spPr>
          <a:xfrm>
            <a:off x="3654391" y="5755606"/>
            <a:ext cx="24200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さきにはじめる</a:t>
            </a:r>
            <a:endParaRPr lang="en-US" sz="2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0"/>
          <p:cNvSpPr txBox="1"/>
          <p:nvPr/>
        </p:nvSpPr>
        <p:spPr>
          <a:xfrm>
            <a:off x="6707185" y="5769833"/>
            <a:ext cx="19910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そこでまつ</a:t>
            </a:r>
            <a:endParaRPr sz="2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0"/>
          <p:cNvSpPr txBox="1"/>
          <p:nvPr/>
        </p:nvSpPr>
        <p:spPr>
          <a:xfrm>
            <a:off x="9390580" y="5770658"/>
            <a:ext cx="234245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カフェでまつ</a:t>
            </a:r>
            <a:endParaRPr sz="24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1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31"/>
          <p:cNvSpPr/>
          <p:nvPr/>
        </p:nvSpPr>
        <p:spPr>
          <a:xfrm>
            <a:off x="2351705" y="1358934"/>
            <a:ext cx="7591285" cy="4243286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5" name="Google Shape;42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6630" y="720666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4941" y="1894972"/>
            <a:ext cx="5462821" cy="2914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08C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2"/>
          <p:cNvSpPr/>
          <p:nvPr/>
        </p:nvSpPr>
        <p:spPr>
          <a:xfrm>
            <a:off x="208856" y="168028"/>
            <a:ext cx="11774288" cy="65219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2"/>
          <p:cNvSpPr/>
          <p:nvPr/>
        </p:nvSpPr>
        <p:spPr>
          <a:xfrm>
            <a:off x="2351705" y="1358934"/>
            <a:ext cx="7591285" cy="4243286"/>
          </a:xfrm>
          <a:prstGeom prst="rect">
            <a:avLst/>
          </a:prstGeom>
          <a:noFill/>
          <a:ln w="88900" cap="flat" cmpd="thinThick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3" name="Google Shape;43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6630" y="720666"/>
            <a:ext cx="2254848" cy="1113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4941" y="1894972"/>
            <a:ext cx="5462821" cy="2914628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2"/>
          <p:cNvSpPr txBox="1"/>
          <p:nvPr/>
        </p:nvSpPr>
        <p:spPr>
          <a:xfrm>
            <a:off x="4378818" y="3062826"/>
            <a:ext cx="5326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で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2"/>
          <p:cNvSpPr txBox="1"/>
          <p:nvPr/>
        </p:nvSpPr>
        <p:spPr>
          <a:xfrm>
            <a:off x="4454277" y="3651961"/>
            <a:ext cx="9144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して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2"/>
          <p:cNvSpPr txBox="1"/>
          <p:nvPr/>
        </p:nvSpPr>
        <p:spPr>
          <a:xfrm>
            <a:off x="4240615" y="4224314"/>
            <a:ext cx="16157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まよって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687" y="635740"/>
            <a:ext cx="11574626" cy="1536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405" y="225385"/>
            <a:ext cx="11779189" cy="6407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27790" y="262063"/>
            <a:ext cx="6132906" cy="125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6608" y="1519614"/>
            <a:ext cx="3657679" cy="1603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6608" y="4817180"/>
            <a:ext cx="5308845" cy="1699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3276" y="3101178"/>
            <a:ext cx="8658687" cy="183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281" y="474540"/>
            <a:ext cx="11743438" cy="6157494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5"/>
          <p:cNvSpPr/>
          <p:nvPr/>
        </p:nvSpPr>
        <p:spPr>
          <a:xfrm>
            <a:off x="151646" y="3355759"/>
            <a:ext cx="11888703" cy="108307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833" y="592099"/>
            <a:ext cx="11224334" cy="2089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0767" y="206837"/>
            <a:ext cx="3240402" cy="694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778" y="901029"/>
            <a:ext cx="5601357" cy="71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437" y="1614893"/>
            <a:ext cx="7365184" cy="730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57970" y="2345165"/>
            <a:ext cx="6621036" cy="4287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02253" y="2345165"/>
            <a:ext cx="2776753" cy="2305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339" y="371663"/>
            <a:ext cx="7209145" cy="1196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281" y="474540"/>
            <a:ext cx="11743438" cy="6157494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9"/>
          <p:cNvSpPr/>
          <p:nvPr/>
        </p:nvSpPr>
        <p:spPr>
          <a:xfrm>
            <a:off x="151645" y="4358937"/>
            <a:ext cx="11888703" cy="108307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856DB5-AAAD-4287-9808-081F7172A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64</Words>
  <Application>Microsoft Office PowerPoint</Application>
  <PresentationFormat>ワイド画面</PresentationFormat>
  <Paragraphs>31</Paragraphs>
  <Slides>41</Slides>
  <Notes>41</Notes>
  <HiddenSlides>0</HiddenSlides>
  <MMClips>32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Chandhol Cheysith</dc:creator>
  <cp:lastModifiedBy>Kazuyo Takehara</cp:lastModifiedBy>
  <cp:revision>3</cp:revision>
  <dcterms:created xsi:type="dcterms:W3CDTF">2021-03-23T01:26:22Z</dcterms:created>
  <dcterms:modified xsi:type="dcterms:W3CDTF">2023-04-21T04:05:40Z</dcterms:modified>
</cp:coreProperties>
</file>