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3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39" r:id="rId34"/>
    <p:sldId id="340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7" roundtripDataSignature="AMtx7mjLdoLoNYqwz/cQwcUYUT8bvi/C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customschemas.google.com/relationships/presentationmetadata" Target="meta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9B90A7A4-001B-4227-BBEA-63F1A9056E4B}"/>
    <pc:docChg chg="custSel modSld">
      <pc:chgData name="Kazuyo Takehara" userId="fa7eaadb-9681-4610-86a8-8be5debccd15" providerId="ADAL" clId="{9B90A7A4-001B-4227-BBEA-63F1A9056E4B}" dt="2023-04-21T07:46:33.496" v="49" actId="20577"/>
      <pc:docMkLst>
        <pc:docMk/>
      </pc:docMkLst>
      <pc:sldChg chg="modSp mod">
        <pc:chgData name="Kazuyo Takehara" userId="fa7eaadb-9681-4610-86a8-8be5debccd15" providerId="ADAL" clId="{9B90A7A4-001B-4227-BBEA-63F1A9056E4B}" dt="2023-04-21T07:32:41.283" v="5" actId="1076"/>
        <pc:sldMkLst>
          <pc:docMk/>
          <pc:sldMk cId="0" sldId="257"/>
        </pc:sldMkLst>
        <pc:spChg chg="mod">
          <ac:chgData name="Kazuyo Takehara" userId="fa7eaadb-9681-4610-86a8-8be5debccd15" providerId="ADAL" clId="{9B90A7A4-001B-4227-BBEA-63F1A9056E4B}" dt="2023-04-21T07:32:32.982" v="3" actId="1076"/>
          <ac:spMkLst>
            <pc:docMk/>
            <pc:sldMk cId="0" sldId="257"/>
            <ac:spMk id="91" creationId="{00000000-0000-0000-0000-000000000000}"/>
          </ac:spMkLst>
        </pc:spChg>
        <pc:picChg chg="mod">
          <ac:chgData name="Kazuyo Takehara" userId="fa7eaadb-9681-4610-86a8-8be5debccd15" providerId="ADAL" clId="{9B90A7A4-001B-4227-BBEA-63F1A9056E4B}" dt="2023-04-21T07:32:27.819" v="0" actId="1076"/>
          <ac:picMkLst>
            <pc:docMk/>
            <pc:sldMk cId="0" sldId="257"/>
            <ac:picMk id="2" creationId="{032A5D41-7E34-3148-BDE7-0046EFE8B2EC}"/>
          </ac:picMkLst>
        </pc:picChg>
        <pc:picChg chg="mod">
          <ac:chgData name="Kazuyo Takehara" userId="fa7eaadb-9681-4610-86a8-8be5debccd15" providerId="ADAL" clId="{9B90A7A4-001B-4227-BBEA-63F1A9056E4B}" dt="2023-04-21T07:32:30.404" v="1" actId="1076"/>
          <ac:picMkLst>
            <pc:docMk/>
            <pc:sldMk cId="0" sldId="257"/>
            <ac:picMk id="3" creationId="{8141A715-2F67-FF4E-B284-9DC60C04470D}"/>
          </ac:picMkLst>
        </pc:picChg>
        <pc:picChg chg="mod">
          <ac:chgData name="Kazuyo Takehara" userId="fa7eaadb-9681-4610-86a8-8be5debccd15" providerId="ADAL" clId="{9B90A7A4-001B-4227-BBEA-63F1A9056E4B}" dt="2023-04-21T07:32:32.171" v="2" actId="1076"/>
          <ac:picMkLst>
            <pc:docMk/>
            <pc:sldMk cId="0" sldId="257"/>
            <ac:picMk id="4" creationId="{4E9ED0A2-31E6-0146-B9AC-538022B3274B}"/>
          </ac:picMkLst>
        </pc:picChg>
        <pc:picChg chg="mod">
          <ac:chgData name="Kazuyo Takehara" userId="fa7eaadb-9681-4610-86a8-8be5debccd15" providerId="ADAL" clId="{9B90A7A4-001B-4227-BBEA-63F1A9056E4B}" dt="2023-04-21T07:32:41.283" v="5" actId="1076"/>
          <ac:picMkLst>
            <pc:docMk/>
            <pc:sldMk cId="0" sldId="257"/>
            <ac:picMk id="5" creationId="{24A7784E-C89E-054C-8910-F5B5D60A99E8}"/>
          </ac:picMkLst>
        </pc:picChg>
      </pc:sldChg>
      <pc:sldChg chg="modSp mod">
        <pc:chgData name="Kazuyo Takehara" userId="fa7eaadb-9681-4610-86a8-8be5debccd15" providerId="ADAL" clId="{9B90A7A4-001B-4227-BBEA-63F1A9056E4B}" dt="2023-04-21T07:33:04.349" v="9" actId="1076"/>
        <pc:sldMkLst>
          <pc:docMk/>
          <pc:sldMk cId="0" sldId="258"/>
        </pc:sldMkLst>
        <pc:picChg chg="mod">
          <ac:chgData name="Kazuyo Takehara" userId="fa7eaadb-9681-4610-86a8-8be5debccd15" providerId="ADAL" clId="{9B90A7A4-001B-4227-BBEA-63F1A9056E4B}" dt="2023-04-21T07:32:57.700" v="6" actId="1076"/>
          <ac:picMkLst>
            <pc:docMk/>
            <pc:sldMk cId="0" sldId="258"/>
            <ac:picMk id="16" creationId="{E8E267AF-53F4-FD4D-823E-11D8B6583676}"/>
          </ac:picMkLst>
        </pc:picChg>
        <pc:picChg chg="mod">
          <ac:chgData name="Kazuyo Takehara" userId="fa7eaadb-9681-4610-86a8-8be5debccd15" providerId="ADAL" clId="{9B90A7A4-001B-4227-BBEA-63F1A9056E4B}" dt="2023-04-21T07:32:59.489" v="7" actId="1076"/>
          <ac:picMkLst>
            <pc:docMk/>
            <pc:sldMk cId="0" sldId="258"/>
            <ac:picMk id="17" creationId="{0C1B3683-C402-B24C-9477-3C5647A1D237}"/>
          </ac:picMkLst>
        </pc:picChg>
        <pc:picChg chg="mod">
          <ac:chgData name="Kazuyo Takehara" userId="fa7eaadb-9681-4610-86a8-8be5debccd15" providerId="ADAL" clId="{9B90A7A4-001B-4227-BBEA-63F1A9056E4B}" dt="2023-04-21T07:33:01.609" v="8" actId="1076"/>
          <ac:picMkLst>
            <pc:docMk/>
            <pc:sldMk cId="0" sldId="258"/>
            <ac:picMk id="18" creationId="{E9DAE22B-9A70-F84B-81B8-C424044902C4}"/>
          </ac:picMkLst>
        </pc:picChg>
        <pc:picChg chg="mod">
          <ac:chgData name="Kazuyo Takehara" userId="fa7eaadb-9681-4610-86a8-8be5debccd15" providerId="ADAL" clId="{9B90A7A4-001B-4227-BBEA-63F1A9056E4B}" dt="2023-04-21T07:33:04.349" v="9" actId="1076"/>
          <ac:picMkLst>
            <pc:docMk/>
            <pc:sldMk cId="0" sldId="258"/>
            <ac:picMk id="19" creationId="{35BAE462-A7B5-CC44-9D94-C64C439AD726}"/>
          </ac:picMkLst>
        </pc:picChg>
      </pc:sldChg>
      <pc:sldChg chg="modSp mod">
        <pc:chgData name="Kazuyo Takehara" userId="fa7eaadb-9681-4610-86a8-8be5debccd15" providerId="ADAL" clId="{9B90A7A4-001B-4227-BBEA-63F1A9056E4B}" dt="2023-04-21T07:33:22.492" v="13" actId="1076"/>
        <pc:sldMkLst>
          <pc:docMk/>
          <pc:sldMk cId="0" sldId="259"/>
        </pc:sldMkLst>
        <pc:picChg chg="mod">
          <ac:chgData name="Kazuyo Takehara" userId="fa7eaadb-9681-4610-86a8-8be5debccd15" providerId="ADAL" clId="{9B90A7A4-001B-4227-BBEA-63F1A9056E4B}" dt="2023-04-21T07:33:14.823" v="10" actId="1076"/>
          <ac:picMkLst>
            <pc:docMk/>
            <pc:sldMk cId="0" sldId="259"/>
            <ac:picMk id="10" creationId="{0C6BD220-30F5-D040-B556-1327BE5E183A}"/>
          </ac:picMkLst>
        </pc:picChg>
        <pc:picChg chg="mod">
          <ac:chgData name="Kazuyo Takehara" userId="fa7eaadb-9681-4610-86a8-8be5debccd15" providerId="ADAL" clId="{9B90A7A4-001B-4227-BBEA-63F1A9056E4B}" dt="2023-04-21T07:33:16.628" v="11" actId="1076"/>
          <ac:picMkLst>
            <pc:docMk/>
            <pc:sldMk cId="0" sldId="259"/>
            <ac:picMk id="11" creationId="{DBCB84FE-5352-E045-8840-58C23AA6DA0B}"/>
          </ac:picMkLst>
        </pc:picChg>
        <pc:picChg chg="mod">
          <ac:chgData name="Kazuyo Takehara" userId="fa7eaadb-9681-4610-86a8-8be5debccd15" providerId="ADAL" clId="{9B90A7A4-001B-4227-BBEA-63F1A9056E4B}" dt="2023-04-21T07:33:19.599" v="12" actId="1076"/>
          <ac:picMkLst>
            <pc:docMk/>
            <pc:sldMk cId="0" sldId="259"/>
            <ac:picMk id="12" creationId="{E66D053B-0D98-BF4E-9F58-5F7BC29C351A}"/>
          </ac:picMkLst>
        </pc:picChg>
        <pc:picChg chg="mod">
          <ac:chgData name="Kazuyo Takehara" userId="fa7eaadb-9681-4610-86a8-8be5debccd15" providerId="ADAL" clId="{9B90A7A4-001B-4227-BBEA-63F1A9056E4B}" dt="2023-04-21T07:33:22.492" v="13" actId="1076"/>
          <ac:picMkLst>
            <pc:docMk/>
            <pc:sldMk cId="0" sldId="259"/>
            <ac:picMk id="13" creationId="{92A7A13A-6FA6-C644-BBFB-AFB243A5B084}"/>
          </ac:picMkLst>
        </pc:picChg>
      </pc:sldChg>
      <pc:sldChg chg="modSp mod">
        <pc:chgData name="Kazuyo Takehara" userId="fa7eaadb-9681-4610-86a8-8be5debccd15" providerId="ADAL" clId="{9B90A7A4-001B-4227-BBEA-63F1A9056E4B}" dt="2023-04-21T07:33:34.622" v="17" actId="1076"/>
        <pc:sldMkLst>
          <pc:docMk/>
          <pc:sldMk cId="0" sldId="260"/>
        </pc:sldMkLst>
        <pc:picChg chg="mod">
          <ac:chgData name="Kazuyo Takehara" userId="fa7eaadb-9681-4610-86a8-8be5debccd15" providerId="ADAL" clId="{9B90A7A4-001B-4227-BBEA-63F1A9056E4B}" dt="2023-04-21T07:33:26.610" v="14" actId="1076"/>
          <ac:picMkLst>
            <pc:docMk/>
            <pc:sldMk cId="0" sldId="260"/>
            <ac:picMk id="14" creationId="{11583680-0C4B-C344-A02D-A255533045C7}"/>
          </ac:picMkLst>
        </pc:picChg>
        <pc:picChg chg="mod">
          <ac:chgData name="Kazuyo Takehara" userId="fa7eaadb-9681-4610-86a8-8be5debccd15" providerId="ADAL" clId="{9B90A7A4-001B-4227-BBEA-63F1A9056E4B}" dt="2023-04-21T07:33:28.759" v="15" actId="1076"/>
          <ac:picMkLst>
            <pc:docMk/>
            <pc:sldMk cId="0" sldId="260"/>
            <ac:picMk id="15" creationId="{16C36DE4-149F-8042-930A-D68C9E20FD14}"/>
          </ac:picMkLst>
        </pc:picChg>
        <pc:picChg chg="mod">
          <ac:chgData name="Kazuyo Takehara" userId="fa7eaadb-9681-4610-86a8-8be5debccd15" providerId="ADAL" clId="{9B90A7A4-001B-4227-BBEA-63F1A9056E4B}" dt="2023-04-21T07:33:32.166" v="16" actId="1076"/>
          <ac:picMkLst>
            <pc:docMk/>
            <pc:sldMk cId="0" sldId="260"/>
            <ac:picMk id="16" creationId="{30847078-AB81-5044-84D7-B40BCA87F907}"/>
          </ac:picMkLst>
        </pc:picChg>
        <pc:picChg chg="mod">
          <ac:chgData name="Kazuyo Takehara" userId="fa7eaadb-9681-4610-86a8-8be5debccd15" providerId="ADAL" clId="{9B90A7A4-001B-4227-BBEA-63F1A9056E4B}" dt="2023-04-21T07:33:34.622" v="17" actId="1076"/>
          <ac:picMkLst>
            <pc:docMk/>
            <pc:sldMk cId="0" sldId="260"/>
            <ac:picMk id="17" creationId="{B68E8F4E-A29E-AF42-AAFD-3918B69D6094}"/>
          </ac:picMkLst>
        </pc:picChg>
      </pc:sldChg>
      <pc:sldChg chg="modSp mod">
        <pc:chgData name="Kazuyo Takehara" userId="fa7eaadb-9681-4610-86a8-8be5debccd15" providerId="ADAL" clId="{9B90A7A4-001B-4227-BBEA-63F1A9056E4B}" dt="2023-04-21T07:34:29.721" v="21" actId="1076"/>
        <pc:sldMkLst>
          <pc:docMk/>
          <pc:sldMk cId="0" sldId="278"/>
        </pc:sldMkLst>
        <pc:picChg chg="mod">
          <ac:chgData name="Kazuyo Takehara" userId="fa7eaadb-9681-4610-86a8-8be5debccd15" providerId="ADAL" clId="{9B90A7A4-001B-4227-BBEA-63F1A9056E4B}" dt="2023-04-21T07:34:21.078" v="18" actId="1076"/>
          <ac:picMkLst>
            <pc:docMk/>
            <pc:sldMk cId="0" sldId="278"/>
            <ac:picMk id="2" creationId="{A8B32DC7-606F-354F-9813-3299E85EBCE5}"/>
          </ac:picMkLst>
        </pc:picChg>
        <pc:picChg chg="mod">
          <ac:chgData name="Kazuyo Takehara" userId="fa7eaadb-9681-4610-86a8-8be5debccd15" providerId="ADAL" clId="{9B90A7A4-001B-4227-BBEA-63F1A9056E4B}" dt="2023-04-21T07:34:23.252" v="19" actId="1076"/>
          <ac:picMkLst>
            <pc:docMk/>
            <pc:sldMk cId="0" sldId="278"/>
            <ac:picMk id="3" creationId="{77AC3E48-787D-4543-899A-144B15AE81D6}"/>
          </ac:picMkLst>
        </pc:picChg>
        <pc:picChg chg="mod">
          <ac:chgData name="Kazuyo Takehara" userId="fa7eaadb-9681-4610-86a8-8be5debccd15" providerId="ADAL" clId="{9B90A7A4-001B-4227-BBEA-63F1A9056E4B}" dt="2023-04-21T07:34:27.261" v="20" actId="1076"/>
          <ac:picMkLst>
            <pc:docMk/>
            <pc:sldMk cId="0" sldId="278"/>
            <ac:picMk id="4" creationId="{349C50A2-47BC-254E-822B-968447479A3F}"/>
          </ac:picMkLst>
        </pc:picChg>
        <pc:picChg chg="mod">
          <ac:chgData name="Kazuyo Takehara" userId="fa7eaadb-9681-4610-86a8-8be5debccd15" providerId="ADAL" clId="{9B90A7A4-001B-4227-BBEA-63F1A9056E4B}" dt="2023-04-21T07:34:29.721" v="21" actId="1076"/>
          <ac:picMkLst>
            <pc:docMk/>
            <pc:sldMk cId="0" sldId="278"/>
            <ac:picMk id="5" creationId="{466AFBCF-F24B-0242-A230-86C671E13088}"/>
          </ac:picMkLst>
        </pc:picChg>
      </pc:sldChg>
      <pc:sldChg chg="modSp mod">
        <pc:chgData name="Kazuyo Takehara" userId="fa7eaadb-9681-4610-86a8-8be5debccd15" providerId="ADAL" clId="{9B90A7A4-001B-4227-BBEA-63F1A9056E4B}" dt="2023-04-21T07:34:54.835" v="25" actId="1076"/>
        <pc:sldMkLst>
          <pc:docMk/>
          <pc:sldMk cId="0" sldId="279"/>
        </pc:sldMkLst>
        <pc:picChg chg="mod">
          <ac:chgData name="Kazuyo Takehara" userId="fa7eaadb-9681-4610-86a8-8be5debccd15" providerId="ADAL" clId="{9B90A7A4-001B-4227-BBEA-63F1A9056E4B}" dt="2023-04-21T07:34:44.581" v="22" actId="1076"/>
          <ac:picMkLst>
            <pc:docMk/>
            <pc:sldMk cId="0" sldId="279"/>
            <ac:picMk id="21" creationId="{4BA16365-926D-5140-8072-23B5F46F5A3C}"/>
          </ac:picMkLst>
        </pc:picChg>
        <pc:picChg chg="mod">
          <ac:chgData name="Kazuyo Takehara" userId="fa7eaadb-9681-4610-86a8-8be5debccd15" providerId="ADAL" clId="{9B90A7A4-001B-4227-BBEA-63F1A9056E4B}" dt="2023-04-21T07:34:46.855" v="23" actId="1076"/>
          <ac:picMkLst>
            <pc:docMk/>
            <pc:sldMk cId="0" sldId="279"/>
            <ac:picMk id="22" creationId="{C39FCDAD-E7D2-BC4E-9BA3-1AF180DC452A}"/>
          </ac:picMkLst>
        </pc:picChg>
        <pc:picChg chg="mod">
          <ac:chgData name="Kazuyo Takehara" userId="fa7eaadb-9681-4610-86a8-8be5debccd15" providerId="ADAL" clId="{9B90A7A4-001B-4227-BBEA-63F1A9056E4B}" dt="2023-04-21T07:34:50.598" v="24" actId="1076"/>
          <ac:picMkLst>
            <pc:docMk/>
            <pc:sldMk cId="0" sldId="279"/>
            <ac:picMk id="23" creationId="{25B6D278-95D4-A943-AE91-58C0DE3E4F47}"/>
          </ac:picMkLst>
        </pc:picChg>
        <pc:picChg chg="mod">
          <ac:chgData name="Kazuyo Takehara" userId="fa7eaadb-9681-4610-86a8-8be5debccd15" providerId="ADAL" clId="{9B90A7A4-001B-4227-BBEA-63F1A9056E4B}" dt="2023-04-21T07:34:54.835" v="25" actId="1076"/>
          <ac:picMkLst>
            <pc:docMk/>
            <pc:sldMk cId="0" sldId="279"/>
            <ac:picMk id="24" creationId="{653C0F80-0A99-F14A-B896-65CAAF8B75C6}"/>
          </ac:picMkLst>
        </pc:picChg>
      </pc:sldChg>
      <pc:sldChg chg="modSp mod">
        <pc:chgData name="Kazuyo Takehara" userId="fa7eaadb-9681-4610-86a8-8be5debccd15" providerId="ADAL" clId="{9B90A7A4-001B-4227-BBEA-63F1A9056E4B}" dt="2023-04-21T07:35:35.999" v="28" actId="1076"/>
        <pc:sldMkLst>
          <pc:docMk/>
          <pc:sldMk cId="0" sldId="290"/>
        </pc:sldMkLst>
        <pc:picChg chg="mod">
          <ac:chgData name="Kazuyo Takehara" userId="fa7eaadb-9681-4610-86a8-8be5debccd15" providerId="ADAL" clId="{9B90A7A4-001B-4227-BBEA-63F1A9056E4B}" dt="2023-04-21T07:35:30.952" v="26" actId="1076"/>
          <ac:picMkLst>
            <pc:docMk/>
            <pc:sldMk cId="0" sldId="290"/>
            <ac:picMk id="3" creationId="{0C7BC207-7192-B744-8E15-B67ACBC29027}"/>
          </ac:picMkLst>
        </pc:picChg>
        <pc:picChg chg="mod">
          <ac:chgData name="Kazuyo Takehara" userId="fa7eaadb-9681-4610-86a8-8be5debccd15" providerId="ADAL" clId="{9B90A7A4-001B-4227-BBEA-63F1A9056E4B}" dt="2023-04-21T07:35:35.999" v="28" actId="1076"/>
          <ac:picMkLst>
            <pc:docMk/>
            <pc:sldMk cId="0" sldId="290"/>
            <ac:picMk id="5" creationId="{EA4ECD58-3987-114A-8D50-78DBF3885F6C}"/>
          </ac:picMkLst>
        </pc:picChg>
        <pc:picChg chg="mod">
          <ac:chgData name="Kazuyo Takehara" userId="fa7eaadb-9681-4610-86a8-8be5debccd15" providerId="ADAL" clId="{9B90A7A4-001B-4227-BBEA-63F1A9056E4B}" dt="2023-04-21T07:35:33.982" v="27" actId="1076"/>
          <ac:picMkLst>
            <pc:docMk/>
            <pc:sldMk cId="0" sldId="290"/>
            <ac:picMk id="6" creationId="{D430A7D0-EDFB-4642-9CE1-D0094B77E3F5}"/>
          </ac:picMkLst>
        </pc:picChg>
      </pc:sldChg>
      <pc:sldChg chg="modSp mod">
        <pc:chgData name="Kazuyo Takehara" userId="fa7eaadb-9681-4610-86a8-8be5debccd15" providerId="ADAL" clId="{9B90A7A4-001B-4227-BBEA-63F1A9056E4B}" dt="2023-04-21T07:35:53.796" v="36" actId="1076"/>
        <pc:sldMkLst>
          <pc:docMk/>
          <pc:sldMk cId="0" sldId="291"/>
        </pc:sldMkLst>
        <pc:picChg chg="mod">
          <ac:chgData name="Kazuyo Takehara" userId="fa7eaadb-9681-4610-86a8-8be5debccd15" providerId="ADAL" clId="{9B90A7A4-001B-4227-BBEA-63F1A9056E4B}" dt="2023-04-21T07:35:41.657" v="30" actId="1076"/>
          <ac:picMkLst>
            <pc:docMk/>
            <pc:sldMk cId="0" sldId="291"/>
            <ac:picMk id="14" creationId="{59AD94A2-C39D-AD49-AC88-36D9243D6973}"/>
          </ac:picMkLst>
        </pc:picChg>
        <pc:picChg chg="mod">
          <ac:chgData name="Kazuyo Takehara" userId="fa7eaadb-9681-4610-86a8-8be5debccd15" providerId="ADAL" clId="{9B90A7A4-001B-4227-BBEA-63F1A9056E4B}" dt="2023-04-21T07:35:53.796" v="36" actId="1076"/>
          <ac:picMkLst>
            <pc:docMk/>
            <pc:sldMk cId="0" sldId="291"/>
            <ac:picMk id="15" creationId="{095D011D-1B53-C745-9B97-B1E204C772D8}"/>
          </ac:picMkLst>
        </pc:picChg>
        <pc:picChg chg="mod">
          <ac:chgData name="Kazuyo Takehara" userId="fa7eaadb-9681-4610-86a8-8be5debccd15" providerId="ADAL" clId="{9B90A7A4-001B-4227-BBEA-63F1A9056E4B}" dt="2023-04-21T07:35:48.380" v="34" actId="1076"/>
          <ac:picMkLst>
            <pc:docMk/>
            <pc:sldMk cId="0" sldId="291"/>
            <ac:picMk id="17" creationId="{DC8F706E-5E9D-A441-9856-FDE1E8187F64}"/>
          </ac:picMkLst>
        </pc:picChg>
        <pc:picChg chg="mod">
          <ac:chgData name="Kazuyo Takehara" userId="fa7eaadb-9681-4610-86a8-8be5debccd15" providerId="ADAL" clId="{9B90A7A4-001B-4227-BBEA-63F1A9056E4B}" dt="2023-04-21T07:35:50.714" v="35" actId="1076"/>
          <ac:picMkLst>
            <pc:docMk/>
            <pc:sldMk cId="0" sldId="291"/>
            <ac:picMk id="18" creationId="{9C7E8256-5171-B643-8D66-95B2AAE1BAB7}"/>
          </ac:picMkLst>
        </pc:picChg>
      </pc:sldChg>
      <pc:sldChg chg="delSp modSp mod delAnim">
        <pc:chgData name="Kazuyo Takehara" userId="fa7eaadb-9681-4610-86a8-8be5debccd15" providerId="ADAL" clId="{9B90A7A4-001B-4227-BBEA-63F1A9056E4B}" dt="2023-04-21T07:36:18.101" v="38" actId="478"/>
        <pc:sldMkLst>
          <pc:docMk/>
          <pc:sldMk cId="0" sldId="292"/>
        </pc:sldMkLst>
        <pc:picChg chg="del">
          <ac:chgData name="Kazuyo Takehara" userId="fa7eaadb-9681-4610-86a8-8be5debccd15" providerId="ADAL" clId="{9B90A7A4-001B-4227-BBEA-63F1A9056E4B}" dt="2023-04-21T07:36:18.101" v="38" actId="478"/>
          <ac:picMkLst>
            <pc:docMk/>
            <pc:sldMk cId="0" sldId="292"/>
            <ac:picMk id="5" creationId="{94C7E1B7-6C45-C646-A253-B639F17A7642}"/>
          </ac:picMkLst>
        </pc:picChg>
        <pc:picChg chg="del mod">
          <ac:chgData name="Kazuyo Takehara" userId="fa7eaadb-9681-4610-86a8-8be5debccd15" providerId="ADAL" clId="{9B90A7A4-001B-4227-BBEA-63F1A9056E4B}" dt="2023-04-21T07:36:18.101" v="38" actId="478"/>
          <ac:picMkLst>
            <pc:docMk/>
            <pc:sldMk cId="0" sldId="292"/>
            <ac:picMk id="6" creationId="{A389EFD3-C84A-8643-9019-83CA5F233C27}"/>
          </ac:picMkLst>
        </pc:picChg>
        <pc:picChg chg="del">
          <ac:chgData name="Kazuyo Takehara" userId="fa7eaadb-9681-4610-86a8-8be5debccd15" providerId="ADAL" clId="{9B90A7A4-001B-4227-BBEA-63F1A9056E4B}" dt="2023-04-21T07:36:18.101" v="38" actId="478"/>
          <ac:picMkLst>
            <pc:docMk/>
            <pc:sldMk cId="0" sldId="292"/>
            <ac:picMk id="7" creationId="{6CCA1AA0-5915-034F-9155-C5AE7C03F16C}"/>
          </ac:picMkLst>
        </pc:picChg>
        <pc:picChg chg="del">
          <ac:chgData name="Kazuyo Takehara" userId="fa7eaadb-9681-4610-86a8-8be5debccd15" providerId="ADAL" clId="{9B90A7A4-001B-4227-BBEA-63F1A9056E4B}" dt="2023-04-21T07:36:18.101" v="38" actId="478"/>
          <ac:picMkLst>
            <pc:docMk/>
            <pc:sldMk cId="0" sldId="292"/>
            <ac:picMk id="8" creationId="{56DEA2E5-3940-3A44-82C1-822B307B105A}"/>
          </ac:picMkLst>
        </pc:picChg>
        <pc:picChg chg="del">
          <ac:chgData name="Kazuyo Takehara" userId="fa7eaadb-9681-4610-86a8-8be5debccd15" providerId="ADAL" clId="{9B90A7A4-001B-4227-BBEA-63F1A9056E4B}" dt="2023-04-21T07:36:18.101" v="38" actId="478"/>
          <ac:picMkLst>
            <pc:docMk/>
            <pc:sldMk cId="0" sldId="292"/>
            <ac:picMk id="9" creationId="{2E1225BC-CFBF-9242-B584-EB5DCAF6E322}"/>
          </ac:picMkLst>
        </pc:picChg>
      </pc:sldChg>
      <pc:sldChg chg="modSp mod">
        <pc:chgData name="Kazuyo Takehara" userId="fa7eaadb-9681-4610-86a8-8be5debccd15" providerId="ADAL" clId="{9B90A7A4-001B-4227-BBEA-63F1A9056E4B}" dt="2023-04-21T07:46:33.496" v="49" actId="20577"/>
        <pc:sldMkLst>
          <pc:docMk/>
          <pc:sldMk cId="0" sldId="295"/>
        </pc:sldMkLst>
        <pc:spChg chg="mod">
          <ac:chgData name="Kazuyo Takehara" userId="fa7eaadb-9681-4610-86a8-8be5debccd15" providerId="ADAL" clId="{9B90A7A4-001B-4227-BBEA-63F1A9056E4B}" dt="2023-04-21T07:46:31.278" v="48" actId="1076"/>
          <ac:spMkLst>
            <pc:docMk/>
            <pc:sldMk cId="0" sldId="295"/>
            <ac:spMk id="6" creationId="{9682F12B-024B-4F06-877B-B17E9978599D}"/>
          </ac:spMkLst>
        </pc:spChg>
        <pc:spChg chg="mod">
          <ac:chgData name="Kazuyo Takehara" userId="fa7eaadb-9681-4610-86a8-8be5debccd15" providerId="ADAL" clId="{9B90A7A4-001B-4227-BBEA-63F1A9056E4B}" dt="2023-04-21T07:46:33.496" v="49" actId="20577"/>
          <ac:spMkLst>
            <pc:docMk/>
            <pc:sldMk cId="0" sldId="295"/>
            <ac:spMk id="8" creationId="{CFA0921C-6C56-4581-B60D-EE862F6A963A}"/>
          </ac:spMkLst>
        </pc:spChg>
        <pc:picChg chg="mod">
          <ac:chgData name="Kazuyo Takehara" userId="fa7eaadb-9681-4610-86a8-8be5debccd15" providerId="ADAL" clId="{9B90A7A4-001B-4227-BBEA-63F1A9056E4B}" dt="2023-04-21T07:46:31.278" v="48" actId="1076"/>
          <ac:picMkLst>
            <pc:docMk/>
            <pc:sldMk cId="0" sldId="295"/>
            <ac:picMk id="5" creationId="{7996DA0D-F739-4646-B25B-8DBAEA951F4B}"/>
          </ac:picMkLst>
        </pc:picChg>
      </pc:sldChg>
      <pc:sldChg chg="modSp mod">
        <pc:chgData name="Kazuyo Takehara" userId="fa7eaadb-9681-4610-86a8-8be5debccd15" providerId="ADAL" clId="{9B90A7A4-001B-4227-BBEA-63F1A9056E4B}" dt="2023-04-21T07:37:37.928" v="39" actId="14100"/>
        <pc:sldMkLst>
          <pc:docMk/>
          <pc:sldMk cId="0" sldId="297"/>
        </pc:sldMkLst>
        <pc:picChg chg="mod">
          <ac:chgData name="Kazuyo Takehara" userId="fa7eaadb-9681-4610-86a8-8be5debccd15" providerId="ADAL" clId="{9B90A7A4-001B-4227-BBEA-63F1A9056E4B}" dt="2023-04-21T07:37:37.928" v="39" actId="14100"/>
          <ac:picMkLst>
            <pc:docMk/>
            <pc:sldMk cId="0" sldId="297"/>
            <ac:picMk id="469" creationId="{00000000-0000-0000-0000-000000000000}"/>
          </ac:picMkLst>
        </pc:picChg>
      </pc:sldChg>
      <pc:sldChg chg="modSp mod">
        <pc:chgData name="Kazuyo Takehara" userId="fa7eaadb-9681-4610-86a8-8be5debccd15" providerId="ADAL" clId="{9B90A7A4-001B-4227-BBEA-63F1A9056E4B}" dt="2023-04-21T07:38:12.480" v="40" actId="1076"/>
        <pc:sldMkLst>
          <pc:docMk/>
          <pc:sldMk cId="0" sldId="309"/>
        </pc:sldMkLst>
        <pc:picChg chg="mod">
          <ac:chgData name="Kazuyo Takehara" userId="fa7eaadb-9681-4610-86a8-8be5debccd15" providerId="ADAL" clId="{9B90A7A4-001B-4227-BBEA-63F1A9056E4B}" dt="2023-04-21T07:38:12.480" v="40" actId="1076"/>
          <ac:picMkLst>
            <pc:docMk/>
            <pc:sldMk cId="0" sldId="309"/>
            <ac:picMk id="2" creationId="{C132DD86-C9B0-9343-9832-AB3ADBABF0E3}"/>
          </ac:picMkLst>
        </pc:picChg>
      </pc:sldChg>
      <pc:sldChg chg="modSp mod">
        <pc:chgData name="Kazuyo Takehara" userId="fa7eaadb-9681-4610-86a8-8be5debccd15" providerId="ADAL" clId="{9B90A7A4-001B-4227-BBEA-63F1A9056E4B}" dt="2023-04-21T07:38:18.460" v="41" actId="1076"/>
        <pc:sldMkLst>
          <pc:docMk/>
          <pc:sldMk cId="0" sldId="310"/>
        </pc:sldMkLst>
        <pc:picChg chg="mod">
          <ac:chgData name="Kazuyo Takehara" userId="fa7eaadb-9681-4610-86a8-8be5debccd15" providerId="ADAL" clId="{9B90A7A4-001B-4227-BBEA-63F1A9056E4B}" dt="2023-04-21T07:38:18.460" v="41" actId="1076"/>
          <ac:picMkLst>
            <pc:docMk/>
            <pc:sldMk cId="0" sldId="310"/>
            <ac:picMk id="8" creationId="{75A25586-91CE-A14A-89F9-88DC0A44D884}"/>
          </ac:picMkLst>
        </pc:picChg>
      </pc:sldChg>
      <pc:sldChg chg="modSp mod">
        <pc:chgData name="Kazuyo Takehara" userId="fa7eaadb-9681-4610-86a8-8be5debccd15" providerId="ADAL" clId="{9B90A7A4-001B-4227-BBEA-63F1A9056E4B}" dt="2023-04-21T07:38:33.075" v="42" actId="1076"/>
        <pc:sldMkLst>
          <pc:docMk/>
          <pc:sldMk cId="0" sldId="316"/>
        </pc:sldMkLst>
        <pc:picChg chg="mod">
          <ac:chgData name="Kazuyo Takehara" userId="fa7eaadb-9681-4610-86a8-8be5debccd15" providerId="ADAL" clId="{9B90A7A4-001B-4227-BBEA-63F1A9056E4B}" dt="2023-04-21T07:38:33.075" v="42" actId="1076"/>
          <ac:picMkLst>
            <pc:docMk/>
            <pc:sldMk cId="0" sldId="316"/>
            <ac:picMk id="2" creationId="{A5899B06-3111-D546-9A5E-FCABD8011FA6}"/>
          </ac:picMkLst>
        </pc:picChg>
      </pc:sldChg>
      <pc:sldChg chg="modSp mod">
        <pc:chgData name="Kazuyo Takehara" userId="fa7eaadb-9681-4610-86a8-8be5debccd15" providerId="ADAL" clId="{9B90A7A4-001B-4227-BBEA-63F1A9056E4B}" dt="2023-04-21T07:38:40.187" v="43" actId="1076"/>
        <pc:sldMkLst>
          <pc:docMk/>
          <pc:sldMk cId="0" sldId="317"/>
        </pc:sldMkLst>
        <pc:picChg chg="mod">
          <ac:chgData name="Kazuyo Takehara" userId="fa7eaadb-9681-4610-86a8-8be5debccd15" providerId="ADAL" clId="{9B90A7A4-001B-4227-BBEA-63F1A9056E4B}" dt="2023-04-21T07:38:40.187" v="43" actId="1076"/>
          <ac:picMkLst>
            <pc:docMk/>
            <pc:sldMk cId="0" sldId="317"/>
            <ac:picMk id="9" creationId="{5DD8B95A-2079-2E4E-BEAF-3E085B57DB6A}"/>
          </ac:picMkLst>
        </pc:picChg>
      </pc:sldChg>
      <pc:sldChg chg="modSp mod">
        <pc:chgData name="Kazuyo Takehara" userId="fa7eaadb-9681-4610-86a8-8be5debccd15" providerId="ADAL" clId="{9B90A7A4-001B-4227-BBEA-63F1A9056E4B}" dt="2023-04-21T07:38:52.377" v="44" actId="1076"/>
        <pc:sldMkLst>
          <pc:docMk/>
          <pc:sldMk cId="0" sldId="320"/>
        </pc:sldMkLst>
        <pc:picChg chg="mod">
          <ac:chgData name="Kazuyo Takehara" userId="fa7eaadb-9681-4610-86a8-8be5debccd15" providerId="ADAL" clId="{9B90A7A4-001B-4227-BBEA-63F1A9056E4B}" dt="2023-04-21T07:38:52.377" v="44" actId="1076"/>
          <ac:picMkLst>
            <pc:docMk/>
            <pc:sldMk cId="0" sldId="320"/>
            <ac:picMk id="2" creationId="{16D1A540-107B-CD49-A639-E47C1B731EBB}"/>
          </ac:picMkLst>
        </pc:picChg>
      </pc:sldChg>
      <pc:sldChg chg="modSp mod">
        <pc:chgData name="Kazuyo Takehara" userId="fa7eaadb-9681-4610-86a8-8be5debccd15" providerId="ADAL" clId="{9B90A7A4-001B-4227-BBEA-63F1A9056E4B}" dt="2023-04-21T07:38:59.265" v="45" actId="1076"/>
        <pc:sldMkLst>
          <pc:docMk/>
          <pc:sldMk cId="0" sldId="321"/>
        </pc:sldMkLst>
        <pc:picChg chg="mod">
          <ac:chgData name="Kazuyo Takehara" userId="fa7eaadb-9681-4610-86a8-8be5debccd15" providerId="ADAL" clId="{9B90A7A4-001B-4227-BBEA-63F1A9056E4B}" dt="2023-04-21T07:38:59.265" v="45" actId="1076"/>
          <ac:picMkLst>
            <pc:docMk/>
            <pc:sldMk cId="0" sldId="321"/>
            <ac:picMk id="21" creationId="{81500A46-C113-D44D-9704-0C1674BA0224}"/>
          </ac:picMkLst>
        </pc:picChg>
      </pc:sldChg>
      <pc:sldChg chg="modSp mod">
        <pc:chgData name="Kazuyo Takehara" userId="fa7eaadb-9681-4610-86a8-8be5debccd15" providerId="ADAL" clId="{9B90A7A4-001B-4227-BBEA-63F1A9056E4B}" dt="2023-04-21T07:39:14.143" v="46" actId="1076"/>
        <pc:sldMkLst>
          <pc:docMk/>
          <pc:sldMk cId="0" sldId="324"/>
        </pc:sldMkLst>
        <pc:picChg chg="mod">
          <ac:chgData name="Kazuyo Takehara" userId="fa7eaadb-9681-4610-86a8-8be5debccd15" providerId="ADAL" clId="{9B90A7A4-001B-4227-BBEA-63F1A9056E4B}" dt="2023-04-21T07:39:14.143" v="46" actId="1076"/>
          <ac:picMkLst>
            <pc:docMk/>
            <pc:sldMk cId="0" sldId="324"/>
            <ac:picMk id="2" creationId="{28D764E4-FD14-7646-B775-9D8A1E0D374E}"/>
          </ac:picMkLst>
        </pc:picChg>
      </pc:sldChg>
      <pc:sldChg chg="modSp mod">
        <pc:chgData name="Kazuyo Takehara" userId="fa7eaadb-9681-4610-86a8-8be5debccd15" providerId="ADAL" clId="{9B90A7A4-001B-4227-BBEA-63F1A9056E4B}" dt="2023-04-21T07:39:22.076" v="47" actId="1076"/>
        <pc:sldMkLst>
          <pc:docMk/>
          <pc:sldMk cId="0" sldId="325"/>
        </pc:sldMkLst>
        <pc:picChg chg="mod">
          <ac:chgData name="Kazuyo Takehara" userId="fa7eaadb-9681-4610-86a8-8be5debccd15" providerId="ADAL" clId="{9B90A7A4-001B-4227-BBEA-63F1A9056E4B}" dt="2023-04-21T07:39:22.076" v="47" actId="1076"/>
          <ac:picMkLst>
            <pc:docMk/>
            <pc:sldMk cId="0" sldId="325"/>
            <ac:picMk id="13" creationId="{86BC8428-E175-4826-9F50-478E686EE1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1071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37641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6415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e5d0b903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e5d0b903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image" Target="../media/image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png"/><Relationship Id="rId5" Type="http://schemas.microsoft.com/office/2007/relationships/media" Target="../media/media3.mp3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4.png"/><Relationship Id="rId5" Type="http://schemas.microsoft.com/office/2007/relationships/media" Target="../media/media3.mp3"/><Relationship Id="rId10" Type="http://schemas.openxmlformats.org/officeDocument/2006/relationships/notesSlide" Target="../notesSlides/notesSlide1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40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9.png"/><Relationship Id="rId2" Type="http://schemas.openxmlformats.org/officeDocument/2006/relationships/audio" Target="../media/media7.mp3"/><Relationship Id="rId16" Type="http://schemas.openxmlformats.org/officeDocument/2006/relationships/image" Target="../media/image9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38.png"/><Relationship Id="rId5" Type="http://schemas.microsoft.com/office/2007/relationships/media" Target="../media/media9.mp3"/><Relationship Id="rId15" Type="http://schemas.openxmlformats.org/officeDocument/2006/relationships/image" Target="../media/image42.png"/><Relationship Id="rId10" Type="http://schemas.openxmlformats.org/officeDocument/2006/relationships/notesSlide" Target="../notesSlides/notesSlide23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40.png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39.png"/><Relationship Id="rId2" Type="http://schemas.openxmlformats.org/officeDocument/2006/relationships/audio" Target="../media/media7.mp3"/><Relationship Id="rId16" Type="http://schemas.openxmlformats.org/officeDocument/2006/relationships/image" Target="../media/image9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38.png"/><Relationship Id="rId5" Type="http://schemas.microsoft.com/office/2007/relationships/media" Target="../media/media9.mp3"/><Relationship Id="rId15" Type="http://schemas.openxmlformats.org/officeDocument/2006/relationships/image" Target="../media/image42.png"/><Relationship Id="rId10" Type="http://schemas.openxmlformats.org/officeDocument/2006/relationships/notesSlide" Target="../notesSlides/notesSlide24.xml"/><Relationship Id="rId4" Type="http://schemas.openxmlformats.org/officeDocument/2006/relationships/audio" Target="../media/media8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openxmlformats.org/officeDocument/2006/relationships/image" Target="../media/image4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0.mp3"/><Relationship Id="rId7" Type="http://schemas.openxmlformats.org/officeDocument/2006/relationships/image" Target="../media/image4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8.mp3"/><Relationship Id="rId7" Type="http://schemas.openxmlformats.org/officeDocument/2006/relationships/image" Target="../media/image4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p3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0.mp3"/><Relationship Id="rId7" Type="http://schemas.openxmlformats.org/officeDocument/2006/relationships/image" Target="../media/image4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p3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4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notesSlide" Target="../notesSlides/notesSlide35.xml"/><Relationship Id="rId2" Type="http://schemas.openxmlformats.org/officeDocument/2006/relationships/audio" Target="../media/media12.mp3"/><Relationship Id="rId16" Type="http://schemas.openxmlformats.org/officeDocument/2006/relationships/image" Target="../media/image9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slideLayout" Target="../slideLayouts/slideLayout2.xml"/><Relationship Id="rId5" Type="http://schemas.microsoft.com/office/2007/relationships/media" Target="../media/media14.mp3"/><Relationship Id="rId15" Type="http://schemas.openxmlformats.org/officeDocument/2006/relationships/image" Target="../media/image56.png"/><Relationship Id="rId10" Type="http://schemas.openxmlformats.org/officeDocument/2006/relationships/audio" Target="../media/media16.mp3"/><Relationship Id="rId4" Type="http://schemas.openxmlformats.org/officeDocument/2006/relationships/audio" Target="../media/media13.mp3"/><Relationship Id="rId9" Type="http://schemas.microsoft.com/office/2007/relationships/media" Target="../media/media16.mp3"/><Relationship Id="rId1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54.png"/><Relationship Id="rId18" Type="http://schemas.openxmlformats.org/officeDocument/2006/relationships/image" Target="../media/image9.png"/><Relationship Id="rId3" Type="http://schemas.microsoft.com/office/2007/relationships/media" Target="../media/media13.mp3"/><Relationship Id="rId7" Type="http://schemas.microsoft.com/office/2007/relationships/media" Target="../media/media15.mp3"/><Relationship Id="rId12" Type="http://schemas.openxmlformats.org/officeDocument/2006/relationships/notesSlide" Target="../notesSlides/notesSlide36.xml"/><Relationship Id="rId17" Type="http://schemas.openxmlformats.org/officeDocument/2006/relationships/image" Target="../media/image58.png"/><Relationship Id="rId2" Type="http://schemas.openxmlformats.org/officeDocument/2006/relationships/audio" Target="../media/media12.mp3"/><Relationship Id="rId16" Type="http://schemas.openxmlformats.org/officeDocument/2006/relationships/image" Target="../media/image57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slideLayout" Target="../slideLayouts/slideLayout2.xml"/><Relationship Id="rId5" Type="http://schemas.microsoft.com/office/2007/relationships/media" Target="../media/media14.mp3"/><Relationship Id="rId15" Type="http://schemas.openxmlformats.org/officeDocument/2006/relationships/image" Target="../media/image33.png"/><Relationship Id="rId10" Type="http://schemas.openxmlformats.org/officeDocument/2006/relationships/audio" Target="../media/media16.mp3"/><Relationship Id="rId4" Type="http://schemas.openxmlformats.org/officeDocument/2006/relationships/audio" Target="../media/media13.mp3"/><Relationship Id="rId9" Type="http://schemas.microsoft.com/office/2007/relationships/media" Target="../media/media16.mp3"/><Relationship Id="rId1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hyperlink" Target="https://youtu.be/jGVl295AY4A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12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3.png"/><Relationship Id="rId11" Type="http://schemas.openxmlformats.org/officeDocument/2006/relationships/image" Target="../media/image70.png"/><Relationship Id="rId5" Type="http://schemas.openxmlformats.org/officeDocument/2006/relationships/image" Target="../media/image65.png"/><Relationship Id="rId10" Type="http://schemas.openxmlformats.org/officeDocument/2006/relationships/image" Target="../media/image69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6.png"/><Relationship Id="rId12" Type="http://schemas.openxmlformats.org/officeDocument/2006/relationships/image" Target="../media/image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3.png"/><Relationship Id="rId11" Type="http://schemas.openxmlformats.org/officeDocument/2006/relationships/image" Target="../media/image70.png"/><Relationship Id="rId5" Type="http://schemas.openxmlformats.org/officeDocument/2006/relationships/image" Target="../media/image65.png"/><Relationship Id="rId10" Type="http://schemas.openxmlformats.org/officeDocument/2006/relationships/image" Target="../media/image69.png"/><Relationship Id="rId4" Type="http://schemas.openxmlformats.org/officeDocument/2006/relationships/notesSlide" Target="../notesSlides/notesSlide42.xml"/><Relationship Id="rId9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3.png"/><Relationship Id="rId11" Type="http://schemas.openxmlformats.org/officeDocument/2006/relationships/image" Target="../media/image9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3.png"/><Relationship Id="rId11" Type="http://schemas.openxmlformats.org/officeDocument/2006/relationships/image" Target="../media/image9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notesSlide" Target="../notesSlides/notesSlide46.xml"/><Relationship Id="rId9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73.png"/><Relationship Id="rId5" Type="http://schemas.openxmlformats.org/officeDocument/2006/relationships/image" Target="../media/image9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3.xml"/><Relationship Id="rId9" Type="http://schemas.openxmlformats.org/officeDocument/2006/relationships/image" Target="../media/image9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55.xml"/><Relationship Id="rId9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9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notesSlide" Target="../notesSlides/notesSlide61.xml"/><Relationship Id="rId9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notesSlide" Target="../notesSlides/notesSlide62.xml"/><Relationship Id="rId9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6.png"/><Relationship Id="rId5" Type="http://schemas.openxmlformats.org/officeDocument/2006/relationships/image" Target="../media/image111.png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3.png"/><Relationship Id="rId11" Type="http://schemas.openxmlformats.org/officeDocument/2006/relationships/image" Target="../media/image9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notesSlide" Target="../notesSlides/notesSlide65.xml"/><Relationship Id="rId9" Type="http://schemas.openxmlformats.org/officeDocument/2006/relationships/image" Target="../media/image11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5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6.xml"/><Relationship Id="rId9" Type="http://schemas.openxmlformats.org/officeDocument/2006/relationships/image" Target="../media/image1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12.png"/><Relationship Id="rId5" Type="http://schemas.openxmlformats.org/officeDocument/2006/relationships/image" Target="../media/image119.png"/><Relationship Id="rId4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9.xml"/><Relationship Id="rId9" Type="http://schemas.openxmlformats.org/officeDocument/2006/relationships/image" Target="../media/image12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70.xml"/><Relationship Id="rId9" Type="http://schemas.openxmlformats.org/officeDocument/2006/relationships/image" Target="../media/image12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0.png"/><Relationship Id="rId5" Type="http://schemas.openxmlformats.org/officeDocument/2006/relationships/image" Target="../media/image126.png"/><Relationship Id="rId4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4109" y="0"/>
            <a:ext cx="9871969" cy="4375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2054" y="4515344"/>
            <a:ext cx="10167891" cy="1904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91258" y="129552"/>
            <a:ext cx="11792875" cy="65788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0618" y="287957"/>
            <a:ext cx="2565647" cy="706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3429" y="994462"/>
            <a:ext cx="3204839" cy="726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3429" y="1739814"/>
            <a:ext cx="4279037" cy="68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110797" y="2525000"/>
            <a:ext cx="7970405" cy="238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5059" y="4940081"/>
            <a:ext cx="10821880" cy="119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032A5D41-7E34-3148-BDE7-0046EFE8B2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921182" y="4711196"/>
            <a:ext cx="812800" cy="812800"/>
          </a:xfrm>
          <a:prstGeom prst="rect">
            <a:avLst/>
          </a:prstGeom>
        </p:spPr>
      </p:pic>
      <p:pic>
        <p:nvPicPr>
          <p:cNvPr id="3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8141A715-2F67-FF4E-B284-9DC60C0447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58027" y="5256949"/>
            <a:ext cx="812800" cy="812800"/>
          </a:xfrm>
          <a:prstGeom prst="rect">
            <a:avLst/>
          </a:prstGeom>
        </p:spPr>
      </p:pic>
      <p:pic>
        <p:nvPicPr>
          <p:cNvPr id="4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4E9ED0A2-31E6-0146-B9AC-538022B3274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606055" y="4771795"/>
            <a:ext cx="812800" cy="812800"/>
          </a:xfrm>
          <a:prstGeom prst="rect">
            <a:avLst/>
          </a:prstGeom>
        </p:spPr>
      </p:pic>
      <p:pic>
        <p:nvPicPr>
          <p:cNvPr id="5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24A7784E-C89E-054C-8910-F5B5D60A99E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32736" y="5293489"/>
            <a:ext cx="812800" cy="776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199562" y="139570"/>
            <a:ext cx="11792875" cy="65788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0618" y="287957"/>
            <a:ext cx="2565647" cy="706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3429" y="994462"/>
            <a:ext cx="3204839" cy="726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3429" y="1739814"/>
            <a:ext cx="4279037" cy="68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110797" y="2525000"/>
            <a:ext cx="7970405" cy="238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5059" y="4940081"/>
            <a:ext cx="10821880" cy="119188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 txBox="1"/>
          <p:nvPr/>
        </p:nvSpPr>
        <p:spPr>
          <a:xfrm>
            <a:off x="3133817" y="5536025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5510073" y="5547195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7798690" y="5547195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0048743" y="5514355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6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E8E267AF-53F4-FD4D-823E-11D8B6583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063999" y="4758911"/>
            <a:ext cx="812800" cy="812800"/>
          </a:xfrm>
          <a:prstGeom prst="rect">
            <a:avLst/>
          </a:prstGeom>
        </p:spPr>
      </p:pic>
      <p:pic>
        <p:nvPicPr>
          <p:cNvPr id="17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0C1B3683-C402-B24C-9477-3C5647A1D2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374660" y="5188963"/>
            <a:ext cx="812800" cy="812800"/>
          </a:xfrm>
          <a:prstGeom prst="rect">
            <a:avLst/>
          </a:prstGeom>
        </p:spPr>
      </p:pic>
      <p:pic>
        <p:nvPicPr>
          <p:cNvPr id="18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E9DAE22B-9A70-F84B-81B8-C424044902C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667697" y="4796618"/>
            <a:ext cx="812800" cy="812800"/>
          </a:xfrm>
          <a:prstGeom prst="rect">
            <a:avLst/>
          </a:prstGeom>
        </p:spPr>
      </p:pic>
      <p:pic>
        <p:nvPicPr>
          <p:cNvPr id="19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35BAE462-A7B5-CC44-9D94-C64C439AD72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25998" y="51653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199562" y="139570"/>
            <a:ext cx="11792875" cy="65788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3450" y="334664"/>
            <a:ext cx="8093703" cy="89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4979" y="1328620"/>
            <a:ext cx="10182040" cy="2826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3450" y="4257352"/>
            <a:ext cx="11465696" cy="122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0C6BD220-30F5-D040-B556-1327BE5E18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21152" y="3748349"/>
            <a:ext cx="812800" cy="812800"/>
          </a:xfrm>
          <a:prstGeom prst="rect">
            <a:avLst/>
          </a:prstGeom>
        </p:spPr>
      </p:pic>
      <p:pic>
        <p:nvPicPr>
          <p:cNvPr id="11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DBCB84FE-5352-E045-8840-58C23AA6DA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01588" y="4385932"/>
            <a:ext cx="812800" cy="812800"/>
          </a:xfrm>
          <a:prstGeom prst="rect">
            <a:avLst/>
          </a:prstGeom>
        </p:spPr>
      </p:pic>
      <p:pic>
        <p:nvPicPr>
          <p:cNvPr id="12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E66D053B-0D98-BF4E-9F58-5F7BC29C35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74339" y="3850952"/>
            <a:ext cx="812800" cy="812800"/>
          </a:xfrm>
          <a:prstGeom prst="rect">
            <a:avLst/>
          </a:prstGeom>
        </p:spPr>
      </p:pic>
      <p:pic>
        <p:nvPicPr>
          <p:cNvPr id="13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92A7A13A-6FA6-C644-BBFB-AFB243A5B08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66346" y="45694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/>
          <p:nvPr/>
        </p:nvSpPr>
        <p:spPr>
          <a:xfrm>
            <a:off x="199562" y="139570"/>
            <a:ext cx="11792875" cy="65788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3450" y="334664"/>
            <a:ext cx="8093703" cy="89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4979" y="1328620"/>
            <a:ext cx="10182040" cy="2826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13450" y="4257352"/>
            <a:ext cx="11465696" cy="122711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3014808" y="4850990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5429225" y="4850989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7885479" y="4850988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10209473" y="4850987"/>
            <a:ext cx="6747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11583680-0C4B-C344-A02D-A255533045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83111" y="3799651"/>
            <a:ext cx="812800" cy="812800"/>
          </a:xfrm>
          <a:prstGeom prst="rect">
            <a:avLst/>
          </a:prstGeom>
        </p:spPr>
      </p:pic>
      <p:pic>
        <p:nvPicPr>
          <p:cNvPr id="15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16C36DE4-149F-8042-930A-D68C9E20FD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23276" y="4519773"/>
            <a:ext cx="812800" cy="812800"/>
          </a:xfrm>
          <a:prstGeom prst="rect">
            <a:avLst/>
          </a:prstGeom>
        </p:spPr>
      </p:pic>
      <p:pic>
        <p:nvPicPr>
          <p:cNvPr id="16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30847078-AB81-5044-84D7-B40BCA87F9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53782" y="3850952"/>
            <a:ext cx="812800" cy="812800"/>
          </a:xfrm>
          <a:prstGeom prst="rect">
            <a:avLst/>
          </a:prstGeom>
        </p:spPr>
      </p:pic>
      <p:pic>
        <p:nvPicPr>
          <p:cNvPr id="17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B68E8F4E-A29E-AF42-AAFD-3918B69D609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093947" y="451977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192" y="462082"/>
            <a:ext cx="10644326" cy="2281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64005" y="428791"/>
            <a:ext cx="9663990" cy="6000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D8656413-ABAA-DB43-983D-61C5C37DD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8848" y="817559"/>
            <a:ext cx="812800" cy="812800"/>
          </a:xfrm>
          <a:prstGeom prst="rect">
            <a:avLst/>
          </a:prstGeom>
        </p:spPr>
      </p:pic>
      <p:pic>
        <p:nvPicPr>
          <p:cNvPr id="8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C6EF493D-5BD1-E641-BD1B-9412C0595C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8848" y="2616200"/>
            <a:ext cx="812800" cy="812800"/>
          </a:xfrm>
          <a:prstGeom prst="rect">
            <a:avLst/>
          </a:prstGeom>
        </p:spPr>
      </p:pic>
      <p:pic>
        <p:nvPicPr>
          <p:cNvPr id="9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B80CB955-513A-8544-9878-6F8E39C697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0718" y="4116304"/>
            <a:ext cx="812800" cy="812800"/>
          </a:xfrm>
          <a:prstGeom prst="rect">
            <a:avLst/>
          </a:prstGeom>
        </p:spPr>
      </p:pic>
      <p:pic>
        <p:nvPicPr>
          <p:cNvPr id="10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5063BB0B-159F-DD45-9F46-165E5F64F38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92240" y="591494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1348" y="1657368"/>
            <a:ext cx="7483876" cy="90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44059" y="2736928"/>
            <a:ext cx="6649264" cy="258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05]_katachi.mp3" descr="Y_[13-05]_katachi.mp3">
            <a:hlinkClick r:id="" action="ppaction://media"/>
            <a:extLst>
              <a:ext uri="{FF2B5EF4-FFF2-40B4-BE49-F238E27FC236}">
                <a16:creationId xmlns:a16="http://schemas.microsoft.com/office/drawing/2014/main" id="{570B2100-D5AE-E741-9EA6-B9CBB835E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93704" y="1624078"/>
            <a:ext cx="812800" cy="812800"/>
          </a:xfrm>
          <a:prstGeom prst="rect">
            <a:avLst/>
          </a:prstGeom>
        </p:spPr>
      </p:pic>
      <p:sp>
        <p:nvSpPr>
          <p:cNvPr id="8" name="Google Shape;360;p15">
            <a:extLst>
              <a:ext uri="{FF2B5EF4-FFF2-40B4-BE49-F238E27FC236}">
                <a16:creationId xmlns:a16="http://schemas.microsoft.com/office/drawing/2014/main" id="{74ABD3B6-85E0-4FEC-8B7C-0E749D9A4DFF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167;p8">
            <a:extLst>
              <a:ext uri="{FF2B5EF4-FFF2-40B4-BE49-F238E27FC236}">
                <a16:creationId xmlns:a16="http://schemas.microsoft.com/office/drawing/2014/main" id="{2B751BBF-33EC-4D78-B869-55EBD1DE68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48700" y="139499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1348" y="1657368"/>
            <a:ext cx="7483876" cy="90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44059" y="2736928"/>
            <a:ext cx="6649264" cy="258967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/>
        </p:nvSpPr>
        <p:spPr>
          <a:xfrm>
            <a:off x="6414954" y="2710687"/>
            <a:ext cx="21120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んですが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3983963" y="3428999"/>
            <a:ext cx="21120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んですが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4871719" y="4075840"/>
            <a:ext cx="21120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んですが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4302917" y="4794152"/>
            <a:ext cx="21120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んですが</a:t>
            </a:r>
            <a:endParaRPr sz="2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3-05]_katachi.mp3" descr="Y_[13-05]_katachi.mp3">
            <a:hlinkClick r:id="" action="ppaction://media"/>
            <a:extLst>
              <a:ext uri="{FF2B5EF4-FFF2-40B4-BE49-F238E27FC236}">
                <a16:creationId xmlns:a16="http://schemas.microsoft.com/office/drawing/2014/main" id="{ABD000D4-583D-2847-9B12-70B8566EB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93704" y="1624078"/>
            <a:ext cx="812800" cy="812800"/>
          </a:xfrm>
          <a:prstGeom prst="rect">
            <a:avLst/>
          </a:prstGeom>
        </p:spPr>
      </p:pic>
      <p:sp>
        <p:nvSpPr>
          <p:cNvPr id="13" name="Google Shape;360;p15">
            <a:extLst>
              <a:ext uri="{FF2B5EF4-FFF2-40B4-BE49-F238E27FC236}">
                <a16:creationId xmlns:a16="http://schemas.microsoft.com/office/drawing/2014/main" id="{9F267EFB-A57B-47C8-AE23-AB9CBFBB1EBD}"/>
              </a:ext>
            </a:extLst>
          </p:cNvPr>
          <p:cNvSpPr/>
          <p:nvPr/>
        </p:nvSpPr>
        <p:spPr>
          <a:xfrm>
            <a:off x="1085850" y="767444"/>
            <a:ext cx="10009250" cy="569867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77;p9">
            <a:extLst>
              <a:ext uri="{FF2B5EF4-FFF2-40B4-BE49-F238E27FC236}">
                <a16:creationId xmlns:a16="http://schemas.microsoft.com/office/drawing/2014/main" id="{9D8FAC77-601A-4734-A132-ECF1B6F8D41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88999" y="258466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326" y="560843"/>
            <a:ext cx="11031348" cy="2466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9003" y="336832"/>
            <a:ext cx="3077622" cy="1097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2757" y="1610946"/>
            <a:ext cx="3932668" cy="85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2757" y="2549798"/>
            <a:ext cx="9948727" cy="195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2757" y="4599088"/>
            <a:ext cx="5195916" cy="1608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87256" y="4661803"/>
            <a:ext cx="4358454" cy="157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670" y="290158"/>
            <a:ext cx="10417583" cy="535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0122" y="5779545"/>
            <a:ext cx="10071354" cy="666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42" y="593457"/>
            <a:ext cx="10664916" cy="5671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735" y="353790"/>
            <a:ext cx="10039838" cy="1312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64005" y="428791"/>
            <a:ext cx="9663990" cy="6000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Y_[13-01]_kiku1.mp3" descr="Y_[13-01]_kiku1.mp3">
            <a:hlinkClick r:id="" action="ppaction://media"/>
            <a:extLst>
              <a:ext uri="{FF2B5EF4-FFF2-40B4-BE49-F238E27FC236}">
                <a16:creationId xmlns:a16="http://schemas.microsoft.com/office/drawing/2014/main" id="{D8656413-ABAA-DB43-983D-61C5C37DD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8848" y="817559"/>
            <a:ext cx="812800" cy="812800"/>
          </a:xfrm>
          <a:prstGeom prst="rect">
            <a:avLst/>
          </a:prstGeom>
        </p:spPr>
      </p:pic>
      <p:pic>
        <p:nvPicPr>
          <p:cNvPr id="8" name="Y_[13-02]_kiku2.mp3" descr="Y_[13-02]_kiku2.mp3">
            <a:hlinkClick r:id="" action="ppaction://media"/>
            <a:extLst>
              <a:ext uri="{FF2B5EF4-FFF2-40B4-BE49-F238E27FC236}">
                <a16:creationId xmlns:a16="http://schemas.microsoft.com/office/drawing/2014/main" id="{C6EF493D-5BD1-E641-BD1B-9412C0595C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8848" y="2616200"/>
            <a:ext cx="812800" cy="812800"/>
          </a:xfrm>
          <a:prstGeom prst="rect">
            <a:avLst/>
          </a:prstGeom>
        </p:spPr>
      </p:pic>
      <p:pic>
        <p:nvPicPr>
          <p:cNvPr id="9" name="Y_[13-03]_kiku3.mp3" descr="Y_[13-03]_kiku3.mp3">
            <a:hlinkClick r:id="" action="ppaction://media"/>
            <a:extLst>
              <a:ext uri="{FF2B5EF4-FFF2-40B4-BE49-F238E27FC236}">
                <a16:creationId xmlns:a16="http://schemas.microsoft.com/office/drawing/2014/main" id="{B80CB955-513A-8544-9878-6F8E39C697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50718" y="4116304"/>
            <a:ext cx="812800" cy="812800"/>
          </a:xfrm>
          <a:prstGeom prst="rect">
            <a:avLst/>
          </a:prstGeom>
        </p:spPr>
      </p:pic>
      <p:pic>
        <p:nvPicPr>
          <p:cNvPr id="10" name="Y_[13-04]_kiku4.mp3" descr="Y_[13-04]_kiku4.mp3">
            <a:hlinkClick r:id="" action="ppaction://media"/>
            <a:extLst>
              <a:ext uri="{FF2B5EF4-FFF2-40B4-BE49-F238E27FC236}">
                <a16:creationId xmlns:a16="http://schemas.microsoft.com/office/drawing/2014/main" id="{5063BB0B-159F-DD45-9F46-165E5F64F38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892240" y="5914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433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7171" y="371317"/>
            <a:ext cx="3964598" cy="82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834" y="1365585"/>
            <a:ext cx="5968743" cy="374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6"/>
          <p:cNvSpPr/>
          <p:nvPr/>
        </p:nvSpPr>
        <p:spPr>
          <a:xfrm>
            <a:off x="290913" y="1438182"/>
            <a:ext cx="4190856" cy="878889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95167" y="1208726"/>
            <a:ext cx="5048825" cy="132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86632" y="2534177"/>
            <a:ext cx="4457360" cy="790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06]_hanasu.mp3" descr="Y_[13-06]_hanasu.mp3">
            <a:hlinkClick r:id="" action="ppaction://media"/>
            <a:extLst>
              <a:ext uri="{FF2B5EF4-FFF2-40B4-BE49-F238E27FC236}">
                <a16:creationId xmlns:a16="http://schemas.microsoft.com/office/drawing/2014/main" id="{E9B773AE-D1CE-C44D-99C7-90E2C26AF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12699" y="13564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7171" y="371317"/>
            <a:ext cx="3964598" cy="82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834" y="1365585"/>
            <a:ext cx="5968743" cy="374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95167" y="1208726"/>
            <a:ext cx="5048825" cy="132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86632" y="2534177"/>
            <a:ext cx="4457360" cy="79099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7"/>
          <p:cNvSpPr/>
          <p:nvPr/>
        </p:nvSpPr>
        <p:spPr>
          <a:xfrm>
            <a:off x="290912" y="2246050"/>
            <a:ext cx="4831503" cy="82562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6650048" y="3970797"/>
            <a:ext cx="5325929" cy="2722965"/>
          </a:xfrm>
          <a:prstGeom prst="rect">
            <a:avLst/>
          </a:prstGeom>
          <a:noFill/>
          <a:ln w="76200" cap="flat" cmpd="sng">
            <a:solidFill>
              <a:srgbClr val="F77C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97856" y="4120787"/>
            <a:ext cx="5046887" cy="248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3-06]_hanasu.mp3" descr="Y_[13-06]_hanasu.mp3">
            <a:hlinkClick r:id="" action="ppaction://media"/>
            <a:extLst>
              <a:ext uri="{FF2B5EF4-FFF2-40B4-BE49-F238E27FC236}">
                <a16:creationId xmlns:a16="http://schemas.microsoft.com/office/drawing/2014/main" id="{F5149D81-C6B6-F447-B4C3-0AD8376390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225887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171" y="371317"/>
            <a:ext cx="3964598" cy="82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834" y="1365585"/>
            <a:ext cx="5968743" cy="374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8"/>
          <p:cNvSpPr/>
          <p:nvPr/>
        </p:nvSpPr>
        <p:spPr>
          <a:xfrm>
            <a:off x="290912" y="2965142"/>
            <a:ext cx="5044567" cy="905522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5167" y="1208726"/>
            <a:ext cx="5048825" cy="132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86632" y="2534177"/>
            <a:ext cx="4457360" cy="790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983" y="1426103"/>
            <a:ext cx="4936418" cy="936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854" y="2823413"/>
            <a:ext cx="4034707" cy="105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9170" y="3882631"/>
            <a:ext cx="3562044" cy="63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65808" y="1197629"/>
            <a:ext cx="6465237" cy="1933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65808" y="3436149"/>
            <a:ext cx="6630544" cy="18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7171" y="371317"/>
            <a:ext cx="3964598" cy="82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65808" y="885241"/>
            <a:ext cx="455057" cy="236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171" y="371317"/>
            <a:ext cx="3964598" cy="82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834" y="1365585"/>
            <a:ext cx="5968743" cy="374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0"/>
          <p:cNvSpPr/>
          <p:nvPr/>
        </p:nvSpPr>
        <p:spPr>
          <a:xfrm>
            <a:off x="290912" y="3808520"/>
            <a:ext cx="6367340" cy="132545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5167" y="1208726"/>
            <a:ext cx="5048825" cy="132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86632" y="2534177"/>
            <a:ext cx="4457360" cy="790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479" y="428925"/>
            <a:ext cx="9931041" cy="600014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/>
          <p:nvPr/>
        </p:nvSpPr>
        <p:spPr>
          <a:xfrm>
            <a:off x="495099" y="1171852"/>
            <a:ext cx="11161282" cy="9055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427" y="416153"/>
            <a:ext cx="10875146" cy="1953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3"/>
          <p:cNvSpPr/>
          <p:nvPr/>
        </p:nvSpPr>
        <p:spPr>
          <a:xfrm>
            <a:off x="162988" y="171375"/>
            <a:ext cx="11866023" cy="65108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7185" y="269510"/>
            <a:ext cx="2798711" cy="72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9339" y="994780"/>
            <a:ext cx="5011603" cy="758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1483" y="1752861"/>
            <a:ext cx="5088826" cy="75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281561" y="2576266"/>
            <a:ext cx="7304365" cy="220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12654" y="4956910"/>
            <a:ext cx="10966690" cy="1120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07]_kiku1.mp3" descr="Y_[13-07]_kiku1.mp3">
            <a:hlinkClick r:id="" action="ppaction://media"/>
            <a:extLst>
              <a:ext uri="{FF2B5EF4-FFF2-40B4-BE49-F238E27FC236}">
                <a16:creationId xmlns:a16="http://schemas.microsoft.com/office/drawing/2014/main" id="{A8B32DC7-606F-354F-9813-3299E85EBC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092940" y="4272172"/>
            <a:ext cx="812800" cy="812800"/>
          </a:xfrm>
          <a:prstGeom prst="rect">
            <a:avLst/>
          </a:prstGeom>
        </p:spPr>
      </p:pic>
      <p:pic>
        <p:nvPicPr>
          <p:cNvPr id="3" name="Y_[13-08]_kiku2.mp3" descr="Y_[13-08]_kiku2.mp3">
            <a:hlinkClick r:id="" action="ppaction://media"/>
            <a:extLst>
              <a:ext uri="{FF2B5EF4-FFF2-40B4-BE49-F238E27FC236}">
                <a16:creationId xmlns:a16="http://schemas.microsoft.com/office/drawing/2014/main" id="{77AC3E48-787D-4543-899A-144B15AE81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90942" y="5060703"/>
            <a:ext cx="812800" cy="812800"/>
          </a:xfrm>
          <a:prstGeom prst="rect">
            <a:avLst/>
          </a:prstGeom>
        </p:spPr>
      </p:pic>
      <p:pic>
        <p:nvPicPr>
          <p:cNvPr id="4" name="Y_[13-09]_kiku3.mp3" descr="Y_[13-09]_kiku3.mp3">
            <a:hlinkClick r:id="" action="ppaction://media"/>
            <a:extLst>
              <a:ext uri="{FF2B5EF4-FFF2-40B4-BE49-F238E27FC236}">
                <a16:creationId xmlns:a16="http://schemas.microsoft.com/office/drawing/2014/main" id="{349C50A2-47BC-254E-822B-968447479A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532875" y="4375965"/>
            <a:ext cx="812800" cy="812800"/>
          </a:xfrm>
          <a:prstGeom prst="rect">
            <a:avLst/>
          </a:prstGeom>
        </p:spPr>
      </p:pic>
      <p:pic>
        <p:nvPicPr>
          <p:cNvPr id="5" name="Y_[13-10]_kiku4.mp3" descr="Y_[13-10]_kiku4.mp3">
            <a:hlinkClick r:id="" action="ppaction://media"/>
            <a:extLst>
              <a:ext uri="{FF2B5EF4-FFF2-40B4-BE49-F238E27FC236}">
                <a16:creationId xmlns:a16="http://schemas.microsoft.com/office/drawing/2014/main" id="{466AFBCF-F24B-0242-A230-86C671E130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18343" y="50849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4"/>
          <p:cNvSpPr/>
          <p:nvPr/>
        </p:nvSpPr>
        <p:spPr>
          <a:xfrm>
            <a:off x="162988" y="171375"/>
            <a:ext cx="11866023" cy="65108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7185" y="269510"/>
            <a:ext cx="2798711" cy="72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9339" y="994780"/>
            <a:ext cx="5011603" cy="758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1483" y="1752861"/>
            <a:ext cx="5088826" cy="75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281561" y="2576266"/>
            <a:ext cx="7304365" cy="220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12655" y="4966314"/>
            <a:ext cx="10966690" cy="1120062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4"/>
          <p:cNvSpPr txBox="1"/>
          <p:nvPr/>
        </p:nvSpPr>
        <p:spPr>
          <a:xfrm>
            <a:off x="1533574" y="5503094"/>
            <a:ext cx="854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18" name="Google Shape;318;p24"/>
          <p:cNvSpPr txBox="1"/>
          <p:nvPr/>
        </p:nvSpPr>
        <p:spPr>
          <a:xfrm>
            <a:off x="4483219" y="5503094"/>
            <a:ext cx="854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19" name="Google Shape;319;p24"/>
          <p:cNvSpPr txBox="1"/>
          <p:nvPr/>
        </p:nvSpPr>
        <p:spPr>
          <a:xfrm>
            <a:off x="7123096" y="5503094"/>
            <a:ext cx="854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20" name="Google Shape;320;p24"/>
          <p:cNvSpPr txBox="1"/>
          <p:nvPr/>
        </p:nvSpPr>
        <p:spPr>
          <a:xfrm>
            <a:off x="9837894" y="5503093"/>
            <a:ext cx="854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21" name="Y_[13-07]_kiku1.mp3" descr="Y_[13-07]_kiku1.mp3">
            <a:hlinkClick r:id="" action="ppaction://media"/>
            <a:extLst>
              <a:ext uri="{FF2B5EF4-FFF2-40B4-BE49-F238E27FC236}">
                <a16:creationId xmlns:a16="http://schemas.microsoft.com/office/drawing/2014/main" id="{4BA16365-926D-5140-8072-23B5F46F5A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960824" y="4370505"/>
            <a:ext cx="812800" cy="812800"/>
          </a:xfrm>
          <a:prstGeom prst="rect">
            <a:avLst/>
          </a:prstGeom>
        </p:spPr>
      </p:pic>
      <p:pic>
        <p:nvPicPr>
          <p:cNvPr id="22" name="Y_[13-08]_kiku2.mp3" descr="Y_[13-08]_kiku2.mp3">
            <a:hlinkClick r:id="" action="ppaction://media"/>
            <a:extLst>
              <a:ext uri="{FF2B5EF4-FFF2-40B4-BE49-F238E27FC236}">
                <a16:creationId xmlns:a16="http://schemas.microsoft.com/office/drawing/2014/main" id="{C39FCDAD-E7D2-BC4E-9BA3-1AF180DC45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74074" y="5183305"/>
            <a:ext cx="812800" cy="812800"/>
          </a:xfrm>
          <a:prstGeom prst="rect">
            <a:avLst/>
          </a:prstGeom>
        </p:spPr>
      </p:pic>
      <p:pic>
        <p:nvPicPr>
          <p:cNvPr id="23" name="Y_[13-09]_kiku3.mp3" descr="Y_[13-09]_kiku3.mp3">
            <a:hlinkClick r:id="" action="ppaction://media"/>
            <a:extLst>
              <a:ext uri="{FF2B5EF4-FFF2-40B4-BE49-F238E27FC236}">
                <a16:creationId xmlns:a16="http://schemas.microsoft.com/office/drawing/2014/main" id="{25B6D278-95D4-A943-AE91-58C0DE3E4F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406074" y="4421904"/>
            <a:ext cx="812800" cy="812800"/>
          </a:xfrm>
          <a:prstGeom prst="rect">
            <a:avLst/>
          </a:prstGeom>
        </p:spPr>
      </p:pic>
      <p:pic>
        <p:nvPicPr>
          <p:cNvPr id="24" name="Y_[13-10]_kiku4.mp3" descr="Y_[13-10]_kiku4.mp3">
            <a:hlinkClick r:id="" action="ppaction://media"/>
            <a:extLst>
              <a:ext uri="{FF2B5EF4-FFF2-40B4-BE49-F238E27FC236}">
                <a16:creationId xmlns:a16="http://schemas.microsoft.com/office/drawing/2014/main" id="{653C0F80-0A99-F14A-B896-65CAAF8B75C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28453" y="511994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193" y="490176"/>
            <a:ext cx="10750837" cy="2018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53307" y="640977"/>
            <a:ext cx="7734970" cy="57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07]_kiku1.mp3" descr="Y_[13-07]_kiku1.mp3">
            <a:hlinkClick r:id="" action="ppaction://media"/>
            <a:extLst>
              <a:ext uri="{FF2B5EF4-FFF2-40B4-BE49-F238E27FC236}">
                <a16:creationId xmlns:a16="http://schemas.microsoft.com/office/drawing/2014/main" id="{48F3F945-E7FE-8944-B95A-556FF6B33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6284" y="1554541"/>
            <a:ext cx="812800" cy="812800"/>
          </a:xfrm>
          <a:prstGeom prst="rect">
            <a:avLst/>
          </a:prstGeom>
        </p:spPr>
      </p:pic>
      <p:pic>
        <p:nvPicPr>
          <p:cNvPr id="6" name="Y_[13-08]_kiku2.mp3" descr="Y_[13-08]_kiku2.mp3">
            <a:hlinkClick r:id="" action="ppaction://media"/>
            <a:extLst>
              <a:ext uri="{FF2B5EF4-FFF2-40B4-BE49-F238E27FC236}">
                <a16:creationId xmlns:a16="http://schemas.microsoft.com/office/drawing/2014/main" id="{4C30350F-6951-6A41-99B5-617D46A650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6284" y="428229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2583" y="630764"/>
            <a:ext cx="7178662" cy="584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09]_kiku3.mp3" descr="Y_[13-09]_kiku3.mp3">
            <a:hlinkClick r:id="" action="ppaction://media"/>
            <a:extLst>
              <a:ext uri="{FF2B5EF4-FFF2-40B4-BE49-F238E27FC236}">
                <a16:creationId xmlns:a16="http://schemas.microsoft.com/office/drawing/2014/main" id="{0D15C574-01E3-3848-9149-7288FDBFDD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47073" y="1470267"/>
            <a:ext cx="812800" cy="812800"/>
          </a:xfrm>
          <a:prstGeom prst="rect">
            <a:avLst/>
          </a:prstGeom>
        </p:spPr>
      </p:pic>
      <p:pic>
        <p:nvPicPr>
          <p:cNvPr id="6" name="Y_[13-10]_kiku4.mp3" descr="Y_[13-10]_kiku4.mp3">
            <a:hlinkClick r:id="" action="ppaction://media"/>
            <a:extLst>
              <a:ext uri="{FF2B5EF4-FFF2-40B4-BE49-F238E27FC236}">
                <a16:creationId xmlns:a16="http://schemas.microsoft.com/office/drawing/2014/main" id="{F3F4A40D-50AA-D04F-BC9A-D0E4B204FC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47073" y="437196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/>
          <p:nvPr/>
        </p:nvSpPr>
        <p:spPr>
          <a:xfrm>
            <a:off x="258703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7778" y="2250278"/>
            <a:ext cx="8149701" cy="249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1]_katachi.mp3" descr="Y_[13-11]_katachi.mp3">
            <a:hlinkClick r:id="" action="ppaction://media"/>
            <a:extLst>
              <a:ext uri="{FF2B5EF4-FFF2-40B4-BE49-F238E27FC236}">
                <a16:creationId xmlns:a16="http://schemas.microsoft.com/office/drawing/2014/main" id="{305FFD07-FC38-F14A-B9BC-08FA5114F1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8204" y="2250278"/>
            <a:ext cx="812800" cy="812800"/>
          </a:xfrm>
          <a:prstGeom prst="rect">
            <a:avLst/>
          </a:prstGeom>
        </p:spPr>
      </p:pic>
      <p:sp>
        <p:nvSpPr>
          <p:cNvPr id="7" name="Google Shape;360;p15">
            <a:extLst>
              <a:ext uri="{FF2B5EF4-FFF2-40B4-BE49-F238E27FC236}">
                <a16:creationId xmlns:a16="http://schemas.microsoft.com/office/drawing/2014/main" id="{B60B3C82-036A-4155-B68F-1A1AEC39B4EE}"/>
              </a:ext>
            </a:extLst>
          </p:cNvPr>
          <p:cNvSpPr/>
          <p:nvPr/>
        </p:nvSpPr>
        <p:spPr>
          <a:xfrm>
            <a:off x="1250996" y="767444"/>
            <a:ext cx="9844104" cy="479243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46;p28">
            <a:extLst>
              <a:ext uri="{FF2B5EF4-FFF2-40B4-BE49-F238E27FC236}">
                <a16:creationId xmlns:a16="http://schemas.microsoft.com/office/drawing/2014/main" id="{C05627A0-E75C-45EE-BBC6-1105A42F816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2046" y="210475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9"/>
          <p:cNvSpPr/>
          <p:nvPr/>
        </p:nvSpPr>
        <p:spPr>
          <a:xfrm>
            <a:off x="214299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7778" y="2250278"/>
            <a:ext cx="8149701" cy="249689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9"/>
          <p:cNvSpPr txBox="1"/>
          <p:nvPr/>
        </p:nvSpPr>
        <p:spPr>
          <a:xfrm>
            <a:off x="5405378" y="3498723"/>
            <a:ext cx="121736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9"/>
          <p:cNvSpPr txBox="1"/>
          <p:nvPr/>
        </p:nvSpPr>
        <p:spPr>
          <a:xfrm>
            <a:off x="6472178" y="4162393"/>
            <a:ext cx="121736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そう</a:t>
            </a:r>
            <a:endParaRPr sz="3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Y_[13-11]_katachi.mp3" descr="Y_[13-11]_katachi.mp3">
            <a:hlinkClick r:id="" action="ppaction://media"/>
            <a:extLst>
              <a:ext uri="{FF2B5EF4-FFF2-40B4-BE49-F238E27FC236}">
                <a16:creationId xmlns:a16="http://schemas.microsoft.com/office/drawing/2014/main" id="{23B89E4B-66E2-5540-B8F6-9D9C103D80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8204" y="2250278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3CD7EDFF-2F82-43E5-8BC8-069AF5D882DE}"/>
              </a:ext>
            </a:extLst>
          </p:cNvPr>
          <p:cNvSpPr/>
          <p:nvPr/>
        </p:nvSpPr>
        <p:spPr>
          <a:xfrm>
            <a:off x="1250996" y="767444"/>
            <a:ext cx="9844104" cy="4792435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55;p29">
            <a:extLst>
              <a:ext uri="{FF2B5EF4-FFF2-40B4-BE49-F238E27FC236}">
                <a16:creationId xmlns:a16="http://schemas.microsoft.com/office/drawing/2014/main" id="{4B9BC01A-1B90-4861-A95D-EB0D0C058CF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6453" y="534688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062" y="550238"/>
            <a:ext cx="11365877" cy="147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2708" y="338847"/>
            <a:ext cx="2842676" cy="110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3076" y="1556115"/>
            <a:ext cx="3622000" cy="876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7102" y="2487494"/>
            <a:ext cx="10367640" cy="240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2703" y="4833195"/>
            <a:ext cx="4736337" cy="974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82520" y="4894379"/>
            <a:ext cx="3948742" cy="1546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946" y="481603"/>
            <a:ext cx="9516857" cy="1302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53307" y="640977"/>
            <a:ext cx="7734970" cy="57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07]_kiku1.mp3" descr="Y_[13-07]_kiku1.mp3">
            <a:hlinkClick r:id="" action="ppaction://media"/>
            <a:extLst>
              <a:ext uri="{FF2B5EF4-FFF2-40B4-BE49-F238E27FC236}">
                <a16:creationId xmlns:a16="http://schemas.microsoft.com/office/drawing/2014/main" id="{48F3F945-E7FE-8944-B95A-556FF6B33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6284" y="1554541"/>
            <a:ext cx="812800" cy="812800"/>
          </a:xfrm>
          <a:prstGeom prst="rect">
            <a:avLst/>
          </a:prstGeom>
        </p:spPr>
      </p:pic>
      <p:pic>
        <p:nvPicPr>
          <p:cNvPr id="6" name="Y_[13-08]_kiku2.mp3" descr="Y_[13-08]_kiku2.mp3">
            <a:hlinkClick r:id="" action="ppaction://media"/>
            <a:extLst>
              <a:ext uri="{FF2B5EF4-FFF2-40B4-BE49-F238E27FC236}">
                <a16:creationId xmlns:a16="http://schemas.microsoft.com/office/drawing/2014/main" id="{4C30350F-6951-6A41-99B5-617D46A650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86284" y="42822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981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22583" y="630764"/>
            <a:ext cx="7178662" cy="584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09]_kiku3.mp3" descr="Y_[13-09]_kiku3.mp3">
            <a:hlinkClick r:id="" action="ppaction://media"/>
            <a:extLst>
              <a:ext uri="{FF2B5EF4-FFF2-40B4-BE49-F238E27FC236}">
                <a16:creationId xmlns:a16="http://schemas.microsoft.com/office/drawing/2014/main" id="{0D15C574-01E3-3848-9149-7288FDBFDD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47073" y="1470267"/>
            <a:ext cx="812800" cy="812800"/>
          </a:xfrm>
          <a:prstGeom prst="rect">
            <a:avLst/>
          </a:prstGeom>
        </p:spPr>
      </p:pic>
      <p:pic>
        <p:nvPicPr>
          <p:cNvPr id="6" name="Y_[13-10]_kiku4.mp3" descr="Y_[13-10]_kiku4.mp3">
            <a:hlinkClick r:id="" action="ppaction://media"/>
            <a:extLst>
              <a:ext uri="{FF2B5EF4-FFF2-40B4-BE49-F238E27FC236}">
                <a16:creationId xmlns:a16="http://schemas.microsoft.com/office/drawing/2014/main" id="{F3F4A40D-50AA-D04F-BC9A-D0E4B204FC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47073" y="43719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7617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6329" y="212717"/>
            <a:ext cx="4394446" cy="83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495664" y="2291335"/>
            <a:ext cx="9200672" cy="351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66329" y="1047848"/>
            <a:ext cx="8073787" cy="881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2]_hanasu1-1.mp3" descr="Y_[13-12]_hanasu1-1.mp3">
            <a:hlinkClick r:id="" action="ppaction://media"/>
            <a:extLst>
              <a:ext uri="{FF2B5EF4-FFF2-40B4-BE49-F238E27FC236}">
                <a16:creationId xmlns:a16="http://schemas.microsoft.com/office/drawing/2014/main" id="{A691668F-3089-BA45-90E3-3886521CF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0400" y="2319022"/>
            <a:ext cx="812800" cy="812800"/>
          </a:xfrm>
          <a:prstGeom prst="rect">
            <a:avLst/>
          </a:prstGeom>
        </p:spPr>
      </p:pic>
      <p:pic>
        <p:nvPicPr>
          <p:cNvPr id="3" name="Y_[13-13]_hanasu1-2.mp3" descr="Y_[13-13]_hanasu1-2.mp3">
            <a:hlinkClick r:id="" action="ppaction://media"/>
            <a:extLst>
              <a:ext uri="{FF2B5EF4-FFF2-40B4-BE49-F238E27FC236}">
                <a16:creationId xmlns:a16="http://schemas.microsoft.com/office/drawing/2014/main" id="{0C7BC207-7192-B744-8E15-B67ACBC290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0400" y="3146666"/>
            <a:ext cx="812800" cy="812800"/>
          </a:xfrm>
          <a:prstGeom prst="rect">
            <a:avLst/>
          </a:prstGeom>
        </p:spPr>
      </p:pic>
      <p:pic>
        <p:nvPicPr>
          <p:cNvPr id="4" name="Y_[13-14]_hanasu2-1.mp3" descr="Y_[13-14]_hanasu2-1.mp3">
            <a:hlinkClick r:id="" action="ppaction://media"/>
            <a:extLst>
              <a:ext uri="{FF2B5EF4-FFF2-40B4-BE49-F238E27FC236}">
                <a16:creationId xmlns:a16="http://schemas.microsoft.com/office/drawing/2014/main" id="{963E457F-5C94-4247-A91C-098C328B83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283200" y="2358501"/>
            <a:ext cx="812800" cy="812800"/>
          </a:xfrm>
          <a:prstGeom prst="rect">
            <a:avLst/>
          </a:prstGeom>
        </p:spPr>
      </p:pic>
      <p:pic>
        <p:nvPicPr>
          <p:cNvPr id="5" name="Y_[13-15]_hanasu2-2.mp3" descr="Y_[13-15]_hanasu2-2.mp3">
            <a:hlinkClick r:id="" action="ppaction://media"/>
            <a:extLst>
              <a:ext uri="{FF2B5EF4-FFF2-40B4-BE49-F238E27FC236}">
                <a16:creationId xmlns:a16="http://schemas.microsoft.com/office/drawing/2014/main" id="{EA4ECD58-3987-114A-8D50-78DBF3885F6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283200" y="3013827"/>
            <a:ext cx="812800" cy="812800"/>
          </a:xfrm>
          <a:prstGeom prst="rect">
            <a:avLst/>
          </a:prstGeom>
        </p:spPr>
      </p:pic>
      <p:pic>
        <p:nvPicPr>
          <p:cNvPr id="6" name="Y_[13-16]_hanasu2-3.mp3" descr="Y_[13-16]_hanasu2-3.mp3">
            <a:hlinkClick r:id="" action="ppaction://media"/>
            <a:extLst>
              <a:ext uri="{FF2B5EF4-FFF2-40B4-BE49-F238E27FC236}">
                <a16:creationId xmlns:a16="http://schemas.microsoft.com/office/drawing/2014/main" id="{D430A7D0-EDFB-4642-9CE1-D0094B77E3F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31968" y="36867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6329" y="212717"/>
            <a:ext cx="4394446" cy="83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8780" y="2717686"/>
            <a:ext cx="8872385" cy="3393263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6"/>
          <p:cNvSpPr/>
          <p:nvPr/>
        </p:nvSpPr>
        <p:spPr>
          <a:xfrm>
            <a:off x="7307102" y="106201"/>
            <a:ext cx="4769358" cy="2443555"/>
          </a:xfrm>
          <a:prstGeom prst="rect">
            <a:avLst/>
          </a:prstGeom>
          <a:noFill/>
          <a:ln w="76200" cap="flat" cmpd="sng">
            <a:solidFill>
              <a:srgbClr val="F77C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3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396659" y="274131"/>
            <a:ext cx="4529012" cy="223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66329" y="1058557"/>
            <a:ext cx="4204063" cy="83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66329" y="1886093"/>
            <a:ext cx="6525374" cy="44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Y_[13-12]_hanasu1-1.mp3" descr="Y_[13-12]_hanasu1-1.mp3">
            <a:hlinkClick r:id="" action="ppaction://media"/>
            <a:extLst>
              <a:ext uri="{FF2B5EF4-FFF2-40B4-BE49-F238E27FC236}">
                <a16:creationId xmlns:a16="http://schemas.microsoft.com/office/drawing/2014/main" id="{59AD94A2-C39D-AD49-AC88-36D9243D69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8208" y="2902065"/>
            <a:ext cx="812800" cy="812800"/>
          </a:xfrm>
          <a:prstGeom prst="rect">
            <a:avLst/>
          </a:prstGeom>
        </p:spPr>
      </p:pic>
      <p:pic>
        <p:nvPicPr>
          <p:cNvPr id="15" name="Y_[13-13]_hanasu1-2.mp3" descr="Y_[13-13]_hanasu1-2.mp3">
            <a:hlinkClick r:id="" action="ppaction://media"/>
            <a:extLst>
              <a:ext uri="{FF2B5EF4-FFF2-40B4-BE49-F238E27FC236}">
                <a16:creationId xmlns:a16="http://schemas.microsoft.com/office/drawing/2014/main" id="{095D011D-1B53-C745-9B97-B1E204C772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8208" y="3714865"/>
            <a:ext cx="812800" cy="812800"/>
          </a:xfrm>
          <a:prstGeom prst="rect">
            <a:avLst/>
          </a:prstGeom>
        </p:spPr>
      </p:pic>
      <p:pic>
        <p:nvPicPr>
          <p:cNvPr id="16" name="Y_[13-14]_hanasu2-1.mp3" descr="Y_[13-14]_hanasu2-1.mp3">
            <a:hlinkClick r:id="" action="ppaction://media"/>
            <a:extLst>
              <a:ext uri="{FF2B5EF4-FFF2-40B4-BE49-F238E27FC236}">
                <a16:creationId xmlns:a16="http://schemas.microsoft.com/office/drawing/2014/main" id="{395CF2F2-C978-4643-B482-708719B3ADC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312916" y="2622064"/>
            <a:ext cx="812800" cy="812800"/>
          </a:xfrm>
          <a:prstGeom prst="rect">
            <a:avLst/>
          </a:prstGeom>
        </p:spPr>
      </p:pic>
      <p:pic>
        <p:nvPicPr>
          <p:cNvPr id="17" name="Y_[13-15]_hanasu2-2.mp3" descr="Y_[13-15]_hanasu2-2.mp3">
            <a:hlinkClick r:id="" action="ppaction://media"/>
            <a:extLst>
              <a:ext uri="{FF2B5EF4-FFF2-40B4-BE49-F238E27FC236}">
                <a16:creationId xmlns:a16="http://schemas.microsoft.com/office/drawing/2014/main" id="{DC8F706E-5E9D-A441-9856-FDE1E8187F6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312916" y="3287378"/>
            <a:ext cx="812800" cy="812800"/>
          </a:xfrm>
          <a:prstGeom prst="rect">
            <a:avLst/>
          </a:prstGeom>
        </p:spPr>
      </p:pic>
      <p:pic>
        <p:nvPicPr>
          <p:cNvPr id="18" name="Y_[13-16]_hanasu2-3.mp3" descr="Y_[13-16]_hanasu2-3.mp3">
            <a:hlinkClick r:id="" action="ppaction://media"/>
            <a:extLst>
              <a:ext uri="{FF2B5EF4-FFF2-40B4-BE49-F238E27FC236}">
                <a16:creationId xmlns:a16="http://schemas.microsoft.com/office/drawing/2014/main" id="{9C7E8256-5171-B643-8D66-95B2AAE1BAB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312916" y="396710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329" y="212717"/>
            <a:ext cx="4394446" cy="83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5765" y="2486644"/>
            <a:ext cx="9200672" cy="351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329" y="1124720"/>
            <a:ext cx="9200672" cy="1222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479" y="428925"/>
            <a:ext cx="9931041" cy="6000149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8"/>
          <p:cNvSpPr/>
          <p:nvPr/>
        </p:nvSpPr>
        <p:spPr>
          <a:xfrm>
            <a:off x="495099" y="1997476"/>
            <a:ext cx="11161282" cy="92327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980" y="580252"/>
            <a:ext cx="11282039" cy="201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713" y="231468"/>
            <a:ext cx="2888127" cy="72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713" y="956088"/>
            <a:ext cx="7602170" cy="84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2105" y="1847645"/>
            <a:ext cx="8667789" cy="4691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996DA0D-F739-4646-B25B-8DBAEA951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9357" y="51881"/>
            <a:ext cx="935645" cy="935196"/>
          </a:xfrm>
          <a:prstGeom prst="rect">
            <a:avLst/>
          </a:prstGeom>
        </p:spPr>
      </p:pic>
      <p:sp>
        <p:nvSpPr>
          <p:cNvPr id="6" name="Google Shape;108;p3">
            <a:extLst>
              <a:ext uri="{FF2B5EF4-FFF2-40B4-BE49-F238E27FC236}">
                <a16:creationId xmlns:a16="http://schemas.microsoft.com/office/drawing/2014/main" id="{9682F12B-024B-4F06-877B-B17E9978599D}"/>
              </a:ext>
            </a:extLst>
          </p:cNvPr>
          <p:cNvSpPr/>
          <p:nvPr/>
        </p:nvSpPr>
        <p:spPr>
          <a:xfrm>
            <a:off x="9291947" y="231468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A0921C-6C56-4581-B60D-EE862F6A963A}"/>
              </a:ext>
            </a:extLst>
          </p:cNvPr>
          <p:cNvSpPr txBox="1"/>
          <p:nvPr/>
        </p:nvSpPr>
        <p:spPr>
          <a:xfrm>
            <a:off x="9435002" y="562545"/>
            <a:ext cx="25813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7"/>
              </a:rPr>
              <a:t>https://youtu.be</a:t>
            </a:r>
            <a:r>
              <a:rPr lang="ja-JP" altLang="en-US">
                <a:hlinkClick r:id="rId7"/>
              </a:rPr>
              <a:t>/jGVl295AY4A</a:t>
            </a:r>
            <a:endParaRPr lang="en-US" altLang="ja-JP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1"/>
          <p:cNvSpPr/>
          <p:nvPr/>
        </p:nvSpPr>
        <p:spPr>
          <a:xfrm>
            <a:off x="194578" y="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835" y="254458"/>
            <a:ext cx="6782607" cy="75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8317" y="1459278"/>
            <a:ext cx="8667789" cy="4691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90355" y="5719609"/>
            <a:ext cx="3118946" cy="86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835" y="1049446"/>
            <a:ext cx="7093259" cy="81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44580" y="3409182"/>
            <a:ext cx="551314" cy="437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11593" y="3216729"/>
            <a:ext cx="360275" cy="52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65584" y="2122925"/>
            <a:ext cx="4279753" cy="3342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3705B219-7073-B749-8388-286E9324E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23200" y="19363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2"/>
          <p:cNvSpPr/>
          <p:nvPr/>
        </p:nvSpPr>
        <p:spPr>
          <a:xfrm>
            <a:off x="139159" y="9155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4" name="Google Shape;464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835" y="254458"/>
            <a:ext cx="6782607" cy="75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8317" y="1459278"/>
            <a:ext cx="8667789" cy="4691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90355" y="5719609"/>
            <a:ext cx="3118946" cy="86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835" y="1049446"/>
            <a:ext cx="7093259" cy="81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1434" y="3429000"/>
            <a:ext cx="585676" cy="40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40227" y="3165042"/>
            <a:ext cx="431054" cy="52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65584" y="2122925"/>
            <a:ext cx="4279753" cy="3342869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2"/>
          <p:cNvSpPr txBox="1"/>
          <p:nvPr/>
        </p:nvSpPr>
        <p:spPr>
          <a:xfrm>
            <a:off x="5207989" y="6014528"/>
            <a:ext cx="4642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473" name="Google Shape;473;p42"/>
          <p:cNvSpPr txBox="1"/>
          <p:nvPr/>
        </p:nvSpPr>
        <p:spPr>
          <a:xfrm>
            <a:off x="6287707" y="6014528"/>
            <a:ext cx="4642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474" name="Google Shape;474;p42"/>
          <p:cNvSpPr txBox="1"/>
          <p:nvPr/>
        </p:nvSpPr>
        <p:spPr>
          <a:xfrm>
            <a:off x="7463211" y="6014528"/>
            <a:ext cx="4642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pic>
        <p:nvPicPr>
          <p:cNvPr id="14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95BA2ABF-CB0C-4B46-81BF-2F5711415A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23200" y="19363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3"/>
          <p:cNvSpPr/>
          <p:nvPr/>
        </p:nvSpPr>
        <p:spPr>
          <a:xfrm>
            <a:off x="139159" y="9155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6408" y="501646"/>
            <a:ext cx="5870003" cy="115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3BEB242C-FE8F-9545-8125-D3687576C2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4272" y="67123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4"/>
          <p:cNvSpPr/>
          <p:nvPr/>
        </p:nvSpPr>
        <p:spPr>
          <a:xfrm>
            <a:off x="139159" y="9155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6408" y="501646"/>
            <a:ext cx="5870003" cy="1151978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738288" y="2281735"/>
            <a:ext cx="107154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りょうめんコピーしたいとき、どうすればいいですか。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4"/>
          <p:cNvSpPr txBox="1"/>
          <p:nvPr/>
        </p:nvSpPr>
        <p:spPr>
          <a:xfrm>
            <a:off x="738288" y="3264731"/>
            <a:ext cx="85080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カラーコピーはできますか。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4A6B6284-CFBF-CF42-AE34-B38C544F3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4272" y="67123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5"/>
          <p:cNvSpPr/>
          <p:nvPr/>
        </p:nvSpPr>
        <p:spPr>
          <a:xfrm>
            <a:off x="139159" y="9155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6" name="Google Shape;496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635" y="203888"/>
            <a:ext cx="4283729" cy="10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5000" y="1349941"/>
            <a:ext cx="11564042" cy="331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9074" y="1449398"/>
            <a:ext cx="5068259" cy="301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11217" y="1525656"/>
            <a:ext cx="6332185" cy="266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45"/>
          <p:cNvSpPr txBox="1"/>
          <p:nvPr/>
        </p:nvSpPr>
        <p:spPr>
          <a:xfrm>
            <a:off x="635513" y="1011387"/>
            <a:ext cx="8065829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ស្ដាប់បណ្ដើរមើលអត្ថបទសន្ទនាបណ្ដើរ។ តើចុងក្រោយមានកំណត់ចំណាំអ្វីខ្លះ?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5000" y="5422768"/>
            <a:ext cx="7632557" cy="1234068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5"/>
          <p:cNvSpPr/>
          <p:nvPr/>
        </p:nvSpPr>
        <p:spPr>
          <a:xfrm>
            <a:off x="5212519" y="4271384"/>
            <a:ext cx="6694481" cy="11235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EF67D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344528" y="4343506"/>
            <a:ext cx="6429838" cy="9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8CD7A83B-A21B-9C4F-ADE2-93A1C57DC4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6119" y="991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6"/>
          <p:cNvSpPr/>
          <p:nvPr/>
        </p:nvSpPr>
        <p:spPr>
          <a:xfrm>
            <a:off x="139159" y="91550"/>
            <a:ext cx="11881206" cy="667323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0" name="Google Shape;510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635" y="203888"/>
            <a:ext cx="4283729" cy="105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5000" y="1349941"/>
            <a:ext cx="11564042" cy="331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9074" y="1449398"/>
            <a:ext cx="5068259" cy="301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11217" y="1525656"/>
            <a:ext cx="6332185" cy="266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6"/>
          <p:cNvSpPr txBox="1"/>
          <p:nvPr/>
        </p:nvSpPr>
        <p:spPr>
          <a:xfrm>
            <a:off x="635513" y="1011387"/>
            <a:ext cx="8065829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ស្ដាប់បណ្ដើរមើលអត្ថបទសន្ទនាបណ្ដើរ។ តើចុងក្រោយមានកំណត់ចំណាំអ្វីខ្លះ?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5" name="Google Shape;515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5000" y="5422768"/>
            <a:ext cx="7632557" cy="1234068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6"/>
          <p:cNvSpPr/>
          <p:nvPr/>
        </p:nvSpPr>
        <p:spPr>
          <a:xfrm>
            <a:off x="5212519" y="4271384"/>
            <a:ext cx="6694481" cy="11235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EF67D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7" name="Google Shape;517;p4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344528" y="4343506"/>
            <a:ext cx="6429838" cy="9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6"/>
          <p:cNvSpPr txBox="1"/>
          <p:nvPr/>
        </p:nvSpPr>
        <p:spPr>
          <a:xfrm>
            <a:off x="1288598" y="5863957"/>
            <a:ext cx="63335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できるだけ、白黒にしてください。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E6E82382-BCD9-EA45-9689-452D9A276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6119" y="991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7"/>
          <p:cNvSpPr/>
          <p:nvPr/>
        </p:nvSpPr>
        <p:spPr>
          <a:xfrm>
            <a:off x="236714" y="70701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7" name="Google Shape;527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2392" y="1513619"/>
            <a:ext cx="7062013" cy="9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30563" y="2609781"/>
            <a:ext cx="7365339" cy="646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30563" y="3419244"/>
            <a:ext cx="6776695" cy="1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07877" y="4742653"/>
            <a:ext cx="5971042" cy="118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8]_katachi.mp3" descr="Y_[13-18]_katachi.mp3">
            <a:hlinkClick r:id="" action="ppaction://media"/>
            <a:extLst>
              <a:ext uri="{FF2B5EF4-FFF2-40B4-BE49-F238E27FC236}">
                <a16:creationId xmlns:a16="http://schemas.microsoft.com/office/drawing/2014/main" id="{6A3F42FE-081A-6C49-B983-54B052762F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76804" y="1322236"/>
            <a:ext cx="812800" cy="812800"/>
          </a:xfrm>
          <a:prstGeom prst="rect">
            <a:avLst/>
          </a:prstGeom>
        </p:spPr>
      </p:pic>
      <p:sp>
        <p:nvSpPr>
          <p:cNvPr id="11" name="Google Shape;360;p15">
            <a:extLst>
              <a:ext uri="{FF2B5EF4-FFF2-40B4-BE49-F238E27FC236}">
                <a16:creationId xmlns:a16="http://schemas.microsoft.com/office/drawing/2014/main" id="{F4F40D22-C976-4FFF-BF57-3BB50C86306C}"/>
              </a:ext>
            </a:extLst>
          </p:cNvPr>
          <p:cNvSpPr/>
          <p:nvPr/>
        </p:nvSpPr>
        <p:spPr>
          <a:xfrm>
            <a:off x="1250996" y="767444"/>
            <a:ext cx="9844104" cy="5453742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526;p47">
            <a:extLst>
              <a:ext uri="{FF2B5EF4-FFF2-40B4-BE49-F238E27FC236}">
                <a16:creationId xmlns:a16="http://schemas.microsoft.com/office/drawing/2014/main" id="{6BB21E59-7940-4D79-AE44-58C00C3D11E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38093" y="248044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8"/>
          <p:cNvSpPr/>
          <p:nvPr/>
        </p:nvSpPr>
        <p:spPr>
          <a:xfrm>
            <a:off x="208856" y="139499"/>
            <a:ext cx="11774288" cy="65790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9" name="Google Shape;539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2392" y="1513619"/>
            <a:ext cx="7062013" cy="9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30563" y="2609781"/>
            <a:ext cx="7365339" cy="646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30563" y="3419244"/>
            <a:ext cx="6776695" cy="1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07877" y="4742653"/>
            <a:ext cx="5971042" cy="118316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8"/>
          <p:cNvSpPr txBox="1"/>
          <p:nvPr/>
        </p:nvSpPr>
        <p:spPr>
          <a:xfrm>
            <a:off x="4347794" y="2627282"/>
            <a:ext cx="11918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とき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48"/>
          <p:cNvSpPr txBox="1"/>
          <p:nvPr/>
        </p:nvSpPr>
        <p:spPr>
          <a:xfrm>
            <a:off x="6082613" y="2649527"/>
            <a:ext cx="21963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どうすれば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48"/>
          <p:cNvSpPr txBox="1"/>
          <p:nvPr/>
        </p:nvSpPr>
        <p:spPr>
          <a:xfrm>
            <a:off x="5803652" y="4811013"/>
            <a:ext cx="11918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48"/>
          <p:cNvSpPr txBox="1"/>
          <p:nvPr/>
        </p:nvSpPr>
        <p:spPr>
          <a:xfrm>
            <a:off x="4347794" y="4073625"/>
            <a:ext cx="11918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48"/>
          <p:cNvSpPr txBox="1"/>
          <p:nvPr/>
        </p:nvSpPr>
        <p:spPr>
          <a:xfrm>
            <a:off x="5293398" y="3419244"/>
            <a:ext cx="11918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8"/>
          <p:cNvSpPr txBox="1"/>
          <p:nvPr/>
        </p:nvSpPr>
        <p:spPr>
          <a:xfrm>
            <a:off x="3011351" y="5429527"/>
            <a:ext cx="11918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はい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3-18]_katachi.mp3" descr="Y_[13-18]_katachi.mp3">
            <a:hlinkClick r:id="" action="ppaction://media"/>
            <a:extLst>
              <a:ext uri="{FF2B5EF4-FFF2-40B4-BE49-F238E27FC236}">
                <a16:creationId xmlns:a16="http://schemas.microsoft.com/office/drawing/2014/main" id="{C261C546-7ED5-5A4E-AEBE-B8BCBE14C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976804" y="1322236"/>
            <a:ext cx="812800" cy="812800"/>
          </a:xfrm>
          <a:prstGeom prst="rect">
            <a:avLst/>
          </a:prstGeom>
        </p:spPr>
      </p:pic>
      <p:sp>
        <p:nvSpPr>
          <p:cNvPr id="18" name="Google Shape;360;p15">
            <a:extLst>
              <a:ext uri="{FF2B5EF4-FFF2-40B4-BE49-F238E27FC236}">
                <a16:creationId xmlns:a16="http://schemas.microsoft.com/office/drawing/2014/main" id="{5F68A929-9C9C-4328-B99C-AF64FC95BDBD}"/>
              </a:ext>
            </a:extLst>
          </p:cNvPr>
          <p:cNvSpPr/>
          <p:nvPr/>
        </p:nvSpPr>
        <p:spPr>
          <a:xfrm>
            <a:off x="1250996" y="767444"/>
            <a:ext cx="9844104" cy="5453742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538;p48">
            <a:extLst>
              <a:ext uri="{FF2B5EF4-FFF2-40B4-BE49-F238E27FC236}">
                <a16:creationId xmlns:a16="http://schemas.microsoft.com/office/drawing/2014/main" id="{719CF977-71E3-4A9E-A551-C95A53A53CC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83927" y="347971"/>
            <a:ext cx="2254848" cy="1113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46" grpId="0"/>
      <p:bldP spid="547" grpId="0"/>
      <p:bldP spid="548" grpId="0"/>
      <p:bldP spid="54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408" y="434513"/>
            <a:ext cx="11073183" cy="3472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8261" y="167753"/>
            <a:ext cx="3828955" cy="1299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6340" y="1805488"/>
            <a:ext cx="5376907" cy="90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5116" y="2691917"/>
            <a:ext cx="10361766" cy="188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6092" y="4577518"/>
            <a:ext cx="6446759" cy="1637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1899" y="312139"/>
            <a:ext cx="3703534" cy="138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0389" y="1991784"/>
            <a:ext cx="5934999" cy="996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0691" y="2988528"/>
            <a:ext cx="10973698" cy="138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365" y="4251919"/>
            <a:ext cx="6707068" cy="2024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030" y="160032"/>
            <a:ext cx="11797939" cy="653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282" y="160032"/>
            <a:ext cx="3626349" cy="119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3150" y="1425969"/>
            <a:ext cx="3909329" cy="1497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3150" y="2897611"/>
            <a:ext cx="10145698" cy="14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6214" y="4306086"/>
            <a:ext cx="5164690" cy="2198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251" y="185189"/>
            <a:ext cx="5539666" cy="93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177" y="1345440"/>
            <a:ext cx="11564042" cy="331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251" y="1444897"/>
            <a:ext cx="5068259" cy="301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49394" y="1521155"/>
            <a:ext cx="6332185" cy="266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2277" y="4733067"/>
            <a:ext cx="10125841" cy="203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7]_kaiwa.mp3" descr="Y_[13-17]_kaiwa.mp3">
            <a:hlinkClick r:id="" action="ppaction://media"/>
            <a:extLst>
              <a:ext uri="{FF2B5EF4-FFF2-40B4-BE49-F238E27FC236}">
                <a16:creationId xmlns:a16="http://schemas.microsoft.com/office/drawing/2014/main" id="{24089502-DE84-D64F-B9AB-A93A492FE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35085" y="881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538" y="212705"/>
            <a:ext cx="4891596" cy="86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527" y="2096831"/>
            <a:ext cx="9082295" cy="427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538" y="1001072"/>
            <a:ext cx="4002274" cy="934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19]_hanasu.mp3" descr="Y_[13-19]_hanasu.mp3">
            <a:hlinkClick r:id="" action="ppaction://media"/>
            <a:extLst>
              <a:ext uri="{FF2B5EF4-FFF2-40B4-BE49-F238E27FC236}">
                <a16:creationId xmlns:a16="http://schemas.microsoft.com/office/drawing/2014/main" id="{C132DD86-C9B0-9343-9832-AB3ADBABF0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58595" y="10010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538" y="212705"/>
            <a:ext cx="4891596" cy="86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527" y="2096831"/>
            <a:ext cx="9082295" cy="427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538" y="1076740"/>
            <a:ext cx="4509856" cy="806033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5"/>
          <p:cNvSpPr/>
          <p:nvPr/>
        </p:nvSpPr>
        <p:spPr>
          <a:xfrm>
            <a:off x="7140608" y="106201"/>
            <a:ext cx="4935852" cy="2601488"/>
          </a:xfrm>
          <a:prstGeom prst="rect">
            <a:avLst/>
          </a:prstGeom>
          <a:noFill/>
          <a:ln w="76200" cap="flat" cmpd="sng">
            <a:solidFill>
              <a:srgbClr val="F77C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Google Shape;609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82834" y="327397"/>
            <a:ext cx="4682383" cy="230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Y_[13-19]_hanasu.mp3" descr="Y_[13-19]_hanasu.mp3">
            <a:hlinkClick r:id="" action="ppaction://media"/>
            <a:extLst>
              <a:ext uri="{FF2B5EF4-FFF2-40B4-BE49-F238E27FC236}">
                <a16:creationId xmlns:a16="http://schemas.microsoft.com/office/drawing/2014/main" id="{75A25586-91CE-A14A-89F9-88DC0A44D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68960" y="88439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538" y="212705"/>
            <a:ext cx="4891596" cy="86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3527" y="2096831"/>
            <a:ext cx="9082295" cy="427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538" y="1076739"/>
            <a:ext cx="7091611" cy="864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538" y="212705"/>
            <a:ext cx="4891596" cy="86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5092" y="2649657"/>
            <a:ext cx="8484151" cy="399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492" y="999060"/>
            <a:ext cx="8451913" cy="1650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479" y="428925"/>
            <a:ext cx="9931041" cy="600014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58"/>
          <p:cNvSpPr/>
          <p:nvPr/>
        </p:nvSpPr>
        <p:spPr>
          <a:xfrm>
            <a:off x="495099" y="2831977"/>
            <a:ext cx="11161282" cy="9499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988" y="673391"/>
            <a:ext cx="10884023" cy="1987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966" y="235728"/>
            <a:ext cx="3129767" cy="84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966" y="1083076"/>
            <a:ext cx="3243928" cy="881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498" y="414110"/>
            <a:ext cx="872960" cy="491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498" y="1005892"/>
            <a:ext cx="4481761" cy="90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9243" y="586493"/>
            <a:ext cx="3520745" cy="568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3498" y="1969226"/>
            <a:ext cx="6639169" cy="90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20]_kiku1.mp3" descr="Y_[13-20]_kiku1.mp3">
            <a:hlinkClick r:id="" action="ppaction://media"/>
            <a:extLst>
              <a:ext uri="{FF2B5EF4-FFF2-40B4-BE49-F238E27FC236}">
                <a16:creationId xmlns:a16="http://schemas.microsoft.com/office/drawing/2014/main" id="{A5899B06-3111-D546-9A5E-FCABD8011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59867" y="12881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2"/>
          <p:cNvSpPr/>
          <p:nvPr/>
        </p:nvSpPr>
        <p:spPr>
          <a:xfrm>
            <a:off x="176212" y="128587"/>
            <a:ext cx="11839575" cy="660082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6" name="Google Shape;656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498" y="414110"/>
            <a:ext cx="872960" cy="491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498" y="1005892"/>
            <a:ext cx="4481761" cy="90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9243" y="586493"/>
            <a:ext cx="3520745" cy="568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3498" y="1969226"/>
            <a:ext cx="6639169" cy="9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62"/>
          <p:cNvSpPr/>
          <p:nvPr/>
        </p:nvSpPr>
        <p:spPr>
          <a:xfrm>
            <a:off x="9181844" y="2494625"/>
            <a:ext cx="1127464" cy="71909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Y_[13-20]_kiku1.mp3" descr="Y_[13-20]_kiku1.mp3">
            <a:hlinkClick r:id="" action="ppaction://media"/>
            <a:extLst>
              <a:ext uri="{FF2B5EF4-FFF2-40B4-BE49-F238E27FC236}">
                <a16:creationId xmlns:a16="http://schemas.microsoft.com/office/drawing/2014/main" id="{5DD8B95A-2079-2E4E-BEAF-3E085B57D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133956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017" y="305298"/>
            <a:ext cx="11105965" cy="2229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7480" y="1471895"/>
            <a:ext cx="8519164" cy="3914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6164" y="520642"/>
            <a:ext cx="983359" cy="553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20]_kiku1.mp3" descr="Y_[13-20]_kiku1.mp3">
            <a:hlinkClick r:id="" action="ppaction://media"/>
            <a:extLst>
              <a:ext uri="{FF2B5EF4-FFF2-40B4-BE49-F238E27FC236}">
                <a16:creationId xmlns:a16="http://schemas.microsoft.com/office/drawing/2014/main" id="{D46EA67F-BB04-0241-95E5-3A2491067B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67480" y="2616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5"/>
          <p:cNvSpPr/>
          <p:nvPr/>
        </p:nvSpPr>
        <p:spPr>
          <a:xfrm>
            <a:off x="174132" y="175472"/>
            <a:ext cx="11843736" cy="65070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9" name="Google Shape;67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348" y="468964"/>
            <a:ext cx="999007" cy="560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494" y="1029809"/>
            <a:ext cx="6995683" cy="180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7387" y="3267655"/>
            <a:ext cx="3732344" cy="272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6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75550" y="5147700"/>
            <a:ext cx="894870" cy="63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6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56196" y="2542044"/>
            <a:ext cx="493199" cy="63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6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65483" y="6077498"/>
            <a:ext cx="632160" cy="508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21]_kiku2.mp3" descr="Y_[13-21]_kiku2.mp3">
            <a:hlinkClick r:id="" action="ppaction://media"/>
            <a:extLst>
              <a:ext uri="{FF2B5EF4-FFF2-40B4-BE49-F238E27FC236}">
                <a16:creationId xmlns:a16="http://schemas.microsoft.com/office/drawing/2014/main" id="{16D1A540-107B-CD49-A639-E47C1B731E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46931" y="172924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6"/>
          <p:cNvSpPr/>
          <p:nvPr/>
        </p:nvSpPr>
        <p:spPr>
          <a:xfrm>
            <a:off x="174132" y="175472"/>
            <a:ext cx="11843736" cy="650705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348" y="468964"/>
            <a:ext cx="999007" cy="560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494" y="1029809"/>
            <a:ext cx="6995683" cy="180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72912" y="5007979"/>
            <a:ext cx="894870" cy="63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51043" y="2831568"/>
            <a:ext cx="493199" cy="63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81562" y="6048662"/>
            <a:ext cx="632160" cy="50838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6"/>
          <p:cNvSpPr/>
          <p:nvPr/>
        </p:nvSpPr>
        <p:spPr>
          <a:xfrm>
            <a:off x="4978057" y="3529103"/>
            <a:ext cx="3621299" cy="227951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66"/>
          <p:cNvSpPr/>
          <p:nvPr/>
        </p:nvSpPr>
        <p:spPr>
          <a:xfrm>
            <a:off x="7287672" y="3695527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66"/>
          <p:cNvSpPr/>
          <p:nvPr/>
        </p:nvSpPr>
        <p:spPr>
          <a:xfrm>
            <a:off x="6797643" y="3695527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66"/>
          <p:cNvSpPr/>
          <p:nvPr/>
        </p:nvSpPr>
        <p:spPr>
          <a:xfrm>
            <a:off x="6312083" y="3695527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66"/>
          <p:cNvSpPr/>
          <p:nvPr/>
        </p:nvSpPr>
        <p:spPr>
          <a:xfrm>
            <a:off x="6801229" y="4182193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66"/>
          <p:cNvSpPr/>
          <p:nvPr/>
        </p:nvSpPr>
        <p:spPr>
          <a:xfrm>
            <a:off x="6307614" y="4668859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66"/>
          <p:cNvSpPr/>
          <p:nvPr/>
        </p:nvSpPr>
        <p:spPr>
          <a:xfrm>
            <a:off x="6797643" y="4668858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66"/>
          <p:cNvSpPr/>
          <p:nvPr/>
        </p:nvSpPr>
        <p:spPr>
          <a:xfrm>
            <a:off x="6307614" y="4182193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66"/>
          <p:cNvSpPr/>
          <p:nvPr/>
        </p:nvSpPr>
        <p:spPr>
          <a:xfrm>
            <a:off x="7287672" y="4182193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66"/>
          <p:cNvSpPr/>
          <p:nvPr/>
        </p:nvSpPr>
        <p:spPr>
          <a:xfrm>
            <a:off x="7295647" y="4668858"/>
            <a:ext cx="347898" cy="334955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66"/>
          <p:cNvSpPr/>
          <p:nvPr/>
        </p:nvSpPr>
        <p:spPr>
          <a:xfrm>
            <a:off x="5063827" y="4349670"/>
            <a:ext cx="286327" cy="805854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66"/>
          <p:cNvSpPr/>
          <p:nvPr/>
        </p:nvSpPr>
        <p:spPr>
          <a:xfrm>
            <a:off x="4789503" y="5361784"/>
            <a:ext cx="391343" cy="202575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Y_[13-21]_kiku2.mp3" descr="Y_[13-21]_kiku2.mp3">
            <a:hlinkClick r:id="" action="ppaction://media"/>
            <a:extLst>
              <a:ext uri="{FF2B5EF4-FFF2-40B4-BE49-F238E27FC236}">
                <a16:creationId xmlns:a16="http://schemas.microsoft.com/office/drawing/2014/main" id="{81500A46-C113-D44D-9704-0C1674BA0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20539" y="174002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690" grpId="0" animBg="1"/>
      <p:bldP spid="698" grpId="0" animBg="1"/>
      <p:bldP spid="699" grpId="0" animBg="1"/>
      <p:bldP spid="700" grpId="0" animBg="1"/>
      <p:bldP spid="701" grpId="0" animBg="1"/>
      <p:bldP spid="702" grpId="0" animBg="1"/>
      <p:bldP spid="703" grpId="0" animBg="1"/>
      <p:bldP spid="704" grpId="0" animBg="1"/>
      <p:bldP spid="705" grpId="0" animBg="1"/>
      <p:bldP spid="706" grpId="0" animBg="1"/>
      <p:bldP spid="70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147" y="407630"/>
            <a:ext cx="11487705" cy="2749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8461" y="1473481"/>
            <a:ext cx="9815078" cy="3644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348" y="468964"/>
            <a:ext cx="999007" cy="560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21]_kiku2.mp3" descr="Y_[13-21]_kiku2.mp3">
            <a:hlinkClick r:id="" action="ppaction://media"/>
            <a:extLst>
              <a:ext uri="{FF2B5EF4-FFF2-40B4-BE49-F238E27FC236}">
                <a16:creationId xmlns:a16="http://schemas.microsoft.com/office/drawing/2014/main" id="{AE57AA91-D102-884F-B225-5BE4188BB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8955" y="222512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9"/>
          <p:cNvSpPr/>
          <p:nvPr/>
        </p:nvSpPr>
        <p:spPr>
          <a:xfrm>
            <a:off x="157578" y="104312"/>
            <a:ext cx="11876843" cy="66493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6" name="Google Shape;726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250" y="389512"/>
            <a:ext cx="1047565" cy="57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7250" y="995204"/>
            <a:ext cx="9324513" cy="169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250" y="2661441"/>
            <a:ext cx="4451199" cy="205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6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10498" y="2715479"/>
            <a:ext cx="6490712" cy="202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6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80539" y="4981900"/>
            <a:ext cx="5956200" cy="149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3-22]_kiku3.mp3" descr="Y_[13-22]_kiku3.mp3">
            <a:hlinkClick r:id="" action="ppaction://media"/>
            <a:extLst>
              <a:ext uri="{FF2B5EF4-FFF2-40B4-BE49-F238E27FC236}">
                <a16:creationId xmlns:a16="http://schemas.microsoft.com/office/drawing/2014/main" id="{28D764E4-FD14-7646-B775-9D8A1E0D3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21180" y="16564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0"/>
          <p:cNvSpPr/>
          <p:nvPr/>
        </p:nvSpPr>
        <p:spPr>
          <a:xfrm>
            <a:off x="157578" y="104312"/>
            <a:ext cx="11876843" cy="66493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7" name="Google Shape;737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250" y="389512"/>
            <a:ext cx="1047565" cy="57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7250" y="995204"/>
            <a:ext cx="9324513" cy="169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250" y="2661441"/>
            <a:ext cx="4451199" cy="205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10498" y="2715479"/>
            <a:ext cx="6490712" cy="202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80539" y="4981900"/>
            <a:ext cx="5956200" cy="1494798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70"/>
          <p:cNvSpPr txBox="1"/>
          <p:nvPr/>
        </p:nvSpPr>
        <p:spPr>
          <a:xfrm>
            <a:off x="5547062" y="5082968"/>
            <a:ext cx="5489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744" name="Google Shape;744;p70"/>
          <p:cNvSpPr txBox="1"/>
          <p:nvPr/>
        </p:nvSpPr>
        <p:spPr>
          <a:xfrm>
            <a:off x="7546017" y="5082967"/>
            <a:ext cx="5489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745" name="Google Shape;745;p70"/>
          <p:cNvSpPr txBox="1"/>
          <p:nvPr/>
        </p:nvSpPr>
        <p:spPr>
          <a:xfrm>
            <a:off x="5547062" y="5830367"/>
            <a:ext cx="5489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746" name="Google Shape;746;p70"/>
          <p:cNvSpPr txBox="1"/>
          <p:nvPr/>
        </p:nvSpPr>
        <p:spPr>
          <a:xfrm>
            <a:off x="7546017" y="5830365"/>
            <a:ext cx="5489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3" name="Y_[13-22]_kiku3.mp3" descr="Y_[13-22]_kiku3.mp3">
            <a:hlinkClick r:id="" action="ppaction://media"/>
            <a:extLst>
              <a:ext uri="{FF2B5EF4-FFF2-40B4-BE49-F238E27FC236}">
                <a16:creationId xmlns:a16="http://schemas.microsoft.com/office/drawing/2014/main" id="{86BC8428-E175-4826-9F50-478E686EE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69809" y="16564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oogle Shape;751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272" y="378776"/>
            <a:ext cx="10842594" cy="305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1032" y="1260944"/>
            <a:ext cx="10394452" cy="5207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7250" y="389512"/>
            <a:ext cx="1047565" cy="57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3-22]_kiku3.mp3" descr="Y_[13-22]_kiku3.mp3">
            <a:hlinkClick r:id="" action="ppaction://media"/>
            <a:extLst>
              <a:ext uri="{FF2B5EF4-FFF2-40B4-BE49-F238E27FC236}">
                <a16:creationId xmlns:a16="http://schemas.microsoft.com/office/drawing/2014/main" id="{47DA24C4-C103-9E4A-B021-0BBE30DCD3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2754" y="203474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479" y="428925"/>
            <a:ext cx="9931041" cy="600014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73"/>
          <p:cNvSpPr/>
          <p:nvPr/>
        </p:nvSpPr>
        <p:spPr>
          <a:xfrm>
            <a:off x="495099" y="3693111"/>
            <a:ext cx="11161282" cy="9499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242" y="538559"/>
            <a:ext cx="10993515" cy="1984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140" y="3510359"/>
            <a:ext cx="11026617" cy="164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75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6" name="Google Shape;776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930" y="183846"/>
            <a:ext cx="2924473" cy="760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3930" y="944004"/>
            <a:ext cx="2885441" cy="71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930" y="1660272"/>
            <a:ext cx="7146525" cy="760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7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68349" y="2376540"/>
            <a:ext cx="5676155" cy="406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7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78403" y="2778257"/>
            <a:ext cx="3915053" cy="78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7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93456" y="2778257"/>
            <a:ext cx="1579034" cy="47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7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75860" y="3846250"/>
            <a:ext cx="5056263" cy="2488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6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8" name="Google Shape;78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930" y="183846"/>
            <a:ext cx="2924473" cy="760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3930" y="944004"/>
            <a:ext cx="2885441" cy="71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930" y="1660272"/>
            <a:ext cx="7146525" cy="760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68349" y="2376540"/>
            <a:ext cx="5676155" cy="406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78403" y="2778257"/>
            <a:ext cx="3915053" cy="787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7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93456" y="2778257"/>
            <a:ext cx="1579034" cy="47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7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75860" y="3846250"/>
            <a:ext cx="5056263" cy="24884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5" name="Google Shape;795;p76"/>
          <p:cNvCxnSpPr/>
          <p:nvPr/>
        </p:nvCxnSpPr>
        <p:spPr>
          <a:xfrm>
            <a:off x="3062431" y="2999339"/>
            <a:ext cx="2959678" cy="923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77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1" name="Google Shape;801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81" y="345462"/>
            <a:ext cx="3812191" cy="78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0485" y="1329722"/>
            <a:ext cx="6963418" cy="499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9798" y="1832844"/>
            <a:ext cx="4802926" cy="96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2724" y="1780357"/>
            <a:ext cx="1841217" cy="5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87996" y="3034266"/>
            <a:ext cx="6202944" cy="305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78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1" name="Google Shape;811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81" y="345462"/>
            <a:ext cx="3812191" cy="78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0485" y="1329722"/>
            <a:ext cx="6963418" cy="499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9798" y="1832844"/>
            <a:ext cx="4802926" cy="96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7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2724" y="1780357"/>
            <a:ext cx="1841217" cy="5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87996" y="3034266"/>
            <a:ext cx="6202944" cy="30527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6" name="Google Shape;816;p78"/>
          <p:cNvCxnSpPr/>
          <p:nvPr/>
        </p:nvCxnSpPr>
        <p:spPr>
          <a:xfrm rot="10800000" flipH="1">
            <a:off x="5031316" y="3713018"/>
            <a:ext cx="1471084" cy="7938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7" name="Google Shape;817;p78"/>
          <p:cNvCxnSpPr/>
          <p:nvPr/>
        </p:nvCxnSpPr>
        <p:spPr>
          <a:xfrm rot="10800000" flipH="1">
            <a:off x="3376612" y="5310908"/>
            <a:ext cx="936770" cy="332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79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3" name="Google Shape;823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718" y="354103"/>
            <a:ext cx="4385569" cy="73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6916" y="1293835"/>
            <a:ext cx="6963418" cy="499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6229" y="1796957"/>
            <a:ext cx="4802926" cy="96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69155" y="1744470"/>
            <a:ext cx="1841217" cy="5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74427" y="2998379"/>
            <a:ext cx="6202944" cy="305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80"/>
          <p:cNvSpPr/>
          <p:nvPr/>
        </p:nvSpPr>
        <p:spPr>
          <a:xfrm>
            <a:off x="141761" y="148335"/>
            <a:ext cx="11908478" cy="65613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3" name="Google Shape;833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718" y="354103"/>
            <a:ext cx="4385569" cy="73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6916" y="1293835"/>
            <a:ext cx="6963418" cy="499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6229" y="1796957"/>
            <a:ext cx="4802926" cy="966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69155" y="1744470"/>
            <a:ext cx="1841217" cy="55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74427" y="2998379"/>
            <a:ext cx="6202944" cy="30527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8" name="Google Shape;838;p80"/>
          <p:cNvCxnSpPr/>
          <p:nvPr/>
        </p:nvCxnSpPr>
        <p:spPr>
          <a:xfrm>
            <a:off x="3234488" y="4466949"/>
            <a:ext cx="3113046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9" name="Google Shape;839;p80"/>
          <p:cNvCxnSpPr/>
          <p:nvPr/>
        </p:nvCxnSpPr>
        <p:spPr>
          <a:xfrm>
            <a:off x="3234488" y="4901955"/>
            <a:ext cx="1373023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Google Shape;844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479" y="428925"/>
            <a:ext cx="9931041" cy="6000149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81"/>
          <p:cNvSpPr/>
          <p:nvPr/>
        </p:nvSpPr>
        <p:spPr>
          <a:xfrm>
            <a:off x="495099" y="4536489"/>
            <a:ext cx="11161282" cy="9410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F67E22-F1D3-4B32-933E-4860652E6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82</Words>
  <Application>Microsoft Office PowerPoint</Application>
  <PresentationFormat>ワイド画面</PresentationFormat>
  <Paragraphs>38</Paragraphs>
  <Slides>82</Slides>
  <Notes>82</Notes>
  <HiddenSlides>0</HiddenSlides>
  <MMClips>76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82</vt:i4>
      </vt:variant>
    </vt:vector>
  </HeadingPairs>
  <TitlesOfParts>
    <vt:vector size="85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8</cp:revision>
  <dcterms:created xsi:type="dcterms:W3CDTF">2021-04-27T07:36:33Z</dcterms:created>
  <dcterms:modified xsi:type="dcterms:W3CDTF">2023-04-21T07:46:35Z</dcterms:modified>
</cp:coreProperties>
</file>