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23" r:id="rId12"/>
    <p:sldId id="324" r:id="rId13"/>
    <p:sldId id="266" r:id="rId14"/>
    <p:sldId id="267" r:id="rId15"/>
    <p:sldId id="268" r:id="rId16"/>
    <p:sldId id="269" r:id="rId17"/>
    <p:sldId id="270" r:id="rId18"/>
    <p:sldId id="271" r:id="rId19"/>
    <p:sldId id="325" r:id="rId20"/>
    <p:sldId id="326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327" r:id="rId41"/>
    <p:sldId id="328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2" roundtripDataSignature="AMtx7mihJip1zNK3Tlk+gz2ndTHdHi/m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1F0"/>
    <a:srgbClr val="FC42E6"/>
    <a:srgbClr val="FFE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07B77A-BC54-43D4-8C01-DC71E64C0424}" v="2" dt="2023-04-21T07:31:28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7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1B07B77A-BC54-43D4-8C01-DC71E64C0424}"/>
    <pc:docChg chg="custSel modSld">
      <pc:chgData name="Kazuyo Takehara" userId="fa7eaadb-9681-4610-86a8-8be5debccd15" providerId="ADAL" clId="{1B07B77A-BC54-43D4-8C01-DC71E64C0424}" dt="2023-04-21T07:46:03.214" v="53" actId="1076"/>
      <pc:docMkLst>
        <pc:docMk/>
      </pc:docMkLst>
      <pc:sldChg chg="modSp mod">
        <pc:chgData name="Kazuyo Takehara" userId="fa7eaadb-9681-4610-86a8-8be5debccd15" providerId="ADAL" clId="{1B07B77A-BC54-43D4-8C01-DC71E64C0424}" dt="2023-04-21T07:24:04.637" v="0" actId="1076"/>
        <pc:sldMkLst>
          <pc:docMk/>
          <pc:sldMk cId="0" sldId="257"/>
        </pc:sldMkLst>
        <pc:picChg chg="mod">
          <ac:chgData name="Kazuyo Takehara" userId="fa7eaadb-9681-4610-86a8-8be5debccd15" providerId="ADAL" clId="{1B07B77A-BC54-43D4-8C01-DC71E64C0424}" dt="2023-04-21T07:24:04.637" v="0" actId="1076"/>
          <ac:picMkLst>
            <pc:docMk/>
            <pc:sldMk cId="0" sldId="257"/>
            <ac:picMk id="2" creationId="{77B9CEE1-6990-F34C-A873-FECEA65FD111}"/>
          </ac:picMkLst>
        </pc:picChg>
      </pc:sldChg>
      <pc:sldChg chg="modSp mod">
        <pc:chgData name="Kazuyo Takehara" userId="fa7eaadb-9681-4610-86a8-8be5debccd15" providerId="ADAL" clId="{1B07B77A-BC54-43D4-8C01-DC71E64C0424}" dt="2023-04-21T07:24:24.358" v="2" actId="404"/>
        <pc:sldMkLst>
          <pc:docMk/>
          <pc:sldMk cId="0" sldId="258"/>
        </pc:sldMkLst>
        <pc:spChg chg="mod">
          <ac:chgData name="Kazuyo Takehara" userId="fa7eaadb-9681-4610-86a8-8be5debccd15" providerId="ADAL" clId="{1B07B77A-BC54-43D4-8C01-DC71E64C0424}" dt="2023-04-21T07:24:24.358" v="2" actId="404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24.358" v="2" actId="404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24.358" v="2" actId="404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24.358" v="2" actId="404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24.358" v="2" actId="404"/>
          <ac:spMkLst>
            <pc:docMk/>
            <pc:sldMk cId="0" sldId="258"/>
            <ac:spMk id="113" creationId="{00000000-0000-0000-0000-000000000000}"/>
          </ac:spMkLst>
        </pc:spChg>
      </pc:sldChg>
      <pc:sldChg chg="modSp mod">
        <pc:chgData name="Kazuyo Takehara" userId="fa7eaadb-9681-4610-86a8-8be5debccd15" providerId="ADAL" clId="{1B07B77A-BC54-43D4-8C01-DC71E64C0424}" dt="2023-04-21T07:24:33.387" v="4" actId="404"/>
        <pc:sldMkLst>
          <pc:docMk/>
          <pc:sldMk cId="0" sldId="259"/>
        </pc:sldMkLst>
        <pc:spChg chg="mod">
          <ac:chgData name="Kazuyo Takehara" userId="fa7eaadb-9681-4610-86a8-8be5debccd15" providerId="ADAL" clId="{1B07B77A-BC54-43D4-8C01-DC71E64C0424}" dt="2023-04-21T07:24:33.387" v="4" actId="404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33.387" v="4" actId="404"/>
          <ac:spMkLst>
            <pc:docMk/>
            <pc:sldMk cId="0" sldId="259"/>
            <ac:spMk id="123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33.387" v="4" actId="404"/>
          <ac:spMkLst>
            <pc:docMk/>
            <pc:sldMk cId="0" sldId="259"/>
            <ac:spMk id="124" creationId="{00000000-0000-0000-0000-000000000000}"/>
          </ac:spMkLst>
        </pc:spChg>
        <pc:spChg chg="mod">
          <ac:chgData name="Kazuyo Takehara" userId="fa7eaadb-9681-4610-86a8-8be5debccd15" providerId="ADAL" clId="{1B07B77A-BC54-43D4-8C01-DC71E64C0424}" dt="2023-04-21T07:24:33.387" v="4" actId="404"/>
          <ac:spMkLst>
            <pc:docMk/>
            <pc:sldMk cId="0" sldId="259"/>
            <ac:spMk id="125" creationId="{00000000-0000-0000-0000-000000000000}"/>
          </ac:spMkLst>
        </pc:spChg>
      </pc:sldChg>
      <pc:sldChg chg="modSp mod">
        <pc:chgData name="Kazuyo Takehara" userId="fa7eaadb-9681-4610-86a8-8be5debccd15" providerId="ADAL" clId="{1B07B77A-BC54-43D4-8C01-DC71E64C0424}" dt="2023-04-21T07:24:38.430" v="5" actId="1076"/>
        <pc:sldMkLst>
          <pc:docMk/>
          <pc:sldMk cId="0" sldId="260"/>
        </pc:sldMkLst>
        <pc:picChg chg="mod">
          <ac:chgData name="Kazuyo Takehara" userId="fa7eaadb-9681-4610-86a8-8be5debccd15" providerId="ADAL" clId="{1B07B77A-BC54-43D4-8C01-DC71E64C0424}" dt="2023-04-21T07:24:38.430" v="5" actId="1076"/>
          <ac:picMkLst>
            <pc:docMk/>
            <pc:sldMk cId="0" sldId="260"/>
            <ac:picMk id="11" creationId="{AA39CBF1-8B5E-984A-976C-D4572A928F41}"/>
          </ac:picMkLst>
        </pc:picChg>
      </pc:sldChg>
      <pc:sldChg chg="modSp mod">
        <pc:chgData name="Kazuyo Takehara" userId="fa7eaadb-9681-4610-86a8-8be5debccd15" providerId="ADAL" clId="{1B07B77A-BC54-43D4-8C01-DC71E64C0424}" dt="2023-04-21T07:24:43.545" v="6" actId="1076"/>
        <pc:sldMkLst>
          <pc:docMk/>
          <pc:sldMk cId="0" sldId="261"/>
        </pc:sldMkLst>
        <pc:picChg chg="mod">
          <ac:chgData name="Kazuyo Takehara" userId="fa7eaadb-9681-4610-86a8-8be5debccd15" providerId="ADAL" clId="{1B07B77A-BC54-43D4-8C01-DC71E64C0424}" dt="2023-04-21T07:24:43.545" v="6" actId="1076"/>
          <ac:picMkLst>
            <pc:docMk/>
            <pc:sldMk cId="0" sldId="261"/>
            <ac:picMk id="2" creationId="{4D00CBFC-4825-5440-A6CF-9B0E9F4A6FF3}"/>
          </ac:picMkLst>
        </pc:picChg>
      </pc:sldChg>
      <pc:sldChg chg="modSp mod">
        <pc:chgData name="Kazuyo Takehara" userId="fa7eaadb-9681-4610-86a8-8be5debccd15" providerId="ADAL" clId="{1B07B77A-BC54-43D4-8C01-DC71E64C0424}" dt="2023-04-21T07:24:50.256" v="7" actId="1076"/>
        <pc:sldMkLst>
          <pc:docMk/>
          <pc:sldMk cId="0" sldId="262"/>
        </pc:sldMkLst>
        <pc:picChg chg="mod">
          <ac:chgData name="Kazuyo Takehara" userId="fa7eaadb-9681-4610-86a8-8be5debccd15" providerId="ADAL" clId="{1B07B77A-BC54-43D4-8C01-DC71E64C0424}" dt="2023-04-21T07:24:50.256" v="7" actId="1076"/>
          <ac:picMkLst>
            <pc:docMk/>
            <pc:sldMk cId="0" sldId="262"/>
            <ac:picMk id="22" creationId="{CA391CCB-6962-AB46-91F9-6212EF97CC82}"/>
          </ac:picMkLst>
        </pc:picChg>
      </pc:sldChg>
      <pc:sldChg chg="modSp mod">
        <pc:chgData name="Kazuyo Takehara" userId="fa7eaadb-9681-4610-86a8-8be5debccd15" providerId="ADAL" clId="{1B07B77A-BC54-43D4-8C01-DC71E64C0424}" dt="2023-04-21T07:25:32.654" v="11" actId="1076"/>
        <pc:sldMkLst>
          <pc:docMk/>
          <pc:sldMk cId="0" sldId="263"/>
        </pc:sldMkLst>
        <pc:picChg chg="mod">
          <ac:chgData name="Kazuyo Takehara" userId="fa7eaadb-9681-4610-86a8-8be5debccd15" providerId="ADAL" clId="{1B07B77A-BC54-43D4-8C01-DC71E64C0424}" dt="2023-04-21T07:25:22.736" v="8" actId="1076"/>
          <ac:picMkLst>
            <pc:docMk/>
            <pc:sldMk cId="0" sldId="263"/>
            <ac:picMk id="2" creationId="{ABA25923-4361-284F-9113-EEC67B99A343}"/>
          </ac:picMkLst>
        </pc:picChg>
        <pc:picChg chg="mod">
          <ac:chgData name="Kazuyo Takehara" userId="fa7eaadb-9681-4610-86a8-8be5debccd15" providerId="ADAL" clId="{1B07B77A-BC54-43D4-8C01-DC71E64C0424}" dt="2023-04-21T07:25:25.011" v="9" actId="1076"/>
          <ac:picMkLst>
            <pc:docMk/>
            <pc:sldMk cId="0" sldId="263"/>
            <ac:picMk id="3" creationId="{C6BF99B1-0847-0F45-A33E-73087070101E}"/>
          </ac:picMkLst>
        </pc:picChg>
        <pc:picChg chg="mod">
          <ac:chgData name="Kazuyo Takehara" userId="fa7eaadb-9681-4610-86a8-8be5debccd15" providerId="ADAL" clId="{1B07B77A-BC54-43D4-8C01-DC71E64C0424}" dt="2023-04-21T07:25:28.198" v="10" actId="1076"/>
          <ac:picMkLst>
            <pc:docMk/>
            <pc:sldMk cId="0" sldId="263"/>
            <ac:picMk id="4" creationId="{44814654-45B9-F247-BB8F-A566D6217B13}"/>
          </ac:picMkLst>
        </pc:picChg>
        <pc:picChg chg="mod">
          <ac:chgData name="Kazuyo Takehara" userId="fa7eaadb-9681-4610-86a8-8be5debccd15" providerId="ADAL" clId="{1B07B77A-BC54-43D4-8C01-DC71E64C0424}" dt="2023-04-21T07:25:32.654" v="11" actId="1076"/>
          <ac:picMkLst>
            <pc:docMk/>
            <pc:sldMk cId="0" sldId="263"/>
            <ac:picMk id="5" creationId="{56E151AF-8D88-4A44-987D-C52F61536F92}"/>
          </ac:picMkLst>
        </pc:picChg>
      </pc:sldChg>
      <pc:sldChg chg="modSp mod">
        <pc:chgData name="Kazuyo Takehara" userId="fa7eaadb-9681-4610-86a8-8be5debccd15" providerId="ADAL" clId="{1B07B77A-BC54-43D4-8C01-DC71E64C0424}" dt="2023-04-21T07:25:46.517" v="15" actId="1076"/>
        <pc:sldMkLst>
          <pc:docMk/>
          <pc:sldMk cId="0" sldId="264"/>
        </pc:sldMkLst>
        <pc:picChg chg="mod">
          <ac:chgData name="Kazuyo Takehara" userId="fa7eaadb-9681-4610-86a8-8be5debccd15" providerId="ADAL" clId="{1B07B77A-BC54-43D4-8C01-DC71E64C0424}" dt="2023-04-21T07:25:37.951" v="12" actId="1076"/>
          <ac:picMkLst>
            <pc:docMk/>
            <pc:sldMk cId="0" sldId="264"/>
            <ac:picMk id="21" creationId="{7E2BEB8D-798B-9B4F-A017-B454DF0FEA98}"/>
          </ac:picMkLst>
        </pc:picChg>
        <pc:picChg chg="mod">
          <ac:chgData name="Kazuyo Takehara" userId="fa7eaadb-9681-4610-86a8-8be5debccd15" providerId="ADAL" clId="{1B07B77A-BC54-43D4-8C01-DC71E64C0424}" dt="2023-04-21T07:25:40.522" v="13" actId="1076"/>
          <ac:picMkLst>
            <pc:docMk/>
            <pc:sldMk cId="0" sldId="264"/>
            <ac:picMk id="22" creationId="{605A330E-98ED-A546-80C4-3841F97DEA51}"/>
          </ac:picMkLst>
        </pc:picChg>
        <pc:picChg chg="mod">
          <ac:chgData name="Kazuyo Takehara" userId="fa7eaadb-9681-4610-86a8-8be5debccd15" providerId="ADAL" clId="{1B07B77A-BC54-43D4-8C01-DC71E64C0424}" dt="2023-04-21T07:25:43.459" v="14" actId="1076"/>
          <ac:picMkLst>
            <pc:docMk/>
            <pc:sldMk cId="0" sldId="264"/>
            <ac:picMk id="23" creationId="{39F3F31C-6E61-5447-9A97-E53BA6AF1EF8}"/>
          </ac:picMkLst>
        </pc:picChg>
        <pc:picChg chg="mod">
          <ac:chgData name="Kazuyo Takehara" userId="fa7eaadb-9681-4610-86a8-8be5debccd15" providerId="ADAL" clId="{1B07B77A-BC54-43D4-8C01-DC71E64C0424}" dt="2023-04-21T07:25:46.517" v="15" actId="1076"/>
          <ac:picMkLst>
            <pc:docMk/>
            <pc:sldMk cId="0" sldId="264"/>
            <ac:picMk id="24" creationId="{BEA39BE3-51F8-2B43-A6BF-71D960054361}"/>
          </ac:picMkLst>
        </pc:picChg>
      </pc:sldChg>
      <pc:sldChg chg="modSp mod">
        <pc:chgData name="Kazuyo Takehara" userId="fa7eaadb-9681-4610-86a8-8be5debccd15" providerId="ADAL" clId="{1B07B77A-BC54-43D4-8C01-DC71E64C0424}" dt="2023-04-21T07:26:47.216" v="17" actId="1076"/>
        <pc:sldMkLst>
          <pc:docMk/>
          <pc:sldMk cId="0" sldId="274"/>
        </pc:sldMkLst>
        <pc:picChg chg="mod">
          <ac:chgData name="Kazuyo Takehara" userId="fa7eaadb-9681-4610-86a8-8be5debccd15" providerId="ADAL" clId="{1B07B77A-BC54-43D4-8C01-DC71E64C0424}" dt="2023-04-21T07:26:44.871" v="16" actId="1076"/>
          <ac:picMkLst>
            <pc:docMk/>
            <pc:sldMk cId="0" sldId="274"/>
            <ac:picMk id="2" creationId="{23786BEC-6E46-2645-BF9D-45078BD28BB4}"/>
          </ac:picMkLst>
        </pc:picChg>
        <pc:picChg chg="mod">
          <ac:chgData name="Kazuyo Takehara" userId="fa7eaadb-9681-4610-86a8-8be5debccd15" providerId="ADAL" clId="{1B07B77A-BC54-43D4-8C01-DC71E64C0424}" dt="2023-04-21T07:26:47.216" v="17" actId="1076"/>
          <ac:picMkLst>
            <pc:docMk/>
            <pc:sldMk cId="0" sldId="274"/>
            <ac:picMk id="3" creationId="{B29AB94E-11CB-CC4C-BE71-358CEFFF091D}"/>
          </ac:picMkLst>
        </pc:picChg>
      </pc:sldChg>
      <pc:sldChg chg="addSp delSp modSp mod">
        <pc:chgData name="Kazuyo Takehara" userId="fa7eaadb-9681-4610-86a8-8be5debccd15" providerId="ADAL" clId="{1B07B77A-BC54-43D4-8C01-DC71E64C0424}" dt="2023-04-21T07:31:28.469" v="51"/>
        <pc:sldMkLst>
          <pc:docMk/>
          <pc:sldMk cId="0" sldId="275"/>
        </pc:sldMkLst>
        <pc:spChg chg="add mod">
          <ac:chgData name="Kazuyo Takehara" userId="fa7eaadb-9681-4610-86a8-8be5debccd15" providerId="ADAL" clId="{1B07B77A-BC54-43D4-8C01-DC71E64C0424}" dt="2023-04-21T07:31:28.469" v="51"/>
          <ac:spMkLst>
            <pc:docMk/>
            <pc:sldMk cId="0" sldId="275"/>
            <ac:spMk id="11" creationId="{E0FF6BA5-3EC2-4D0C-BAFD-F48E1E22B0DC}"/>
          </ac:spMkLst>
        </pc:spChg>
        <pc:spChg chg="del">
          <ac:chgData name="Kazuyo Takehara" userId="fa7eaadb-9681-4610-86a8-8be5debccd15" providerId="ADAL" clId="{1B07B77A-BC54-43D4-8C01-DC71E64C0424}" dt="2023-04-21T07:31:27.692" v="50" actId="478"/>
          <ac:spMkLst>
            <pc:docMk/>
            <pc:sldMk cId="0" sldId="275"/>
            <ac:spMk id="313" creationId="{00000000-0000-0000-0000-000000000000}"/>
          </ac:spMkLst>
        </pc:spChg>
        <pc:picChg chg="mod">
          <ac:chgData name="Kazuyo Takehara" userId="fa7eaadb-9681-4610-86a8-8be5debccd15" providerId="ADAL" clId="{1B07B77A-BC54-43D4-8C01-DC71E64C0424}" dt="2023-04-21T07:27:04.717" v="18" actId="1076"/>
          <ac:picMkLst>
            <pc:docMk/>
            <pc:sldMk cId="0" sldId="275"/>
            <ac:picMk id="9" creationId="{1A82387F-8BDF-FD4A-B809-DD28960DF014}"/>
          </ac:picMkLst>
        </pc:picChg>
        <pc:picChg chg="mod">
          <ac:chgData name="Kazuyo Takehara" userId="fa7eaadb-9681-4610-86a8-8be5debccd15" providerId="ADAL" clId="{1B07B77A-BC54-43D4-8C01-DC71E64C0424}" dt="2023-04-21T07:27:06.803" v="19" actId="1076"/>
          <ac:picMkLst>
            <pc:docMk/>
            <pc:sldMk cId="0" sldId="275"/>
            <ac:picMk id="10" creationId="{B0A8A0DC-128C-D041-BA0B-D57C7CA1BD44}"/>
          </ac:picMkLst>
        </pc:picChg>
      </pc:sldChg>
      <pc:sldChg chg="modSp mod">
        <pc:chgData name="Kazuyo Takehara" userId="fa7eaadb-9681-4610-86a8-8be5debccd15" providerId="ADAL" clId="{1B07B77A-BC54-43D4-8C01-DC71E64C0424}" dt="2023-04-21T07:28:01.551" v="31" actId="1076"/>
        <pc:sldMkLst>
          <pc:docMk/>
          <pc:sldMk cId="0" sldId="280"/>
        </pc:sldMkLst>
        <pc:picChg chg="mod">
          <ac:chgData name="Kazuyo Takehara" userId="fa7eaadb-9681-4610-86a8-8be5debccd15" providerId="ADAL" clId="{1B07B77A-BC54-43D4-8C01-DC71E64C0424}" dt="2023-04-21T07:27:55.752" v="28" actId="1076"/>
          <ac:picMkLst>
            <pc:docMk/>
            <pc:sldMk cId="0" sldId="280"/>
            <ac:picMk id="2" creationId="{E18A43B8-6389-3042-B6F8-44992F491260}"/>
          </ac:picMkLst>
        </pc:picChg>
        <pc:picChg chg="mod">
          <ac:chgData name="Kazuyo Takehara" userId="fa7eaadb-9681-4610-86a8-8be5debccd15" providerId="ADAL" clId="{1B07B77A-BC54-43D4-8C01-DC71E64C0424}" dt="2023-04-21T07:27:58.163" v="29" actId="1076"/>
          <ac:picMkLst>
            <pc:docMk/>
            <pc:sldMk cId="0" sldId="280"/>
            <ac:picMk id="3" creationId="{58FCA8FD-9EF2-C54D-95B8-32FDC1830A12}"/>
          </ac:picMkLst>
        </pc:picChg>
        <pc:picChg chg="mod">
          <ac:chgData name="Kazuyo Takehara" userId="fa7eaadb-9681-4610-86a8-8be5debccd15" providerId="ADAL" clId="{1B07B77A-BC54-43D4-8C01-DC71E64C0424}" dt="2023-04-21T07:28:01.551" v="31" actId="1076"/>
          <ac:picMkLst>
            <pc:docMk/>
            <pc:sldMk cId="0" sldId="280"/>
            <ac:picMk id="4" creationId="{46B93A3A-02AF-DA45-9A50-895EAC105102}"/>
          </ac:picMkLst>
        </pc:picChg>
        <pc:picChg chg="mod">
          <ac:chgData name="Kazuyo Takehara" userId="fa7eaadb-9681-4610-86a8-8be5debccd15" providerId="ADAL" clId="{1B07B77A-BC54-43D4-8C01-DC71E64C0424}" dt="2023-04-21T07:27:59.950" v="30" actId="1076"/>
          <ac:picMkLst>
            <pc:docMk/>
            <pc:sldMk cId="0" sldId="280"/>
            <ac:picMk id="7" creationId="{5CA2E1FC-74D4-034B-A8CA-776A98F3370A}"/>
          </ac:picMkLst>
        </pc:picChg>
      </pc:sldChg>
      <pc:sldChg chg="modSp mod">
        <pc:chgData name="Kazuyo Takehara" userId="fa7eaadb-9681-4610-86a8-8be5debccd15" providerId="ADAL" clId="{1B07B77A-BC54-43D4-8C01-DC71E64C0424}" dt="2023-04-21T07:27:51.746" v="27" actId="1076"/>
        <pc:sldMkLst>
          <pc:docMk/>
          <pc:sldMk cId="0" sldId="281"/>
        </pc:sldMkLst>
        <pc:picChg chg="mod">
          <ac:chgData name="Kazuyo Takehara" userId="fa7eaadb-9681-4610-86a8-8be5debccd15" providerId="ADAL" clId="{1B07B77A-BC54-43D4-8C01-DC71E64C0424}" dt="2023-04-21T07:27:43.582" v="24" actId="1076"/>
          <ac:picMkLst>
            <pc:docMk/>
            <pc:sldMk cId="0" sldId="281"/>
            <ac:picMk id="25" creationId="{EC8D2BA4-B925-EE4E-BB25-861727BBAEEC}"/>
          </ac:picMkLst>
        </pc:picChg>
        <pc:picChg chg="mod">
          <ac:chgData name="Kazuyo Takehara" userId="fa7eaadb-9681-4610-86a8-8be5debccd15" providerId="ADAL" clId="{1B07B77A-BC54-43D4-8C01-DC71E64C0424}" dt="2023-04-21T07:27:47.169" v="25" actId="1076"/>
          <ac:picMkLst>
            <pc:docMk/>
            <pc:sldMk cId="0" sldId="281"/>
            <ac:picMk id="26" creationId="{1756AA40-A89B-1243-A2BD-38636E795564}"/>
          </ac:picMkLst>
        </pc:picChg>
        <pc:picChg chg="mod">
          <ac:chgData name="Kazuyo Takehara" userId="fa7eaadb-9681-4610-86a8-8be5debccd15" providerId="ADAL" clId="{1B07B77A-BC54-43D4-8C01-DC71E64C0424}" dt="2023-04-21T07:27:51.746" v="27" actId="1076"/>
          <ac:picMkLst>
            <pc:docMk/>
            <pc:sldMk cId="0" sldId="281"/>
            <ac:picMk id="27" creationId="{4E2AB753-9C2F-8A42-B834-93BCA381D824}"/>
          </ac:picMkLst>
        </pc:picChg>
        <pc:picChg chg="mod">
          <ac:chgData name="Kazuyo Takehara" userId="fa7eaadb-9681-4610-86a8-8be5debccd15" providerId="ADAL" clId="{1B07B77A-BC54-43D4-8C01-DC71E64C0424}" dt="2023-04-21T07:27:49.226" v="26" actId="1076"/>
          <ac:picMkLst>
            <pc:docMk/>
            <pc:sldMk cId="0" sldId="281"/>
            <ac:picMk id="28" creationId="{B07DBD3A-20C7-E244-BF27-A5498CE92E30}"/>
          </ac:picMkLst>
        </pc:picChg>
      </pc:sldChg>
      <pc:sldChg chg="modSp mod">
        <pc:chgData name="Kazuyo Takehara" userId="fa7eaadb-9681-4610-86a8-8be5debccd15" providerId="ADAL" clId="{1B07B77A-BC54-43D4-8C01-DC71E64C0424}" dt="2023-04-21T07:28:24.715" v="35" actId="1076"/>
        <pc:sldMkLst>
          <pc:docMk/>
          <pc:sldMk cId="0" sldId="282"/>
        </pc:sldMkLst>
        <pc:picChg chg="mod">
          <ac:chgData name="Kazuyo Takehara" userId="fa7eaadb-9681-4610-86a8-8be5debccd15" providerId="ADAL" clId="{1B07B77A-BC54-43D4-8C01-DC71E64C0424}" dt="2023-04-21T07:28:18.484" v="32" actId="1076"/>
          <ac:picMkLst>
            <pc:docMk/>
            <pc:sldMk cId="0" sldId="282"/>
            <ac:picMk id="13" creationId="{914085FF-B62B-BF4F-AC28-C09CE06C9C87}"/>
          </ac:picMkLst>
        </pc:picChg>
        <pc:picChg chg="mod">
          <ac:chgData name="Kazuyo Takehara" userId="fa7eaadb-9681-4610-86a8-8be5debccd15" providerId="ADAL" clId="{1B07B77A-BC54-43D4-8C01-DC71E64C0424}" dt="2023-04-21T07:28:20.590" v="33" actId="1076"/>
          <ac:picMkLst>
            <pc:docMk/>
            <pc:sldMk cId="0" sldId="282"/>
            <ac:picMk id="14" creationId="{8F067171-52AC-504D-B380-810FEAFFB179}"/>
          </ac:picMkLst>
        </pc:picChg>
        <pc:picChg chg="mod">
          <ac:chgData name="Kazuyo Takehara" userId="fa7eaadb-9681-4610-86a8-8be5debccd15" providerId="ADAL" clId="{1B07B77A-BC54-43D4-8C01-DC71E64C0424}" dt="2023-04-21T07:28:24.715" v="35" actId="1076"/>
          <ac:picMkLst>
            <pc:docMk/>
            <pc:sldMk cId="0" sldId="282"/>
            <ac:picMk id="15" creationId="{330BD085-3FEE-6E4C-912B-336D56BF9277}"/>
          </ac:picMkLst>
        </pc:picChg>
        <pc:picChg chg="mod">
          <ac:chgData name="Kazuyo Takehara" userId="fa7eaadb-9681-4610-86a8-8be5debccd15" providerId="ADAL" clId="{1B07B77A-BC54-43D4-8C01-DC71E64C0424}" dt="2023-04-21T07:28:22.825" v="34" actId="1076"/>
          <ac:picMkLst>
            <pc:docMk/>
            <pc:sldMk cId="0" sldId="282"/>
            <ac:picMk id="16" creationId="{FDA465D3-D120-D241-BB5C-6DB5D0DBA305}"/>
          </ac:picMkLst>
        </pc:picChg>
      </pc:sldChg>
      <pc:sldChg chg="modSp mod">
        <pc:chgData name="Kazuyo Takehara" userId="fa7eaadb-9681-4610-86a8-8be5debccd15" providerId="ADAL" clId="{1B07B77A-BC54-43D4-8C01-DC71E64C0424}" dt="2023-04-21T07:28:43.656" v="39" actId="1076"/>
        <pc:sldMkLst>
          <pc:docMk/>
          <pc:sldMk cId="0" sldId="283"/>
        </pc:sldMkLst>
        <pc:picChg chg="mod">
          <ac:chgData name="Kazuyo Takehara" userId="fa7eaadb-9681-4610-86a8-8be5debccd15" providerId="ADAL" clId="{1B07B77A-BC54-43D4-8C01-DC71E64C0424}" dt="2023-04-21T07:28:37.615" v="36" actId="1076"/>
          <ac:picMkLst>
            <pc:docMk/>
            <pc:sldMk cId="0" sldId="283"/>
            <ac:picMk id="16" creationId="{C08CE43B-ECE0-9D4B-81CD-5FFA7CA8C340}"/>
          </ac:picMkLst>
        </pc:picChg>
        <pc:picChg chg="mod">
          <ac:chgData name="Kazuyo Takehara" userId="fa7eaadb-9681-4610-86a8-8be5debccd15" providerId="ADAL" clId="{1B07B77A-BC54-43D4-8C01-DC71E64C0424}" dt="2023-04-21T07:28:39.819" v="37" actId="1076"/>
          <ac:picMkLst>
            <pc:docMk/>
            <pc:sldMk cId="0" sldId="283"/>
            <ac:picMk id="17" creationId="{4436308B-BFFF-C043-8AD4-12B8FD0ACE81}"/>
          </ac:picMkLst>
        </pc:picChg>
        <pc:picChg chg="mod">
          <ac:chgData name="Kazuyo Takehara" userId="fa7eaadb-9681-4610-86a8-8be5debccd15" providerId="ADAL" clId="{1B07B77A-BC54-43D4-8C01-DC71E64C0424}" dt="2023-04-21T07:28:43.656" v="39" actId="1076"/>
          <ac:picMkLst>
            <pc:docMk/>
            <pc:sldMk cId="0" sldId="283"/>
            <ac:picMk id="18" creationId="{401CA7C6-4182-E646-9CE8-DA3EAB1C3C51}"/>
          </ac:picMkLst>
        </pc:picChg>
        <pc:picChg chg="mod">
          <ac:chgData name="Kazuyo Takehara" userId="fa7eaadb-9681-4610-86a8-8be5debccd15" providerId="ADAL" clId="{1B07B77A-BC54-43D4-8C01-DC71E64C0424}" dt="2023-04-21T07:28:41.938" v="38" actId="1076"/>
          <ac:picMkLst>
            <pc:docMk/>
            <pc:sldMk cId="0" sldId="283"/>
            <ac:picMk id="19" creationId="{11E8463E-5268-DA48-BBC8-7E7AD88CE332}"/>
          </ac:picMkLst>
        </pc:picChg>
      </pc:sldChg>
      <pc:sldChg chg="modSp mod">
        <pc:chgData name="Kazuyo Takehara" userId="fa7eaadb-9681-4610-86a8-8be5debccd15" providerId="ADAL" clId="{1B07B77A-BC54-43D4-8C01-DC71E64C0424}" dt="2023-04-21T07:46:03.214" v="53" actId="1076"/>
        <pc:sldMkLst>
          <pc:docMk/>
          <pc:sldMk cId="0" sldId="300"/>
        </pc:sldMkLst>
        <pc:spChg chg="mod">
          <ac:chgData name="Kazuyo Takehara" userId="fa7eaadb-9681-4610-86a8-8be5debccd15" providerId="ADAL" clId="{1B07B77A-BC54-43D4-8C01-DC71E64C0424}" dt="2023-04-21T07:46:03.214" v="53" actId="1076"/>
          <ac:spMkLst>
            <pc:docMk/>
            <pc:sldMk cId="0" sldId="300"/>
            <ac:spMk id="10" creationId="{BF96F915-3143-457E-89AE-52C11DB6E31B}"/>
          </ac:spMkLst>
        </pc:spChg>
        <pc:spChg chg="mod">
          <ac:chgData name="Kazuyo Takehara" userId="fa7eaadb-9681-4610-86a8-8be5debccd15" providerId="ADAL" clId="{1B07B77A-BC54-43D4-8C01-DC71E64C0424}" dt="2023-04-21T07:46:03.214" v="53" actId="1076"/>
          <ac:spMkLst>
            <pc:docMk/>
            <pc:sldMk cId="0" sldId="300"/>
            <ac:spMk id="12" creationId="{88B10874-BCA9-4FCA-8F96-14E4AFC9BC5E}"/>
          </ac:spMkLst>
        </pc:spChg>
        <pc:picChg chg="mod">
          <ac:chgData name="Kazuyo Takehara" userId="fa7eaadb-9681-4610-86a8-8be5debccd15" providerId="ADAL" clId="{1B07B77A-BC54-43D4-8C01-DC71E64C0424}" dt="2023-04-21T07:29:36.214" v="40" actId="1076"/>
          <ac:picMkLst>
            <pc:docMk/>
            <pc:sldMk cId="0" sldId="300"/>
            <ac:picMk id="2" creationId="{142DD34A-F979-0746-AD1F-279F8693D03B}"/>
          </ac:picMkLst>
        </pc:picChg>
        <pc:picChg chg="mod">
          <ac:chgData name="Kazuyo Takehara" userId="fa7eaadb-9681-4610-86a8-8be5debccd15" providerId="ADAL" clId="{1B07B77A-BC54-43D4-8C01-DC71E64C0424}" dt="2023-04-21T07:46:03.214" v="53" actId="1076"/>
          <ac:picMkLst>
            <pc:docMk/>
            <pc:sldMk cId="0" sldId="300"/>
            <ac:picMk id="9" creationId="{25063BAC-6756-41A5-9115-0EFDC22613CC}"/>
          </ac:picMkLst>
        </pc:picChg>
      </pc:sldChg>
      <pc:sldChg chg="modSp mod">
        <pc:chgData name="Kazuyo Takehara" userId="fa7eaadb-9681-4610-86a8-8be5debccd15" providerId="ADAL" clId="{1B07B77A-BC54-43D4-8C01-DC71E64C0424}" dt="2023-04-21T07:29:39.302" v="41" actId="1076"/>
        <pc:sldMkLst>
          <pc:docMk/>
          <pc:sldMk cId="0" sldId="301"/>
        </pc:sldMkLst>
        <pc:picChg chg="mod">
          <ac:chgData name="Kazuyo Takehara" userId="fa7eaadb-9681-4610-86a8-8be5debccd15" providerId="ADAL" clId="{1B07B77A-BC54-43D4-8C01-DC71E64C0424}" dt="2023-04-21T07:29:39.302" v="41" actId="1076"/>
          <ac:picMkLst>
            <pc:docMk/>
            <pc:sldMk cId="0" sldId="301"/>
            <ac:picMk id="12" creationId="{1322CC5B-6817-774E-B78C-2C0D9EEA1EEA}"/>
          </ac:picMkLst>
        </pc:picChg>
      </pc:sldChg>
      <pc:sldChg chg="modSp mod">
        <pc:chgData name="Kazuyo Takehara" userId="fa7eaadb-9681-4610-86a8-8be5debccd15" providerId="ADAL" clId="{1B07B77A-BC54-43D4-8C01-DC71E64C0424}" dt="2023-04-21T07:29:53.695" v="42" actId="1076"/>
        <pc:sldMkLst>
          <pc:docMk/>
          <pc:sldMk cId="0" sldId="302"/>
        </pc:sldMkLst>
        <pc:picChg chg="mod">
          <ac:chgData name="Kazuyo Takehara" userId="fa7eaadb-9681-4610-86a8-8be5debccd15" providerId="ADAL" clId="{1B07B77A-BC54-43D4-8C01-DC71E64C0424}" dt="2023-04-21T07:29:53.695" v="42" actId="1076"/>
          <ac:picMkLst>
            <pc:docMk/>
            <pc:sldMk cId="0" sldId="302"/>
            <ac:picMk id="14" creationId="{70FA33BE-5558-894D-8143-0864F3B3079B}"/>
          </ac:picMkLst>
        </pc:picChg>
      </pc:sldChg>
      <pc:sldChg chg="modSp mod">
        <pc:chgData name="Kazuyo Takehara" userId="fa7eaadb-9681-4610-86a8-8be5debccd15" providerId="ADAL" clId="{1B07B77A-BC54-43D4-8C01-DC71E64C0424}" dt="2023-04-21T07:29:58.098" v="43" actId="1076"/>
        <pc:sldMkLst>
          <pc:docMk/>
          <pc:sldMk cId="0" sldId="303"/>
        </pc:sldMkLst>
        <pc:picChg chg="mod">
          <ac:chgData name="Kazuyo Takehara" userId="fa7eaadb-9681-4610-86a8-8be5debccd15" providerId="ADAL" clId="{1B07B77A-BC54-43D4-8C01-DC71E64C0424}" dt="2023-04-21T07:29:58.098" v="43" actId="1076"/>
          <ac:picMkLst>
            <pc:docMk/>
            <pc:sldMk cId="0" sldId="303"/>
            <ac:picMk id="19" creationId="{F05B2BB5-5E83-B842-88EB-F6AC7E10B3A2}"/>
          </ac:picMkLst>
        </pc:picChg>
      </pc:sldChg>
      <pc:sldChg chg="modSp mod">
        <pc:chgData name="Kazuyo Takehara" userId="fa7eaadb-9681-4610-86a8-8be5debccd15" providerId="ADAL" clId="{1B07B77A-BC54-43D4-8C01-DC71E64C0424}" dt="2023-04-21T07:30:13.041" v="44" actId="1076"/>
        <pc:sldMkLst>
          <pc:docMk/>
          <pc:sldMk cId="0" sldId="304"/>
        </pc:sldMkLst>
        <pc:picChg chg="mod">
          <ac:chgData name="Kazuyo Takehara" userId="fa7eaadb-9681-4610-86a8-8be5debccd15" providerId="ADAL" clId="{1B07B77A-BC54-43D4-8C01-DC71E64C0424}" dt="2023-04-21T07:30:13.041" v="44" actId="1076"/>
          <ac:picMkLst>
            <pc:docMk/>
            <pc:sldMk cId="0" sldId="304"/>
            <ac:picMk id="2" creationId="{B886B243-8C23-C74F-A755-701E58842416}"/>
          </ac:picMkLst>
        </pc:picChg>
      </pc:sldChg>
      <pc:sldChg chg="modSp mod">
        <pc:chgData name="Kazuyo Takehara" userId="fa7eaadb-9681-4610-86a8-8be5debccd15" providerId="ADAL" clId="{1B07B77A-BC54-43D4-8C01-DC71E64C0424}" dt="2023-04-21T07:30:18.322" v="45" actId="1076"/>
        <pc:sldMkLst>
          <pc:docMk/>
          <pc:sldMk cId="0" sldId="305"/>
        </pc:sldMkLst>
        <pc:picChg chg="mod">
          <ac:chgData name="Kazuyo Takehara" userId="fa7eaadb-9681-4610-86a8-8be5debccd15" providerId="ADAL" clId="{1B07B77A-BC54-43D4-8C01-DC71E64C0424}" dt="2023-04-21T07:30:18.322" v="45" actId="1076"/>
          <ac:picMkLst>
            <pc:docMk/>
            <pc:sldMk cId="0" sldId="305"/>
            <ac:picMk id="14" creationId="{8EF558C0-4E95-EC4B-99DB-C57409ACD2AB}"/>
          </ac:picMkLst>
        </pc:picChg>
      </pc:sldChg>
      <pc:sldChg chg="modSp mod">
        <pc:chgData name="Kazuyo Takehara" userId="fa7eaadb-9681-4610-86a8-8be5debccd15" providerId="ADAL" clId="{1B07B77A-BC54-43D4-8C01-DC71E64C0424}" dt="2023-04-21T07:30:35.819" v="46" actId="1076"/>
        <pc:sldMkLst>
          <pc:docMk/>
          <pc:sldMk cId="0" sldId="311"/>
        </pc:sldMkLst>
        <pc:picChg chg="mod">
          <ac:chgData name="Kazuyo Takehara" userId="fa7eaadb-9681-4610-86a8-8be5debccd15" providerId="ADAL" clId="{1B07B77A-BC54-43D4-8C01-DC71E64C0424}" dt="2023-04-21T07:30:35.819" v="46" actId="1076"/>
          <ac:picMkLst>
            <pc:docMk/>
            <pc:sldMk cId="0" sldId="311"/>
            <ac:picMk id="2" creationId="{6319177B-BFF1-0544-9F3C-BCD7AC706081}"/>
          </ac:picMkLst>
        </pc:picChg>
      </pc:sldChg>
      <pc:sldChg chg="addSp delSp modSp mod">
        <pc:chgData name="Kazuyo Takehara" userId="fa7eaadb-9681-4610-86a8-8be5debccd15" providerId="ADAL" clId="{1B07B77A-BC54-43D4-8C01-DC71E64C0424}" dt="2023-04-21T07:31:14.820" v="49"/>
        <pc:sldMkLst>
          <pc:docMk/>
          <pc:sldMk cId="0" sldId="312"/>
        </pc:sldMkLst>
        <pc:spChg chg="add mod">
          <ac:chgData name="Kazuyo Takehara" userId="fa7eaadb-9681-4610-86a8-8be5debccd15" providerId="ADAL" clId="{1B07B77A-BC54-43D4-8C01-DC71E64C0424}" dt="2023-04-21T07:31:14.820" v="49"/>
          <ac:spMkLst>
            <pc:docMk/>
            <pc:sldMk cId="0" sldId="312"/>
            <ac:spMk id="15" creationId="{AF313EB5-8FC0-40B5-B81D-68FAB617500B}"/>
          </ac:spMkLst>
        </pc:spChg>
        <pc:spChg chg="del">
          <ac:chgData name="Kazuyo Takehara" userId="fa7eaadb-9681-4610-86a8-8be5debccd15" providerId="ADAL" clId="{1B07B77A-BC54-43D4-8C01-DC71E64C0424}" dt="2023-04-21T07:31:13.766" v="48" actId="478"/>
          <ac:spMkLst>
            <pc:docMk/>
            <pc:sldMk cId="0" sldId="312"/>
            <ac:spMk id="724" creationId="{00000000-0000-0000-0000-000000000000}"/>
          </ac:spMkLst>
        </pc:spChg>
        <pc:picChg chg="mod">
          <ac:chgData name="Kazuyo Takehara" userId="fa7eaadb-9681-4610-86a8-8be5debccd15" providerId="ADAL" clId="{1B07B77A-BC54-43D4-8C01-DC71E64C0424}" dt="2023-04-21T07:30:39.318" v="47" actId="1076"/>
          <ac:picMkLst>
            <pc:docMk/>
            <pc:sldMk cId="0" sldId="312"/>
            <ac:picMk id="14" creationId="{F0965058-807B-5141-855A-FDB6CD3783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30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1400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51666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64934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03297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95444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e5edf072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e5edf072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7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12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png"/><Relationship Id="rId18" Type="http://schemas.openxmlformats.org/officeDocument/2006/relationships/image" Target="../media/image1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6.png"/><Relationship Id="rId17" Type="http://schemas.openxmlformats.org/officeDocument/2006/relationships/image" Target="../media/image9.png"/><Relationship Id="rId2" Type="http://schemas.openxmlformats.org/officeDocument/2006/relationships/audio" Target="../media/media3.mp3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5.png"/><Relationship Id="rId5" Type="http://schemas.microsoft.com/office/2007/relationships/media" Target="../media/media5.mp3"/><Relationship Id="rId15" Type="http://schemas.openxmlformats.org/officeDocument/2006/relationships/image" Target="../media/image7.png"/><Relationship Id="rId10" Type="http://schemas.openxmlformats.org/officeDocument/2006/relationships/notesSlide" Target="../notesSlides/notesSlide8.xml"/><Relationship Id="rId19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7.png"/><Relationship Id="rId18" Type="http://schemas.openxmlformats.org/officeDocument/2006/relationships/image" Target="../media/image1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6.png"/><Relationship Id="rId17" Type="http://schemas.openxmlformats.org/officeDocument/2006/relationships/image" Target="../media/image9.png"/><Relationship Id="rId2" Type="http://schemas.openxmlformats.org/officeDocument/2006/relationships/audio" Target="../media/media3.mp3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5.png"/><Relationship Id="rId5" Type="http://schemas.microsoft.com/office/2007/relationships/media" Target="../media/media5.mp3"/><Relationship Id="rId15" Type="http://schemas.openxmlformats.org/officeDocument/2006/relationships/image" Target="../media/image7.png"/><Relationship Id="rId10" Type="http://schemas.openxmlformats.org/officeDocument/2006/relationships/notesSlide" Target="../notesSlides/notesSlide9.xml"/><Relationship Id="rId19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9.mp3"/><Relationship Id="rId7" Type="http://schemas.openxmlformats.org/officeDocument/2006/relationships/image" Target="../media/image3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audio" Target="../media/media9.mp3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9.mp3"/><Relationship Id="rId7" Type="http://schemas.openxmlformats.org/officeDocument/2006/relationships/image" Target="../media/image3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3.png"/><Relationship Id="rId4" Type="http://schemas.openxmlformats.org/officeDocument/2006/relationships/audio" Target="../media/media9.mp3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57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55.png"/><Relationship Id="rId5" Type="http://schemas.microsoft.com/office/2007/relationships/media" Target="../media/media12.mp3"/><Relationship Id="rId15" Type="http://schemas.openxmlformats.org/officeDocument/2006/relationships/image" Target="../media/image12.png"/><Relationship Id="rId10" Type="http://schemas.openxmlformats.org/officeDocument/2006/relationships/notesSlide" Target="../notesSlides/notesSlide27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57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5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55.png"/><Relationship Id="rId5" Type="http://schemas.microsoft.com/office/2007/relationships/media" Target="../media/media12.mp3"/><Relationship Id="rId15" Type="http://schemas.openxmlformats.org/officeDocument/2006/relationships/image" Target="../media/image12.png"/><Relationship Id="rId10" Type="http://schemas.openxmlformats.org/officeDocument/2006/relationships/notesSlide" Target="../notesSlides/notesSlide28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12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59.png"/><Relationship Id="rId5" Type="http://schemas.microsoft.com/office/2007/relationships/media" Target="../media/media12.mp3"/><Relationship Id="rId10" Type="http://schemas.openxmlformats.org/officeDocument/2006/relationships/notesSlide" Target="../notesSlides/notesSlide29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13" Type="http://schemas.openxmlformats.org/officeDocument/2006/relationships/image" Target="../media/image12.png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59.png"/><Relationship Id="rId5" Type="http://schemas.microsoft.com/office/2007/relationships/media" Target="../media/media12.mp3"/><Relationship Id="rId10" Type="http://schemas.openxmlformats.org/officeDocument/2006/relationships/notesSlide" Target="../notesSlides/notesSlide30.xml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1.mp3"/><Relationship Id="rId7" Type="http://schemas.openxmlformats.org/officeDocument/2006/relationships/image" Target="../media/image6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3.mp3"/><Relationship Id="rId7" Type="http://schemas.openxmlformats.org/officeDocument/2006/relationships/image" Target="../media/image6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1.mp3"/><Relationship Id="rId7" Type="http://schemas.openxmlformats.org/officeDocument/2006/relationships/image" Target="../media/image6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notesSlide" Target="../notesSlides/notesSlide4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p3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3.mp3"/><Relationship Id="rId7" Type="http://schemas.openxmlformats.org/officeDocument/2006/relationships/image" Target="../media/image6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2.xml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microsoft.com/office/2007/relationships/media" Target="../media/media16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audio" Target="../media/media15.mp3"/><Relationship Id="rId16" Type="http://schemas.openxmlformats.org/officeDocument/2006/relationships/image" Target="../media/image86.png"/><Relationship Id="rId20" Type="http://schemas.openxmlformats.org/officeDocument/2006/relationships/image" Target="../media/image12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81.png"/><Relationship Id="rId5" Type="http://schemas.microsoft.com/office/2007/relationships/media" Target="../media/media17.mp3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audio" Target="../media/media16.mp3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3.xml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microsoft.com/office/2007/relationships/media" Target="../media/media16.mp3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audio" Target="../media/media15.mp3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81.png"/><Relationship Id="rId5" Type="http://schemas.microsoft.com/office/2007/relationships/media" Target="../media/media17.mp3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43.png"/><Relationship Id="rId4" Type="http://schemas.openxmlformats.org/officeDocument/2006/relationships/audio" Target="../media/media16.mp3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91.png"/><Relationship Id="rId9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12" Type="http://schemas.openxmlformats.org/officeDocument/2006/relationships/hyperlink" Target="https://youtu.be/HyUXwoTC-iQ" TargetMode="Externa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94.png"/><Relationship Id="rId11" Type="http://schemas.openxmlformats.org/officeDocument/2006/relationships/image" Target="../media/image98.png"/><Relationship Id="rId5" Type="http://schemas.openxmlformats.org/officeDocument/2006/relationships/image" Target="../media/image93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9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9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notesSlide" Target="../notesSlides/notesSlide49.xml"/><Relationship Id="rId9" Type="http://schemas.openxmlformats.org/officeDocument/2006/relationships/image" Target="../media/image103.png"/><Relationship Id="rId1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103.png"/><Relationship Id="rId1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51.xml"/><Relationship Id="rId9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29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2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7.png"/><Relationship Id="rId12" Type="http://schemas.openxmlformats.org/officeDocument/2006/relationships/image" Target="../media/image133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129.png"/><Relationship Id="rId1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5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46.png"/><Relationship Id="rId7" Type="http://schemas.openxmlformats.org/officeDocument/2006/relationships/image" Target="../media/image143.png"/><Relationship Id="rId12" Type="http://schemas.openxmlformats.org/officeDocument/2006/relationships/image" Target="../media/image15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49.png"/><Relationship Id="rId5" Type="http://schemas.openxmlformats.org/officeDocument/2006/relationships/image" Target="../media/image141.png"/><Relationship Id="rId10" Type="http://schemas.openxmlformats.org/officeDocument/2006/relationships/image" Target="../media/image148.png"/><Relationship Id="rId4" Type="http://schemas.openxmlformats.org/officeDocument/2006/relationships/image" Target="../media/image138.png"/><Relationship Id="rId9" Type="http://schemas.openxmlformats.org/officeDocument/2006/relationships/image" Target="../media/image14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46.png"/><Relationship Id="rId7" Type="http://schemas.openxmlformats.org/officeDocument/2006/relationships/image" Target="../media/image143.png"/><Relationship Id="rId12" Type="http://schemas.openxmlformats.org/officeDocument/2006/relationships/image" Target="../media/image15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49.png"/><Relationship Id="rId5" Type="http://schemas.openxmlformats.org/officeDocument/2006/relationships/image" Target="../media/image141.png"/><Relationship Id="rId10" Type="http://schemas.openxmlformats.org/officeDocument/2006/relationships/image" Target="../media/image148.png"/><Relationship Id="rId4" Type="http://schemas.openxmlformats.org/officeDocument/2006/relationships/image" Target="../media/image138.png"/><Relationship Id="rId9" Type="http://schemas.openxmlformats.org/officeDocument/2006/relationships/image" Target="../media/image1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4984" y="0"/>
            <a:ext cx="9442214" cy="4181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197" y="4463687"/>
            <a:ext cx="10220297" cy="185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5006" y="752588"/>
            <a:ext cx="3772526" cy="71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8574" y="147298"/>
            <a:ext cx="1739464" cy="59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5973" y="1615045"/>
            <a:ext cx="475919" cy="42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64238" y="2044235"/>
            <a:ext cx="3514530" cy="2114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56599" y="2044235"/>
            <a:ext cx="3472345" cy="205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906775" y="1896912"/>
            <a:ext cx="1725505" cy="220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13552" y="4397505"/>
            <a:ext cx="4453820" cy="221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16441" y="4468056"/>
            <a:ext cx="4453821" cy="2073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01]_kotoba1.mp3" descr="Y_[12-01]_kotoba1.mp3">
            <a:hlinkClick r:id="" action="ppaction://media"/>
            <a:extLst>
              <a:ext uri="{FF2B5EF4-FFF2-40B4-BE49-F238E27FC236}">
                <a16:creationId xmlns:a16="http://schemas.microsoft.com/office/drawing/2014/main" id="{77B9CEE1-6990-F34C-A873-FECEA65FD1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43799" y="65518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574" y="147298"/>
            <a:ext cx="1739464" cy="59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8306" y="973184"/>
            <a:ext cx="475919" cy="42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4058" y="1769234"/>
            <a:ext cx="4289461" cy="2580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79344" y="1769234"/>
            <a:ext cx="4237974" cy="251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93143" y="1589427"/>
            <a:ext cx="2105968" cy="2692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1128147" y="4725726"/>
            <a:ext cx="9321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ផ្អែម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3668640" y="4725725"/>
            <a:ext cx="9321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ហឹរ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5743055" y="4725724"/>
            <a:ext cx="9321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ជូរ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8000944" y="4725724"/>
            <a:ext cx="9321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ប្រៃ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10468935" y="4725723"/>
            <a:ext cx="9321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ល្វីង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574" y="147298"/>
            <a:ext cx="1739464" cy="59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8306" y="973184"/>
            <a:ext cx="475919" cy="42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8272" y="1698178"/>
            <a:ext cx="5396708" cy="268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4137" y="1869152"/>
            <a:ext cx="5396708" cy="251301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558272" y="4875924"/>
            <a:ext cx="214771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រសជាតិចាស់/មុត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3807268" y="4875924"/>
            <a:ext cx="214771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រសជាតិសាប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7056263" y="4875924"/>
            <a:ext cx="9321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ឆ្ងាញ់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9721730" y="4875924"/>
            <a:ext cx="14237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មិនឆ្ងាញ់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574" y="147298"/>
            <a:ext cx="1739464" cy="59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5973" y="1615045"/>
            <a:ext cx="475919" cy="42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64238" y="2044235"/>
            <a:ext cx="3514530" cy="2114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56599" y="2044235"/>
            <a:ext cx="3472345" cy="205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06775" y="1896912"/>
            <a:ext cx="1725505" cy="220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13552" y="4397505"/>
            <a:ext cx="4453820" cy="221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16441" y="4468056"/>
            <a:ext cx="4453821" cy="2073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8572" y="813061"/>
            <a:ext cx="3639847" cy="7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12-01]_kotoba1.mp3" descr="Y_[12-01]_kotoba1.mp3">
            <a:hlinkClick r:id="" action="ppaction://media"/>
            <a:extLst>
              <a:ext uri="{FF2B5EF4-FFF2-40B4-BE49-F238E27FC236}">
                <a16:creationId xmlns:a16="http://schemas.microsoft.com/office/drawing/2014/main" id="{AA39CBF1-8B5E-984A-976C-D4572A928F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43799" y="67797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574" y="147298"/>
            <a:ext cx="1739464" cy="59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5973" y="1615045"/>
            <a:ext cx="475919" cy="42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5260" y="4247062"/>
            <a:ext cx="3617915" cy="176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5319" y="751637"/>
            <a:ext cx="4453820" cy="740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02]_kotoba2.mp3" descr="Y_[12-02]_kotoba2.mp3">
            <a:hlinkClick r:id="" action="ppaction://media"/>
            <a:extLst>
              <a:ext uri="{FF2B5EF4-FFF2-40B4-BE49-F238E27FC236}">
                <a16:creationId xmlns:a16="http://schemas.microsoft.com/office/drawing/2014/main" id="{4D00CBFC-4825-5440-A6CF-9B0E9F4A6F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39139" y="679827"/>
            <a:ext cx="812800" cy="812800"/>
          </a:xfrm>
          <a:prstGeom prst="rect">
            <a:avLst/>
          </a:prstGeom>
        </p:spPr>
      </p:pic>
      <p:pic>
        <p:nvPicPr>
          <p:cNvPr id="13" name="Google Shape;147;p6">
            <a:extLst>
              <a:ext uri="{FF2B5EF4-FFF2-40B4-BE49-F238E27FC236}">
                <a16:creationId xmlns:a16="http://schemas.microsoft.com/office/drawing/2014/main" id="{9CC3C1AC-3E74-48D9-AB0F-6939EEDC8AB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729494" y="2035358"/>
            <a:ext cx="1401657" cy="187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8;p6">
            <a:extLst>
              <a:ext uri="{FF2B5EF4-FFF2-40B4-BE49-F238E27FC236}">
                <a16:creationId xmlns:a16="http://schemas.microsoft.com/office/drawing/2014/main" id="{2C632D47-242B-4E0E-BDE6-DA21BB0CAD9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23030" y="4127002"/>
            <a:ext cx="3617914" cy="188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45;p6">
            <a:extLst>
              <a:ext uri="{FF2B5EF4-FFF2-40B4-BE49-F238E27FC236}">
                <a16:creationId xmlns:a16="http://schemas.microsoft.com/office/drawing/2014/main" id="{1A9EC770-04F9-4516-B333-F813A70600D2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14645" y="2110275"/>
            <a:ext cx="2854913" cy="1799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46;p6">
            <a:extLst>
              <a:ext uri="{FF2B5EF4-FFF2-40B4-BE49-F238E27FC236}">
                <a16:creationId xmlns:a16="http://schemas.microsoft.com/office/drawing/2014/main" id="{819A1CEA-1AC8-40F5-A7A8-36B45FE8F1E7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841257" y="2157385"/>
            <a:ext cx="2820645" cy="175207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65;p7">
            <a:extLst>
              <a:ext uri="{FF2B5EF4-FFF2-40B4-BE49-F238E27FC236}">
                <a16:creationId xmlns:a16="http://schemas.microsoft.com/office/drawing/2014/main" id="{3D18C88F-BA11-47DD-8316-F02C57F76563}"/>
              </a:ext>
            </a:extLst>
          </p:cNvPr>
          <p:cNvSpPr txBox="1"/>
          <p:nvPr/>
        </p:nvSpPr>
        <p:spPr>
          <a:xfrm>
            <a:off x="487385" y="2788174"/>
            <a:ext cx="1446499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. (      )</a:t>
            </a:r>
            <a:endParaRPr dirty="0"/>
          </a:p>
        </p:txBody>
      </p:sp>
      <p:sp>
        <p:nvSpPr>
          <p:cNvPr id="18" name="Google Shape;166;p7">
            <a:extLst>
              <a:ext uri="{FF2B5EF4-FFF2-40B4-BE49-F238E27FC236}">
                <a16:creationId xmlns:a16="http://schemas.microsoft.com/office/drawing/2014/main" id="{24F707BB-9992-462D-8D4B-26656629AB19}"/>
              </a:ext>
            </a:extLst>
          </p:cNvPr>
          <p:cNvSpPr txBox="1"/>
          <p:nvPr/>
        </p:nvSpPr>
        <p:spPr>
          <a:xfrm>
            <a:off x="2069553" y="2788174"/>
            <a:ext cx="1446499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. (      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/>
          <p:nvPr/>
        </p:nvSpPr>
        <p:spPr>
          <a:xfrm>
            <a:off x="179032" y="184620"/>
            <a:ext cx="11833935" cy="64887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22625" y="1889833"/>
            <a:ext cx="3164338" cy="190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91323" y="1939683"/>
            <a:ext cx="3126357" cy="18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51301" y="1807040"/>
            <a:ext cx="1553573" cy="1986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11401" y="4454431"/>
            <a:ext cx="3788792" cy="1884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04856" y="4574464"/>
            <a:ext cx="3788794" cy="1764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7973" y="322053"/>
            <a:ext cx="1739464" cy="59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2776" y="912988"/>
            <a:ext cx="4453820" cy="740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 txBox="1"/>
          <p:nvPr/>
        </p:nvSpPr>
        <p:spPr>
          <a:xfrm>
            <a:off x="550417" y="1889833"/>
            <a:ext cx="1446499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. (      )</a:t>
            </a:r>
            <a:endParaRPr dirty="0"/>
          </a:p>
        </p:txBody>
      </p:sp>
      <p:sp>
        <p:nvSpPr>
          <p:cNvPr id="166" name="Google Shape;166;p7"/>
          <p:cNvSpPr txBox="1"/>
          <p:nvPr/>
        </p:nvSpPr>
        <p:spPr>
          <a:xfrm>
            <a:off x="2132585" y="1889833"/>
            <a:ext cx="1446499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. (      )</a:t>
            </a:r>
            <a:endParaRPr dirty="0"/>
          </a:p>
        </p:txBody>
      </p:sp>
      <p:sp>
        <p:nvSpPr>
          <p:cNvPr id="167" name="Google Shape;167;p7"/>
          <p:cNvSpPr txBox="1"/>
          <p:nvPr/>
        </p:nvSpPr>
        <p:spPr>
          <a:xfrm>
            <a:off x="1118306" y="1794158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1118306" y="2549357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169" name="Google Shape;169;p7"/>
          <p:cNvSpPr txBox="1"/>
          <p:nvPr/>
        </p:nvSpPr>
        <p:spPr>
          <a:xfrm>
            <a:off x="1122325" y="3304556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1122325" y="4007553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71" name="Google Shape;171;p7"/>
          <p:cNvSpPr txBox="1"/>
          <p:nvPr/>
        </p:nvSpPr>
        <p:spPr>
          <a:xfrm>
            <a:off x="1118306" y="4732508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172" name="Google Shape;172;p7"/>
          <p:cNvSpPr txBox="1"/>
          <p:nvPr/>
        </p:nvSpPr>
        <p:spPr>
          <a:xfrm>
            <a:off x="2681296" y="1794158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2681296" y="2549356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74" name="Google Shape;174;p7"/>
          <p:cNvSpPr txBox="1"/>
          <p:nvPr/>
        </p:nvSpPr>
        <p:spPr>
          <a:xfrm>
            <a:off x="2681296" y="3304556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175" name="Google Shape;175;p7"/>
          <p:cNvSpPr txBox="1"/>
          <p:nvPr/>
        </p:nvSpPr>
        <p:spPr>
          <a:xfrm>
            <a:off x="2681296" y="4007553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pic>
        <p:nvPicPr>
          <p:cNvPr id="22" name="Y_[12-02]_kotoba2.mp3" descr="Y_[12-02]_kotoba2.mp3">
            <a:hlinkClick r:id="" action="ppaction://media"/>
            <a:extLst>
              <a:ext uri="{FF2B5EF4-FFF2-40B4-BE49-F238E27FC236}">
                <a16:creationId xmlns:a16="http://schemas.microsoft.com/office/drawing/2014/main" id="{CA391CCB-6962-AB46-91F9-6212EF97CC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91399" y="78208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/>
          <p:nvPr/>
        </p:nvSpPr>
        <p:spPr>
          <a:xfrm>
            <a:off x="168675" y="96440"/>
            <a:ext cx="11845293" cy="66651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8675" y="96440"/>
            <a:ext cx="2517555" cy="68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05061" y="780066"/>
            <a:ext cx="5592934" cy="73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5061" y="1515241"/>
            <a:ext cx="7284315" cy="68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94678" y="4159272"/>
            <a:ext cx="6877610" cy="2507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2722" y="2213504"/>
            <a:ext cx="2946180" cy="177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627800" y="2204020"/>
            <a:ext cx="2989082" cy="1772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679846" y="2073862"/>
            <a:ext cx="1478731" cy="1890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397243" y="2073862"/>
            <a:ext cx="3489696" cy="173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8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459948" y="3986074"/>
            <a:ext cx="3554020" cy="1654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03]_kiku1.mp3" descr="Y_[12-03]_kiku1.mp3">
            <a:hlinkClick r:id="" action="ppaction://media"/>
            <a:extLst>
              <a:ext uri="{FF2B5EF4-FFF2-40B4-BE49-F238E27FC236}">
                <a16:creationId xmlns:a16="http://schemas.microsoft.com/office/drawing/2014/main" id="{ABA25923-4361-284F-9113-EEC67B99A3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895599" y="3476724"/>
            <a:ext cx="812800" cy="812800"/>
          </a:xfrm>
          <a:prstGeom prst="rect">
            <a:avLst/>
          </a:prstGeom>
        </p:spPr>
      </p:pic>
      <p:pic>
        <p:nvPicPr>
          <p:cNvPr id="3" name="Y_[12-04]_kiku2.mp3" descr="Y_[12-04]_kiku2.mp3">
            <a:hlinkClick r:id="" action="ppaction://media"/>
            <a:extLst>
              <a:ext uri="{FF2B5EF4-FFF2-40B4-BE49-F238E27FC236}">
                <a16:creationId xmlns:a16="http://schemas.microsoft.com/office/drawing/2014/main" id="{C6BF99B1-0847-0F45-A33E-7308707010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947218" y="4289524"/>
            <a:ext cx="812800" cy="812800"/>
          </a:xfrm>
          <a:prstGeom prst="rect">
            <a:avLst/>
          </a:prstGeom>
        </p:spPr>
      </p:pic>
      <p:pic>
        <p:nvPicPr>
          <p:cNvPr id="4" name="Y_[12-05]_kiku3.mp3" descr="Y_[12-05]_kiku3.mp3">
            <a:hlinkClick r:id="" action="ppaction://media"/>
            <a:extLst>
              <a:ext uri="{FF2B5EF4-FFF2-40B4-BE49-F238E27FC236}">
                <a16:creationId xmlns:a16="http://schemas.microsoft.com/office/drawing/2014/main" id="{44814654-45B9-F247-BB8F-A566D6217B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928916" y="3542087"/>
            <a:ext cx="812800" cy="812800"/>
          </a:xfrm>
          <a:prstGeom prst="rect">
            <a:avLst/>
          </a:prstGeom>
        </p:spPr>
      </p:pic>
      <p:pic>
        <p:nvPicPr>
          <p:cNvPr id="5" name="Y_[12-06]_kiku4.mp3" descr="Y_[12-06]_kiku4.mp3">
            <a:hlinkClick r:id="" action="ppaction://media"/>
            <a:extLst>
              <a:ext uri="{FF2B5EF4-FFF2-40B4-BE49-F238E27FC236}">
                <a16:creationId xmlns:a16="http://schemas.microsoft.com/office/drawing/2014/main" id="{56E151AF-8D88-4A44-987D-C52F61536F9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419211" y="43277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/>
          <p:nvPr/>
        </p:nvSpPr>
        <p:spPr>
          <a:xfrm>
            <a:off x="168675" y="96440"/>
            <a:ext cx="11845293" cy="66651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8675" y="96440"/>
            <a:ext cx="2517555" cy="68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05061" y="780066"/>
            <a:ext cx="5592934" cy="73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5061" y="1515241"/>
            <a:ext cx="7284315" cy="68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94678" y="4159272"/>
            <a:ext cx="6877610" cy="2507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2722" y="2213504"/>
            <a:ext cx="2946180" cy="177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627800" y="2204020"/>
            <a:ext cx="2989082" cy="1772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679846" y="2073862"/>
            <a:ext cx="1478731" cy="1890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397243" y="2073862"/>
            <a:ext cx="3489696" cy="173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459948" y="3986074"/>
            <a:ext cx="3554020" cy="1654957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9"/>
          <p:cNvSpPr txBox="1"/>
          <p:nvPr/>
        </p:nvSpPr>
        <p:spPr>
          <a:xfrm>
            <a:off x="1886427" y="6129570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213" name="Google Shape;213;p9"/>
          <p:cNvSpPr txBox="1"/>
          <p:nvPr/>
        </p:nvSpPr>
        <p:spPr>
          <a:xfrm>
            <a:off x="3667029" y="6131191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14" name="Google Shape;214;p9"/>
          <p:cNvSpPr txBox="1"/>
          <p:nvPr/>
        </p:nvSpPr>
        <p:spPr>
          <a:xfrm>
            <a:off x="5348532" y="6129570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15" name="Google Shape;215;p9"/>
          <p:cNvSpPr txBox="1"/>
          <p:nvPr/>
        </p:nvSpPr>
        <p:spPr>
          <a:xfrm>
            <a:off x="6647801" y="6133517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16" name="Google Shape;216;p9"/>
          <p:cNvSpPr txBox="1"/>
          <p:nvPr/>
        </p:nvSpPr>
        <p:spPr>
          <a:xfrm>
            <a:off x="7351814" y="6129569"/>
            <a:ext cx="37286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21" name="Y_[12-03]_kiku1.mp3" descr="Y_[12-03]_kiku1.mp3">
            <a:hlinkClick r:id="" action="ppaction://media"/>
            <a:extLst>
              <a:ext uri="{FF2B5EF4-FFF2-40B4-BE49-F238E27FC236}">
                <a16:creationId xmlns:a16="http://schemas.microsoft.com/office/drawing/2014/main" id="{7E2BEB8D-798B-9B4F-A017-B454DF0FEA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852889" y="3513337"/>
            <a:ext cx="812800" cy="812800"/>
          </a:xfrm>
          <a:prstGeom prst="rect">
            <a:avLst/>
          </a:prstGeom>
        </p:spPr>
      </p:pic>
      <p:pic>
        <p:nvPicPr>
          <p:cNvPr id="22" name="Y_[12-04]_kiku2.mp3" descr="Y_[12-04]_kiku2.mp3">
            <a:hlinkClick r:id="" action="ppaction://media"/>
            <a:extLst>
              <a:ext uri="{FF2B5EF4-FFF2-40B4-BE49-F238E27FC236}">
                <a16:creationId xmlns:a16="http://schemas.microsoft.com/office/drawing/2014/main" id="{605A330E-98ED-A546-80C4-3841F97DEA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853460" y="4318638"/>
            <a:ext cx="812800" cy="812800"/>
          </a:xfrm>
          <a:prstGeom prst="rect">
            <a:avLst/>
          </a:prstGeom>
        </p:spPr>
      </p:pic>
      <p:pic>
        <p:nvPicPr>
          <p:cNvPr id="23" name="Y_[12-05]_kiku3.mp3" descr="Y_[12-05]_kiku3.mp3">
            <a:hlinkClick r:id="" action="ppaction://media"/>
            <a:extLst>
              <a:ext uri="{FF2B5EF4-FFF2-40B4-BE49-F238E27FC236}">
                <a16:creationId xmlns:a16="http://schemas.microsoft.com/office/drawing/2014/main" id="{39F3F31C-6E61-5447-9A97-E53BA6AF1EF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836275" y="3452112"/>
            <a:ext cx="812800" cy="812800"/>
          </a:xfrm>
          <a:prstGeom prst="rect">
            <a:avLst/>
          </a:prstGeom>
        </p:spPr>
      </p:pic>
      <p:pic>
        <p:nvPicPr>
          <p:cNvPr id="24" name="Y_[12-06]_kiku4.mp3" descr="Y_[12-06]_kiku4.mp3">
            <a:hlinkClick r:id="" action="ppaction://media"/>
            <a:extLst>
              <a:ext uri="{FF2B5EF4-FFF2-40B4-BE49-F238E27FC236}">
                <a16:creationId xmlns:a16="http://schemas.microsoft.com/office/drawing/2014/main" id="{BEA39BE3-51F8-2B43-A6BF-71D96005436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419211" y="433162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926" y="325060"/>
            <a:ext cx="6979801" cy="825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862" y="1409212"/>
            <a:ext cx="11446276" cy="1054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1283" y="1174117"/>
            <a:ext cx="11429434" cy="4509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2-03]_kiku1.mp3" descr="Y_[12-03]_kiku1.mp3">
            <a:hlinkClick r:id="" action="ppaction://media"/>
            <a:extLst>
              <a:ext uri="{FF2B5EF4-FFF2-40B4-BE49-F238E27FC236}">
                <a16:creationId xmlns:a16="http://schemas.microsoft.com/office/drawing/2014/main" id="{12B24806-4601-6546-BBFF-137C522610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8778" y="2017012"/>
            <a:ext cx="812800" cy="812800"/>
          </a:xfrm>
          <a:prstGeom prst="rect">
            <a:avLst/>
          </a:prstGeom>
        </p:spPr>
      </p:pic>
      <p:pic>
        <p:nvPicPr>
          <p:cNvPr id="6" name="Y_[12-04]_kiku2.mp3" descr="Y_[12-04]_kiku2.mp3">
            <a:hlinkClick r:id="" action="ppaction://media"/>
            <a:extLst>
              <a:ext uri="{FF2B5EF4-FFF2-40B4-BE49-F238E27FC236}">
                <a16:creationId xmlns:a16="http://schemas.microsoft.com/office/drawing/2014/main" id="{4DDD4058-2677-6C45-BE59-C20E3D1DC8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8778" y="48710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694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5087" y="941648"/>
            <a:ext cx="11541826" cy="535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2-05]_kiku3.mp3" descr="Y_[12-05]_kiku3.mp3">
            <a:hlinkClick r:id="" action="ppaction://media"/>
            <a:extLst>
              <a:ext uri="{FF2B5EF4-FFF2-40B4-BE49-F238E27FC236}">
                <a16:creationId xmlns:a16="http://schemas.microsoft.com/office/drawing/2014/main" id="{7744FE77-1FEB-E94D-BE55-9EEF6BA16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9094" y="1768932"/>
            <a:ext cx="812800" cy="812800"/>
          </a:xfrm>
          <a:prstGeom prst="rect">
            <a:avLst/>
          </a:prstGeom>
        </p:spPr>
      </p:pic>
      <p:pic>
        <p:nvPicPr>
          <p:cNvPr id="6" name="Y_[12-06]_kiku4.mp3" descr="Y_[12-06]_kiku4.mp3">
            <a:hlinkClick r:id="" action="ppaction://media"/>
            <a:extLst>
              <a:ext uri="{FF2B5EF4-FFF2-40B4-BE49-F238E27FC236}">
                <a16:creationId xmlns:a16="http://schemas.microsoft.com/office/drawing/2014/main" id="{CE65F8BE-8590-2445-8ADF-96EDF452D2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9094" y="47196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879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75384" y="1416250"/>
            <a:ext cx="6969878" cy="837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5384" y="2282988"/>
            <a:ext cx="5406216" cy="107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13240" y="3549958"/>
            <a:ext cx="6297443" cy="107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42998" y="4816667"/>
            <a:ext cx="5242264" cy="118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07]_katachi.mp3" descr="Y_[12-07]_katachi.mp3">
            <a:hlinkClick r:id="" action="ppaction://media"/>
            <a:extLst>
              <a:ext uri="{FF2B5EF4-FFF2-40B4-BE49-F238E27FC236}">
                <a16:creationId xmlns:a16="http://schemas.microsoft.com/office/drawing/2014/main" id="{7340E0D6-A21C-2942-BE3A-947B3795ED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74864" y="1225479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12133FAF-68B7-4DDD-A171-CE27572D7F56}"/>
              </a:ext>
            </a:extLst>
          </p:cNvPr>
          <p:cNvSpPr/>
          <p:nvPr/>
        </p:nvSpPr>
        <p:spPr>
          <a:xfrm>
            <a:off x="1085850" y="767444"/>
            <a:ext cx="10009250" cy="5440136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229;p11">
            <a:extLst>
              <a:ext uri="{FF2B5EF4-FFF2-40B4-BE49-F238E27FC236}">
                <a16:creationId xmlns:a16="http://schemas.microsoft.com/office/drawing/2014/main" id="{DA8FB380-51DF-4650-B86F-AF6BB2E5B86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67847" y="144596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"/>
          <p:cNvSpPr/>
          <p:nvPr/>
        </p:nvSpPr>
        <p:spPr>
          <a:xfrm>
            <a:off x="208856" y="111541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75384" y="1416250"/>
            <a:ext cx="6969878" cy="837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5384" y="2282988"/>
            <a:ext cx="5406216" cy="107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13240" y="3549958"/>
            <a:ext cx="6297443" cy="107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42998" y="4816667"/>
            <a:ext cx="5242264" cy="118970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2"/>
          <p:cNvSpPr txBox="1"/>
          <p:nvPr/>
        </p:nvSpPr>
        <p:spPr>
          <a:xfrm>
            <a:off x="4936818" y="2281550"/>
            <a:ext cx="10470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2"/>
          <p:cNvSpPr txBox="1"/>
          <p:nvPr/>
        </p:nvSpPr>
        <p:spPr>
          <a:xfrm>
            <a:off x="4678492" y="2868343"/>
            <a:ext cx="15527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おいしい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2"/>
          <p:cNvSpPr txBox="1"/>
          <p:nvPr/>
        </p:nvSpPr>
        <p:spPr>
          <a:xfrm>
            <a:off x="3581663" y="3528161"/>
            <a:ext cx="15157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そうな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5454872" y="4100802"/>
            <a:ext cx="18951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からくない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2"/>
          <p:cNvSpPr txBox="1"/>
          <p:nvPr/>
        </p:nvSpPr>
        <p:spPr>
          <a:xfrm>
            <a:off x="3292538" y="4882479"/>
            <a:ext cx="10470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 txBox="1"/>
          <p:nvPr/>
        </p:nvSpPr>
        <p:spPr>
          <a:xfrm>
            <a:off x="4678492" y="5471028"/>
            <a:ext cx="10470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Y_[12-07]_katachi.mp3" descr="Y_[12-07]_katachi.mp3">
            <a:hlinkClick r:id="" action="ppaction://media"/>
            <a:extLst>
              <a:ext uri="{FF2B5EF4-FFF2-40B4-BE49-F238E27FC236}">
                <a16:creationId xmlns:a16="http://schemas.microsoft.com/office/drawing/2014/main" id="{9FA7EEA2-B050-D848-AB57-7567E6978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74864" y="1225479"/>
            <a:ext cx="812800" cy="812800"/>
          </a:xfrm>
          <a:prstGeom prst="rect">
            <a:avLst/>
          </a:prstGeom>
        </p:spPr>
      </p:pic>
      <p:sp>
        <p:nvSpPr>
          <p:cNvPr id="16" name="Google Shape;360;p15">
            <a:extLst>
              <a:ext uri="{FF2B5EF4-FFF2-40B4-BE49-F238E27FC236}">
                <a16:creationId xmlns:a16="http://schemas.microsoft.com/office/drawing/2014/main" id="{3C2543E1-EC37-4521-8930-ACC654CF4C28}"/>
              </a:ext>
            </a:extLst>
          </p:cNvPr>
          <p:cNvSpPr/>
          <p:nvPr/>
        </p:nvSpPr>
        <p:spPr>
          <a:xfrm>
            <a:off x="1085850" y="767444"/>
            <a:ext cx="10009250" cy="5440136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246;p12">
            <a:extLst>
              <a:ext uri="{FF2B5EF4-FFF2-40B4-BE49-F238E27FC236}">
                <a16:creationId xmlns:a16="http://schemas.microsoft.com/office/drawing/2014/main" id="{043E8A86-026E-40E3-9607-2FF257CAF0C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42998" y="206927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558" y="710080"/>
            <a:ext cx="10799678" cy="130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237452"/>
            <a:ext cx="11797939" cy="6383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4446" y="336392"/>
            <a:ext cx="2825633" cy="1270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8387" y="1705797"/>
            <a:ext cx="3438191" cy="83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84301" y="2660663"/>
            <a:ext cx="9464227" cy="205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64816" y="4837496"/>
            <a:ext cx="4283364" cy="147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237452"/>
            <a:ext cx="11797939" cy="6383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0665" y="237452"/>
            <a:ext cx="3538448" cy="1518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1609" y="2023562"/>
            <a:ext cx="3113621" cy="95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8123" y="3083088"/>
            <a:ext cx="10771261" cy="1609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990" y="4749723"/>
            <a:ext cx="4773553" cy="974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75" y="439895"/>
            <a:ext cx="10493649" cy="153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1283" y="1174117"/>
            <a:ext cx="11429434" cy="4509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2-03]_kiku1.mp3" descr="Y_[12-03]_kiku1.mp3">
            <a:hlinkClick r:id="" action="ppaction://media"/>
            <a:extLst>
              <a:ext uri="{FF2B5EF4-FFF2-40B4-BE49-F238E27FC236}">
                <a16:creationId xmlns:a16="http://schemas.microsoft.com/office/drawing/2014/main" id="{12B24806-4601-6546-BBFF-137C522610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8778" y="2017012"/>
            <a:ext cx="812800" cy="812800"/>
          </a:xfrm>
          <a:prstGeom prst="rect">
            <a:avLst/>
          </a:prstGeom>
        </p:spPr>
      </p:pic>
      <p:pic>
        <p:nvPicPr>
          <p:cNvPr id="6" name="Y_[12-04]_kiku2.mp3" descr="Y_[12-04]_kiku2.mp3">
            <a:hlinkClick r:id="" action="ppaction://media"/>
            <a:extLst>
              <a:ext uri="{FF2B5EF4-FFF2-40B4-BE49-F238E27FC236}">
                <a16:creationId xmlns:a16="http://schemas.microsoft.com/office/drawing/2014/main" id="{4DDD4058-2677-6C45-BE59-C20E3D1DC8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8778" y="48710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893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5087" y="941648"/>
            <a:ext cx="11541826" cy="535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2-05]_kiku3.mp3" descr="Y_[12-05]_kiku3.mp3">
            <a:hlinkClick r:id="" action="ppaction://media"/>
            <a:extLst>
              <a:ext uri="{FF2B5EF4-FFF2-40B4-BE49-F238E27FC236}">
                <a16:creationId xmlns:a16="http://schemas.microsoft.com/office/drawing/2014/main" id="{7744FE77-1FEB-E94D-BE55-9EEF6BA16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9094" y="1768932"/>
            <a:ext cx="812800" cy="812800"/>
          </a:xfrm>
          <a:prstGeom prst="rect">
            <a:avLst/>
          </a:prstGeom>
        </p:spPr>
      </p:pic>
      <p:pic>
        <p:nvPicPr>
          <p:cNvPr id="6" name="Y_[12-06]_kiku4.mp3" descr="Y_[12-06]_kiku4.mp3">
            <a:hlinkClick r:id="" action="ppaction://media"/>
            <a:extLst>
              <a:ext uri="{FF2B5EF4-FFF2-40B4-BE49-F238E27FC236}">
                <a16:creationId xmlns:a16="http://schemas.microsoft.com/office/drawing/2014/main" id="{CE65F8BE-8590-2445-8ADF-96EDF452D2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9094" y="47196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54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91997" y="1935979"/>
            <a:ext cx="10107118" cy="429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0819" y="247928"/>
            <a:ext cx="4302962" cy="87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5522" y="1127464"/>
            <a:ext cx="4444593" cy="71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08]_hanasu1.mp3" descr="Y_[12-08]_hanasu1.mp3">
            <a:hlinkClick r:id="" action="ppaction://media"/>
            <a:extLst>
              <a:ext uri="{FF2B5EF4-FFF2-40B4-BE49-F238E27FC236}">
                <a16:creationId xmlns:a16="http://schemas.microsoft.com/office/drawing/2014/main" id="{23786BEC-6E46-2645-BF9D-45078BD28B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98473" y="1529579"/>
            <a:ext cx="812800" cy="812800"/>
          </a:xfrm>
          <a:prstGeom prst="rect">
            <a:avLst/>
          </a:prstGeom>
        </p:spPr>
      </p:pic>
      <p:pic>
        <p:nvPicPr>
          <p:cNvPr id="3" name="Y_[12-09]_hanasu2.mp3" descr="Y_[12-09]_hanasu2.mp3">
            <a:hlinkClick r:id="" action="ppaction://media"/>
            <a:extLst>
              <a:ext uri="{FF2B5EF4-FFF2-40B4-BE49-F238E27FC236}">
                <a16:creationId xmlns:a16="http://schemas.microsoft.com/office/drawing/2014/main" id="{B29AB94E-11CB-CC4C-BE71-358CEFFF09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50115" y="10337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2441" y="2113532"/>
            <a:ext cx="10107118" cy="429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0819" y="247928"/>
            <a:ext cx="4302962" cy="87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7273" y="1168392"/>
            <a:ext cx="5336058" cy="726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48743" y="321146"/>
            <a:ext cx="4360986" cy="215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2-08]_hanasu1.mp3" descr="Y_[12-08]_hanasu1.mp3">
            <a:hlinkClick r:id="" action="ppaction://media"/>
            <a:extLst>
              <a:ext uri="{FF2B5EF4-FFF2-40B4-BE49-F238E27FC236}">
                <a16:creationId xmlns:a16="http://schemas.microsoft.com/office/drawing/2014/main" id="{1A82387F-8BDF-FD4A-B809-DD28960DF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55688" y="583728"/>
            <a:ext cx="812800" cy="812800"/>
          </a:xfrm>
          <a:prstGeom prst="rect">
            <a:avLst/>
          </a:prstGeom>
        </p:spPr>
      </p:pic>
      <p:pic>
        <p:nvPicPr>
          <p:cNvPr id="10" name="Y_[12-09]_hanasu2.mp3" descr="Y_[12-09]_hanasu2.mp3">
            <a:hlinkClick r:id="" action="ppaction://media"/>
            <a:extLst>
              <a:ext uri="{FF2B5EF4-FFF2-40B4-BE49-F238E27FC236}">
                <a16:creationId xmlns:a16="http://schemas.microsoft.com/office/drawing/2014/main" id="{B0A8A0DC-128C-D041-BA0B-D57C7CA1BD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27073" y="990128"/>
            <a:ext cx="812800" cy="812800"/>
          </a:xfrm>
          <a:prstGeom prst="rect">
            <a:avLst/>
          </a:prstGeom>
        </p:spPr>
      </p:pic>
      <p:sp>
        <p:nvSpPr>
          <p:cNvPr id="11" name="Google Shape;535;p41">
            <a:extLst>
              <a:ext uri="{FF2B5EF4-FFF2-40B4-BE49-F238E27FC236}">
                <a16:creationId xmlns:a16="http://schemas.microsoft.com/office/drawing/2014/main" id="{E0FF6BA5-3EC2-4D0C-BAFD-F48E1E22B0DC}"/>
              </a:ext>
            </a:extLst>
          </p:cNvPr>
          <p:cNvSpPr/>
          <p:nvPr/>
        </p:nvSpPr>
        <p:spPr>
          <a:xfrm>
            <a:off x="7229913" y="206668"/>
            <a:ext cx="4728309" cy="232117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1997" y="1935979"/>
            <a:ext cx="10107118" cy="429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819" y="247928"/>
            <a:ext cx="4302962" cy="87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885" y="1091954"/>
            <a:ext cx="5709831" cy="879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69" y="153415"/>
            <a:ext cx="4302962" cy="87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145" y="1006324"/>
            <a:ext cx="4727350" cy="728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4849" y="360605"/>
            <a:ext cx="5570464" cy="2864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54849" y="3224020"/>
            <a:ext cx="5723207" cy="32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410" y="1792721"/>
            <a:ext cx="3008021" cy="125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01015" y="3055291"/>
            <a:ext cx="3131137" cy="56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2044" y="3621452"/>
            <a:ext cx="2243934" cy="56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97458" y="3621452"/>
            <a:ext cx="2068231" cy="80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56535" y="4425967"/>
            <a:ext cx="2800346" cy="534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37152" y="257010"/>
            <a:ext cx="399484" cy="20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4414" y="662987"/>
            <a:ext cx="10523172" cy="553202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3"/>
          <p:cNvSpPr/>
          <p:nvPr/>
        </p:nvSpPr>
        <p:spPr>
          <a:xfrm>
            <a:off x="443884" y="1476532"/>
            <a:ext cx="11443316" cy="96482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509" y="540771"/>
            <a:ext cx="11002981" cy="201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5"/>
          <p:cNvSpPr/>
          <p:nvPr/>
        </p:nvSpPr>
        <p:spPr>
          <a:xfrm>
            <a:off x="161278" y="117984"/>
            <a:ext cx="11869444" cy="662203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0609" y="218195"/>
            <a:ext cx="2281562" cy="581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0609" y="800079"/>
            <a:ext cx="5391290" cy="820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9192" y="1695911"/>
            <a:ext cx="7179529" cy="710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55690" y="2609287"/>
            <a:ext cx="9080619" cy="368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10]_kiku1.mp3" descr="Y_[12-10]_kiku1.mp3">
            <a:hlinkClick r:id="" action="ppaction://media"/>
            <a:extLst>
              <a:ext uri="{FF2B5EF4-FFF2-40B4-BE49-F238E27FC236}">
                <a16:creationId xmlns:a16="http://schemas.microsoft.com/office/drawing/2014/main" id="{E18A43B8-6389-3042-B6F8-44992F4912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56254" y="2981416"/>
            <a:ext cx="812800" cy="812800"/>
          </a:xfrm>
          <a:prstGeom prst="rect">
            <a:avLst/>
          </a:prstGeom>
        </p:spPr>
      </p:pic>
      <p:pic>
        <p:nvPicPr>
          <p:cNvPr id="3" name="Y_[12-11]_kiku2.mp3" descr="Y_[12-11]_kiku2.mp3">
            <a:hlinkClick r:id="" action="ppaction://media"/>
            <a:extLst>
              <a:ext uri="{FF2B5EF4-FFF2-40B4-BE49-F238E27FC236}">
                <a16:creationId xmlns:a16="http://schemas.microsoft.com/office/drawing/2014/main" id="{58FCA8FD-9EF2-C54D-95B8-32FDC1830A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150972" y="2222426"/>
            <a:ext cx="812800" cy="812800"/>
          </a:xfrm>
          <a:prstGeom prst="rect">
            <a:avLst/>
          </a:prstGeom>
        </p:spPr>
      </p:pic>
      <p:pic>
        <p:nvPicPr>
          <p:cNvPr id="4" name="Y_[12-13]_kiku4.mp3" descr="Y_[12-13]_kiku4.mp3">
            <a:hlinkClick r:id="" action="ppaction://media"/>
            <a:extLst>
              <a:ext uri="{FF2B5EF4-FFF2-40B4-BE49-F238E27FC236}">
                <a16:creationId xmlns:a16="http://schemas.microsoft.com/office/drawing/2014/main" id="{46B93A3A-02AF-DA45-9A50-895EAC1051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41795" y="2222426"/>
            <a:ext cx="812800" cy="812800"/>
          </a:xfrm>
          <a:prstGeom prst="rect">
            <a:avLst/>
          </a:prstGeom>
        </p:spPr>
      </p:pic>
      <p:pic>
        <p:nvPicPr>
          <p:cNvPr id="7" name="Y_[12-12]_kiku3.mp3" descr="Y_[12-12]_kiku3.mp3">
            <a:hlinkClick r:id="" action="ppaction://media"/>
            <a:extLst>
              <a:ext uri="{FF2B5EF4-FFF2-40B4-BE49-F238E27FC236}">
                <a16:creationId xmlns:a16="http://schemas.microsoft.com/office/drawing/2014/main" id="{5CA2E1FC-74D4-034B-A8CA-776A98F3370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28431" y="30051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"/>
          <p:cNvSpPr/>
          <p:nvPr/>
        </p:nvSpPr>
        <p:spPr>
          <a:xfrm>
            <a:off x="161278" y="117984"/>
            <a:ext cx="11869444" cy="662203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0609" y="218195"/>
            <a:ext cx="2281562" cy="581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0609" y="800079"/>
            <a:ext cx="5391290" cy="820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9192" y="1695911"/>
            <a:ext cx="7179529" cy="710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55690" y="2609287"/>
            <a:ext cx="9080619" cy="3685252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6"/>
          <p:cNvSpPr txBox="1"/>
          <p:nvPr/>
        </p:nvSpPr>
        <p:spPr>
          <a:xfrm>
            <a:off x="3049868" y="5162089"/>
            <a:ext cx="166904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あまくておいしい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6"/>
          <p:cNvSpPr txBox="1"/>
          <p:nvPr/>
        </p:nvSpPr>
        <p:spPr>
          <a:xfrm>
            <a:off x="4965339" y="5166252"/>
            <a:ext cx="157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おいしい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6"/>
          <p:cNvSpPr txBox="1"/>
          <p:nvPr/>
        </p:nvSpPr>
        <p:spPr>
          <a:xfrm>
            <a:off x="6781924" y="5162088"/>
            <a:ext cx="179137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すっぱくてにがて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6"/>
          <p:cNvSpPr txBox="1"/>
          <p:nvPr/>
        </p:nvSpPr>
        <p:spPr>
          <a:xfrm>
            <a:off x="8856580" y="4854981"/>
            <a:ext cx="157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おいしい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6"/>
          <p:cNvSpPr txBox="1"/>
          <p:nvPr/>
        </p:nvSpPr>
        <p:spPr>
          <a:xfrm>
            <a:off x="9119635" y="5627917"/>
            <a:ext cx="10470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だめ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Y_[12-10]_kiku1.mp3" descr="Y_[12-10]_kiku1.mp3">
            <a:hlinkClick r:id="" action="ppaction://media"/>
            <a:extLst>
              <a:ext uri="{FF2B5EF4-FFF2-40B4-BE49-F238E27FC236}">
                <a16:creationId xmlns:a16="http://schemas.microsoft.com/office/drawing/2014/main" id="{EC8D2BA4-B925-EE4E-BB25-861727BBAE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49868" y="2961217"/>
            <a:ext cx="812800" cy="812800"/>
          </a:xfrm>
          <a:prstGeom prst="rect">
            <a:avLst/>
          </a:prstGeom>
        </p:spPr>
      </p:pic>
      <p:pic>
        <p:nvPicPr>
          <p:cNvPr id="26" name="Y_[12-11]_kiku2.mp3" descr="Y_[12-11]_kiku2.mp3">
            <a:hlinkClick r:id="" action="ppaction://media"/>
            <a:extLst>
              <a:ext uri="{FF2B5EF4-FFF2-40B4-BE49-F238E27FC236}">
                <a16:creationId xmlns:a16="http://schemas.microsoft.com/office/drawing/2014/main" id="{1756AA40-A89B-1243-A2BD-38636E7955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92849" y="2163811"/>
            <a:ext cx="812800" cy="812800"/>
          </a:xfrm>
          <a:prstGeom prst="rect">
            <a:avLst/>
          </a:prstGeom>
        </p:spPr>
      </p:pic>
      <p:pic>
        <p:nvPicPr>
          <p:cNvPr id="27" name="Y_[12-13]_kiku4.mp3" descr="Y_[12-13]_kiku4.mp3">
            <a:hlinkClick r:id="" action="ppaction://media"/>
            <a:extLst>
              <a:ext uri="{FF2B5EF4-FFF2-40B4-BE49-F238E27FC236}">
                <a16:creationId xmlns:a16="http://schemas.microsoft.com/office/drawing/2014/main" id="{4E2AB753-9C2F-8A42-B834-93BCA381D82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73645" y="2163811"/>
            <a:ext cx="812800" cy="812800"/>
          </a:xfrm>
          <a:prstGeom prst="rect">
            <a:avLst/>
          </a:prstGeom>
        </p:spPr>
      </p:pic>
      <p:pic>
        <p:nvPicPr>
          <p:cNvPr id="28" name="Y_[12-12]_kiku3.mp3" descr="Y_[12-12]_kiku3.mp3">
            <a:hlinkClick r:id="" action="ppaction://media"/>
            <a:extLst>
              <a:ext uri="{FF2B5EF4-FFF2-40B4-BE49-F238E27FC236}">
                <a16:creationId xmlns:a16="http://schemas.microsoft.com/office/drawing/2014/main" id="{B07DBD3A-20C7-E244-BF27-A5498CE92E3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922934" y="29766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7"/>
          <p:cNvSpPr/>
          <p:nvPr/>
        </p:nvSpPr>
        <p:spPr>
          <a:xfrm>
            <a:off x="161278" y="117984"/>
            <a:ext cx="11869444" cy="662203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1537" y="375056"/>
            <a:ext cx="8185211" cy="130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9192" y="1871536"/>
            <a:ext cx="10913616" cy="14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Y_[12-10]_kiku1.mp3" descr="Y_[12-10]_kiku1.mp3">
            <a:hlinkClick r:id="" action="ppaction://media"/>
            <a:extLst>
              <a:ext uri="{FF2B5EF4-FFF2-40B4-BE49-F238E27FC236}">
                <a16:creationId xmlns:a16="http://schemas.microsoft.com/office/drawing/2014/main" id="{914085FF-B62B-BF4F-AC28-C09CE06C9C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43194" y="1465136"/>
            <a:ext cx="812800" cy="812800"/>
          </a:xfrm>
          <a:prstGeom prst="rect">
            <a:avLst/>
          </a:prstGeom>
        </p:spPr>
      </p:pic>
      <p:pic>
        <p:nvPicPr>
          <p:cNvPr id="14" name="Y_[12-11]_kiku2.mp3" descr="Y_[12-11]_kiku2.mp3">
            <a:hlinkClick r:id="" action="ppaction://media"/>
            <a:extLst>
              <a:ext uri="{FF2B5EF4-FFF2-40B4-BE49-F238E27FC236}">
                <a16:creationId xmlns:a16="http://schemas.microsoft.com/office/drawing/2014/main" id="{8F067171-52AC-504D-B380-810FEAFFB17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84971" y="2062936"/>
            <a:ext cx="812800" cy="812800"/>
          </a:xfrm>
          <a:prstGeom prst="rect">
            <a:avLst/>
          </a:prstGeom>
        </p:spPr>
      </p:pic>
      <p:pic>
        <p:nvPicPr>
          <p:cNvPr id="15" name="Y_[12-13]_kiku4.mp3" descr="Y_[12-13]_kiku4.mp3">
            <a:hlinkClick r:id="" action="ppaction://media"/>
            <a:extLst>
              <a:ext uri="{FF2B5EF4-FFF2-40B4-BE49-F238E27FC236}">
                <a16:creationId xmlns:a16="http://schemas.microsoft.com/office/drawing/2014/main" id="{330BD085-3FEE-6E4C-912B-336D56BF927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97335" y="2001764"/>
            <a:ext cx="812800" cy="812800"/>
          </a:xfrm>
          <a:prstGeom prst="rect">
            <a:avLst/>
          </a:prstGeom>
        </p:spPr>
      </p:pic>
      <p:pic>
        <p:nvPicPr>
          <p:cNvPr id="16" name="Y_[12-12]_kiku3.mp3" descr="Y_[12-12]_kiku3.mp3">
            <a:hlinkClick r:id="" action="ppaction://media"/>
            <a:extLst>
              <a:ext uri="{FF2B5EF4-FFF2-40B4-BE49-F238E27FC236}">
                <a16:creationId xmlns:a16="http://schemas.microsoft.com/office/drawing/2014/main" id="{FDA465D3-D120-D241-BB5C-6DB5D0DBA30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85161" y="136767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8"/>
          <p:cNvSpPr/>
          <p:nvPr/>
        </p:nvSpPr>
        <p:spPr>
          <a:xfrm>
            <a:off x="161278" y="117984"/>
            <a:ext cx="11869444" cy="662203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1537" y="375056"/>
            <a:ext cx="8185211" cy="130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9192" y="1871536"/>
            <a:ext cx="10913616" cy="1424299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8"/>
          <p:cNvSpPr txBox="1"/>
          <p:nvPr/>
        </p:nvSpPr>
        <p:spPr>
          <a:xfrm>
            <a:off x="3032567" y="2711060"/>
            <a:ext cx="5948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8"/>
          <p:cNvSpPr txBox="1"/>
          <p:nvPr/>
        </p:nvSpPr>
        <p:spPr>
          <a:xfrm>
            <a:off x="5246663" y="2711060"/>
            <a:ext cx="104700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28"/>
          <p:cNvSpPr txBox="1"/>
          <p:nvPr/>
        </p:nvSpPr>
        <p:spPr>
          <a:xfrm>
            <a:off x="10113404" y="2711060"/>
            <a:ext cx="5948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2-10]_kiku1.mp3" descr="Y_[12-10]_kiku1.mp3">
            <a:hlinkClick r:id="" action="ppaction://media"/>
            <a:extLst>
              <a:ext uri="{FF2B5EF4-FFF2-40B4-BE49-F238E27FC236}">
                <a16:creationId xmlns:a16="http://schemas.microsoft.com/office/drawing/2014/main" id="{C08CE43B-ECE0-9D4B-81CD-5FFA7CA8C3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40003" y="1465136"/>
            <a:ext cx="812800" cy="812800"/>
          </a:xfrm>
          <a:prstGeom prst="rect">
            <a:avLst/>
          </a:prstGeom>
        </p:spPr>
      </p:pic>
      <p:pic>
        <p:nvPicPr>
          <p:cNvPr id="17" name="Y_[12-11]_kiku2.mp3" descr="Y_[12-11]_kiku2.mp3">
            <a:hlinkClick r:id="" action="ppaction://media"/>
            <a:extLst>
              <a:ext uri="{FF2B5EF4-FFF2-40B4-BE49-F238E27FC236}">
                <a16:creationId xmlns:a16="http://schemas.microsoft.com/office/drawing/2014/main" id="{4436308B-BFFF-C043-8AD4-12B8FD0ACE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16716" y="1933680"/>
            <a:ext cx="812800" cy="812800"/>
          </a:xfrm>
          <a:prstGeom prst="rect">
            <a:avLst/>
          </a:prstGeom>
        </p:spPr>
      </p:pic>
      <p:pic>
        <p:nvPicPr>
          <p:cNvPr id="18" name="Y_[12-13]_kiku4.mp3" descr="Y_[12-13]_kiku4.mp3">
            <a:hlinkClick r:id="" action="ppaction://media"/>
            <a:extLst>
              <a:ext uri="{FF2B5EF4-FFF2-40B4-BE49-F238E27FC236}">
                <a16:creationId xmlns:a16="http://schemas.microsoft.com/office/drawing/2014/main" id="{401CA7C6-4182-E646-9CE8-DA3EAB1C3C5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873044" y="1898260"/>
            <a:ext cx="812800" cy="812800"/>
          </a:xfrm>
          <a:prstGeom prst="rect">
            <a:avLst/>
          </a:prstGeom>
        </p:spPr>
      </p:pic>
      <p:pic>
        <p:nvPicPr>
          <p:cNvPr id="19" name="Y_[12-12]_kiku3.mp3" descr="Y_[12-12]_kiku3.mp3">
            <a:hlinkClick r:id="" action="ppaction://media"/>
            <a:extLst>
              <a:ext uri="{FF2B5EF4-FFF2-40B4-BE49-F238E27FC236}">
                <a16:creationId xmlns:a16="http://schemas.microsoft.com/office/drawing/2014/main" id="{11E8463E-5268-DA48-BBC8-7E7AD88CE33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25128" y="139369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373" y="350764"/>
            <a:ext cx="7492753" cy="95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846" y="1535764"/>
            <a:ext cx="11442307" cy="1083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0225" y="861141"/>
            <a:ext cx="9388570" cy="514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12-10]_kiku1.mp3" descr="Y_[12-10]_kiku1.mp3">
            <a:hlinkClick r:id="" action="ppaction://media"/>
            <a:extLst>
              <a:ext uri="{FF2B5EF4-FFF2-40B4-BE49-F238E27FC236}">
                <a16:creationId xmlns:a16="http://schemas.microsoft.com/office/drawing/2014/main" id="{54D6E2D1-7DCE-4E47-9CF4-9B68ADA981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30281" y="1652772"/>
            <a:ext cx="812800" cy="812800"/>
          </a:xfrm>
          <a:prstGeom prst="rect">
            <a:avLst/>
          </a:prstGeom>
        </p:spPr>
      </p:pic>
      <p:pic>
        <p:nvPicPr>
          <p:cNvPr id="8" name="Y_[12-11]_kiku2.mp3" descr="Y_[12-11]_kiku2.mp3">
            <a:hlinkClick r:id="" action="ppaction://media"/>
            <a:extLst>
              <a:ext uri="{FF2B5EF4-FFF2-40B4-BE49-F238E27FC236}">
                <a16:creationId xmlns:a16="http://schemas.microsoft.com/office/drawing/2014/main" id="{404EB032-1034-334C-82DC-78094A3EF1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30281" y="452455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8015" y="266426"/>
            <a:ext cx="8580864" cy="632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12-13]_kiku4.mp3" descr="Y_[12-13]_kiku4.mp3">
            <a:hlinkClick r:id="" action="ppaction://media"/>
            <a:extLst>
              <a:ext uri="{FF2B5EF4-FFF2-40B4-BE49-F238E27FC236}">
                <a16:creationId xmlns:a16="http://schemas.microsoft.com/office/drawing/2014/main" id="{32BA2006-FA8B-F84C-BF8D-3418F7D05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910" y="4667434"/>
            <a:ext cx="812800" cy="812800"/>
          </a:xfrm>
          <a:prstGeom prst="rect">
            <a:avLst/>
          </a:prstGeom>
        </p:spPr>
      </p:pic>
      <p:pic>
        <p:nvPicPr>
          <p:cNvPr id="8" name="Y_[12-12]_kiku3.mp3" descr="Y_[12-12]_kiku3.mp3">
            <a:hlinkClick r:id="" action="ppaction://media"/>
            <a:extLst>
              <a:ext uri="{FF2B5EF4-FFF2-40B4-BE49-F238E27FC236}">
                <a16:creationId xmlns:a16="http://schemas.microsoft.com/office/drawing/2014/main" id="{68747383-62D7-8848-B7D0-FF9789ACD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910" y="97136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2"/>
          <p:cNvSpPr/>
          <p:nvPr/>
        </p:nvSpPr>
        <p:spPr>
          <a:xfrm>
            <a:off x="314992" y="480958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6668" y="1333336"/>
            <a:ext cx="5939161" cy="74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7135" y="2075314"/>
            <a:ext cx="4710630" cy="1134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87135" y="3238088"/>
            <a:ext cx="5179027" cy="2037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87135" y="5333318"/>
            <a:ext cx="6092444" cy="98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14]_katachi.mp3" descr="Y_[12-14]_katachi.mp3">
            <a:hlinkClick r:id="" action="ppaction://media"/>
            <a:extLst>
              <a:ext uri="{FF2B5EF4-FFF2-40B4-BE49-F238E27FC236}">
                <a16:creationId xmlns:a16="http://schemas.microsoft.com/office/drawing/2014/main" id="{C791CDDE-8FDC-314B-996F-223292C9F2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52637" y="1247670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B8060340-37A5-436F-8BA0-CEC8D774B324}"/>
              </a:ext>
            </a:extLst>
          </p:cNvPr>
          <p:cNvSpPr/>
          <p:nvPr/>
        </p:nvSpPr>
        <p:spPr>
          <a:xfrm>
            <a:off x="1436914" y="767444"/>
            <a:ext cx="9658186" cy="5609598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429;p32">
            <a:extLst>
              <a:ext uri="{FF2B5EF4-FFF2-40B4-BE49-F238E27FC236}">
                <a16:creationId xmlns:a16="http://schemas.microsoft.com/office/drawing/2014/main" id="{99E8D9B8-218C-41D8-A4D0-5D5CA34BB071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64623" y="133732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3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2" name="Google Shape;442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6668" y="1333336"/>
            <a:ext cx="5939161" cy="74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7135" y="2075314"/>
            <a:ext cx="4710630" cy="1134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87135" y="3238088"/>
            <a:ext cx="5179027" cy="2037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87135" y="5333318"/>
            <a:ext cx="6092444" cy="98604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3"/>
          <p:cNvSpPr txBox="1"/>
          <p:nvPr/>
        </p:nvSpPr>
        <p:spPr>
          <a:xfrm>
            <a:off x="4103712" y="2198989"/>
            <a:ext cx="142488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あまくて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3"/>
          <p:cNvSpPr txBox="1"/>
          <p:nvPr/>
        </p:nvSpPr>
        <p:spPr>
          <a:xfrm>
            <a:off x="3936160" y="2724427"/>
            <a:ext cx="17599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すっぱくて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3"/>
          <p:cNvSpPr txBox="1"/>
          <p:nvPr/>
        </p:nvSpPr>
        <p:spPr>
          <a:xfrm>
            <a:off x="6173065" y="3304206"/>
            <a:ext cx="209309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みてください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3"/>
          <p:cNvSpPr txBox="1"/>
          <p:nvPr/>
        </p:nvSpPr>
        <p:spPr>
          <a:xfrm>
            <a:off x="5042741" y="3827991"/>
            <a:ext cx="9717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みる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3"/>
          <p:cNvSpPr txBox="1"/>
          <p:nvPr/>
        </p:nvSpPr>
        <p:spPr>
          <a:xfrm>
            <a:off x="3087135" y="4294459"/>
            <a:ext cx="18033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もうひとつ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3"/>
          <p:cNvSpPr txBox="1"/>
          <p:nvPr/>
        </p:nvSpPr>
        <p:spPr>
          <a:xfrm>
            <a:off x="3206013" y="4789723"/>
            <a:ext cx="16845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もうすこし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3"/>
          <p:cNvSpPr txBox="1"/>
          <p:nvPr/>
        </p:nvSpPr>
        <p:spPr>
          <a:xfrm>
            <a:off x="4685697" y="5365799"/>
            <a:ext cx="18411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いただきます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3"/>
          <p:cNvSpPr txBox="1"/>
          <p:nvPr/>
        </p:nvSpPr>
        <p:spPr>
          <a:xfrm>
            <a:off x="3138688" y="5815895"/>
            <a:ext cx="209309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だいじょうぶ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3"/>
          <p:cNvSpPr txBox="1"/>
          <p:nvPr/>
        </p:nvSpPr>
        <p:spPr>
          <a:xfrm>
            <a:off x="7074567" y="5826165"/>
            <a:ext cx="140698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いっぱい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Y_[12-14]_katachi.mp3" descr="Y_[12-14]_katachi.mp3">
            <a:hlinkClick r:id="" action="ppaction://media"/>
            <a:extLst>
              <a:ext uri="{FF2B5EF4-FFF2-40B4-BE49-F238E27FC236}">
                <a16:creationId xmlns:a16="http://schemas.microsoft.com/office/drawing/2014/main" id="{E5F6BA99-9AE6-D34B-870A-7B7C7B21C5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52637" y="1247670"/>
            <a:ext cx="812800" cy="812800"/>
          </a:xfrm>
          <a:prstGeom prst="rect">
            <a:avLst/>
          </a:prstGeom>
        </p:spPr>
      </p:pic>
      <p:sp>
        <p:nvSpPr>
          <p:cNvPr id="20" name="Google Shape;360;p15">
            <a:extLst>
              <a:ext uri="{FF2B5EF4-FFF2-40B4-BE49-F238E27FC236}">
                <a16:creationId xmlns:a16="http://schemas.microsoft.com/office/drawing/2014/main" id="{F81FFAE3-22AF-44BE-8A60-51C81F86CB3A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441;p33">
            <a:extLst>
              <a:ext uri="{FF2B5EF4-FFF2-40B4-BE49-F238E27FC236}">
                <a16:creationId xmlns:a16="http://schemas.microsoft.com/office/drawing/2014/main" id="{965C6665-4EB5-4F59-A1BB-4D96A5B635E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48624" y="239019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415" y="524548"/>
            <a:ext cx="10879170" cy="3415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28" y="183089"/>
            <a:ext cx="11797939" cy="64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3625" y="237452"/>
            <a:ext cx="2902999" cy="132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7679" y="1665585"/>
            <a:ext cx="3400066" cy="148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7122" y="3152194"/>
            <a:ext cx="8540361" cy="167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4119" y="4823883"/>
            <a:ext cx="5428936" cy="1692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28" y="183089"/>
            <a:ext cx="11797939" cy="64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97729" y="237453"/>
            <a:ext cx="2907257" cy="1050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62746" y="1367134"/>
            <a:ext cx="4336563" cy="77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27308" y="2146109"/>
            <a:ext cx="9337381" cy="2257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43346" y="4284627"/>
            <a:ext cx="4268478" cy="2257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845" y="282769"/>
            <a:ext cx="10493649" cy="1356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0225" y="861141"/>
            <a:ext cx="9388570" cy="514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2-10]_kiku1.mp3" descr="Y_[12-10]_kiku1.mp3">
            <a:hlinkClick r:id="" action="ppaction://media"/>
            <a:extLst>
              <a:ext uri="{FF2B5EF4-FFF2-40B4-BE49-F238E27FC236}">
                <a16:creationId xmlns:a16="http://schemas.microsoft.com/office/drawing/2014/main" id="{E9639568-4BDB-534C-BBC9-28740073AF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33621" y="1616726"/>
            <a:ext cx="812800" cy="812800"/>
          </a:xfrm>
          <a:prstGeom prst="rect">
            <a:avLst/>
          </a:prstGeom>
        </p:spPr>
      </p:pic>
      <p:pic>
        <p:nvPicPr>
          <p:cNvPr id="6" name="Y_[12-11]_kiku2.mp3" descr="Y_[12-11]_kiku2.mp3">
            <a:hlinkClick r:id="" action="ppaction://media"/>
            <a:extLst>
              <a:ext uri="{FF2B5EF4-FFF2-40B4-BE49-F238E27FC236}">
                <a16:creationId xmlns:a16="http://schemas.microsoft.com/office/drawing/2014/main" id="{2B76FAA4-0A0D-3346-BBF4-88157D699D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33621" y="447264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3364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8015" y="266426"/>
            <a:ext cx="8580864" cy="632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12-13]_kiku4.mp3" descr="Y_[12-13]_kiku4.mp3">
            <a:hlinkClick r:id="" action="ppaction://media"/>
            <a:extLst>
              <a:ext uri="{FF2B5EF4-FFF2-40B4-BE49-F238E27FC236}">
                <a16:creationId xmlns:a16="http://schemas.microsoft.com/office/drawing/2014/main" id="{32BA2006-FA8B-F84C-BF8D-3418F7D05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910" y="4667434"/>
            <a:ext cx="812800" cy="812800"/>
          </a:xfrm>
          <a:prstGeom prst="rect">
            <a:avLst/>
          </a:prstGeom>
        </p:spPr>
      </p:pic>
      <p:pic>
        <p:nvPicPr>
          <p:cNvPr id="8" name="Y_[12-12]_kiku3.mp3" descr="Y_[12-12]_kiku3.mp3">
            <a:hlinkClick r:id="" action="ppaction://media"/>
            <a:extLst>
              <a:ext uri="{FF2B5EF4-FFF2-40B4-BE49-F238E27FC236}">
                <a16:creationId xmlns:a16="http://schemas.microsoft.com/office/drawing/2014/main" id="{68747383-62D7-8848-B7D0-FF9789ACD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910" y="9713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443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2963" y="250080"/>
            <a:ext cx="4500979" cy="77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12345" y="1882364"/>
            <a:ext cx="4500979" cy="511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98281" y="2396241"/>
            <a:ext cx="3715043" cy="55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47355" y="2959941"/>
            <a:ext cx="2815479" cy="62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33074" y="4377317"/>
            <a:ext cx="3044040" cy="10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46103" y="3906165"/>
            <a:ext cx="2572256" cy="49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266593" y="3949273"/>
            <a:ext cx="4347695" cy="5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388640" y="5811504"/>
            <a:ext cx="2875995" cy="57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040947" y="5811504"/>
            <a:ext cx="4347693" cy="51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036875" y="5469916"/>
            <a:ext cx="2459436" cy="34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988641" y="3581745"/>
            <a:ext cx="2459436" cy="34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26159" y="996088"/>
            <a:ext cx="5708721" cy="766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15]_hanasu1.mp3" descr="Y_[12-15]_hanasu1.mp3">
            <a:hlinkClick r:id="" action="ppaction://media"/>
            <a:extLst>
              <a:ext uri="{FF2B5EF4-FFF2-40B4-BE49-F238E27FC236}">
                <a16:creationId xmlns:a16="http://schemas.microsoft.com/office/drawing/2014/main" id="{546046B4-CA19-1B4A-954E-9E199B9CA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30652" y="1704716"/>
            <a:ext cx="812800" cy="812800"/>
          </a:xfrm>
          <a:prstGeom prst="rect">
            <a:avLst/>
          </a:prstGeom>
        </p:spPr>
      </p:pic>
      <p:pic>
        <p:nvPicPr>
          <p:cNvPr id="3" name="Y_[12-16]_hanasu2.mp3" descr="Y_[12-16]_hanasu2.mp3">
            <a:hlinkClick r:id="" action="ppaction://media"/>
            <a:extLst>
              <a:ext uri="{FF2B5EF4-FFF2-40B4-BE49-F238E27FC236}">
                <a16:creationId xmlns:a16="http://schemas.microsoft.com/office/drawing/2014/main" id="{CDED34B1-18A7-794C-A9EC-5D7DF06F4A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39285" y="2548518"/>
            <a:ext cx="812800" cy="812800"/>
          </a:xfrm>
          <a:prstGeom prst="rect">
            <a:avLst/>
          </a:prstGeom>
        </p:spPr>
      </p:pic>
      <p:pic>
        <p:nvPicPr>
          <p:cNvPr id="4" name="Y_[12-17]_hanasu3.mp3" descr="Y_[12-17]_hanasu3.mp3">
            <a:hlinkClick r:id="" action="ppaction://media"/>
            <a:extLst>
              <a:ext uri="{FF2B5EF4-FFF2-40B4-BE49-F238E27FC236}">
                <a16:creationId xmlns:a16="http://schemas.microsoft.com/office/drawing/2014/main" id="{D9B1DE09-AE10-2A4C-BAA8-D2CC2FAC393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55634" y="347538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2963" y="250080"/>
            <a:ext cx="4500979" cy="77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97557" y="1994849"/>
            <a:ext cx="4500979" cy="511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83493" y="2508726"/>
            <a:ext cx="3715043" cy="55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32567" y="3072426"/>
            <a:ext cx="2815479" cy="62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418286" y="4489802"/>
            <a:ext cx="3044040" cy="10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031315" y="4018650"/>
            <a:ext cx="2572256" cy="49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651805" y="4061758"/>
            <a:ext cx="4347695" cy="5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73852" y="5923989"/>
            <a:ext cx="2875995" cy="57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26159" y="5923989"/>
            <a:ext cx="4347693" cy="51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422087" y="5582401"/>
            <a:ext cx="2459436" cy="34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373853" y="3694230"/>
            <a:ext cx="2459436" cy="341588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41"/>
          <p:cNvSpPr/>
          <p:nvPr/>
        </p:nvSpPr>
        <p:spPr>
          <a:xfrm>
            <a:off x="7229913" y="206668"/>
            <a:ext cx="4728309" cy="232117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6" name="Google Shape;536;p4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448743" y="321146"/>
            <a:ext cx="4360986" cy="215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15786" y="995233"/>
            <a:ext cx="6231528" cy="750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Y_[12-15]_hanasu1.mp3" descr="Y_[12-15]_hanasu1.mp3">
            <a:hlinkClick r:id="" action="ppaction://media"/>
            <a:extLst>
              <a:ext uri="{FF2B5EF4-FFF2-40B4-BE49-F238E27FC236}">
                <a16:creationId xmlns:a16="http://schemas.microsoft.com/office/drawing/2014/main" id="{34520FBF-6085-FD4C-A026-3F2430CA11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839165" y="3735481"/>
            <a:ext cx="812800" cy="812800"/>
          </a:xfrm>
          <a:prstGeom prst="rect">
            <a:avLst/>
          </a:prstGeom>
        </p:spPr>
      </p:pic>
      <p:pic>
        <p:nvPicPr>
          <p:cNvPr id="20" name="Y_[12-16]_hanasu2.mp3" descr="Y_[12-16]_hanasu2.mp3">
            <a:hlinkClick r:id="" action="ppaction://media"/>
            <a:extLst>
              <a:ext uri="{FF2B5EF4-FFF2-40B4-BE49-F238E27FC236}">
                <a16:creationId xmlns:a16="http://schemas.microsoft.com/office/drawing/2014/main" id="{CD585C63-E230-0541-A07D-3D1F944D33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822816" y="4579283"/>
            <a:ext cx="812800" cy="812800"/>
          </a:xfrm>
          <a:prstGeom prst="rect">
            <a:avLst/>
          </a:prstGeom>
        </p:spPr>
      </p:pic>
      <p:pic>
        <p:nvPicPr>
          <p:cNvPr id="21" name="Y_[12-17]_hanasu3.mp3" descr="Y_[12-17]_hanasu3.mp3">
            <a:hlinkClick r:id="" action="ppaction://media"/>
            <a:extLst>
              <a:ext uri="{FF2B5EF4-FFF2-40B4-BE49-F238E27FC236}">
                <a16:creationId xmlns:a16="http://schemas.microsoft.com/office/drawing/2014/main" id="{E2007A71-0FE7-5146-B45B-FB8FAD6129C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839165" y="55061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963" y="156991"/>
            <a:ext cx="3472648" cy="59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963" y="752445"/>
            <a:ext cx="7652551" cy="1500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2143" y="2079892"/>
            <a:ext cx="4500979" cy="511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58079" y="2593769"/>
            <a:ext cx="3715043" cy="55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07153" y="3157469"/>
            <a:ext cx="2815479" cy="62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92872" y="4574845"/>
            <a:ext cx="3044040" cy="10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05901" y="4103693"/>
            <a:ext cx="2572256" cy="49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26391" y="4146801"/>
            <a:ext cx="4347695" cy="5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48438" y="6009032"/>
            <a:ext cx="2875995" cy="57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00745" y="6009032"/>
            <a:ext cx="4347693" cy="51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196673" y="5667444"/>
            <a:ext cx="2459436" cy="34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148439" y="3779273"/>
            <a:ext cx="2459436" cy="341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4414" y="662987"/>
            <a:ext cx="10523172" cy="5532026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3"/>
          <p:cNvSpPr/>
          <p:nvPr/>
        </p:nvSpPr>
        <p:spPr>
          <a:xfrm>
            <a:off x="443884" y="2352584"/>
            <a:ext cx="11443316" cy="101205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233" y="584981"/>
            <a:ext cx="10919534" cy="2025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5"/>
          <p:cNvSpPr/>
          <p:nvPr/>
        </p:nvSpPr>
        <p:spPr>
          <a:xfrm>
            <a:off x="218982" y="141530"/>
            <a:ext cx="11754035" cy="65749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0" name="Google Shape;570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027" y="353906"/>
            <a:ext cx="2602018" cy="71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132" y="1069583"/>
            <a:ext cx="5504155" cy="86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80196" y="1034654"/>
            <a:ext cx="3060230" cy="2798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6027" y="2033384"/>
            <a:ext cx="7992477" cy="122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59850" y="3539037"/>
            <a:ext cx="6756354" cy="289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18]_kaiwa.mp3" descr="Y_[12-18]_kaiwa.mp3">
            <a:hlinkClick r:id="" action="ppaction://media"/>
            <a:extLst>
              <a:ext uri="{FF2B5EF4-FFF2-40B4-BE49-F238E27FC236}">
                <a16:creationId xmlns:a16="http://schemas.microsoft.com/office/drawing/2014/main" id="{142DD34A-F979-0746-AD1F-279F8693D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28448" y="1929608"/>
            <a:ext cx="812800" cy="812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5063BAC-6756-41A5-9115-0EFDC22613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06394" y="19759"/>
            <a:ext cx="935645" cy="935196"/>
          </a:xfrm>
          <a:prstGeom prst="rect">
            <a:avLst/>
          </a:prstGeom>
        </p:spPr>
      </p:pic>
      <p:sp>
        <p:nvSpPr>
          <p:cNvPr id="10" name="Google Shape;108;p3">
            <a:extLst>
              <a:ext uri="{FF2B5EF4-FFF2-40B4-BE49-F238E27FC236}">
                <a16:creationId xmlns:a16="http://schemas.microsoft.com/office/drawing/2014/main" id="{BF96F915-3143-457E-89AE-52C11DB6E31B}"/>
              </a:ext>
            </a:extLst>
          </p:cNvPr>
          <p:cNvSpPr/>
          <p:nvPr/>
        </p:nvSpPr>
        <p:spPr>
          <a:xfrm>
            <a:off x="9306808" y="199346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8B10874-BCA9-4FCA-8F96-14E4AFC9BC5E}"/>
              </a:ext>
            </a:extLst>
          </p:cNvPr>
          <p:cNvSpPr txBox="1"/>
          <p:nvPr/>
        </p:nvSpPr>
        <p:spPr>
          <a:xfrm>
            <a:off x="9435485" y="487357"/>
            <a:ext cx="2863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2"/>
              </a:rPr>
              <a:t>https://youtu.be/HyUXwoTC-iQ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6"/>
          <p:cNvSpPr/>
          <p:nvPr/>
        </p:nvSpPr>
        <p:spPr>
          <a:xfrm>
            <a:off x="218982" y="141530"/>
            <a:ext cx="11754035" cy="65749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027" y="353906"/>
            <a:ext cx="2602018" cy="71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132" y="1069583"/>
            <a:ext cx="5504155" cy="86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93044" y="207600"/>
            <a:ext cx="3060230" cy="2798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6027" y="2033384"/>
            <a:ext cx="7992477" cy="122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27343" y="3449684"/>
            <a:ext cx="6756354" cy="289558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6"/>
          <p:cNvSpPr txBox="1"/>
          <p:nvPr/>
        </p:nvSpPr>
        <p:spPr>
          <a:xfrm>
            <a:off x="5527483" y="3730562"/>
            <a:ext cx="11370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たまご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46"/>
          <p:cNvSpPr txBox="1"/>
          <p:nvPr/>
        </p:nvSpPr>
        <p:spPr>
          <a:xfrm>
            <a:off x="5527483" y="4294330"/>
            <a:ext cx="11370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プリン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46"/>
          <p:cNvSpPr txBox="1"/>
          <p:nvPr/>
        </p:nvSpPr>
        <p:spPr>
          <a:xfrm>
            <a:off x="5187000" y="5319797"/>
            <a:ext cx="36609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あまくなくて、おいしい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2-18]_kaiwa.mp3" descr="Y_[12-18]_kaiwa.mp3">
            <a:hlinkClick r:id="" action="ppaction://media"/>
            <a:extLst>
              <a:ext uri="{FF2B5EF4-FFF2-40B4-BE49-F238E27FC236}">
                <a16:creationId xmlns:a16="http://schemas.microsoft.com/office/drawing/2014/main" id="{1322CC5B-6817-774E-B78C-2C0D9EEA1E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34872" y="184088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7"/>
          <p:cNvSpPr/>
          <p:nvPr/>
        </p:nvSpPr>
        <p:spPr>
          <a:xfrm>
            <a:off x="218982" y="94803"/>
            <a:ext cx="11754035" cy="65749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5" name="Google Shape;595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280" y="250858"/>
            <a:ext cx="6513196" cy="1149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274" y="1526174"/>
            <a:ext cx="10703206" cy="309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66169" y="1609937"/>
            <a:ext cx="4409340" cy="2634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2455" y="1691776"/>
            <a:ext cx="4174398" cy="22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61627" y="2898426"/>
            <a:ext cx="1276589" cy="1222875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47"/>
          <p:cNvSpPr/>
          <p:nvPr/>
        </p:nvSpPr>
        <p:spPr>
          <a:xfrm>
            <a:off x="1438183" y="4358735"/>
            <a:ext cx="9392339" cy="63983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FC42E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1" name="Google Shape;601;p4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10808" y="5103114"/>
            <a:ext cx="7246097" cy="147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4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59318" y="4463275"/>
            <a:ext cx="5537255" cy="41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13315" y="4517201"/>
            <a:ext cx="1623044" cy="39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900918" y="4474197"/>
            <a:ext cx="1479296" cy="388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Y_[12-18]_kaiwa.mp3" descr="Y_[12-18]_kaiwa.mp3">
            <a:hlinkClick r:id="" action="ppaction://media"/>
            <a:extLst>
              <a:ext uri="{FF2B5EF4-FFF2-40B4-BE49-F238E27FC236}">
                <a16:creationId xmlns:a16="http://schemas.microsoft.com/office/drawing/2014/main" id="{70FA33BE-5558-894D-8143-0864F3B307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162909" y="1188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8"/>
          <p:cNvSpPr/>
          <p:nvPr/>
        </p:nvSpPr>
        <p:spPr>
          <a:xfrm>
            <a:off x="218982" y="141530"/>
            <a:ext cx="11754035" cy="65749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1" name="Google Shape;611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280" y="250858"/>
            <a:ext cx="6513196" cy="1149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274" y="1526174"/>
            <a:ext cx="10703206" cy="309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66169" y="1609937"/>
            <a:ext cx="4409340" cy="2634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2455" y="1691776"/>
            <a:ext cx="4174398" cy="22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61627" y="2898426"/>
            <a:ext cx="1276589" cy="1222875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48"/>
          <p:cNvSpPr/>
          <p:nvPr/>
        </p:nvSpPr>
        <p:spPr>
          <a:xfrm>
            <a:off x="1438183" y="4358735"/>
            <a:ext cx="9392339" cy="63983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D763D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7" name="Google Shape;617;p4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94469" y="5142584"/>
            <a:ext cx="7246097" cy="147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59318" y="4463275"/>
            <a:ext cx="5537255" cy="41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4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13315" y="4517201"/>
            <a:ext cx="1623044" cy="39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900918" y="4474197"/>
            <a:ext cx="1479296" cy="388502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8"/>
          <p:cNvSpPr txBox="1"/>
          <p:nvPr/>
        </p:nvSpPr>
        <p:spPr>
          <a:xfrm>
            <a:off x="5734536" y="5420260"/>
            <a:ext cx="8276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だし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48"/>
          <p:cNvSpPr txBox="1"/>
          <p:nvPr/>
        </p:nvSpPr>
        <p:spPr>
          <a:xfrm>
            <a:off x="6812424" y="5416830"/>
            <a:ext cx="125473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とりにく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48"/>
          <p:cNvSpPr txBox="1"/>
          <p:nvPr/>
        </p:nvSpPr>
        <p:spPr>
          <a:xfrm>
            <a:off x="8071903" y="5408127"/>
            <a:ext cx="8276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エビ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48"/>
          <p:cNvSpPr txBox="1"/>
          <p:nvPr/>
        </p:nvSpPr>
        <p:spPr>
          <a:xfrm>
            <a:off x="5819052" y="6007515"/>
            <a:ext cx="99337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きのこ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48"/>
          <p:cNvSpPr txBox="1"/>
          <p:nvPr/>
        </p:nvSpPr>
        <p:spPr>
          <a:xfrm>
            <a:off x="7058993" y="6007515"/>
            <a:ext cx="125473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ぎんなん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Y_[12-18]_kaiwa.mp3" descr="Y_[12-18]_kaiwa.mp3">
            <a:hlinkClick r:id="" action="ppaction://media"/>
            <a:extLst>
              <a:ext uri="{FF2B5EF4-FFF2-40B4-BE49-F238E27FC236}">
                <a16:creationId xmlns:a16="http://schemas.microsoft.com/office/drawing/2014/main" id="{F05B2BB5-5E83-B842-88EB-F6AC7E10B3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169109" y="136756"/>
            <a:ext cx="812800" cy="812800"/>
          </a:xfrm>
          <a:prstGeom prst="rect">
            <a:avLst/>
          </a:prstGeom>
        </p:spPr>
      </p:pic>
      <p:sp>
        <p:nvSpPr>
          <p:cNvPr id="21" name="Google Shape;622;p48">
            <a:extLst>
              <a:ext uri="{FF2B5EF4-FFF2-40B4-BE49-F238E27FC236}">
                <a16:creationId xmlns:a16="http://schemas.microsoft.com/office/drawing/2014/main" id="{3F314FBD-4A78-473A-B794-C49B67E92D50}"/>
              </a:ext>
            </a:extLst>
          </p:cNvPr>
          <p:cNvSpPr txBox="1"/>
          <p:nvPr/>
        </p:nvSpPr>
        <p:spPr>
          <a:xfrm>
            <a:off x="4376492" y="5420301"/>
            <a:ext cx="125498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</a:rPr>
              <a:t>たまご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622" grpId="0"/>
      <p:bldP spid="623" grpId="0"/>
      <p:bldP spid="624" grpId="0"/>
      <p:bldP spid="625" grpId="0"/>
      <p:bldP spid="626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9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4" name="Google Shape;634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5736" y="1493134"/>
            <a:ext cx="6909093" cy="88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9300" y="2379216"/>
            <a:ext cx="7421911" cy="65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04574" y="3300857"/>
            <a:ext cx="7467948" cy="121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04574" y="4633652"/>
            <a:ext cx="5442737" cy="12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19]_katachi.mp3" descr="Y_[12-19]_katachi.mp3">
            <a:hlinkClick r:id="" action="ppaction://media"/>
            <a:extLst>
              <a:ext uri="{FF2B5EF4-FFF2-40B4-BE49-F238E27FC236}">
                <a16:creationId xmlns:a16="http://schemas.microsoft.com/office/drawing/2014/main" id="{B886B243-8C23-C74F-A755-701E588424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61620" y="1493134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AE83D0CE-0178-40BF-8546-64E129EB1CF7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633;p49">
            <a:extLst>
              <a:ext uri="{FF2B5EF4-FFF2-40B4-BE49-F238E27FC236}">
                <a16:creationId xmlns:a16="http://schemas.microsoft.com/office/drawing/2014/main" id="{1A269A27-9467-425B-9550-E7C4B7713A33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10452" y="166920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0"/>
          <p:cNvSpPr/>
          <p:nvPr/>
        </p:nvSpPr>
        <p:spPr>
          <a:xfrm>
            <a:off x="203331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5736" y="1493134"/>
            <a:ext cx="6909093" cy="88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9300" y="2379216"/>
            <a:ext cx="7421911" cy="65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04574" y="3300857"/>
            <a:ext cx="7467948" cy="121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04574" y="4633652"/>
            <a:ext cx="5442737" cy="126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50"/>
          <p:cNvSpPr txBox="1"/>
          <p:nvPr/>
        </p:nvSpPr>
        <p:spPr>
          <a:xfrm>
            <a:off x="5397661" y="2502268"/>
            <a:ext cx="175774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くなくて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50"/>
          <p:cNvSpPr txBox="1"/>
          <p:nvPr/>
        </p:nvSpPr>
        <p:spPr>
          <a:xfrm>
            <a:off x="6477570" y="3326514"/>
            <a:ext cx="27552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はいってます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50"/>
          <p:cNvSpPr txBox="1"/>
          <p:nvPr/>
        </p:nvSpPr>
        <p:spPr>
          <a:xfrm>
            <a:off x="4298293" y="3992714"/>
            <a:ext cx="17977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いれます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50"/>
          <p:cNvSpPr txBox="1"/>
          <p:nvPr/>
        </p:nvSpPr>
        <p:spPr>
          <a:xfrm>
            <a:off x="4298293" y="4740594"/>
            <a:ext cx="23638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くないですか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2-19]_katachi.mp3" descr="Y_[12-19]_katachi.mp3">
            <a:hlinkClick r:id="" action="ppaction://media"/>
            <a:extLst>
              <a:ext uri="{FF2B5EF4-FFF2-40B4-BE49-F238E27FC236}">
                <a16:creationId xmlns:a16="http://schemas.microsoft.com/office/drawing/2014/main" id="{8EF558C0-4E95-EC4B-99DB-C57409ACD2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48315" y="1448698"/>
            <a:ext cx="812800" cy="812800"/>
          </a:xfrm>
          <a:prstGeom prst="rect">
            <a:avLst/>
          </a:prstGeom>
        </p:spPr>
      </p:pic>
      <p:sp>
        <p:nvSpPr>
          <p:cNvPr id="15" name="Google Shape;360;p15">
            <a:extLst>
              <a:ext uri="{FF2B5EF4-FFF2-40B4-BE49-F238E27FC236}">
                <a16:creationId xmlns:a16="http://schemas.microsoft.com/office/drawing/2014/main" id="{570759E7-9C5A-46B0-88CD-4FE6C7493CD9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645;p50">
            <a:extLst>
              <a:ext uri="{FF2B5EF4-FFF2-40B4-BE49-F238E27FC236}">
                <a16:creationId xmlns:a16="http://schemas.microsoft.com/office/drawing/2014/main" id="{05BE43BC-2BCB-4190-A4FB-A7F00BFC771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07690" y="208119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997" y="535976"/>
            <a:ext cx="11002006" cy="3432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28" y="183089"/>
            <a:ext cx="11797939" cy="64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3625" y="237452"/>
            <a:ext cx="2902999" cy="132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7679" y="1665585"/>
            <a:ext cx="3400066" cy="148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7122" y="3152194"/>
            <a:ext cx="8540361" cy="167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4119" y="4823883"/>
            <a:ext cx="5428936" cy="1692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28" y="183089"/>
            <a:ext cx="11797939" cy="64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3589" y="268331"/>
            <a:ext cx="4716416" cy="80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226" y="1111905"/>
            <a:ext cx="4234709" cy="761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226" y="1870175"/>
            <a:ext cx="2892126" cy="679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38304" y="2546192"/>
            <a:ext cx="8611340" cy="154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09265" y="4102109"/>
            <a:ext cx="8611340" cy="67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09265" y="4736644"/>
            <a:ext cx="4923875" cy="144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06428" y="4765522"/>
            <a:ext cx="3372510" cy="1870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28" y="183089"/>
            <a:ext cx="11797939" cy="64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5417" y="1005231"/>
            <a:ext cx="9741165" cy="4596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28" y="183089"/>
            <a:ext cx="11797939" cy="64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2285" y="269217"/>
            <a:ext cx="3811994" cy="103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0092" y="1667541"/>
            <a:ext cx="2672190" cy="801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529" y="2469198"/>
            <a:ext cx="11002936" cy="123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0092" y="3701679"/>
            <a:ext cx="6027715" cy="1816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006" y="192493"/>
            <a:ext cx="4400857" cy="80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0788" y="1984478"/>
            <a:ext cx="3175967" cy="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20978" y="2455701"/>
            <a:ext cx="4538866" cy="231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5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86567" y="4675776"/>
            <a:ext cx="3402684" cy="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20978" y="5358339"/>
            <a:ext cx="4681149" cy="90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96738" y="2325759"/>
            <a:ext cx="616753" cy="47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5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96738" y="4425600"/>
            <a:ext cx="646288" cy="50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95350" y="5182393"/>
            <a:ext cx="616753" cy="47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7410" y="980525"/>
            <a:ext cx="3550142" cy="80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2-20]_hanasu.mp3" descr="Y_[12-20]_hanasu.mp3">
            <a:hlinkClick r:id="" action="ppaction://media"/>
            <a:extLst>
              <a:ext uri="{FF2B5EF4-FFF2-40B4-BE49-F238E27FC236}">
                <a16:creationId xmlns:a16="http://schemas.microsoft.com/office/drawing/2014/main" id="{6319177B-BFF1-0544-9F3C-BCD7AC7060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29463" y="91499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006" y="192493"/>
            <a:ext cx="4400857" cy="80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900" y="2257206"/>
            <a:ext cx="3175967" cy="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57090" y="2728429"/>
            <a:ext cx="4538866" cy="231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679" y="4948504"/>
            <a:ext cx="3402684" cy="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57090" y="5631067"/>
            <a:ext cx="4681149" cy="90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32850" y="2598487"/>
            <a:ext cx="616753" cy="47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32850" y="4698328"/>
            <a:ext cx="646288" cy="50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5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31462" y="5455121"/>
            <a:ext cx="616753" cy="47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6054" y="1082019"/>
            <a:ext cx="4309296" cy="728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5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66498" y="294195"/>
            <a:ext cx="4360986" cy="215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Y_[12-20]_hanasu.mp3" descr="Y_[12-20]_hanasu.mp3">
            <a:hlinkClick r:id="" action="ppaction://media"/>
            <a:extLst>
              <a:ext uri="{FF2B5EF4-FFF2-40B4-BE49-F238E27FC236}">
                <a16:creationId xmlns:a16="http://schemas.microsoft.com/office/drawing/2014/main" id="{F0965058-807B-5141-855A-FDB6CD378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28965" y="999944"/>
            <a:ext cx="812800" cy="812800"/>
          </a:xfrm>
          <a:prstGeom prst="rect">
            <a:avLst/>
          </a:prstGeom>
        </p:spPr>
      </p:pic>
      <p:sp>
        <p:nvSpPr>
          <p:cNvPr id="15" name="Google Shape;535;p41">
            <a:extLst>
              <a:ext uri="{FF2B5EF4-FFF2-40B4-BE49-F238E27FC236}">
                <a16:creationId xmlns:a16="http://schemas.microsoft.com/office/drawing/2014/main" id="{AF313EB5-8FC0-40B5-B81D-68FAB617500B}"/>
              </a:ext>
            </a:extLst>
          </p:cNvPr>
          <p:cNvSpPr/>
          <p:nvPr/>
        </p:nvSpPr>
        <p:spPr>
          <a:xfrm>
            <a:off x="7229913" y="206668"/>
            <a:ext cx="4728309" cy="232117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006" y="192493"/>
            <a:ext cx="4400857" cy="80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6371" y="999944"/>
            <a:ext cx="6268449" cy="953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006" y="192493"/>
            <a:ext cx="4400857" cy="80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4256" y="2197543"/>
            <a:ext cx="3175967" cy="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4446" y="2668766"/>
            <a:ext cx="4538866" cy="231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80035" y="4888841"/>
            <a:ext cx="3402684" cy="68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4446" y="5571404"/>
            <a:ext cx="4681149" cy="90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90206" y="2538824"/>
            <a:ext cx="616753" cy="47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90206" y="4638665"/>
            <a:ext cx="646288" cy="50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8818" y="5395458"/>
            <a:ext cx="616753" cy="479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35006" y="1053292"/>
            <a:ext cx="11034944" cy="996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4414" y="662987"/>
            <a:ext cx="10523172" cy="5532026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60"/>
          <p:cNvSpPr/>
          <p:nvPr/>
        </p:nvSpPr>
        <p:spPr>
          <a:xfrm>
            <a:off x="443884" y="3249227"/>
            <a:ext cx="11443316" cy="100317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049" y="513676"/>
            <a:ext cx="11172526" cy="2105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059" y="3562165"/>
            <a:ext cx="11021078" cy="2165396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1"/>
          <p:cNvSpPr/>
          <p:nvPr/>
        </p:nvSpPr>
        <p:spPr>
          <a:xfrm>
            <a:off x="5024874" y="3831021"/>
            <a:ext cx="526346" cy="36934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2"/>
          <p:cNvSpPr/>
          <p:nvPr/>
        </p:nvSpPr>
        <p:spPr>
          <a:xfrm>
            <a:off x="165716" y="124808"/>
            <a:ext cx="11860567" cy="660838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3" name="Google Shape;763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4160" y="571303"/>
            <a:ext cx="5775007" cy="572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6287" y="373903"/>
            <a:ext cx="4437438" cy="62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835" y="1000635"/>
            <a:ext cx="4779380" cy="1253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0489" y="774449"/>
            <a:ext cx="5394733" cy="530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09829" y="2925303"/>
            <a:ext cx="3505777" cy="195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15606" y="3178422"/>
            <a:ext cx="1504543" cy="170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6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28485" y="4883754"/>
            <a:ext cx="5109314" cy="94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6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03347" y="2798399"/>
            <a:ext cx="3147739" cy="3294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3"/>
          <p:cNvSpPr/>
          <p:nvPr/>
        </p:nvSpPr>
        <p:spPr>
          <a:xfrm>
            <a:off x="165716" y="124808"/>
            <a:ext cx="11860567" cy="660838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6" name="Google Shape;77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4160" y="571303"/>
            <a:ext cx="5775007" cy="572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6287" y="373903"/>
            <a:ext cx="4437438" cy="62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835" y="1000635"/>
            <a:ext cx="4779380" cy="1253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0489" y="774449"/>
            <a:ext cx="5394733" cy="530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09829" y="2925303"/>
            <a:ext cx="3505777" cy="195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15606" y="3178422"/>
            <a:ext cx="1504543" cy="170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6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28485" y="4883754"/>
            <a:ext cx="5109314" cy="94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6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03347" y="2798399"/>
            <a:ext cx="3147739" cy="3294498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63"/>
          <p:cNvSpPr/>
          <p:nvPr/>
        </p:nvSpPr>
        <p:spPr>
          <a:xfrm>
            <a:off x="6209828" y="2925303"/>
            <a:ext cx="3505778" cy="195845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4"/>
          <p:cNvSpPr/>
          <p:nvPr/>
        </p:nvSpPr>
        <p:spPr>
          <a:xfrm>
            <a:off x="165716" y="124808"/>
            <a:ext cx="11860567" cy="660838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0" name="Google Shape;790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041" y="268510"/>
            <a:ext cx="4528453" cy="737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045" y="1006363"/>
            <a:ext cx="5677240" cy="5632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041" y="1209509"/>
            <a:ext cx="5394733" cy="530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381" y="3360363"/>
            <a:ext cx="3505777" cy="195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18158" y="3613482"/>
            <a:ext cx="1504543" cy="170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1037" y="5318814"/>
            <a:ext cx="5109314" cy="94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6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57543" y="874091"/>
            <a:ext cx="5536474" cy="154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6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41059" y="2601854"/>
            <a:ext cx="5677240" cy="156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6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87628" y="4455254"/>
            <a:ext cx="5322746" cy="104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05322" y="5607475"/>
            <a:ext cx="5301248" cy="1031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65"/>
          <p:cNvSpPr/>
          <p:nvPr/>
        </p:nvSpPr>
        <p:spPr>
          <a:xfrm>
            <a:off x="165716" y="124808"/>
            <a:ext cx="11860567" cy="660838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5" name="Google Shape;805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041" y="268510"/>
            <a:ext cx="4528453" cy="737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045" y="1006363"/>
            <a:ext cx="5677240" cy="5632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041" y="1209509"/>
            <a:ext cx="5394733" cy="530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381" y="3360363"/>
            <a:ext cx="3505777" cy="195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6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18158" y="3613482"/>
            <a:ext cx="1504543" cy="170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6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1037" y="5318814"/>
            <a:ext cx="5109314" cy="94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57543" y="874091"/>
            <a:ext cx="5536474" cy="154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6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41059" y="2601854"/>
            <a:ext cx="5677240" cy="156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6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87628" y="4455254"/>
            <a:ext cx="5322746" cy="104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6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05322" y="5607475"/>
            <a:ext cx="5301248" cy="1031873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5"/>
          <p:cNvSpPr txBox="1"/>
          <p:nvPr/>
        </p:nvSpPr>
        <p:spPr>
          <a:xfrm>
            <a:off x="6582333" y="4867300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816" name="Google Shape;816;p65"/>
          <p:cNvSpPr txBox="1"/>
          <p:nvPr/>
        </p:nvSpPr>
        <p:spPr>
          <a:xfrm>
            <a:off x="8046392" y="4867300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817" name="Google Shape;817;p65"/>
          <p:cNvSpPr txBox="1"/>
          <p:nvPr/>
        </p:nvSpPr>
        <p:spPr>
          <a:xfrm>
            <a:off x="9369346" y="4867300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818" name="Google Shape;818;p65"/>
          <p:cNvSpPr txBox="1"/>
          <p:nvPr/>
        </p:nvSpPr>
        <p:spPr>
          <a:xfrm>
            <a:off x="10746751" y="4861149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819" name="Google Shape;819;p65"/>
          <p:cNvSpPr txBox="1"/>
          <p:nvPr/>
        </p:nvSpPr>
        <p:spPr>
          <a:xfrm>
            <a:off x="6614013" y="5993017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820" name="Google Shape;820;p65"/>
          <p:cNvSpPr txBox="1"/>
          <p:nvPr/>
        </p:nvSpPr>
        <p:spPr>
          <a:xfrm>
            <a:off x="8046392" y="5993017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821" name="Google Shape;821;p65"/>
          <p:cNvSpPr txBox="1"/>
          <p:nvPr/>
        </p:nvSpPr>
        <p:spPr>
          <a:xfrm>
            <a:off x="9369346" y="5993017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822" name="Google Shape;822;p65"/>
          <p:cNvSpPr txBox="1"/>
          <p:nvPr/>
        </p:nvSpPr>
        <p:spPr>
          <a:xfrm>
            <a:off x="10745836" y="5993016"/>
            <a:ext cx="7328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4414" y="662987"/>
            <a:ext cx="10523172" cy="5532026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66"/>
          <p:cNvSpPr/>
          <p:nvPr/>
        </p:nvSpPr>
        <p:spPr>
          <a:xfrm>
            <a:off x="443884" y="4154750"/>
            <a:ext cx="11443316" cy="101205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2AA00B-756E-4917-B0C4-57D874631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162</Words>
  <Application>Microsoft Office PowerPoint</Application>
  <PresentationFormat>ワイド画面</PresentationFormat>
  <Paragraphs>101</Paragraphs>
  <Slides>69</Slides>
  <Notes>69</Notes>
  <HiddenSlides>0</HiddenSlides>
  <MMClips>66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69</vt:i4>
      </vt:variant>
    </vt:vector>
  </HeadingPairs>
  <TitlesOfParts>
    <vt:vector size="73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8</cp:revision>
  <dcterms:created xsi:type="dcterms:W3CDTF">2021-04-13T04:16:53Z</dcterms:created>
  <dcterms:modified xsi:type="dcterms:W3CDTF">2023-04-21T07:46:07Z</dcterms:modified>
</cp:coreProperties>
</file>