
<file path=[Content_Types].xml><?xml version="1.0" encoding="utf-8"?>
<Types xmlns="http://schemas.openxmlformats.org/package/2006/content-types"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7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327" r:id="rId28"/>
    <p:sldId id="328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6" r:id="rId39"/>
    <p:sldId id="297" r:id="rId40"/>
    <p:sldId id="298" r:id="rId41"/>
    <p:sldId id="299" r:id="rId42"/>
    <p:sldId id="300" r:id="rId43"/>
    <p:sldId id="329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  <p:sldId id="314" r:id="rId57"/>
    <p:sldId id="315" r:id="rId58"/>
    <p:sldId id="333" r:id="rId59"/>
    <p:sldId id="316" r:id="rId60"/>
    <p:sldId id="330" r:id="rId61"/>
    <p:sldId id="331" r:id="rId62"/>
    <p:sldId id="332" r:id="rId63"/>
    <p:sldId id="320" r:id="rId64"/>
    <p:sldId id="321" r:id="rId65"/>
    <p:sldId id="322" r:id="rId66"/>
    <p:sldId id="323" r:id="rId67"/>
    <p:sldId id="324" r:id="rId68"/>
    <p:sldId id="325" r:id="rId69"/>
    <p:sldId id="326" r:id="rId7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6" roundtripDataSignature="AMtx7mgPNjKDApliNUXcnQN7M3inpzPun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8" Type="http://schemas.openxmlformats.org/officeDocument/2006/relationships/viewProps" Target="viewProps.xml"/><Relationship Id="rId8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customschemas.google.com/relationships/presentationmetadata" Target="metadata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zuyo Takehara" userId="fa7eaadb-9681-4610-86a8-8be5debccd15" providerId="ADAL" clId="{8FFF4457-3DBA-4536-8BF2-FBBD51FD05EF}"/>
    <pc:docChg chg="modSld">
      <pc:chgData name="Kazuyo Takehara" userId="fa7eaadb-9681-4610-86a8-8be5debccd15" providerId="ADAL" clId="{8FFF4457-3DBA-4536-8BF2-FBBD51FD05EF}" dt="2023-04-21T03:12:15.336" v="73" actId="2711"/>
      <pc:docMkLst>
        <pc:docMk/>
      </pc:docMkLst>
      <pc:sldChg chg="modSp mod">
        <pc:chgData name="Kazuyo Takehara" userId="fa7eaadb-9681-4610-86a8-8be5debccd15" providerId="ADAL" clId="{8FFF4457-3DBA-4536-8BF2-FBBD51FD05EF}" dt="2023-04-21T02:59:22.127" v="1" actId="1076"/>
        <pc:sldMkLst>
          <pc:docMk/>
          <pc:sldMk cId="0" sldId="264"/>
        </pc:sldMkLst>
        <pc:picChg chg="mod">
          <ac:chgData name="Kazuyo Takehara" userId="fa7eaadb-9681-4610-86a8-8be5debccd15" providerId="ADAL" clId="{8FFF4457-3DBA-4536-8BF2-FBBD51FD05EF}" dt="2023-04-21T02:59:17.957" v="0" actId="1076"/>
          <ac:picMkLst>
            <pc:docMk/>
            <pc:sldMk cId="0" sldId="264"/>
            <ac:picMk id="10" creationId="{2C3E1972-E43D-419D-8EDE-E9D9911ABD4D}"/>
          </ac:picMkLst>
        </pc:picChg>
        <pc:picChg chg="mod">
          <ac:chgData name="Kazuyo Takehara" userId="fa7eaadb-9681-4610-86a8-8be5debccd15" providerId="ADAL" clId="{8FFF4457-3DBA-4536-8BF2-FBBD51FD05EF}" dt="2023-04-21T02:59:22.127" v="1" actId="1076"/>
          <ac:picMkLst>
            <pc:docMk/>
            <pc:sldMk cId="0" sldId="264"/>
            <ac:picMk id="11" creationId="{B1EDDF21-1DF6-46F5-8873-50E78262E964}"/>
          </ac:picMkLst>
        </pc:picChg>
      </pc:sldChg>
      <pc:sldChg chg="modSp mod">
        <pc:chgData name="Kazuyo Takehara" userId="fa7eaadb-9681-4610-86a8-8be5debccd15" providerId="ADAL" clId="{8FFF4457-3DBA-4536-8BF2-FBBD51FD05EF}" dt="2023-04-21T02:59:33.756" v="3" actId="1076"/>
        <pc:sldMkLst>
          <pc:docMk/>
          <pc:sldMk cId="0" sldId="265"/>
        </pc:sldMkLst>
        <pc:picChg chg="mod">
          <ac:chgData name="Kazuyo Takehara" userId="fa7eaadb-9681-4610-86a8-8be5debccd15" providerId="ADAL" clId="{8FFF4457-3DBA-4536-8BF2-FBBD51FD05EF}" dt="2023-04-21T02:59:29.558" v="2" actId="1076"/>
          <ac:picMkLst>
            <pc:docMk/>
            <pc:sldMk cId="0" sldId="265"/>
            <ac:picMk id="12" creationId="{1583064F-CA63-4276-93FE-FA6C2A9F987A}"/>
          </ac:picMkLst>
        </pc:picChg>
        <pc:picChg chg="mod">
          <ac:chgData name="Kazuyo Takehara" userId="fa7eaadb-9681-4610-86a8-8be5debccd15" providerId="ADAL" clId="{8FFF4457-3DBA-4536-8BF2-FBBD51FD05EF}" dt="2023-04-21T02:59:33.756" v="3" actId="1076"/>
          <ac:picMkLst>
            <pc:docMk/>
            <pc:sldMk cId="0" sldId="265"/>
            <ac:picMk id="13" creationId="{4DCC35DA-2C4C-44DE-A6EB-534956CC970F}"/>
          </ac:picMkLst>
        </pc:picChg>
      </pc:sldChg>
      <pc:sldChg chg="modSp mod">
        <pc:chgData name="Kazuyo Takehara" userId="fa7eaadb-9681-4610-86a8-8be5debccd15" providerId="ADAL" clId="{8FFF4457-3DBA-4536-8BF2-FBBD51FD05EF}" dt="2023-04-21T03:02:37.253" v="11" actId="1076"/>
        <pc:sldMkLst>
          <pc:docMk/>
          <pc:sldMk cId="0" sldId="286"/>
        </pc:sldMkLst>
        <pc:picChg chg="mod">
          <ac:chgData name="Kazuyo Takehara" userId="fa7eaadb-9681-4610-86a8-8be5debccd15" providerId="ADAL" clId="{8FFF4457-3DBA-4536-8BF2-FBBD51FD05EF}" dt="2023-04-21T03:02:37.253" v="11" actId="1076"/>
          <ac:picMkLst>
            <pc:docMk/>
            <pc:sldMk cId="0" sldId="286"/>
            <ac:picMk id="2" creationId="{C2D9D489-3D86-49D5-9B2A-E41840645306}"/>
          </ac:picMkLst>
        </pc:picChg>
        <pc:picChg chg="mod">
          <ac:chgData name="Kazuyo Takehara" userId="fa7eaadb-9681-4610-86a8-8be5debccd15" providerId="ADAL" clId="{8FFF4457-3DBA-4536-8BF2-FBBD51FD05EF}" dt="2023-04-21T03:02:35.502" v="10" actId="1076"/>
          <ac:picMkLst>
            <pc:docMk/>
            <pc:sldMk cId="0" sldId="286"/>
            <ac:picMk id="3" creationId="{BD001CBD-0959-4827-9C9C-B2CFDBD77A7A}"/>
          </ac:picMkLst>
        </pc:picChg>
      </pc:sldChg>
      <pc:sldChg chg="modSp mod">
        <pc:chgData name="Kazuyo Takehara" userId="fa7eaadb-9681-4610-86a8-8be5debccd15" providerId="ADAL" clId="{8FFF4457-3DBA-4536-8BF2-FBBD51FD05EF}" dt="2023-04-21T03:02:31.972" v="9" actId="1076"/>
        <pc:sldMkLst>
          <pc:docMk/>
          <pc:sldMk cId="0" sldId="287"/>
        </pc:sldMkLst>
        <pc:picChg chg="mod">
          <ac:chgData name="Kazuyo Takehara" userId="fa7eaadb-9681-4610-86a8-8be5debccd15" providerId="ADAL" clId="{8FFF4457-3DBA-4536-8BF2-FBBD51FD05EF}" dt="2023-04-21T03:02:29.388" v="8" actId="1076"/>
          <ac:picMkLst>
            <pc:docMk/>
            <pc:sldMk cId="0" sldId="287"/>
            <ac:picMk id="8" creationId="{E802F0A7-9954-485C-B725-6DEABBB5F2B8}"/>
          </ac:picMkLst>
        </pc:picChg>
        <pc:picChg chg="mod">
          <ac:chgData name="Kazuyo Takehara" userId="fa7eaadb-9681-4610-86a8-8be5debccd15" providerId="ADAL" clId="{8FFF4457-3DBA-4536-8BF2-FBBD51FD05EF}" dt="2023-04-21T03:02:31.972" v="9" actId="1076"/>
          <ac:picMkLst>
            <pc:docMk/>
            <pc:sldMk cId="0" sldId="287"/>
            <ac:picMk id="9" creationId="{21F26B49-68B5-4BBC-8FF8-F4E94B89D8A8}"/>
          </ac:picMkLst>
        </pc:picChg>
      </pc:sldChg>
      <pc:sldChg chg="modSp mod">
        <pc:chgData name="Kazuyo Takehara" userId="fa7eaadb-9681-4610-86a8-8be5debccd15" providerId="ADAL" clId="{8FFF4457-3DBA-4536-8BF2-FBBD51FD05EF}" dt="2023-04-21T03:02:48.404" v="12" actId="1076"/>
        <pc:sldMkLst>
          <pc:docMk/>
          <pc:sldMk cId="0" sldId="292"/>
        </pc:sldMkLst>
        <pc:picChg chg="mod">
          <ac:chgData name="Kazuyo Takehara" userId="fa7eaadb-9681-4610-86a8-8be5debccd15" providerId="ADAL" clId="{8FFF4457-3DBA-4536-8BF2-FBBD51FD05EF}" dt="2023-04-21T03:02:48.404" v="12" actId="1076"/>
          <ac:picMkLst>
            <pc:docMk/>
            <pc:sldMk cId="0" sldId="292"/>
            <ac:picMk id="2" creationId="{B3889A66-A485-4C64-94C7-EA12C7EEE190}"/>
          </ac:picMkLst>
        </pc:picChg>
      </pc:sldChg>
      <pc:sldChg chg="modSp mod">
        <pc:chgData name="Kazuyo Takehara" userId="fa7eaadb-9681-4610-86a8-8be5debccd15" providerId="ADAL" clId="{8FFF4457-3DBA-4536-8BF2-FBBD51FD05EF}" dt="2023-04-21T03:12:15.336" v="73" actId="2711"/>
        <pc:sldMkLst>
          <pc:docMk/>
          <pc:sldMk cId="0" sldId="296"/>
        </pc:sldMkLst>
        <pc:spChg chg="mod">
          <ac:chgData name="Kazuyo Takehara" userId="fa7eaadb-9681-4610-86a8-8be5debccd15" providerId="ADAL" clId="{8FFF4457-3DBA-4536-8BF2-FBBD51FD05EF}" dt="2023-04-21T03:12:15.336" v="73" actId="2711"/>
          <ac:spMkLst>
            <pc:docMk/>
            <pc:sldMk cId="0" sldId="296"/>
            <ac:spMk id="452" creationId="{00000000-0000-0000-0000-000000000000}"/>
          </ac:spMkLst>
        </pc:spChg>
        <pc:spChg chg="mod">
          <ac:chgData name="Kazuyo Takehara" userId="fa7eaadb-9681-4610-86a8-8be5debccd15" providerId="ADAL" clId="{8FFF4457-3DBA-4536-8BF2-FBBD51FD05EF}" dt="2023-04-21T03:03:20.496" v="22" actId="20577"/>
          <ac:spMkLst>
            <pc:docMk/>
            <pc:sldMk cId="0" sldId="296"/>
            <ac:spMk id="453" creationId="{00000000-0000-0000-0000-000000000000}"/>
          </ac:spMkLst>
        </pc:spChg>
        <pc:spChg chg="mod">
          <ac:chgData name="Kazuyo Takehara" userId="fa7eaadb-9681-4610-86a8-8be5debccd15" providerId="ADAL" clId="{8FFF4457-3DBA-4536-8BF2-FBBD51FD05EF}" dt="2023-04-21T03:03:27.128" v="26" actId="1076"/>
          <ac:spMkLst>
            <pc:docMk/>
            <pc:sldMk cId="0" sldId="296"/>
            <ac:spMk id="454" creationId="{00000000-0000-0000-0000-000000000000}"/>
          </ac:spMkLst>
        </pc:spChg>
      </pc:sldChg>
      <pc:sldChg chg="modSp mod">
        <pc:chgData name="Kazuyo Takehara" userId="fa7eaadb-9681-4610-86a8-8be5debccd15" providerId="ADAL" clId="{8FFF4457-3DBA-4536-8BF2-FBBD51FD05EF}" dt="2023-04-21T03:03:48.009" v="37" actId="6549"/>
        <pc:sldMkLst>
          <pc:docMk/>
          <pc:sldMk cId="0" sldId="297"/>
        </pc:sldMkLst>
        <pc:spChg chg="mod">
          <ac:chgData name="Kazuyo Takehara" userId="fa7eaadb-9681-4610-86a8-8be5debccd15" providerId="ADAL" clId="{8FFF4457-3DBA-4536-8BF2-FBBD51FD05EF}" dt="2023-04-21T03:03:41.344" v="31" actId="20577"/>
          <ac:spMkLst>
            <pc:docMk/>
            <pc:sldMk cId="0" sldId="297"/>
            <ac:spMk id="463" creationId="{00000000-0000-0000-0000-000000000000}"/>
          </ac:spMkLst>
        </pc:spChg>
        <pc:spChg chg="mod">
          <ac:chgData name="Kazuyo Takehara" userId="fa7eaadb-9681-4610-86a8-8be5debccd15" providerId="ADAL" clId="{8FFF4457-3DBA-4536-8BF2-FBBD51FD05EF}" dt="2023-04-21T03:03:43.634" v="34" actId="20577"/>
          <ac:spMkLst>
            <pc:docMk/>
            <pc:sldMk cId="0" sldId="297"/>
            <ac:spMk id="464" creationId="{00000000-0000-0000-0000-000000000000}"/>
          </ac:spMkLst>
        </pc:spChg>
        <pc:spChg chg="mod">
          <ac:chgData name="Kazuyo Takehara" userId="fa7eaadb-9681-4610-86a8-8be5debccd15" providerId="ADAL" clId="{8FFF4457-3DBA-4536-8BF2-FBBD51FD05EF}" dt="2023-04-21T03:03:48.009" v="37" actId="6549"/>
          <ac:spMkLst>
            <pc:docMk/>
            <pc:sldMk cId="0" sldId="297"/>
            <ac:spMk id="465" creationId="{00000000-0000-0000-0000-000000000000}"/>
          </ac:spMkLst>
        </pc:spChg>
      </pc:sldChg>
      <pc:sldChg chg="modSp mod">
        <pc:chgData name="Kazuyo Takehara" userId="fa7eaadb-9681-4610-86a8-8be5debccd15" providerId="ADAL" clId="{8FFF4457-3DBA-4536-8BF2-FBBD51FD05EF}" dt="2023-04-21T03:04:08.687" v="48" actId="20577"/>
        <pc:sldMkLst>
          <pc:docMk/>
          <pc:sldMk cId="0" sldId="298"/>
        </pc:sldMkLst>
        <pc:spChg chg="mod">
          <ac:chgData name="Kazuyo Takehara" userId="fa7eaadb-9681-4610-86a8-8be5debccd15" providerId="ADAL" clId="{8FFF4457-3DBA-4536-8BF2-FBBD51FD05EF}" dt="2023-04-21T03:04:04.493" v="42" actId="20577"/>
          <ac:spMkLst>
            <pc:docMk/>
            <pc:sldMk cId="0" sldId="298"/>
            <ac:spMk id="474" creationId="{00000000-0000-0000-0000-000000000000}"/>
          </ac:spMkLst>
        </pc:spChg>
        <pc:spChg chg="mod">
          <ac:chgData name="Kazuyo Takehara" userId="fa7eaadb-9681-4610-86a8-8be5debccd15" providerId="ADAL" clId="{8FFF4457-3DBA-4536-8BF2-FBBD51FD05EF}" dt="2023-04-21T03:04:06.681" v="45" actId="20577"/>
          <ac:spMkLst>
            <pc:docMk/>
            <pc:sldMk cId="0" sldId="298"/>
            <ac:spMk id="475" creationId="{00000000-0000-0000-0000-000000000000}"/>
          </ac:spMkLst>
        </pc:spChg>
        <pc:spChg chg="mod">
          <ac:chgData name="Kazuyo Takehara" userId="fa7eaadb-9681-4610-86a8-8be5debccd15" providerId="ADAL" clId="{8FFF4457-3DBA-4536-8BF2-FBBD51FD05EF}" dt="2023-04-21T03:04:08.687" v="48" actId="20577"/>
          <ac:spMkLst>
            <pc:docMk/>
            <pc:sldMk cId="0" sldId="298"/>
            <ac:spMk id="476" creationId="{00000000-0000-0000-0000-000000000000}"/>
          </ac:spMkLst>
        </pc:spChg>
      </pc:sldChg>
      <pc:sldChg chg="modSp mod">
        <pc:chgData name="Kazuyo Takehara" userId="fa7eaadb-9681-4610-86a8-8be5debccd15" providerId="ADAL" clId="{8FFF4457-3DBA-4536-8BF2-FBBD51FD05EF}" dt="2023-04-21T03:04:14.704" v="49" actId="1076"/>
        <pc:sldMkLst>
          <pc:docMk/>
          <pc:sldMk cId="0" sldId="299"/>
        </pc:sldMkLst>
        <pc:picChg chg="mod">
          <ac:chgData name="Kazuyo Takehara" userId="fa7eaadb-9681-4610-86a8-8be5debccd15" providerId="ADAL" clId="{8FFF4457-3DBA-4536-8BF2-FBBD51FD05EF}" dt="2023-04-21T03:04:14.704" v="49" actId="1076"/>
          <ac:picMkLst>
            <pc:docMk/>
            <pc:sldMk cId="0" sldId="299"/>
            <ac:picMk id="10" creationId="{3D0EBA25-E0A1-4EA2-A32C-C81CFF96D254}"/>
          </ac:picMkLst>
        </pc:picChg>
      </pc:sldChg>
      <pc:sldChg chg="modSp mod">
        <pc:chgData name="Kazuyo Takehara" userId="fa7eaadb-9681-4610-86a8-8be5debccd15" providerId="ADAL" clId="{8FFF4457-3DBA-4536-8BF2-FBBD51FD05EF}" dt="2023-04-21T03:06:27.057" v="52" actId="1076"/>
        <pc:sldMkLst>
          <pc:docMk/>
          <pc:sldMk cId="0" sldId="302"/>
        </pc:sldMkLst>
        <pc:picChg chg="mod">
          <ac:chgData name="Kazuyo Takehara" userId="fa7eaadb-9681-4610-86a8-8be5debccd15" providerId="ADAL" clId="{8FFF4457-3DBA-4536-8BF2-FBBD51FD05EF}" dt="2023-04-21T03:06:20.758" v="50" actId="1076"/>
          <ac:picMkLst>
            <pc:docMk/>
            <pc:sldMk cId="0" sldId="302"/>
            <ac:picMk id="3" creationId="{E81B0819-DEBE-4CD1-A3AF-EFCF1F73A112}"/>
          </ac:picMkLst>
        </pc:picChg>
        <pc:picChg chg="mod">
          <ac:chgData name="Kazuyo Takehara" userId="fa7eaadb-9681-4610-86a8-8be5debccd15" providerId="ADAL" clId="{8FFF4457-3DBA-4536-8BF2-FBBD51FD05EF}" dt="2023-04-21T03:06:24.902" v="51" actId="1076"/>
          <ac:picMkLst>
            <pc:docMk/>
            <pc:sldMk cId="0" sldId="302"/>
            <ac:picMk id="5" creationId="{10DB179C-01DD-493E-9A41-E979898DEF21}"/>
          </ac:picMkLst>
        </pc:picChg>
        <pc:picChg chg="mod">
          <ac:chgData name="Kazuyo Takehara" userId="fa7eaadb-9681-4610-86a8-8be5debccd15" providerId="ADAL" clId="{8FFF4457-3DBA-4536-8BF2-FBBD51FD05EF}" dt="2023-04-21T03:06:27.057" v="52" actId="1076"/>
          <ac:picMkLst>
            <pc:docMk/>
            <pc:sldMk cId="0" sldId="302"/>
            <ac:picMk id="7" creationId="{9752091F-508C-487F-A4CF-73FA3078D9F3}"/>
          </ac:picMkLst>
        </pc:picChg>
      </pc:sldChg>
      <pc:sldChg chg="modSp mod">
        <pc:chgData name="Kazuyo Takehara" userId="fa7eaadb-9681-4610-86a8-8be5debccd15" providerId="ADAL" clId="{8FFF4457-3DBA-4536-8BF2-FBBD51FD05EF}" dt="2023-04-21T03:06:39.154" v="55" actId="1076"/>
        <pc:sldMkLst>
          <pc:docMk/>
          <pc:sldMk cId="0" sldId="303"/>
        </pc:sldMkLst>
        <pc:picChg chg="mod">
          <ac:chgData name="Kazuyo Takehara" userId="fa7eaadb-9681-4610-86a8-8be5debccd15" providerId="ADAL" clId="{8FFF4457-3DBA-4536-8BF2-FBBD51FD05EF}" dt="2023-04-21T03:06:32.875" v="53" actId="1076"/>
          <ac:picMkLst>
            <pc:docMk/>
            <pc:sldMk cId="0" sldId="303"/>
            <ac:picMk id="24" creationId="{D6C9CC99-2F25-4C35-93BA-FA66CD62D710}"/>
          </ac:picMkLst>
        </pc:picChg>
        <pc:picChg chg="mod">
          <ac:chgData name="Kazuyo Takehara" userId="fa7eaadb-9681-4610-86a8-8be5debccd15" providerId="ADAL" clId="{8FFF4457-3DBA-4536-8BF2-FBBD51FD05EF}" dt="2023-04-21T03:06:35.611" v="54" actId="1076"/>
          <ac:picMkLst>
            <pc:docMk/>
            <pc:sldMk cId="0" sldId="303"/>
            <ac:picMk id="26" creationId="{1561B93E-96F2-42FB-BA06-17290F2A2FAE}"/>
          </ac:picMkLst>
        </pc:picChg>
        <pc:picChg chg="mod">
          <ac:chgData name="Kazuyo Takehara" userId="fa7eaadb-9681-4610-86a8-8be5debccd15" providerId="ADAL" clId="{8FFF4457-3DBA-4536-8BF2-FBBD51FD05EF}" dt="2023-04-21T03:06:39.154" v="55" actId="1076"/>
          <ac:picMkLst>
            <pc:docMk/>
            <pc:sldMk cId="0" sldId="303"/>
            <ac:picMk id="28" creationId="{00A385FB-808E-4C5A-B017-6E262AA14AB4}"/>
          </ac:picMkLst>
        </pc:picChg>
      </pc:sldChg>
      <pc:sldChg chg="modSp mod">
        <pc:chgData name="Kazuyo Takehara" userId="fa7eaadb-9681-4610-86a8-8be5debccd15" providerId="ADAL" clId="{8FFF4457-3DBA-4536-8BF2-FBBD51FD05EF}" dt="2023-04-21T03:07:00.150" v="59" actId="1076"/>
        <pc:sldMkLst>
          <pc:docMk/>
          <pc:sldMk cId="0" sldId="304"/>
        </pc:sldMkLst>
        <pc:picChg chg="mod">
          <ac:chgData name="Kazuyo Takehara" userId="fa7eaadb-9681-4610-86a8-8be5debccd15" providerId="ADAL" clId="{8FFF4457-3DBA-4536-8BF2-FBBD51FD05EF}" dt="2023-04-21T03:06:51.122" v="56" actId="1076"/>
          <ac:picMkLst>
            <pc:docMk/>
            <pc:sldMk cId="0" sldId="304"/>
            <ac:picMk id="12" creationId="{0F394F17-4BCE-4B96-8A55-56E4C8565BD9}"/>
          </ac:picMkLst>
        </pc:picChg>
        <pc:picChg chg="mod">
          <ac:chgData name="Kazuyo Takehara" userId="fa7eaadb-9681-4610-86a8-8be5debccd15" providerId="ADAL" clId="{8FFF4457-3DBA-4536-8BF2-FBBD51FD05EF}" dt="2023-04-21T03:06:54.766" v="57" actId="1076"/>
          <ac:picMkLst>
            <pc:docMk/>
            <pc:sldMk cId="0" sldId="304"/>
            <ac:picMk id="13" creationId="{853FEB3A-33CF-4B58-B91A-23A8EAC0C344}"/>
          </ac:picMkLst>
        </pc:picChg>
        <pc:picChg chg="mod">
          <ac:chgData name="Kazuyo Takehara" userId="fa7eaadb-9681-4610-86a8-8be5debccd15" providerId="ADAL" clId="{8FFF4457-3DBA-4536-8BF2-FBBD51FD05EF}" dt="2023-04-21T03:06:58.431" v="58" actId="1076"/>
          <ac:picMkLst>
            <pc:docMk/>
            <pc:sldMk cId="0" sldId="304"/>
            <ac:picMk id="14" creationId="{D07FB6D3-F04D-4DE9-8EFA-FA0BEBD760D1}"/>
          </ac:picMkLst>
        </pc:picChg>
        <pc:picChg chg="mod">
          <ac:chgData name="Kazuyo Takehara" userId="fa7eaadb-9681-4610-86a8-8be5debccd15" providerId="ADAL" clId="{8FFF4457-3DBA-4536-8BF2-FBBD51FD05EF}" dt="2023-04-21T03:07:00.150" v="59" actId="1076"/>
          <ac:picMkLst>
            <pc:docMk/>
            <pc:sldMk cId="0" sldId="304"/>
            <ac:picMk id="16" creationId="{46B6AE44-6AD9-43C4-94EA-E1B95ACB18D9}"/>
          </ac:picMkLst>
        </pc:picChg>
      </pc:sldChg>
      <pc:sldChg chg="modSp mod">
        <pc:chgData name="Kazuyo Takehara" userId="fa7eaadb-9681-4610-86a8-8be5debccd15" providerId="ADAL" clId="{8FFF4457-3DBA-4536-8BF2-FBBD51FD05EF}" dt="2023-04-21T03:07:11.112" v="62" actId="1076"/>
        <pc:sldMkLst>
          <pc:docMk/>
          <pc:sldMk cId="0" sldId="305"/>
        </pc:sldMkLst>
        <pc:picChg chg="mod">
          <ac:chgData name="Kazuyo Takehara" userId="fa7eaadb-9681-4610-86a8-8be5debccd15" providerId="ADAL" clId="{8FFF4457-3DBA-4536-8BF2-FBBD51FD05EF}" dt="2023-04-21T03:07:04.805" v="60" actId="1076"/>
          <ac:picMkLst>
            <pc:docMk/>
            <pc:sldMk cId="0" sldId="305"/>
            <ac:picMk id="22" creationId="{8C1A6A4D-56D5-4CED-A3F4-6A1CD7B1E7BD}"/>
          </ac:picMkLst>
        </pc:picChg>
        <pc:picChg chg="mod">
          <ac:chgData name="Kazuyo Takehara" userId="fa7eaadb-9681-4610-86a8-8be5debccd15" providerId="ADAL" clId="{8FFF4457-3DBA-4536-8BF2-FBBD51FD05EF}" dt="2023-04-21T03:07:08.029" v="61" actId="1076"/>
          <ac:picMkLst>
            <pc:docMk/>
            <pc:sldMk cId="0" sldId="305"/>
            <ac:picMk id="24" creationId="{8E39742F-D208-4561-8D77-D31EEFB2EC27}"/>
          </ac:picMkLst>
        </pc:picChg>
        <pc:picChg chg="mod">
          <ac:chgData name="Kazuyo Takehara" userId="fa7eaadb-9681-4610-86a8-8be5debccd15" providerId="ADAL" clId="{8FFF4457-3DBA-4536-8BF2-FBBD51FD05EF}" dt="2023-04-21T03:07:11.112" v="62" actId="1076"/>
          <ac:picMkLst>
            <pc:docMk/>
            <pc:sldMk cId="0" sldId="305"/>
            <ac:picMk id="26" creationId="{9CEA8669-661A-4AA4-93A0-2FD58FE05EC8}"/>
          </ac:picMkLst>
        </pc:picChg>
      </pc:sldChg>
      <pc:sldChg chg="modSp mod">
        <pc:chgData name="Kazuyo Takehara" userId="fa7eaadb-9681-4610-86a8-8be5debccd15" providerId="ADAL" clId="{8FFF4457-3DBA-4536-8BF2-FBBD51FD05EF}" dt="2023-04-21T03:08:53.006" v="68" actId="1076"/>
        <pc:sldMkLst>
          <pc:docMk/>
          <pc:sldMk cId="0" sldId="320"/>
        </pc:sldMkLst>
        <pc:picChg chg="mod">
          <ac:chgData name="Kazuyo Takehara" userId="fa7eaadb-9681-4610-86a8-8be5debccd15" providerId="ADAL" clId="{8FFF4457-3DBA-4536-8BF2-FBBD51FD05EF}" dt="2023-04-21T03:08:53.006" v="68" actId="1076"/>
          <ac:picMkLst>
            <pc:docMk/>
            <pc:sldMk cId="0" sldId="320"/>
            <ac:picMk id="2" creationId="{CB491601-DA52-4129-ACB0-7AEB7CA765F9}"/>
          </ac:picMkLst>
        </pc:picChg>
        <pc:picChg chg="mod">
          <ac:chgData name="Kazuyo Takehara" userId="fa7eaadb-9681-4610-86a8-8be5debccd15" providerId="ADAL" clId="{8FFF4457-3DBA-4536-8BF2-FBBD51FD05EF}" dt="2023-04-21T03:08:44.111" v="66" actId="1076"/>
          <ac:picMkLst>
            <pc:docMk/>
            <pc:sldMk cId="0" sldId="320"/>
            <ac:picMk id="3" creationId="{689F4036-3ACA-40AC-A1A9-B9F15D04CCB4}"/>
          </ac:picMkLst>
        </pc:picChg>
        <pc:picChg chg="mod">
          <ac:chgData name="Kazuyo Takehara" userId="fa7eaadb-9681-4610-86a8-8be5debccd15" providerId="ADAL" clId="{8FFF4457-3DBA-4536-8BF2-FBBD51FD05EF}" dt="2023-04-21T03:08:49.127" v="67" actId="1076"/>
          <ac:picMkLst>
            <pc:docMk/>
            <pc:sldMk cId="0" sldId="320"/>
            <ac:picMk id="4" creationId="{55E9C3A5-C844-4573-A32C-55B0A1BE68C0}"/>
          </ac:picMkLst>
        </pc:picChg>
      </pc:sldChg>
      <pc:sldChg chg="modSp mod">
        <pc:chgData name="Kazuyo Takehara" userId="fa7eaadb-9681-4610-86a8-8be5debccd15" providerId="ADAL" clId="{8FFF4457-3DBA-4536-8BF2-FBBD51FD05EF}" dt="2023-04-21T03:09:06.600" v="71" actId="1076"/>
        <pc:sldMkLst>
          <pc:docMk/>
          <pc:sldMk cId="0" sldId="321"/>
        </pc:sldMkLst>
        <pc:picChg chg="mod">
          <ac:chgData name="Kazuyo Takehara" userId="fa7eaadb-9681-4610-86a8-8be5debccd15" providerId="ADAL" clId="{8FFF4457-3DBA-4536-8BF2-FBBD51FD05EF}" dt="2023-04-21T03:09:01.656" v="69" actId="1076"/>
          <ac:picMkLst>
            <pc:docMk/>
            <pc:sldMk cId="0" sldId="321"/>
            <ac:picMk id="11" creationId="{C59F2DCC-A6EC-483C-9884-8E87524477F1}"/>
          </ac:picMkLst>
        </pc:picChg>
        <pc:picChg chg="mod">
          <ac:chgData name="Kazuyo Takehara" userId="fa7eaadb-9681-4610-86a8-8be5debccd15" providerId="ADAL" clId="{8FFF4457-3DBA-4536-8BF2-FBBD51FD05EF}" dt="2023-04-21T03:09:04.206" v="70" actId="1076"/>
          <ac:picMkLst>
            <pc:docMk/>
            <pc:sldMk cId="0" sldId="321"/>
            <ac:picMk id="12" creationId="{0893477E-EEDA-4ECB-9D4D-FBBB9CEC7E41}"/>
          </ac:picMkLst>
        </pc:picChg>
        <pc:picChg chg="mod">
          <ac:chgData name="Kazuyo Takehara" userId="fa7eaadb-9681-4610-86a8-8be5debccd15" providerId="ADAL" clId="{8FFF4457-3DBA-4536-8BF2-FBBD51FD05EF}" dt="2023-04-21T03:09:06.600" v="71" actId="1076"/>
          <ac:picMkLst>
            <pc:docMk/>
            <pc:sldMk cId="0" sldId="321"/>
            <ac:picMk id="13" creationId="{3AF6D553-0B30-47BD-B76F-DA8A5E9D6EA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8492060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7971002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" name="Google Shape;388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Google Shape;394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" name="Google Shape;399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" name="Google Shape;405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" name="Google Shape;410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0" name="Google Shape;460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1" name="Google Shape;471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2" name="Google Shape;482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4" name="Google Shape;494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8" name="Google Shape;548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7830823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8" name="Google Shape;548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3" name="Google Shape;573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6" name="Google Shape;586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9" name="Google Shape;609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4" name="Google Shape;614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1" name="Google Shape;621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8" name="Google Shape;628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5" name="Google Shape;635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6" name="Google Shape;646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7" name="Google Shape;667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2" name="Google Shape;672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1" name="Google Shape;681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0" name="Google Shape;690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8" name="Google Shape;698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4" name="Google Shape;614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9118565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1" name="Google Shape;621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6124398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8" name="Google Shape;628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9747009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p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4" name="Google Shape;724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5" name="Google Shape;735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8" name="Google Shape;748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p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6" name="Google Shape;756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p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9" name="Google Shape;769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p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7" name="Google Shape;777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ge5ea3f6bd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3" name="Google Shape;783;ge5ea3f6bd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7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7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7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7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7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7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7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7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4" name="Google Shape;24;p7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7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7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7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7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7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7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7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7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7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8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8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8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8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8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8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8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8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8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8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8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8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8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7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7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7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13" Type="http://schemas.openxmlformats.org/officeDocument/2006/relationships/image" Target="../media/image8.png"/><Relationship Id="rId3" Type="http://schemas.microsoft.com/office/2007/relationships/media" Target="../media/media2.mp3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6.png"/><Relationship Id="rId5" Type="http://schemas.microsoft.com/office/2007/relationships/media" Target="../media/media3.mp3"/><Relationship Id="rId15" Type="http://schemas.openxmlformats.org/officeDocument/2006/relationships/hyperlink" Target="https://youtu.be/z2E3hy9YlkU" TargetMode="External"/><Relationship Id="rId10" Type="http://schemas.openxmlformats.org/officeDocument/2006/relationships/image" Target="../media/image5.png"/><Relationship Id="rId4" Type="http://schemas.openxmlformats.org/officeDocument/2006/relationships/audio" Target="../media/media2.mp3"/><Relationship Id="rId9" Type="http://schemas.openxmlformats.org/officeDocument/2006/relationships/image" Target="../media/image4.png"/><Relationship Id="rId1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13" Type="http://schemas.openxmlformats.org/officeDocument/2006/relationships/image" Target="../media/image8.png"/><Relationship Id="rId3" Type="http://schemas.microsoft.com/office/2007/relationships/media" Target="../media/media2.mp3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6.png"/><Relationship Id="rId5" Type="http://schemas.microsoft.com/office/2007/relationships/media" Target="../media/media3.mp3"/><Relationship Id="rId10" Type="http://schemas.openxmlformats.org/officeDocument/2006/relationships/image" Target="../media/image4.png"/><Relationship Id="rId4" Type="http://schemas.openxmlformats.org/officeDocument/2006/relationships/audio" Target="../media/media2.mp3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3" Type="http://schemas.microsoft.com/office/2007/relationships/media" Target="../media/media2.mp3"/><Relationship Id="rId7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5" Type="http://schemas.microsoft.com/office/2007/relationships/media" Target="../media/media3.mp3"/><Relationship Id="rId10" Type="http://schemas.openxmlformats.org/officeDocument/2006/relationships/image" Target="../media/image8.png"/><Relationship Id="rId4" Type="http://schemas.openxmlformats.org/officeDocument/2006/relationships/audio" Target="../media/media2.mp3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3" Type="http://schemas.microsoft.com/office/2007/relationships/media" Target="../media/media2.mp3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13.png"/><Relationship Id="rId5" Type="http://schemas.microsoft.com/office/2007/relationships/media" Target="../media/media3.mp3"/><Relationship Id="rId10" Type="http://schemas.openxmlformats.org/officeDocument/2006/relationships/image" Target="../media/image12.png"/><Relationship Id="rId4" Type="http://schemas.openxmlformats.org/officeDocument/2006/relationships/audio" Target="../media/media2.mp3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3" Type="http://schemas.microsoft.com/office/2007/relationships/media" Target="../media/media2.mp3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13.png"/><Relationship Id="rId5" Type="http://schemas.microsoft.com/office/2007/relationships/media" Target="../media/media3.mp3"/><Relationship Id="rId10" Type="http://schemas.openxmlformats.org/officeDocument/2006/relationships/image" Target="../media/image12.png"/><Relationship Id="rId4" Type="http://schemas.openxmlformats.org/officeDocument/2006/relationships/audio" Target="../media/media2.mp3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3" Type="http://schemas.microsoft.com/office/2007/relationships/media" Target="../media/media2.mp3"/><Relationship Id="rId7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8.png"/><Relationship Id="rId5" Type="http://schemas.microsoft.com/office/2007/relationships/media" Target="../media/media3.mp3"/><Relationship Id="rId10" Type="http://schemas.openxmlformats.org/officeDocument/2006/relationships/image" Target="../media/image21.png"/><Relationship Id="rId4" Type="http://schemas.openxmlformats.org/officeDocument/2006/relationships/audio" Target="../media/media2.mp3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5.mp3"/><Relationship Id="rId7" Type="http://schemas.openxmlformats.org/officeDocument/2006/relationships/image" Target="../media/image2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8.png"/><Relationship Id="rId4" Type="http://schemas.openxmlformats.org/officeDocument/2006/relationships/audio" Target="../media/media5.mp3"/><Relationship Id="rId9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5.mp3"/><Relationship Id="rId7" Type="http://schemas.openxmlformats.org/officeDocument/2006/relationships/image" Target="../media/image2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notesSlide" Target="../notesSlides/notesSlide10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5.png"/><Relationship Id="rId4" Type="http://schemas.openxmlformats.org/officeDocument/2006/relationships/audio" Target="../media/media5.mp3"/><Relationship Id="rId9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audio" Target="../media/media9.mp3"/><Relationship Id="rId13" Type="http://schemas.openxmlformats.org/officeDocument/2006/relationships/image" Target="../media/image30.png"/><Relationship Id="rId3" Type="http://schemas.microsoft.com/office/2007/relationships/media" Target="../media/media7.mp3"/><Relationship Id="rId7" Type="http://schemas.microsoft.com/office/2007/relationships/media" Target="../media/media9.mp3"/><Relationship Id="rId12" Type="http://schemas.openxmlformats.org/officeDocument/2006/relationships/image" Target="../media/image29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audio" Target="../media/media8.mp3"/><Relationship Id="rId11" Type="http://schemas.openxmlformats.org/officeDocument/2006/relationships/image" Target="../media/image28.png"/><Relationship Id="rId5" Type="http://schemas.microsoft.com/office/2007/relationships/media" Target="../media/media8.mp3"/><Relationship Id="rId15" Type="http://schemas.openxmlformats.org/officeDocument/2006/relationships/image" Target="../media/image8.png"/><Relationship Id="rId10" Type="http://schemas.openxmlformats.org/officeDocument/2006/relationships/notesSlide" Target="../notesSlides/notesSlide14.xml"/><Relationship Id="rId4" Type="http://schemas.openxmlformats.org/officeDocument/2006/relationships/audio" Target="../media/media7.mp3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audio" Target="../media/media9.mp3"/><Relationship Id="rId13" Type="http://schemas.openxmlformats.org/officeDocument/2006/relationships/image" Target="../media/image30.png"/><Relationship Id="rId3" Type="http://schemas.microsoft.com/office/2007/relationships/media" Target="../media/media7.mp3"/><Relationship Id="rId7" Type="http://schemas.microsoft.com/office/2007/relationships/media" Target="../media/media9.mp3"/><Relationship Id="rId12" Type="http://schemas.openxmlformats.org/officeDocument/2006/relationships/image" Target="../media/image29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audio" Target="../media/media8.mp3"/><Relationship Id="rId11" Type="http://schemas.openxmlformats.org/officeDocument/2006/relationships/image" Target="../media/image28.png"/><Relationship Id="rId5" Type="http://schemas.microsoft.com/office/2007/relationships/media" Target="../media/media8.mp3"/><Relationship Id="rId15" Type="http://schemas.openxmlformats.org/officeDocument/2006/relationships/image" Target="../media/image8.png"/><Relationship Id="rId10" Type="http://schemas.openxmlformats.org/officeDocument/2006/relationships/notesSlide" Target="../notesSlides/notesSlide15.xml"/><Relationship Id="rId4" Type="http://schemas.openxmlformats.org/officeDocument/2006/relationships/audio" Target="../media/media7.mp3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audio" Target="../media/media9.mp3"/><Relationship Id="rId3" Type="http://schemas.microsoft.com/office/2007/relationships/media" Target="../media/media7.mp3"/><Relationship Id="rId7" Type="http://schemas.microsoft.com/office/2007/relationships/media" Target="../media/media9.mp3"/><Relationship Id="rId12" Type="http://schemas.openxmlformats.org/officeDocument/2006/relationships/image" Target="../media/image8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audio" Target="../media/media8.mp3"/><Relationship Id="rId11" Type="http://schemas.openxmlformats.org/officeDocument/2006/relationships/image" Target="../media/image32.png"/><Relationship Id="rId5" Type="http://schemas.microsoft.com/office/2007/relationships/media" Target="../media/media8.mp3"/><Relationship Id="rId10" Type="http://schemas.openxmlformats.org/officeDocument/2006/relationships/notesSlide" Target="../notesSlides/notesSlide16.xml"/><Relationship Id="rId4" Type="http://schemas.openxmlformats.org/officeDocument/2006/relationships/audio" Target="../media/media7.mp3"/><Relationship Id="rId9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audio" Target="../media/media9.mp3"/><Relationship Id="rId3" Type="http://schemas.microsoft.com/office/2007/relationships/media" Target="../media/media7.mp3"/><Relationship Id="rId7" Type="http://schemas.microsoft.com/office/2007/relationships/media" Target="../media/media9.mp3"/><Relationship Id="rId12" Type="http://schemas.openxmlformats.org/officeDocument/2006/relationships/image" Target="../media/image8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audio" Target="../media/media8.mp3"/><Relationship Id="rId11" Type="http://schemas.openxmlformats.org/officeDocument/2006/relationships/image" Target="../media/image32.png"/><Relationship Id="rId5" Type="http://schemas.microsoft.com/office/2007/relationships/media" Target="../media/media8.mp3"/><Relationship Id="rId10" Type="http://schemas.openxmlformats.org/officeDocument/2006/relationships/notesSlide" Target="../notesSlides/notesSlide17.xml"/><Relationship Id="rId4" Type="http://schemas.openxmlformats.org/officeDocument/2006/relationships/audio" Target="../media/media7.mp3"/><Relationship Id="rId9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media" Target="../media/media7.mp3"/><Relationship Id="rId7" Type="http://schemas.openxmlformats.org/officeDocument/2006/relationships/image" Target="../media/image34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7.mp3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media" Target="../media/media9.mp3"/><Relationship Id="rId7" Type="http://schemas.openxmlformats.org/officeDocument/2006/relationships/image" Target="../media/image35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9.mp3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8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notesSlide" Target="../notesSlides/notesSlide21.xml"/><Relationship Id="rId9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8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notesSlide" Target="../notesSlides/notesSlide22.xml"/><Relationship Id="rId9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media" Target="../media/media7.mp3"/><Relationship Id="rId7" Type="http://schemas.openxmlformats.org/officeDocument/2006/relationships/image" Target="../media/image34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notesSlide" Target="../notesSlides/notesSlide27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7.mp3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media" Target="../media/media9.mp3"/><Relationship Id="rId7" Type="http://schemas.openxmlformats.org/officeDocument/2006/relationships/image" Target="../media/image35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notesSlide" Target="../notesSlides/notesSlide28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9.mp3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media" Target="../media/media13.mp3"/><Relationship Id="rId7" Type="http://schemas.openxmlformats.org/officeDocument/2006/relationships/image" Target="../media/image5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notesSlide" Target="../notesSlides/notesSlide30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mp3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microsoft.com/office/2007/relationships/media" Target="../media/media15.mp3"/><Relationship Id="rId7" Type="http://schemas.openxmlformats.org/officeDocument/2006/relationships/image" Target="../media/image53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notesSlide" Target="../notesSlides/notesSlide31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8.png"/><Relationship Id="rId4" Type="http://schemas.openxmlformats.org/officeDocument/2006/relationships/audio" Target="../media/media15.mp3"/><Relationship Id="rId9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microsoft.com/office/2007/relationships/media" Target="../media/media15.mp3"/><Relationship Id="rId7" Type="http://schemas.openxmlformats.org/officeDocument/2006/relationships/image" Target="../media/image56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notesSlide" Target="../notesSlides/notesSlide32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8.png"/><Relationship Id="rId4" Type="http://schemas.openxmlformats.org/officeDocument/2006/relationships/audio" Target="../media/media15.mp3"/><Relationship Id="rId9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2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61.png"/><Relationship Id="rId11" Type="http://schemas.openxmlformats.org/officeDocument/2006/relationships/image" Target="../media/image8.png"/><Relationship Id="rId5" Type="http://schemas.openxmlformats.org/officeDocument/2006/relationships/image" Target="../media/image60.png"/><Relationship Id="rId10" Type="http://schemas.openxmlformats.org/officeDocument/2006/relationships/image" Target="../media/image65.png"/><Relationship Id="rId4" Type="http://schemas.openxmlformats.org/officeDocument/2006/relationships/notesSlide" Target="../notesSlides/notesSlide37.xml"/><Relationship Id="rId9" Type="http://schemas.openxmlformats.org/officeDocument/2006/relationships/image" Target="../media/image6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2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61.png"/><Relationship Id="rId11" Type="http://schemas.openxmlformats.org/officeDocument/2006/relationships/image" Target="../media/image8.png"/><Relationship Id="rId5" Type="http://schemas.openxmlformats.org/officeDocument/2006/relationships/image" Target="../media/image60.png"/><Relationship Id="rId10" Type="http://schemas.openxmlformats.org/officeDocument/2006/relationships/image" Target="../media/image65.png"/><Relationship Id="rId4" Type="http://schemas.openxmlformats.org/officeDocument/2006/relationships/notesSlide" Target="../notesSlides/notesSlide41.xml"/><Relationship Id="rId9" Type="http://schemas.openxmlformats.org/officeDocument/2006/relationships/image" Target="../media/image64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2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61.png"/><Relationship Id="rId11" Type="http://schemas.openxmlformats.org/officeDocument/2006/relationships/image" Target="../media/image8.png"/><Relationship Id="rId5" Type="http://schemas.openxmlformats.org/officeDocument/2006/relationships/image" Target="../media/image60.png"/><Relationship Id="rId10" Type="http://schemas.openxmlformats.org/officeDocument/2006/relationships/image" Target="../media/image65.png"/><Relationship Id="rId4" Type="http://schemas.openxmlformats.org/officeDocument/2006/relationships/notesSlide" Target="../notesSlides/notesSlide42.xml"/><Relationship Id="rId9" Type="http://schemas.openxmlformats.org/officeDocument/2006/relationships/image" Target="../media/image64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4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10" Type="http://schemas.openxmlformats.org/officeDocument/2006/relationships/image" Target="../media/image8.png"/><Relationship Id="rId4" Type="http://schemas.openxmlformats.org/officeDocument/2006/relationships/notesSlide" Target="../notesSlides/notesSlide43.xml"/><Relationship Id="rId9" Type="http://schemas.openxmlformats.org/officeDocument/2006/relationships/image" Target="../media/image75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audio" Target="../media/media21.mp3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76.png"/><Relationship Id="rId3" Type="http://schemas.microsoft.com/office/2007/relationships/media" Target="../media/media19.mp3"/><Relationship Id="rId21" Type="http://schemas.openxmlformats.org/officeDocument/2006/relationships/image" Target="../media/image79.png"/><Relationship Id="rId7" Type="http://schemas.microsoft.com/office/2007/relationships/media" Target="../media/media21.mp3"/><Relationship Id="rId12" Type="http://schemas.openxmlformats.org/officeDocument/2006/relationships/audio" Target="../media/media23.mp3"/><Relationship Id="rId17" Type="http://schemas.openxmlformats.org/officeDocument/2006/relationships/image" Target="../media/image61.png"/><Relationship Id="rId2" Type="http://schemas.openxmlformats.org/officeDocument/2006/relationships/audio" Target="../media/media18.mp3"/><Relationship Id="rId16" Type="http://schemas.openxmlformats.org/officeDocument/2006/relationships/image" Target="../media/image64.png"/><Relationship Id="rId20" Type="http://schemas.openxmlformats.org/officeDocument/2006/relationships/image" Target="../media/image78.png"/><Relationship Id="rId1" Type="http://schemas.microsoft.com/office/2007/relationships/media" Target="../media/media18.mp3"/><Relationship Id="rId6" Type="http://schemas.openxmlformats.org/officeDocument/2006/relationships/audio" Target="../media/media20.mp3"/><Relationship Id="rId11" Type="http://schemas.microsoft.com/office/2007/relationships/media" Target="../media/media23.mp3"/><Relationship Id="rId5" Type="http://schemas.microsoft.com/office/2007/relationships/media" Target="../media/media20.mp3"/><Relationship Id="rId15" Type="http://schemas.openxmlformats.org/officeDocument/2006/relationships/image" Target="../media/image62.png"/><Relationship Id="rId23" Type="http://schemas.openxmlformats.org/officeDocument/2006/relationships/image" Target="../media/image8.png"/><Relationship Id="rId10" Type="http://schemas.openxmlformats.org/officeDocument/2006/relationships/audio" Target="../media/media22.mp3"/><Relationship Id="rId19" Type="http://schemas.openxmlformats.org/officeDocument/2006/relationships/image" Target="../media/image77.png"/><Relationship Id="rId4" Type="http://schemas.openxmlformats.org/officeDocument/2006/relationships/audio" Target="../media/media19.mp3"/><Relationship Id="rId9" Type="http://schemas.microsoft.com/office/2007/relationships/media" Target="../media/media22.mp3"/><Relationship Id="rId14" Type="http://schemas.openxmlformats.org/officeDocument/2006/relationships/notesSlide" Target="../notesSlides/notesSlide44.xml"/><Relationship Id="rId22" Type="http://schemas.openxmlformats.org/officeDocument/2006/relationships/image" Target="../media/image8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audio" Target="../media/media21.mp3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76.png"/><Relationship Id="rId3" Type="http://schemas.microsoft.com/office/2007/relationships/media" Target="../media/media19.mp3"/><Relationship Id="rId21" Type="http://schemas.openxmlformats.org/officeDocument/2006/relationships/image" Target="../media/image79.png"/><Relationship Id="rId7" Type="http://schemas.microsoft.com/office/2007/relationships/media" Target="../media/media21.mp3"/><Relationship Id="rId12" Type="http://schemas.openxmlformats.org/officeDocument/2006/relationships/audio" Target="../media/media23.mp3"/><Relationship Id="rId17" Type="http://schemas.openxmlformats.org/officeDocument/2006/relationships/image" Target="../media/image61.png"/><Relationship Id="rId2" Type="http://schemas.openxmlformats.org/officeDocument/2006/relationships/audio" Target="../media/media18.mp3"/><Relationship Id="rId16" Type="http://schemas.openxmlformats.org/officeDocument/2006/relationships/image" Target="../media/image64.png"/><Relationship Id="rId20" Type="http://schemas.openxmlformats.org/officeDocument/2006/relationships/image" Target="../media/image78.png"/><Relationship Id="rId1" Type="http://schemas.microsoft.com/office/2007/relationships/media" Target="../media/media18.mp3"/><Relationship Id="rId6" Type="http://schemas.openxmlformats.org/officeDocument/2006/relationships/audio" Target="../media/media20.mp3"/><Relationship Id="rId11" Type="http://schemas.microsoft.com/office/2007/relationships/media" Target="../media/media23.mp3"/><Relationship Id="rId5" Type="http://schemas.microsoft.com/office/2007/relationships/media" Target="../media/media20.mp3"/><Relationship Id="rId15" Type="http://schemas.openxmlformats.org/officeDocument/2006/relationships/image" Target="../media/image62.png"/><Relationship Id="rId23" Type="http://schemas.openxmlformats.org/officeDocument/2006/relationships/image" Target="../media/image8.png"/><Relationship Id="rId10" Type="http://schemas.openxmlformats.org/officeDocument/2006/relationships/audio" Target="../media/media22.mp3"/><Relationship Id="rId19" Type="http://schemas.openxmlformats.org/officeDocument/2006/relationships/image" Target="../media/image77.png"/><Relationship Id="rId4" Type="http://schemas.openxmlformats.org/officeDocument/2006/relationships/audio" Target="../media/media19.mp3"/><Relationship Id="rId9" Type="http://schemas.microsoft.com/office/2007/relationships/media" Target="../media/media22.mp3"/><Relationship Id="rId14" Type="http://schemas.openxmlformats.org/officeDocument/2006/relationships/notesSlide" Target="../notesSlides/notesSlide45.xml"/><Relationship Id="rId22" Type="http://schemas.openxmlformats.org/officeDocument/2006/relationships/image" Target="../media/image8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audio" Target="../media/media21.mp3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8.png"/><Relationship Id="rId3" Type="http://schemas.microsoft.com/office/2007/relationships/media" Target="../media/media19.mp3"/><Relationship Id="rId7" Type="http://schemas.microsoft.com/office/2007/relationships/media" Target="../media/media21.mp3"/><Relationship Id="rId12" Type="http://schemas.openxmlformats.org/officeDocument/2006/relationships/audio" Target="../media/media23.mp3"/><Relationship Id="rId17" Type="http://schemas.openxmlformats.org/officeDocument/2006/relationships/image" Target="../media/image83.png"/><Relationship Id="rId2" Type="http://schemas.openxmlformats.org/officeDocument/2006/relationships/audio" Target="../media/media18.mp3"/><Relationship Id="rId16" Type="http://schemas.openxmlformats.org/officeDocument/2006/relationships/image" Target="../media/image82.png"/><Relationship Id="rId1" Type="http://schemas.microsoft.com/office/2007/relationships/media" Target="../media/media18.mp3"/><Relationship Id="rId6" Type="http://schemas.openxmlformats.org/officeDocument/2006/relationships/audio" Target="../media/media20.mp3"/><Relationship Id="rId11" Type="http://schemas.microsoft.com/office/2007/relationships/media" Target="../media/media23.mp3"/><Relationship Id="rId5" Type="http://schemas.microsoft.com/office/2007/relationships/media" Target="../media/media20.mp3"/><Relationship Id="rId15" Type="http://schemas.openxmlformats.org/officeDocument/2006/relationships/image" Target="../media/image81.png"/><Relationship Id="rId10" Type="http://schemas.openxmlformats.org/officeDocument/2006/relationships/audio" Target="../media/media22.mp3"/><Relationship Id="rId4" Type="http://schemas.openxmlformats.org/officeDocument/2006/relationships/audio" Target="../media/media19.mp3"/><Relationship Id="rId9" Type="http://schemas.microsoft.com/office/2007/relationships/media" Target="../media/media22.mp3"/><Relationship Id="rId14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audio" Target="../media/media21.mp3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8.png"/><Relationship Id="rId3" Type="http://schemas.microsoft.com/office/2007/relationships/media" Target="../media/media19.mp3"/><Relationship Id="rId7" Type="http://schemas.microsoft.com/office/2007/relationships/media" Target="../media/media21.mp3"/><Relationship Id="rId12" Type="http://schemas.openxmlformats.org/officeDocument/2006/relationships/audio" Target="../media/media23.mp3"/><Relationship Id="rId17" Type="http://schemas.openxmlformats.org/officeDocument/2006/relationships/image" Target="../media/image83.png"/><Relationship Id="rId2" Type="http://schemas.openxmlformats.org/officeDocument/2006/relationships/audio" Target="../media/media18.mp3"/><Relationship Id="rId16" Type="http://schemas.openxmlformats.org/officeDocument/2006/relationships/image" Target="../media/image82.png"/><Relationship Id="rId1" Type="http://schemas.microsoft.com/office/2007/relationships/media" Target="../media/media18.mp3"/><Relationship Id="rId6" Type="http://schemas.openxmlformats.org/officeDocument/2006/relationships/audio" Target="../media/media20.mp3"/><Relationship Id="rId11" Type="http://schemas.microsoft.com/office/2007/relationships/media" Target="../media/media23.mp3"/><Relationship Id="rId5" Type="http://schemas.microsoft.com/office/2007/relationships/media" Target="../media/media20.mp3"/><Relationship Id="rId15" Type="http://schemas.openxmlformats.org/officeDocument/2006/relationships/image" Target="../media/image81.png"/><Relationship Id="rId10" Type="http://schemas.openxmlformats.org/officeDocument/2006/relationships/audio" Target="../media/media22.mp3"/><Relationship Id="rId4" Type="http://schemas.openxmlformats.org/officeDocument/2006/relationships/audio" Target="../media/media19.mp3"/><Relationship Id="rId9" Type="http://schemas.microsoft.com/office/2007/relationships/media" Target="../media/media22.mp3"/><Relationship Id="rId14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media" Target="../media/media19.mp3"/><Relationship Id="rId7" Type="http://schemas.openxmlformats.org/officeDocument/2006/relationships/image" Target="../media/image85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notesSlide" Target="../notesSlides/notesSlide49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9.mp3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media" Target="../media/media21.mp3"/><Relationship Id="rId7" Type="http://schemas.openxmlformats.org/officeDocument/2006/relationships/image" Target="../media/image86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notesSlide" Target="../notesSlides/notesSlide50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1.mp3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media" Target="../media/media23.mp3"/><Relationship Id="rId7" Type="http://schemas.openxmlformats.org/officeDocument/2006/relationships/image" Target="../media/image87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notesSlide" Target="../notesSlides/notesSlide51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3.mp3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0.png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notesSlide" Target="../notesSlides/notesSlide52.xml"/><Relationship Id="rId9" Type="http://schemas.openxmlformats.org/officeDocument/2006/relationships/image" Target="../media/image8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0.png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notesSlide" Target="../notesSlides/notesSlide53.xml"/><Relationship Id="rId9" Type="http://schemas.openxmlformats.org/officeDocument/2006/relationships/image" Target="../media/image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96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00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media" Target="../media/media19.mp3"/><Relationship Id="rId7" Type="http://schemas.openxmlformats.org/officeDocument/2006/relationships/image" Target="../media/image85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notesSlide" Target="../notesSlides/notesSlide59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9.mp3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media" Target="../media/media21.mp3"/><Relationship Id="rId7" Type="http://schemas.openxmlformats.org/officeDocument/2006/relationships/image" Target="../media/image86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notesSlide" Target="../notesSlides/notesSlide60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1.mp3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media" Target="../media/media23.mp3"/><Relationship Id="rId7" Type="http://schemas.openxmlformats.org/officeDocument/2006/relationships/image" Target="../media/image87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notesSlide" Target="../notesSlides/notesSlide61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3.mp3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2.xml"/><Relationship Id="rId3" Type="http://schemas.microsoft.com/office/2007/relationships/media" Target="../media/media26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8.png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6" Type="http://schemas.openxmlformats.org/officeDocument/2006/relationships/audio" Target="../media/media27.mp3"/><Relationship Id="rId11" Type="http://schemas.openxmlformats.org/officeDocument/2006/relationships/image" Target="../media/image110.png"/><Relationship Id="rId5" Type="http://schemas.microsoft.com/office/2007/relationships/media" Target="../media/media27.mp3"/><Relationship Id="rId10" Type="http://schemas.openxmlformats.org/officeDocument/2006/relationships/image" Target="../media/image109.png"/><Relationship Id="rId4" Type="http://schemas.openxmlformats.org/officeDocument/2006/relationships/audio" Target="../media/media26.mp3"/><Relationship Id="rId9" Type="http://schemas.openxmlformats.org/officeDocument/2006/relationships/image" Target="../media/image108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3.xml"/><Relationship Id="rId13" Type="http://schemas.openxmlformats.org/officeDocument/2006/relationships/image" Target="../media/image8.png"/><Relationship Id="rId3" Type="http://schemas.microsoft.com/office/2007/relationships/media" Target="../media/media26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25.png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6" Type="http://schemas.openxmlformats.org/officeDocument/2006/relationships/audio" Target="../media/media27.mp3"/><Relationship Id="rId11" Type="http://schemas.openxmlformats.org/officeDocument/2006/relationships/image" Target="../media/image110.png"/><Relationship Id="rId5" Type="http://schemas.microsoft.com/office/2007/relationships/media" Target="../media/media27.mp3"/><Relationship Id="rId10" Type="http://schemas.openxmlformats.org/officeDocument/2006/relationships/image" Target="../media/image109.png"/><Relationship Id="rId4" Type="http://schemas.openxmlformats.org/officeDocument/2006/relationships/audio" Target="../media/media26.mp3"/><Relationship Id="rId9" Type="http://schemas.openxmlformats.org/officeDocument/2006/relationships/image" Target="../media/image108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3" Type="http://schemas.openxmlformats.org/officeDocument/2006/relationships/image" Target="../media/image108.png"/><Relationship Id="rId7" Type="http://schemas.openxmlformats.org/officeDocument/2006/relationships/image" Target="../media/image113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png"/><Relationship Id="rId11" Type="http://schemas.openxmlformats.org/officeDocument/2006/relationships/image" Target="../media/image117.png"/><Relationship Id="rId5" Type="http://schemas.openxmlformats.org/officeDocument/2006/relationships/image" Target="../media/image111.png"/><Relationship Id="rId10" Type="http://schemas.openxmlformats.org/officeDocument/2006/relationships/image" Target="../media/image116.png"/><Relationship Id="rId4" Type="http://schemas.openxmlformats.org/officeDocument/2006/relationships/image" Target="../media/image109.png"/><Relationship Id="rId9" Type="http://schemas.openxmlformats.org/officeDocument/2006/relationships/image" Target="../media/image115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94583" y="4598470"/>
            <a:ext cx="10023840" cy="1679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594583" cy="2259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01661" y="0"/>
            <a:ext cx="9473036" cy="41641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225691" y="2557942"/>
            <a:ext cx="9081284" cy="9685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169397" y="3771753"/>
            <a:ext cx="7193872" cy="2949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88844" y="154637"/>
            <a:ext cx="3984689" cy="1320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88844" y="1475528"/>
            <a:ext cx="9081284" cy="1213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Y_[01-01]_kaiwa1">
            <a:hlinkClick r:id="" action="ppaction://media"/>
            <a:extLst>
              <a:ext uri="{FF2B5EF4-FFF2-40B4-BE49-F238E27FC236}">
                <a16:creationId xmlns:a16="http://schemas.microsoft.com/office/drawing/2014/main" id="{35C96E12-CB9E-4FB5-AF6D-1FD8235440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259154" y="3429000"/>
            <a:ext cx="487363" cy="487363"/>
          </a:xfrm>
          <a:prstGeom prst="rect">
            <a:avLst/>
          </a:prstGeom>
        </p:spPr>
      </p:pic>
      <p:pic>
        <p:nvPicPr>
          <p:cNvPr id="5" name="Y_[01-02]_kaiwa2">
            <a:hlinkClick r:id="" action="ppaction://media"/>
            <a:extLst>
              <a:ext uri="{FF2B5EF4-FFF2-40B4-BE49-F238E27FC236}">
                <a16:creationId xmlns:a16="http://schemas.microsoft.com/office/drawing/2014/main" id="{31042A9E-5D5F-4CC6-8004-9521C715973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608637" y="3428999"/>
            <a:ext cx="487363" cy="487363"/>
          </a:xfrm>
          <a:prstGeom prst="rect">
            <a:avLst/>
          </a:prstGeom>
        </p:spPr>
      </p:pic>
      <p:pic>
        <p:nvPicPr>
          <p:cNvPr id="6" name="Y_[01-03]_kaiwa3">
            <a:hlinkClick r:id="" action="ppaction://media"/>
            <a:extLst>
              <a:ext uri="{FF2B5EF4-FFF2-40B4-BE49-F238E27FC236}">
                <a16:creationId xmlns:a16="http://schemas.microsoft.com/office/drawing/2014/main" id="{082359AE-21EF-43D1-B934-129A8DE56C6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885781" y="3421960"/>
            <a:ext cx="487363" cy="48736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CD8714F-98F7-4E79-AA8B-80CFCC90A17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034739" y="99458"/>
            <a:ext cx="935645" cy="935196"/>
          </a:xfrm>
          <a:prstGeom prst="rect">
            <a:avLst/>
          </a:prstGeom>
        </p:spPr>
      </p:pic>
      <p:sp>
        <p:nvSpPr>
          <p:cNvPr id="11" name="Google Shape;108;p3">
            <a:extLst>
              <a:ext uri="{FF2B5EF4-FFF2-40B4-BE49-F238E27FC236}">
                <a16:creationId xmlns:a16="http://schemas.microsoft.com/office/drawing/2014/main" id="{0B860C6E-F653-4BEF-9722-6DA296614F7C}"/>
              </a:ext>
            </a:extLst>
          </p:cNvPr>
          <p:cNvSpPr/>
          <p:nvPr/>
        </p:nvSpPr>
        <p:spPr>
          <a:xfrm>
            <a:off x="7827329" y="279045"/>
            <a:ext cx="3120978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5208A95-C9B6-4FB4-86F7-A7CC24E680D6}"/>
              </a:ext>
            </a:extLst>
          </p:cNvPr>
          <p:cNvSpPr txBox="1"/>
          <p:nvPr/>
        </p:nvSpPr>
        <p:spPr>
          <a:xfrm>
            <a:off x="7970384" y="567056"/>
            <a:ext cx="262685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b="0" i="0" u="none" strike="noStrike" dirty="0">
                <a:effectLst/>
                <a:latin typeface="Roboto" panose="02000000000000000000" pitchFamily="2" charset="0"/>
                <a:hlinkClick r:id="rId15"/>
              </a:rPr>
              <a:t>https://youtu.be/z2E3hy9YlkU</a:t>
            </a:r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" fill="hold">
                      <p:stCondLst>
                        <p:cond delay="0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415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125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115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"/>
          <p:cNvSpPr/>
          <p:nvPr/>
        </p:nvSpPr>
        <p:spPr>
          <a:xfrm>
            <a:off x="163497" y="127255"/>
            <a:ext cx="11865006" cy="660348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" name="Google Shape;92;p2">
            <a:extLst>
              <a:ext uri="{FF2B5EF4-FFF2-40B4-BE49-F238E27FC236}">
                <a16:creationId xmlns:a16="http://schemas.microsoft.com/office/drawing/2014/main" id="{3B7C6C7A-1CD4-439D-A93D-9F063BA16B83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193890" y="3781336"/>
            <a:ext cx="7193872" cy="2949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95;p2">
            <a:extLst>
              <a:ext uri="{FF2B5EF4-FFF2-40B4-BE49-F238E27FC236}">
                <a16:creationId xmlns:a16="http://schemas.microsoft.com/office/drawing/2014/main" id="{DFA0E410-D6AB-4CBE-8272-4FF7B072E3C6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225691" y="2557942"/>
            <a:ext cx="9081284" cy="9685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93;p2">
            <a:extLst>
              <a:ext uri="{FF2B5EF4-FFF2-40B4-BE49-F238E27FC236}">
                <a16:creationId xmlns:a16="http://schemas.microsoft.com/office/drawing/2014/main" id="{1A22A727-596A-4926-9AB1-C70374A73223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88844" y="154637"/>
            <a:ext cx="3984689" cy="1320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94;p2">
            <a:extLst>
              <a:ext uri="{FF2B5EF4-FFF2-40B4-BE49-F238E27FC236}">
                <a16:creationId xmlns:a16="http://schemas.microsoft.com/office/drawing/2014/main" id="{00F121F2-700A-4592-8B7A-8898812285AF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88844" y="1475528"/>
            <a:ext cx="9081284" cy="1213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Y_[01-01]_kaiwa1">
            <a:hlinkClick r:id="" action="ppaction://media"/>
            <a:extLst>
              <a:ext uri="{FF2B5EF4-FFF2-40B4-BE49-F238E27FC236}">
                <a16:creationId xmlns:a16="http://schemas.microsoft.com/office/drawing/2014/main" id="{F420817D-3A0A-40F1-878B-DC05DA20AF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259154" y="3429000"/>
            <a:ext cx="487363" cy="487363"/>
          </a:xfrm>
          <a:prstGeom prst="rect">
            <a:avLst/>
          </a:prstGeom>
        </p:spPr>
      </p:pic>
      <p:pic>
        <p:nvPicPr>
          <p:cNvPr id="20" name="Y_[01-02]_kaiwa2">
            <a:hlinkClick r:id="" action="ppaction://media"/>
            <a:extLst>
              <a:ext uri="{FF2B5EF4-FFF2-40B4-BE49-F238E27FC236}">
                <a16:creationId xmlns:a16="http://schemas.microsoft.com/office/drawing/2014/main" id="{BD4E7CB2-6B31-4EB0-85C9-A0EF5994A1C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608637" y="3428999"/>
            <a:ext cx="487363" cy="487363"/>
          </a:xfrm>
          <a:prstGeom prst="rect">
            <a:avLst/>
          </a:prstGeom>
        </p:spPr>
      </p:pic>
      <p:pic>
        <p:nvPicPr>
          <p:cNvPr id="21" name="Y_[01-03]_kaiwa3">
            <a:hlinkClick r:id="" action="ppaction://media"/>
            <a:extLst>
              <a:ext uri="{FF2B5EF4-FFF2-40B4-BE49-F238E27FC236}">
                <a16:creationId xmlns:a16="http://schemas.microsoft.com/office/drawing/2014/main" id="{14E7058E-21B2-4B34-A8C8-14AF8CD3853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885781" y="3421960"/>
            <a:ext cx="487363" cy="487363"/>
          </a:xfrm>
          <a:prstGeom prst="rect">
            <a:avLst/>
          </a:prstGeom>
        </p:spPr>
      </p:pic>
      <p:sp>
        <p:nvSpPr>
          <p:cNvPr id="108" name="Google Shape;108;p3"/>
          <p:cNvSpPr/>
          <p:nvPr/>
        </p:nvSpPr>
        <p:spPr>
          <a:xfrm>
            <a:off x="2896100" y="6296025"/>
            <a:ext cx="973393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 sz="28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3"/>
          <p:cNvSpPr/>
          <p:nvPr/>
        </p:nvSpPr>
        <p:spPr>
          <a:xfrm>
            <a:off x="5209808" y="6296025"/>
            <a:ext cx="973393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2800" b="1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3"/>
          <p:cNvSpPr/>
          <p:nvPr/>
        </p:nvSpPr>
        <p:spPr>
          <a:xfrm>
            <a:off x="7726793" y="6296025"/>
            <a:ext cx="973393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 sz="2800" b="1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415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125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11154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0" y="574760"/>
            <a:ext cx="12191999" cy="5708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Y_[01-01]_kaiwa1">
            <a:hlinkClick r:id="" action="ppaction://media"/>
            <a:extLst>
              <a:ext uri="{FF2B5EF4-FFF2-40B4-BE49-F238E27FC236}">
                <a16:creationId xmlns:a16="http://schemas.microsoft.com/office/drawing/2014/main" id="{A2224B4B-4321-4BF9-8E9E-64E516FC70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211529" y="2038350"/>
            <a:ext cx="487363" cy="487363"/>
          </a:xfrm>
          <a:prstGeom prst="rect">
            <a:avLst/>
          </a:prstGeom>
        </p:spPr>
      </p:pic>
      <p:pic>
        <p:nvPicPr>
          <p:cNvPr id="7" name="Y_[01-02]_kaiwa2">
            <a:hlinkClick r:id="" action="ppaction://media"/>
            <a:extLst>
              <a:ext uri="{FF2B5EF4-FFF2-40B4-BE49-F238E27FC236}">
                <a16:creationId xmlns:a16="http://schemas.microsoft.com/office/drawing/2014/main" id="{56FD207A-3E22-4CA8-975E-9C6F964DF9D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910421" y="2038349"/>
            <a:ext cx="487363" cy="487363"/>
          </a:xfrm>
          <a:prstGeom prst="rect">
            <a:avLst/>
          </a:prstGeom>
        </p:spPr>
      </p:pic>
      <p:pic>
        <p:nvPicPr>
          <p:cNvPr id="8" name="Y_[01-03]_kaiwa3">
            <a:hlinkClick r:id="" action="ppaction://media"/>
            <a:extLst>
              <a:ext uri="{FF2B5EF4-FFF2-40B4-BE49-F238E27FC236}">
                <a16:creationId xmlns:a16="http://schemas.microsoft.com/office/drawing/2014/main" id="{F15F372A-2818-41DD-8161-544B652EDD7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428956" y="2038349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5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25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115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"/>
          <p:cNvSpPr/>
          <p:nvPr/>
        </p:nvSpPr>
        <p:spPr>
          <a:xfrm>
            <a:off x="207330" y="151677"/>
            <a:ext cx="11777340" cy="655464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5"/>
          <p:cNvSpPr/>
          <p:nvPr/>
        </p:nvSpPr>
        <p:spPr>
          <a:xfrm>
            <a:off x="1221189" y="930396"/>
            <a:ext cx="9856156" cy="5339327"/>
          </a:xfrm>
          <a:prstGeom prst="rect">
            <a:avLst/>
          </a:prstGeom>
          <a:noFill/>
          <a:ln w="635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1" name="Google Shape;131;p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059620" y="306410"/>
            <a:ext cx="2346664" cy="1177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829998" y="1484014"/>
            <a:ext cx="8266872" cy="96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975306" y="2561606"/>
            <a:ext cx="7199790" cy="3490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Y_[01-01]_kaiwa1">
            <a:hlinkClick r:id="" action="ppaction://media"/>
            <a:extLst>
              <a:ext uri="{FF2B5EF4-FFF2-40B4-BE49-F238E27FC236}">
                <a16:creationId xmlns:a16="http://schemas.microsoft.com/office/drawing/2014/main" id="{3751893C-7798-4A49-B647-0B07FB2F60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783029" y="2986491"/>
            <a:ext cx="487363" cy="487363"/>
          </a:xfrm>
          <a:prstGeom prst="rect">
            <a:avLst/>
          </a:prstGeom>
        </p:spPr>
      </p:pic>
      <p:pic>
        <p:nvPicPr>
          <p:cNvPr id="13" name="Y_[01-02]_kaiwa2">
            <a:hlinkClick r:id="" action="ppaction://media"/>
            <a:extLst>
              <a:ext uri="{FF2B5EF4-FFF2-40B4-BE49-F238E27FC236}">
                <a16:creationId xmlns:a16="http://schemas.microsoft.com/office/drawing/2014/main" id="{B8D2EA57-0713-431C-AA17-F908958139C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783028" y="4113387"/>
            <a:ext cx="487363" cy="487363"/>
          </a:xfrm>
          <a:prstGeom prst="rect">
            <a:avLst/>
          </a:prstGeom>
        </p:spPr>
      </p:pic>
      <p:pic>
        <p:nvPicPr>
          <p:cNvPr id="14" name="Y_[01-03]_kaiwa3">
            <a:hlinkClick r:id="" action="ppaction://media"/>
            <a:extLst>
              <a:ext uri="{FF2B5EF4-FFF2-40B4-BE49-F238E27FC236}">
                <a16:creationId xmlns:a16="http://schemas.microsoft.com/office/drawing/2014/main" id="{9E8627DA-7215-47C9-8B59-8D79D26C421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783027" y="5240283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5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25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115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6"/>
          <p:cNvSpPr/>
          <p:nvPr/>
        </p:nvSpPr>
        <p:spPr>
          <a:xfrm>
            <a:off x="207330" y="151677"/>
            <a:ext cx="11777340" cy="655464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6"/>
          <p:cNvSpPr/>
          <p:nvPr/>
        </p:nvSpPr>
        <p:spPr>
          <a:xfrm>
            <a:off x="1221189" y="930396"/>
            <a:ext cx="9856156" cy="5339327"/>
          </a:xfrm>
          <a:prstGeom prst="rect">
            <a:avLst/>
          </a:prstGeom>
          <a:noFill/>
          <a:ln w="635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3" name="Google Shape;143;p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059620" y="306410"/>
            <a:ext cx="2346664" cy="1177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6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829998" y="1484014"/>
            <a:ext cx="8266872" cy="96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6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975306" y="2561606"/>
            <a:ext cx="7199790" cy="3490286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6"/>
          <p:cNvSpPr/>
          <p:nvPr/>
        </p:nvSpPr>
        <p:spPr>
          <a:xfrm>
            <a:off x="6620099" y="2770005"/>
            <a:ext cx="323850" cy="333375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6"/>
          <p:cNvSpPr/>
          <p:nvPr/>
        </p:nvSpPr>
        <p:spPr>
          <a:xfrm>
            <a:off x="6620099" y="3319226"/>
            <a:ext cx="323850" cy="333375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6"/>
          <p:cNvSpPr/>
          <p:nvPr/>
        </p:nvSpPr>
        <p:spPr>
          <a:xfrm>
            <a:off x="4504872" y="3937328"/>
            <a:ext cx="323850" cy="333375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6"/>
          <p:cNvSpPr/>
          <p:nvPr/>
        </p:nvSpPr>
        <p:spPr>
          <a:xfrm>
            <a:off x="4484615" y="4463711"/>
            <a:ext cx="323850" cy="333375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6"/>
          <p:cNvSpPr/>
          <p:nvPr/>
        </p:nvSpPr>
        <p:spPr>
          <a:xfrm>
            <a:off x="4504872" y="5049422"/>
            <a:ext cx="323850" cy="333375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6"/>
          <p:cNvSpPr/>
          <p:nvPr/>
        </p:nvSpPr>
        <p:spPr>
          <a:xfrm>
            <a:off x="4484615" y="5594229"/>
            <a:ext cx="323850" cy="333375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" name="Y_[01-01]_kaiwa1">
            <a:hlinkClick r:id="" action="ppaction://media"/>
            <a:extLst>
              <a:ext uri="{FF2B5EF4-FFF2-40B4-BE49-F238E27FC236}">
                <a16:creationId xmlns:a16="http://schemas.microsoft.com/office/drawing/2014/main" id="{3AC2BFA3-BCAA-41F2-BD52-37EE5A8190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640449" y="2998032"/>
            <a:ext cx="487363" cy="487363"/>
          </a:xfrm>
          <a:prstGeom prst="rect">
            <a:avLst/>
          </a:prstGeom>
        </p:spPr>
      </p:pic>
      <p:pic>
        <p:nvPicPr>
          <p:cNvPr id="19" name="Y_[01-02]_kaiwa2">
            <a:hlinkClick r:id="" action="ppaction://media"/>
            <a:extLst>
              <a:ext uri="{FF2B5EF4-FFF2-40B4-BE49-F238E27FC236}">
                <a16:creationId xmlns:a16="http://schemas.microsoft.com/office/drawing/2014/main" id="{C7FFAA67-1318-498C-B49E-11BDC61FBD1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640448" y="4124928"/>
            <a:ext cx="487363" cy="487363"/>
          </a:xfrm>
          <a:prstGeom prst="rect">
            <a:avLst/>
          </a:prstGeom>
        </p:spPr>
      </p:pic>
      <p:pic>
        <p:nvPicPr>
          <p:cNvPr id="20" name="Y_[01-03]_kaiwa3">
            <a:hlinkClick r:id="" action="ppaction://media"/>
            <a:extLst>
              <a:ext uri="{FF2B5EF4-FFF2-40B4-BE49-F238E27FC236}">
                <a16:creationId xmlns:a16="http://schemas.microsoft.com/office/drawing/2014/main" id="{77EA0F5E-2340-44D4-A135-B20A10A6BA0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640447" y="5251824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415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125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11154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64" y="126507"/>
            <a:ext cx="11780667" cy="6604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39685" y="142043"/>
            <a:ext cx="6912627" cy="1138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0265" y="1296376"/>
            <a:ext cx="3892226" cy="1475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81575" y="2755860"/>
            <a:ext cx="2900923" cy="1287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08065" y="4015933"/>
            <a:ext cx="3123430" cy="2656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739294" y="1673475"/>
            <a:ext cx="8171131" cy="42923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0" y="63143"/>
            <a:ext cx="11362405" cy="1653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0" y="1716826"/>
            <a:ext cx="12191999" cy="4197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Y_[01-01]_kaiwa1">
            <a:hlinkClick r:id="" action="ppaction://media"/>
            <a:extLst>
              <a:ext uri="{FF2B5EF4-FFF2-40B4-BE49-F238E27FC236}">
                <a16:creationId xmlns:a16="http://schemas.microsoft.com/office/drawing/2014/main" id="{146E828E-34EF-479B-8E51-B1CB544108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268679" y="2009789"/>
            <a:ext cx="487363" cy="487363"/>
          </a:xfrm>
          <a:prstGeom prst="rect">
            <a:avLst/>
          </a:prstGeom>
        </p:spPr>
      </p:pic>
      <p:pic>
        <p:nvPicPr>
          <p:cNvPr id="8" name="Y_[01-02]_kaiwa2">
            <a:hlinkClick r:id="" action="ppaction://media"/>
            <a:extLst>
              <a:ext uri="{FF2B5EF4-FFF2-40B4-BE49-F238E27FC236}">
                <a16:creationId xmlns:a16="http://schemas.microsoft.com/office/drawing/2014/main" id="{BBCB0F94-7014-4DF0-997C-4D2CC7DE0AC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926278" y="2009788"/>
            <a:ext cx="487363" cy="487363"/>
          </a:xfrm>
          <a:prstGeom prst="rect">
            <a:avLst/>
          </a:prstGeom>
        </p:spPr>
      </p:pic>
      <p:pic>
        <p:nvPicPr>
          <p:cNvPr id="9" name="Y_[01-03]_kaiwa3">
            <a:hlinkClick r:id="" action="ppaction://media"/>
            <a:extLst>
              <a:ext uri="{FF2B5EF4-FFF2-40B4-BE49-F238E27FC236}">
                <a16:creationId xmlns:a16="http://schemas.microsoft.com/office/drawing/2014/main" id="{48080AAD-9006-4A30-A3AD-D5596420CE8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469577" y="1983150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5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25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115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" y="0"/>
            <a:ext cx="6095999" cy="1192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85534" y="1482305"/>
            <a:ext cx="4871551" cy="5030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849368" y="1305443"/>
            <a:ext cx="7342632" cy="2692098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9"/>
          <p:cNvSpPr/>
          <p:nvPr/>
        </p:nvSpPr>
        <p:spPr>
          <a:xfrm>
            <a:off x="4827701" y="1369476"/>
            <a:ext cx="4005404" cy="68792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" name="Y_[01-04]_hanasu1">
            <a:hlinkClick r:id="" action="ppaction://media"/>
            <a:extLst>
              <a:ext uri="{FF2B5EF4-FFF2-40B4-BE49-F238E27FC236}">
                <a16:creationId xmlns:a16="http://schemas.microsoft.com/office/drawing/2014/main" id="{2C3E1972-E43D-419D-8EDE-E9D9911ABD4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126235" y="818080"/>
            <a:ext cx="487363" cy="487363"/>
          </a:xfrm>
          <a:prstGeom prst="rect">
            <a:avLst/>
          </a:prstGeom>
        </p:spPr>
      </p:pic>
      <p:pic>
        <p:nvPicPr>
          <p:cNvPr id="11" name="Y_[01-05]_hanasu2">
            <a:hlinkClick r:id="" action="ppaction://media"/>
            <a:extLst>
              <a:ext uri="{FF2B5EF4-FFF2-40B4-BE49-F238E27FC236}">
                <a16:creationId xmlns:a16="http://schemas.microsoft.com/office/drawing/2014/main" id="{B1EDDF21-1DF6-46F5-8873-50E78262E96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058761" y="146975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2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693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1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" y="0"/>
            <a:ext cx="6095999" cy="1192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85534" y="1482305"/>
            <a:ext cx="4871551" cy="5030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849368" y="1305443"/>
            <a:ext cx="7342632" cy="2692098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10"/>
          <p:cNvSpPr/>
          <p:nvPr/>
        </p:nvSpPr>
        <p:spPr>
          <a:xfrm>
            <a:off x="4849368" y="1972712"/>
            <a:ext cx="4358640" cy="743056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0"/>
          <p:cNvSpPr/>
          <p:nvPr/>
        </p:nvSpPr>
        <p:spPr>
          <a:xfrm>
            <a:off x="5727092" y="3997967"/>
            <a:ext cx="5476527" cy="2692098"/>
          </a:xfrm>
          <a:prstGeom prst="rect">
            <a:avLst/>
          </a:prstGeom>
          <a:noFill/>
          <a:ln w="76200" cap="flat" cmpd="sng">
            <a:solidFill>
              <a:srgbClr val="E799D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2" name="Google Shape;192;p1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920359" y="4110369"/>
            <a:ext cx="5089991" cy="25102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Y_[01-04]_hanasu1">
            <a:hlinkClick r:id="" action="ppaction://media"/>
            <a:extLst>
              <a:ext uri="{FF2B5EF4-FFF2-40B4-BE49-F238E27FC236}">
                <a16:creationId xmlns:a16="http://schemas.microsoft.com/office/drawing/2014/main" id="{1583064F-CA63-4276-93FE-FA6C2A9F98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627889" y="1659631"/>
            <a:ext cx="487363" cy="487363"/>
          </a:xfrm>
          <a:prstGeom prst="rect">
            <a:avLst/>
          </a:prstGeom>
        </p:spPr>
      </p:pic>
      <p:pic>
        <p:nvPicPr>
          <p:cNvPr id="13" name="Y_[01-05]_hanasu2">
            <a:hlinkClick r:id="" action="ppaction://media"/>
            <a:extLst>
              <a:ext uri="{FF2B5EF4-FFF2-40B4-BE49-F238E27FC236}">
                <a16:creationId xmlns:a16="http://schemas.microsoft.com/office/drawing/2014/main" id="{4DCC35DA-2C4C-44DE-A6EB-534956CC970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422581" y="2100558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2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693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0"/>
            <a:ext cx="6095999" cy="1192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5534" y="1482305"/>
            <a:ext cx="4871551" cy="5030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849368" y="1305443"/>
            <a:ext cx="7342632" cy="2692098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11"/>
          <p:cNvSpPr/>
          <p:nvPr/>
        </p:nvSpPr>
        <p:spPr>
          <a:xfrm>
            <a:off x="4849367" y="2601157"/>
            <a:ext cx="7342631" cy="126062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4219" y="352572"/>
            <a:ext cx="12017781" cy="6340389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12"/>
          <p:cNvSpPr/>
          <p:nvPr/>
        </p:nvSpPr>
        <p:spPr>
          <a:xfrm>
            <a:off x="406871" y="2553929"/>
            <a:ext cx="11515840" cy="101489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340" y="477282"/>
            <a:ext cx="11131320" cy="21505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4"/>
          <p:cNvSpPr/>
          <p:nvPr/>
        </p:nvSpPr>
        <p:spPr>
          <a:xfrm>
            <a:off x="232298" y="173567"/>
            <a:ext cx="11727403" cy="651086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7" name="Google Shape;217;p1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32660" y="363011"/>
            <a:ext cx="2555521" cy="654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4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35007" y="1076217"/>
            <a:ext cx="8301044" cy="1664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4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941252" y="3133387"/>
            <a:ext cx="10016972" cy="1020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4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61385" y="4660619"/>
            <a:ext cx="10869227" cy="1516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01-06]_kiku1">
            <a:hlinkClick r:id="" action="ppaction://media"/>
            <a:extLst>
              <a:ext uri="{FF2B5EF4-FFF2-40B4-BE49-F238E27FC236}">
                <a16:creationId xmlns:a16="http://schemas.microsoft.com/office/drawing/2014/main" id="{9B3A5A03-125F-47EB-B229-3E00843E53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413125" y="4153581"/>
            <a:ext cx="487363" cy="487363"/>
          </a:xfrm>
          <a:prstGeom prst="rect">
            <a:avLst/>
          </a:prstGeom>
        </p:spPr>
      </p:pic>
      <p:pic>
        <p:nvPicPr>
          <p:cNvPr id="3" name="Y_[01-07]_kiku2">
            <a:hlinkClick r:id="" action="ppaction://media"/>
            <a:extLst>
              <a:ext uri="{FF2B5EF4-FFF2-40B4-BE49-F238E27FC236}">
                <a16:creationId xmlns:a16="http://schemas.microsoft.com/office/drawing/2014/main" id="{76676E22-DBB3-490D-92F4-4A7FDB450B5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608635" y="4153580"/>
            <a:ext cx="487363" cy="487363"/>
          </a:xfrm>
          <a:prstGeom prst="rect">
            <a:avLst/>
          </a:prstGeom>
        </p:spPr>
      </p:pic>
      <p:pic>
        <p:nvPicPr>
          <p:cNvPr id="4" name="Y_[01-08]_kiku3">
            <a:hlinkClick r:id="" action="ppaction://media"/>
            <a:extLst>
              <a:ext uri="{FF2B5EF4-FFF2-40B4-BE49-F238E27FC236}">
                <a16:creationId xmlns:a16="http://schemas.microsoft.com/office/drawing/2014/main" id="{4A2FD608-B7DC-42EB-9152-1F77997513F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804151" y="4152957"/>
            <a:ext cx="487363" cy="487363"/>
          </a:xfrm>
          <a:prstGeom prst="rect">
            <a:avLst/>
          </a:prstGeom>
        </p:spPr>
      </p:pic>
      <p:pic>
        <p:nvPicPr>
          <p:cNvPr id="5" name="Y_[01-09]_kiku4">
            <a:hlinkClick r:id="" action="ppaction://media"/>
            <a:extLst>
              <a:ext uri="{FF2B5EF4-FFF2-40B4-BE49-F238E27FC236}">
                <a16:creationId xmlns:a16="http://schemas.microsoft.com/office/drawing/2014/main" id="{CC543917-7FC6-4C7B-904D-E5B667A3C83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0137775" y="4153894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" fill="hold">
                      <p:stCondLst>
                        <p:cond delay="0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712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589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1683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152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5"/>
          <p:cNvSpPr/>
          <p:nvPr/>
        </p:nvSpPr>
        <p:spPr>
          <a:xfrm>
            <a:off x="232298" y="173567"/>
            <a:ext cx="11727403" cy="651086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4" name="Google Shape;234;p1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32660" y="363011"/>
            <a:ext cx="2555521" cy="654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35007" y="1076217"/>
            <a:ext cx="8301044" cy="1664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941252" y="3133387"/>
            <a:ext cx="10016972" cy="1020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5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61385" y="4567523"/>
            <a:ext cx="10869227" cy="1516776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15"/>
          <p:cNvSpPr/>
          <p:nvPr/>
        </p:nvSpPr>
        <p:spPr>
          <a:xfrm>
            <a:off x="2892052" y="5182745"/>
            <a:ext cx="1141537" cy="822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48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 sz="4800" b="1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15"/>
          <p:cNvSpPr/>
          <p:nvPr/>
        </p:nvSpPr>
        <p:spPr>
          <a:xfrm>
            <a:off x="5175120" y="5182745"/>
            <a:ext cx="1141537" cy="822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48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4800" b="1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5"/>
          <p:cNvSpPr/>
          <p:nvPr/>
        </p:nvSpPr>
        <p:spPr>
          <a:xfrm>
            <a:off x="7451672" y="5182745"/>
            <a:ext cx="1141537" cy="822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48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 sz="4800" b="1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5"/>
          <p:cNvSpPr/>
          <p:nvPr/>
        </p:nvSpPr>
        <p:spPr>
          <a:xfrm>
            <a:off x="9816687" y="5182745"/>
            <a:ext cx="1141537" cy="822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48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 sz="4800" b="1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" name="Y_[01-06]_kiku1">
            <a:hlinkClick r:id="" action="ppaction://media"/>
            <a:extLst>
              <a:ext uri="{FF2B5EF4-FFF2-40B4-BE49-F238E27FC236}">
                <a16:creationId xmlns:a16="http://schemas.microsoft.com/office/drawing/2014/main" id="{F115CAC7-E204-4172-A4D8-3CA7F2B5C5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413125" y="4153581"/>
            <a:ext cx="487363" cy="487363"/>
          </a:xfrm>
          <a:prstGeom prst="rect">
            <a:avLst/>
          </a:prstGeom>
        </p:spPr>
      </p:pic>
      <p:pic>
        <p:nvPicPr>
          <p:cNvPr id="16" name="Y_[01-07]_kiku2">
            <a:hlinkClick r:id="" action="ppaction://media"/>
            <a:extLst>
              <a:ext uri="{FF2B5EF4-FFF2-40B4-BE49-F238E27FC236}">
                <a16:creationId xmlns:a16="http://schemas.microsoft.com/office/drawing/2014/main" id="{0B28EE01-B209-4362-9670-D62D2859CC0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608635" y="4153580"/>
            <a:ext cx="487363" cy="487363"/>
          </a:xfrm>
          <a:prstGeom prst="rect">
            <a:avLst/>
          </a:prstGeom>
        </p:spPr>
      </p:pic>
      <p:pic>
        <p:nvPicPr>
          <p:cNvPr id="17" name="Y_[01-08]_kiku3">
            <a:hlinkClick r:id="" action="ppaction://media"/>
            <a:extLst>
              <a:ext uri="{FF2B5EF4-FFF2-40B4-BE49-F238E27FC236}">
                <a16:creationId xmlns:a16="http://schemas.microsoft.com/office/drawing/2014/main" id="{13088AAF-DD05-4B07-82EF-C070765F2FF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804151" y="4152957"/>
            <a:ext cx="487363" cy="487363"/>
          </a:xfrm>
          <a:prstGeom prst="rect">
            <a:avLst/>
          </a:prstGeom>
        </p:spPr>
      </p:pic>
      <p:pic>
        <p:nvPicPr>
          <p:cNvPr id="18" name="Y_[01-09]_kiku4">
            <a:hlinkClick r:id="" action="ppaction://media"/>
            <a:extLst>
              <a:ext uri="{FF2B5EF4-FFF2-40B4-BE49-F238E27FC236}">
                <a16:creationId xmlns:a16="http://schemas.microsoft.com/office/drawing/2014/main" id="{27C46A08-DD8F-4460-83D0-7B6113CCF53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0137775" y="4153894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7123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589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1683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522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6"/>
          <p:cNvSpPr/>
          <p:nvPr/>
        </p:nvSpPr>
        <p:spPr>
          <a:xfrm>
            <a:off x="166687" y="175334"/>
            <a:ext cx="11858625" cy="6507332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7" name="Google Shape;247;p16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46229" y="517120"/>
            <a:ext cx="11323976" cy="2911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Y_[01-06]_kiku1">
            <a:hlinkClick r:id="" action="ppaction://media"/>
            <a:extLst>
              <a:ext uri="{FF2B5EF4-FFF2-40B4-BE49-F238E27FC236}">
                <a16:creationId xmlns:a16="http://schemas.microsoft.com/office/drawing/2014/main" id="{44D6DB1A-FA0A-4FCA-9193-B44CD28C09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289300" y="1591356"/>
            <a:ext cx="487363" cy="487363"/>
          </a:xfrm>
          <a:prstGeom prst="rect">
            <a:avLst/>
          </a:prstGeom>
        </p:spPr>
      </p:pic>
      <p:pic>
        <p:nvPicPr>
          <p:cNvPr id="9" name="Y_[01-07]_kiku2">
            <a:hlinkClick r:id="" action="ppaction://media"/>
            <a:extLst>
              <a:ext uri="{FF2B5EF4-FFF2-40B4-BE49-F238E27FC236}">
                <a16:creationId xmlns:a16="http://schemas.microsoft.com/office/drawing/2014/main" id="{0C1E9236-273B-4D1C-AECB-E79D0BDEFB5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484810" y="1591355"/>
            <a:ext cx="487363" cy="487363"/>
          </a:xfrm>
          <a:prstGeom prst="rect">
            <a:avLst/>
          </a:prstGeom>
        </p:spPr>
      </p:pic>
      <p:pic>
        <p:nvPicPr>
          <p:cNvPr id="10" name="Y_[01-08]_kiku3">
            <a:hlinkClick r:id="" action="ppaction://media"/>
            <a:extLst>
              <a:ext uri="{FF2B5EF4-FFF2-40B4-BE49-F238E27FC236}">
                <a16:creationId xmlns:a16="http://schemas.microsoft.com/office/drawing/2014/main" id="{6806F5A8-B64F-44D9-B762-502B5EA6878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680326" y="1590732"/>
            <a:ext cx="487363" cy="487363"/>
          </a:xfrm>
          <a:prstGeom prst="rect">
            <a:avLst/>
          </a:prstGeom>
        </p:spPr>
      </p:pic>
      <p:pic>
        <p:nvPicPr>
          <p:cNvPr id="11" name="Y_[01-09]_kiku4">
            <a:hlinkClick r:id="" action="ppaction://media"/>
            <a:extLst>
              <a:ext uri="{FF2B5EF4-FFF2-40B4-BE49-F238E27FC236}">
                <a16:creationId xmlns:a16="http://schemas.microsoft.com/office/drawing/2014/main" id="{59989FE7-B4CA-4570-9F87-E241B5EA868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013950" y="1591669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2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89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683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522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7"/>
          <p:cNvSpPr/>
          <p:nvPr/>
        </p:nvSpPr>
        <p:spPr>
          <a:xfrm>
            <a:off x="166687" y="175334"/>
            <a:ext cx="11858625" cy="6507332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7" name="Google Shape;257;p17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46229" y="517120"/>
            <a:ext cx="11323976" cy="2911880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17"/>
          <p:cNvSpPr/>
          <p:nvPr/>
        </p:nvSpPr>
        <p:spPr>
          <a:xfrm>
            <a:off x="3064275" y="2558764"/>
            <a:ext cx="322148" cy="330008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7"/>
          <p:cNvSpPr/>
          <p:nvPr/>
        </p:nvSpPr>
        <p:spPr>
          <a:xfrm>
            <a:off x="5622523" y="2558764"/>
            <a:ext cx="322148" cy="330008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17"/>
          <p:cNvSpPr/>
          <p:nvPr/>
        </p:nvSpPr>
        <p:spPr>
          <a:xfrm>
            <a:off x="8180773" y="2558764"/>
            <a:ext cx="322148" cy="330008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" name="Y_[01-06]_kiku1">
            <a:hlinkClick r:id="" action="ppaction://media"/>
            <a:extLst>
              <a:ext uri="{FF2B5EF4-FFF2-40B4-BE49-F238E27FC236}">
                <a16:creationId xmlns:a16="http://schemas.microsoft.com/office/drawing/2014/main" id="{DDFAE644-227B-4B26-A4F1-30B43034BF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232150" y="1656045"/>
            <a:ext cx="487363" cy="487363"/>
          </a:xfrm>
          <a:prstGeom prst="rect">
            <a:avLst/>
          </a:prstGeom>
        </p:spPr>
      </p:pic>
      <p:pic>
        <p:nvPicPr>
          <p:cNvPr id="12" name="Y_[01-07]_kiku2">
            <a:hlinkClick r:id="" action="ppaction://media"/>
            <a:extLst>
              <a:ext uri="{FF2B5EF4-FFF2-40B4-BE49-F238E27FC236}">
                <a16:creationId xmlns:a16="http://schemas.microsoft.com/office/drawing/2014/main" id="{3EA31CA4-2AA1-4360-A99F-B0ADC474B58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427660" y="1656044"/>
            <a:ext cx="487363" cy="487363"/>
          </a:xfrm>
          <a:prstGeom prst="rect">
            <a:avLst/>
          </a:prstGeom>
        </p:spPr>
      </p:pic>
      <p:pic>
        <p:nvPicPr>
          <p:cNvPr id="13" name="Y_[01-08]_kiku3">
            <a:hlinkClick r:id="" action="ppaction://media"/>
            <a:extLst>
              <a:ext uri="{FF2B5EF4-FFF2-40B4-BE49-F238E27FC236}">
                <a16:creationId xmlns:a16="http://schemas.microsoft.com/office/drawing/2014/main" id="{CD3A9FC7-EC23-4248-8EE4-980F28312AC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623176" y="1655421"/>
            <a:ext cx="487363" cy="487363"/>
          </a:xfrm>
          <a:prstGeom prst="rect">
            <a:avLst/>
          </a:prstGeom>
        </p:spPr>
      </p:pic>
      <p:pic>
        <p:nvPicPr>
          <p:cNvPr id="14" name="Y_[01-09]_kiku4">
            <a:hlinkClick r:id="" action="ppaction://media"/>
            <a:extLst>
              <a:ext uri="{FF2B5EF4-FFF2-40B4-BE49-F238E27FC236}">
                <a16:creationId xmlns:a16="http://schemas.microsoft.com/office/drawing/2014/main" id="{86D329FD-3A6E-49AC-88F7-C1C82B1A704C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956800" y="1656358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712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589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1683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522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3068" y="491036"/>
            <a:ext cx="11185864" cy="328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Google Shape;274;p1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96677" y="239753"/>
            <a:ext cx="11598645" cy="637849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01-06]_kiku1">
            <a:hlinkClick r:id="" action="ppaction://media"/>
            <a:extLst>
              <a:ext uri="{FF2B5EF4-FFF2-40B4-BE49-F238E27FC236}">
                <a16:creationId xmlns:a16="http://schemas.microsoft.com/office/drawing/2014/main" id="{5D2D574B-3414-4E5C-AC62-006740E8A0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831975" y="981756"/>
            <a:ext cx="487363" cy="487363"/>
          </a:xfrm>
          <a:prstGeom prst="rect">
            <a:avLst/>
          </a:prstGeom>
        </p:spPr>
      </p:pic>
      <p:pic>
        <p:nvPicPr>
          <p:cNvPr id="6" name="Y_[01-07]_kiku2">
            <a:hlinkClick r:id="" action="ppaction://media"/>
            <a:extLst>
              <a:ext uri="{FF2B5EF4-FFF2-40B4-BE49-F238E27FC236}">
                <a16:creationId xmlns:a16="http://schemas.microsoft.com/office/drawing/2014/main" id="{30191995-1AA4-49A1-B972-6F6D33F4DA0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831974" y="441075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2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89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2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7047" y="432667"/>
            <a:ext cx="12154953" cy="6187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01-08]_kiku3">
            <a:hlinkClick r:id="" action="ppaction://media"/>
            <a:extLst>
              <a:ext uri="{FF2B5EF4-FFF2-40B4-BE49-F238E27FC236}">
                <a16:creationId xmlns:a16="http://schemas.microsoft.com/office/drawing/2014/main" id="{AADD01BF-CC18-4AE2-BA20-90513F1F77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746251" y="1104957"/>
            <a:ext cx="487363" cy="487363"/>
          </a:xfrm>
          <a:prstGeom prst="rect">
            <a:avLst/>
          </a:prstGeom>
        </p:spPr>
      </p:pic>
      <p:pic>
        <p:nvPicPr>
          <p:cNvPr id="6" name="Y_[01-09]_kiku4">
            <a:hlinkClick r:id="" action="ppaction://media"/>
            <a:extLst>
              <a:ext uri="{FF2B5EF4-FFF2-40B4-BE49-F238E27FC236}">
                <a16:creationId xmlns:a16="http://schemas.microsoft.com/office/drawing/2014/main" id="{95DF9BEC-7E36-4231-ACB3-A6A412DAD0F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746251" y="4649194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22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1"/>
          <p:cNvSpPr/>
          <p:nvPr/>
        </p:nvSpPr>
        <p:spPr>
          <a:xfrm>
            <a:off x="219167" y="83482"/>
            <a:ext cx="11753665" cy="659120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21"/>
          <p:cNvSpPr/>
          <p:nvPr/>
        </p:nvSpPr>
        <p:spPr>
          <a:xfrm>
            <a:off x="1179852" y="898584"/>
            <a:ext cx="9870119" cy="5518029"/>
          </a:xfrm>
          <a:prstGeom prst="rect">
            <a:avLst/>
          </a:prstGeom>
          <a:noFill/>
          <a:ln w="76200" cap="flat" cmpd="thickThin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0" name="Google Shape;290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69586" y="229639"/>
            <a:ext cx="2677386" cy="13378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452687" y="1700694"/>
            <a:ext cx="7286625" cy="970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2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626974" y="2805849"/>
            <a:ext cx="5140835" cy="151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2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626974" y="4576514"/>
            <a:ext cx="4070111" cy="1121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01-10]_katachi1">
            <a:hlinkClick r:id="" action="ppaction://media"/>
            <a:extLst>
              <a:ext uri="{FF2B5EF4-FFF2-40B4-BE49-F238E27FC236}">
                <a16:creationId xmlns:a16="http://schemas.microsoft.com/office/drawing/2014/main" id="{C4ED6BEC-4586-4398-A8A2-B376F5A451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813925" y="1803400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122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22"/>
          <p:cNvSpPr/>
          <p:nvPr/>
        </p:nvSpPr>
        <p:spPr>
          <a:xfrm>
            <a:off x="219167" y="133396"/>
            <a:ext cx="11753665" cy="659120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22"/>
          <p:cNvSpPr/>
          <p:nvPr/>
        </p:nvSpPr>
        <p:spPr>
          <a:xfrm>
            <a:off x="1179852" y="898584"/>
            <a:ext cx="9870119" cy="5518029"/>
          </a:xfrm>
          <a:prstGeom prst="rect">
            <a:avLst/>
          </a:prstGeom>
          <a:noFill/>
          <a:ln w="76200" cap="flat" cmpd="thickThin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1" name="Google Shape;301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69586" y="229639"/>
            <a:ext cx="2677386" cy="13378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452687" y="1700694"/>
            <a:ext cx="7286625" cy="970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2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626974" y="2805849"/>
            <a:ext cx="5140835" cy="151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2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626974" y="4576514"/>
            <a:ext cx="4070111" cy="1121032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22"/>
          <p:cNvSpPr txBox="1"/>
          <p:nvPr/>
        </p:nvSpPr>
        <p:spPr>
          <a:xfrm>
            <a:off x="5595307" y="2832949"/>
            <a:ext cx="150032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なります</a:t>
            </a:r>
            <a:endParaRPr sz="24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22"/>
          <p:cNvSpPr txBox="1"/>
          <p:nvPr/>
        </p:nvSpPr>
        <p:spPr>
          <a:xfrm>
            <a:off x="3782783" y="3335434"/>
            <a:ext cx="150032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なります</a:t>
            </a:r>
            <a:endParaRPr sz="24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22"/>
          <p:cNvSpPr txBox="1"/>
          <p:nvPr/>
        </p:nvSpPr>
        <p:spPr>
          <a:xfrm>
            <a:off x="4662029" y="3873289"/>
            <a:ext cx="94103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です</a:t>
            </a:r>
            <a:endParaRPr sz="24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22"/>
          <p:cNvSpPr txBox="1"/>
          <p:nvPr/>
        </p:nvSpPr>
        <p:spPr>
          <a:xfrm>
            <a:off x="4532946" y="4620376"/>
            <a:ext cx="150032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きました</a:t>
            </a:r>
            <a:endParaRPr sz="24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22"/>
          <p:cNvSpPr txBox="1"/>
          <p:nvPr/>
        </p:nvSpPr>
        <p:spPr>
          <a:xfrm>
            <a:off x="3782783" y="5202013"/>
            <a:ext cx="150032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きました</a:t>
            </a:r>
            <a:endParaRPr sz="24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" name="Y_[01-10]_katachi1">
            <a:hlinkClick r:id="" action="ppaction://media"/>
            <a:extLst>
              <a:ext uri="{FF2B5EF4-FFF2-40B4-BE49-F238E27FC236}">
                <a16:creationId xmlns:a16="http://schemas.microsoft.com/office/drawing/2014/main" id="{80E91078-4B4D-49F9-81AF-E290024B3C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813925" y="1803400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3122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5" name="Google Shape;315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17536"/>
            <a:ext cx="12192000" cy="18989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Google Shape;320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0082" y="110740"/>
            <a:ext cx="11722527" cy="6609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08178" y="192214"/>
            <a:ext cx="6224275" cy="1435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05461" y="1542501"/>
            <a:ext cx="3574615" cy="8936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2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04335" y="4278472"/>
            <a:ext cx="4833608" cy="2234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2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04335" y="2436155"/>
            <a:ext cx="9983330" cy="17518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Google Shape;329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0082" y="110740"/>
            <a:ext cx="11722527" cy="6609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91270" y="1548409"/>
            <a:ext cx="2620279" cy="772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91270" y="4243929"/>
            <a:ext cx="4597428" cy="2282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33238" y="110740"/>
            <a:ext cx="7745767" cy="1265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91270" y="2320893"/>
            <a:ext cx="10009460" cy="17295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" name="Google Shape;33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34739"/>
            <a:ext cx="11278577" cy="13945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Google Shape;274;p1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96677" y="239753"/>
            <a:ext cx="11598645" cy="637849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01-06]_kiku1">
            <a:hlinkClick r:id="" action="ppaction://media"/>
            <a:extLst>
              <a:ext uri="{FF2B5EF4-FFF2-40B4-BE49-F238E27FC236}">
                <a16:creationId xmlns:a16="http://schemas.microsoft.com/office/drawing/2014/main" id="{5D2D574B-3414-4E5C-AC62-006740E8A0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831975" y="981756"/>
            <a:ext cx="487363" cy="487363"/>
          </a:xfrm>
          <a:prstGeom prst="rect">
            <a:avLst/>
          </a:prstGeom>
        </p:spPr>
      </p:pic>
      <p:pic>
        <p:nvPicPr>
          <p:cNvPr id="6" name="Y_[01-07]_kiku2">
            <a:hlinkClick r:id="" action="ppaction://media"/>
            <a:extLst>
              <a:ext uri="{FF2B5EF4-FFF2-40B4-BE49-F238E27FC236}">
                <a16:creationId xmlns:a16="http://schemas.microsoft.com/office/drawing/2014/main" id="{30191995-1AA4-49A1-B972-6F6D33F4DA0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831974" y="441075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348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2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89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2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7047" y="432667"/>
            <a:ext cx="12154953" cy="6187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01-08]_kiku3">
            <a:hlinkClick r:id="" action="ppaction://media"/>
            <a:extLst>
              <a:ext uri="{FF2B5EF4-FFF2-40B4-BE49-F238E27FC236}">
                <a16:creationId xmlns:a16="http://schemas.microsoft.com/office/drawing/2014/main" id="{AADD01BF-CC18-4AE2-BA20-90513F1F77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746251" y="1104957"/>
            <a:ext cx="487363" cy="487363"/>
          </a:xfrm>
          <a:prstGeom prst="rect">
            <a:avLst/>
          </a:prstGeom>
        </p:spPr>
      </p:pic>
      <p:pic>
        <p:nvPicPr>
          <p:cNvPr id="6" name="Y_[01-09]_kiku4">
            <a:hlinkClick r:id="" action="ppaction://media"/>
            <a:extLst>
              <a:ext uri="{FF2B5EF4-FFF2-40B4-BE49-F238E27FC236}">
                <a16:creationId xmlns:a16="http://schemas.microsoft.com/office/drawing/2014/main" id="{95DF9BEC-7E36-4231-ACB3-A6A412DAD0F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746251" y="464919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016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22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" name="Google Shape;357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7250" y="283793"/>
            <a:ext cx="3053919" cy="10496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2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4186" y="1211605"/>
            <a:ext cx="10999433" cy="52206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01-11]_katachi2-1">
            <a:hlinkClick r:id="" action="ppaction://media"/>
            <a:extLst>
              <a:ext uri="{FF2B5EF4-FFF2-40B4-BE49-F238E27FC236}">
                <a16:creationId xmlns:a16="http://schemas.microsoft.com/office/drawing/2014/main" id="{9029FD2A-3F9E-46B7-9D9A-A05C3AF013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185025" y="228917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880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Google Shape;364;p3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63114" y="256449"/>
            <a:ext cx="9563929" cy="6096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01-12]_katachi2-2">
            <a:hlinkClick r:id="" action="ppaction://media"/>
            <a:extLst>
              <a:ext uri="{FF2B5EF4-FFF2-40B4-BE49-F238E27FC236}">
                <a16:creationId xmlns:a16="http://schemas.microsoft.com/office/drawing/2014/main" id="{58C43BA3-88C3-475F-ADC7-F11B0EBA92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746625" y="631825"/>
            <a:ext cx="487363" cy="487363"/>
          </a:xfrm>
          <a:prstGeom prst="rect">
            <a:avLst/>
          </a:prstGeom>
        </p:spPr>
      </p:pic>
      <p:pic>
        <p:nvPicPr>
          <p:cNvPr id="3" name="Y_[01-13]_katachi2-3">
            <a:hlinkClick r:id="" action="ppaction://media"/>
            <a:extLst>
              <a:ext uri="{FF2B5EF4-FFF2-40B4-BE49-F238E27FC236}">
                <a16:creationId xmlns:a16="http://schemas.microsoft.com/office/drawing/2014/main" id="{B7DE9FBE-F034-4727-A022-1A3D2F769D4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249205" y="631824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" fill="hold">
                      <p:stCondLst>
                        <p:cond delay="0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939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854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" name="Google Shape;371;p3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55107" y="89801"/>
            <a:ext cx="4367060" cy="1131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3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315925" y="2111482"/>
            <a:ext cx="9560149" cy="4248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3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61133" y="1104845"/>
            <a:ext cx="4844249" cy="936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01-14]_hanasu1">
            <a:hlinkClick r:id="" action="ppaction://media"/>
            <a:extLst>
              <a:ext uri="{FF2B5EF4-FFF2-40B4-BE49-F238E27FC236}">
                <a16:creationId xmlns:a16="http://schemas.microsoft.com/office/drawing/2014/main" id="{C2D9D489-3D86-49D5-9B2A-E418406453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852316" y="1085731"/>
            <a:ext cx="487363" cy="487363"/>
          </a:xfrm>
          <a:prstGeom prst="rect">
            <a:avLst/>
          </a:prstGeom>
        </p:spPr>
      </p:pic>
      <p:pic>
        <p:nvPicPr>
          <p:cNvPr id="3" name="Y_[01-15]_hanasu2">
            <a:hlinkClick r:id="" action="ppaction://media"/>
            <a:extLst>
              <a:ext uri="{FF2B5EF4-FFF2-40B4-BE49-F238E27FC236}">
                <a16:creationId xmlns:a16="http://schemas.microsoft.com/office/drawing/2014/main" id="{BD001CBD-0959-4827-9C9C-B2CFDBD77A7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852317" y="1624119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" fill="hold">
                      <p:stCondLst>
                        <p:cond delay="0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43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446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" name="Google Shape;380;p3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46229" y="261101"/>
            <a:ext cx="6568378" cy="874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3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024108" y="1256819"/>
            <a:ext cx="8481389" cy="3768914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32"/>
          <p:cNvSpPr/>
          <p:nvPr/>
        </p:nvSpPr>
        <p:spPr>
          <a:xfrm>
            <a:off x="124288" y="4163627"/>
            <a:ext cx="5086904" cy="2565647"/>
          </a:xfrm>
          <a:prstGeom prst="rect">
            <a:avLst/>
          </a:prstGeom>
          <a:noFill/>
          <a:ln w="76200" cap="flat" cmpd="sng">
            <a:solidFill>
              <a:srgbClr val="E799D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5" name="Google Shape;385;p3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35847" y="4237688"/>
            <a:ext cx="4901880" cy="2417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Y_[01-14]_hanasu1">
            <a:hlinkClick r:id="" action="ppaction://media"/>
            <a:extLst>
              <a:ext uri="{FF2B5EF4-FFF2-40B4-BE49-F238E27FC236}">
                <a16:creationId xmlns:a16="http://schemas.microsoft.com/office/drawing/2014/main" id="{E802F0A7-9954-485C-B725-6DEABBB5F2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914607" y="278068"/>
            <a:ext cx="487363" cy="487363"/>
          </a:xfrm>
          <a:prstGeom prst="rect">
            <a:avLst/>
          </a:prstGeom>
        </p:spPr>
      </p:pic>
      <p:pic>
        <p:nvPicPr>
          <p:cNvPr id="9" name="Y_[01-15]_hanasu2">
            <a:hlinkClick r:id="" action="ppaction://media"/>
            <a:extLst>
              <a:ext uri="{FF2B5EF4-FFF2-40B4-BE49-F238E27FC236}">
                <a16:creationId xmlns:a16="http://schemas.microsoft.com/office/drawing/2014/main" id="{21F26B49-68B5-4BBC-8FF8-F4E94B89D8A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914606" y="908762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8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446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" name="Google Shape;390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3295" y="329788"/>
            <a:ext cx="4532644" cy="797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86947" y="1509254"/>
            <a:ext cx="9560149" cy="42482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Google Shape;396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6176" y="227554"/>
            <a:ext cx="11233212" cy="2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91;p33">
            <a:extLst>
              <a:ext uri="{FF2B5EF4-FFF2-40B4-BE49-F238E27FC236}">
                <a16:creationId xmlns:a16="http://schemas.microsoft.com/office/drawing/2014/main" id="{410F7238-38F8-4753-91F9-7A38608C13B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15925" y="2162397"/>
            <a:ext cx="9560149" cy="42482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1" name="Google Shape;401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4219" y="352572"/>
            <a:ext cx="12017781" cy="6340389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35"/>
          <p:cNvSpPr/>
          <p:nvPr/>
        </p:nvSpPr>
        <p:spPr>
          <a:xfrm>
            <a:off x="425189" y="3522766"/>
            <a:ext cx="11515840" cy="94553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7" name="Google Shape;407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3479" y="378530"/>
            <a:ext cx="10665041" cy="21622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" name="Google Shape;413;p3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2590" y="1077570"/>
            <a:ext cx="4438059" cy="2351430"/>
          </a:xfrm>
          <a:prstGeom prst="rect">
            <a:avLst/>
          </a:prstGeom>
          <a:noFill/>
          <a:ln>
            <a:noFill/>
          </a:ln>
        </p:spPr>
      </p:pic>
      <p:sp>
        <p:nvSpPr>
          <p:cNvPr id="414" name="Google Shape;414;p37"/>
          <p:cNvSpPr/>
          <p:nvPr/>
        </p:nvSpPr>
        <p:spPr>
          <a:xfrm>
            <a:off x="202521" y="949829"/>
            <a:ext cx="5198199" cy="932237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5" name="Google Shape;415;p3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31099" y="624869"/>
            <a:ext cx="533480" cy="32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3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019058" y="1065954"/>
            <a:ext cx="5970421" cy="1691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3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019059" y="2873939"/>
            <a:ext cx="5970420" cy="1718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3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019059" y="4708380"/>
            <a:ext cx="5970421" cy="1715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37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62959" y="150933"/>
            <a:ext cx="1932712" cy="643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01-16]_kotoba1">
            <a:hlinkClick r:id="" action="ppaction://media"/>
            <a:extLst>
              <a:ext uri="{FF2B5EF4-FFF2-40B4-BE49-F238E27FC236}">
                <a16:creationId xmlns:a16="http://schemas.microsoft.com/office/drawing/2014/main" id="{B3889A66-A485-4C64-94C7-EA12C7EEE1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019703" y="381187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537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Google Shape;451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2959" y="150933"/>
            <a:ext cx="1932712" cy="643838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p41"/>
          <p:cNvSpPr txBox="1"/>
          <p:nvPr/>
        </p:nvSpPr>
        <p:spPr>
          <a:xfrm>
            <a:off x="362959" y="1973353"/>
            <a:ext cx="343608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 dirty="0">
                <a:solidFill>
                  <a:srgbClr val="FF0000"/>
                </a:solidFill>
                <a:latin typeface="Khmer OS" panose="02000500000000000000" pitchFamily="2" charset="0"/>
                <a:ea typeface="Calibri"/>
                <a:cs typeface="Khmer OS" panose="02000500000000000000" pitchFamily="2" charset="0"/>
                <a:sym typeface="Calibri"/>
              </a:rPr>
              <a:t>ខ្ញុំធ្វើការនៅភោជនីយដ្ឋាន។</a:t>
            </a:r>
            <a:endParaRPr sz="2000" dirty="0">
              <a:latin typeface="Khmer OS" panose="02000500000000000000" pitchFamily="2" charset="0"/>
              <a:cs typeface="Khmer OS" panose="02000500000000000000" pitchFamily="2" charset="0"/>
            </a:endParaRPr>
          </a:p>
        </p:txBody>
      </p:sp>
      <p:sp>
        <p:nvSpPr>
          <p:cNvPr id="453" name="Google Shape;453;p41"/>
          <p:cNvSpPr txBox="1"/>
          <p:nvPr/>
        </p:nvSpPr>
        <p:spPr>
          <a:xfrm>
            <a:off x="4674331" y="1968220"/>
            <a:ext cx="308045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 dirty="0">
                <a:solidFill>
                  <a:srgbClr val="FF0000"/>
                </a:solidFill>
                <a:latin typeface="Khmer OS" panose="02000500000000000000" pitchFamily="2" charset="0"/>
                <a:ea typeface="Calibri"/>
                <a:cs typeface="Khmer OS" panose="02000500000000000000" pitchFamily="2" charset="0"/>
                <a:sym typeface="Calibri"/>
              </a:rPr>
              <a:t>ខ្ញុំធ្វើការនៅសណ្ឋាគារ។</a:t>
            </a:r>
            <a:endParaRPr sz="2000" dirty="0">
              <a:latin typeface="Khmer OS" panose="02000500000000000000" pitchFamily="2" charset="0"/>
              <a:cs typeface="Khmer OS" panose="02000500000000000000" pitchFamily="2" charset="0"/>
            </a:endParaRPr>
          </a:p>
        </p:txBody>
      </p:sp>
      <p:sp>
        <p:nvSpPr>
          <p:cNvPr id="454" name="Google Shape;454;p41"/>
          <p:cNvSpPr txBox="1"/>
          <p:nvPr/>
        </p:nvSpPr>
        <p:spPr>
          <a:xfrm>
            <a:off x="8630073" y="1968220"/>
            <a:ext cx="2672862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 dirty="0">
                <a:solidFill>
                  <a:srgbClr val="FF0000"/>
                </a:solidFill>
                <a:latin typeface="Khmer OS" panose="02000500000000000000" pitchFamily="2" charset="0"/>
                <a:ea typeface="Calibri"/>
                <a:cs typeface="Khmer OS" panose="02000500000000000000" pitchFamily="2" charset="0"/>
                <a:sym typeface="Calibri"/>
              </a:rPr>
              <a:t>ខ្ញុំធ្វើការនៅរោងចក្រ។</a:t>
            </a:r>
            <a:endParaRPr sz="2000" b="1" dirty="0">
              <a:solidFill>
                <a:srgbClr val="FF0000"/>
              </a:solidFill>
              <a:latin typeface="Khmer OS" panose="02000500000000000000" pitchFamily="2" charset="0"/>
              <a:ea typeface="Calibri"/>
              <a:cs typeface="Khmer OS" panose="02000500000000000000" pitchFamily="2" charset="0"/>
              <a:sym typeface="Calibri"/>
            </a:endParaRPr>
          </a:p>
        </p:txBody>
      </p:sp>
      <p:pic>
        <p:nvPicPr>
          <p:cNvPr id="455" name="Google Shape;455;p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65178" y="2758579"/>
            <a:ext cx="3261643" cy="3071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" name="Google Shape;456;p4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92596" y="2889891"/>
            <a:ext cx="2903472" cy="3086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4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2338" y="2588066"/>
            <a:ext cx="3101609" cy="30482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2" name="Google Shape;462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2959" y="150933"/>
            <a:ext cx="1932712" cy="643838"/>
          </a:xfrm>
          <a:prstGeom prst="rect">
            <a:avLst/>
          </a:prstGeom>
          <a:noFill/>
          <a:ln>
            <a:noFill/>
          </a:ln>
        </p:spPr>
      </p:pic>
      <p:sp>
        <p:nvSpPr>
          <p:cNvPr id="463" name="Google Shape;463;p42"/>
          <p:cNvSpPr txBox="1"/>
          <p:nvPr/>
        </p:nvSpPr>
        <p:spPr>
          <a:xfrm>
            <a:off x="572721" y="1686826"/>
            <a:ext cx="33528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 dirty="0">
                <a:solidFill>
                  <a:srgbClr val="FF0000"/>
                </a:solidFill>
                <a:latin typeface="Khmer OS" panose="02000500000000000000" pitchFamily="2" charset="0"/>
                <a:ea typeface="Calibri"/>
                <a:cs typeface="Khmer OS" panose="02000500000000000000" pitchFamily="2" charset="0"/>
                <a:sym typeface="Calibri"/>
              </a:rPr>
              <a:t>ខ្ញុំធ្វើការជាអ្នកមើលថែទាំ។</a:t>
            </a:r>
            <a:endParaRPr sz="2000" dirty="0">
              <a:latin typeface="Khmer OS" panose="02000500000000000000" pitchFamily="2" charset="0"/>
              <a:cs typeface="Khmer OS" panose="02000500000000000000" pitchFamily="2" charset="0"/>
            </a:endParaRPr>
          </a:p>
        </p:txBody>
      </p:sp>
      <p:sp>
        <p:nvSpPr>
          <p:cNvPr id="464" name="Google Shape;464;p42"/>
          <p:cNvSpPr txBox="1"/>
          <p:nvPr/>
        </p:nvSpPr>
        <p:spPr>
          <a:xfrm>
            <a:off x="4811346" y="1628159"/>
            <a:ext cx="277177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 dirty="0">
                <a:solidFill>
                  <a:srgbClr val="FF0000"/>
                </a:solidFill>
                <a:latin typeface="Khmer OS" panose="02000500000000000000" pitchFamily="2" charset="0"/>
                <a:ea typeface="Calibri"/>
                <a:cs typeface="Khmer OS" panose="02000500000000000000" pitchFamily="2" charset="0"/>
                <a:sym typeface="Calibri"/>
              </a:rPr>
              <a:t>ខ្ញុំធ្វើការជាវិស្វករ។</a:t>
            </a:r>
            <a:endParaRPr sz="2000" dirty="0">
              <a:latin typeface="Khmer OS" panose="02000500000000000000" pitchFamily="2" charset="0"/>
              <a:cs typeface="Khmer OS" panose="02000500000000000000" pitchFamily="2" charset="0"/>
            </a:endParaRPr>
          </a:p>
        </p:txBody>
      </p:sp>
      <p:sp>
        <p:nvSpPr>
          <p:cNvPr id="465" name="Google Shape;465;p42"/>
          <p:cNvSpPr txBox="1"/>
          <p:nvPr/>
        </p:nvSpPr>
        <p:spPr>
          <a:xfrm>
            <a:off x="9049971" y="1686826"/>
            <a:ext cx="261937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 dirty="0">
                <a:solidFill>
                  <a:srgbClr val="FF0000"/>
                </a:solidFill>
                <a:latin typeface="Khmer OS" panose="02000500000000000000" pitchFamily="2" charset="0"/>
                <a:ea typeface="Calibri"/>
                <a:cs typeface="Khmer OS" panose="02000500000000000000" pitchFamily="2" charset="0"/>
                <a:sym typeface="Calibri"/>
              </a:rPr>
              <a:t>ខ្ញុំដាំបន្លែ។</a:t>
            </a:r>
            <a:endParaRPr sz="2000" dirty="0">
              <a:latin typeface="Khmer OS" panose="02000500000000000000" pitchFamily="2" charset="0"/>
              <a:cs typeface="Khmer OS" panose="02000500000000000000" pitchFamily="2" charset="0"/>
            </a:endParaRPr>
          </a:p>
        </p:txBody>
      </p:sp>
      <p:pic>
        <p:nvPicPr>
          <p:cNvPr id="466" name="Google Shape;466;p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32118" y="2515254"/>
            <a:ext cx="3330229" cy="31092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4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788736" y="2587651"/>
            <a:ext cx="2880610" cy="302540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4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9282" y="2526686"/>
            <a:ext cx="2979678" cy="30863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3" name="Google Shape;473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2959" y="150933"/>
            <a:ext cx="1932712" cy="643838"/>
          </a:xfrm>
          <a:prstGeom prst="rect">
            <a:avLst/>
          </a:prstGeom>
          <a:noFill/>
          <a:ln>
            <a:noFill/>
          </a:ln>
        </p:spPr>
      </p:pic>
      <p:sp>
        <p:nvSpPr>
          <p:cNvPr id="474" name="Google Shape;474;p43"/>
          <p:cNvSpPr txBox="1"/>
          <p:nvPr/>
        </p:nvSpPr>
        <p:spPr>
          <a:xfrm>
            <a:off x="701013" y="1542319"/>
            <a:ext cx="386715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 dirty="0">
                <a:solidFill>
                  <a:srgbClr val="FF0000"/>
                </a:solidFill>
                <a:latin typeface="Khmer OS" panose="02000500000000000000" pitchFamily="2" charset="0"/>
                <a:ea typeface="Calibri"/>
                <a:cs typeface="Khmer OS" panose="02000500000000000000" pitchFamily="2" charset="0"/>
                <a:sym typeface="Calibri"/>
              </a:rPr>
              <a:t>ខ្ញុំរៀននៅសាលាភាសាជប៉ុន។</a:t>
            </a:r>
            <a:endParaRPr sz="2000" dirty="0">
              <a:latin typeface="Khmer OS" panose="02000500000000000000" pitchFamily="2" charset="0"/>
              <a:cs typeface="Khmer OS" panose="02000500000000000000" pitchFamily="2" charset="0"/>
            </a:endParaRPr>
          </a:p>
        </p:txBody>
      </p:sp>
      <p:sp>
        <p:nvSpPr>
          <p:cNvPr id="475" name="Google Shape;475;p43"/>
          <p:cNvSpPr txBox="1"/>
          <p:nvPr/>
        </p:nvSpPr>
        <p:spPr>
          <a:xfrm>
            <a:off x="5021868" y="1542319"/>
            <a:ext cx="400749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 dirty="0">
                <a:solidFill>
                  <a:srgbClr val="FF0000"/>
                </a:solidFill>
                <a:latin typeface="Khmer OS" panose="02000500000000000000" pitchFamily="2" charset="0"/>
                <a:ea typeface="Calibri"/>
                <a:cs typeface="Khmer OS" panose="02000500000000000000" pitchFamily="2" charset="0"/>
                <a:sym typeface="Calibri"/>
              </a:rPr>
              <a:t>ខ្ញុំរៀននៅសាលាជំនាញ។</a:t>
            </a:r>
            <a:endParaRPr sz="2000" dirty="0">
              <a:latin typeface="Khmer OS" panose="02000500000000000000" pitchFamily="2" charset="0"/>
              <a:cs typeface="Khmer OS" panose="02000500000000000000" pitchFamily="2" charset="0"/>
            </a:endParaRPr>
          </a:p>
        </p:txBody>
      </p:sp>
      <p:sp>
        <p:nvSpPr>
          <p:cNvPr id="476" name="Google Shape;476;p43"/>
          <p:cNvSpPr txBox="1"/>
          <p:nvPr/>
        </p:nvSpPr>
        <p:spPr>
          <a:xfrm>
            <a:off x="9315695" y="1542319"/>
            <a:ext cx="2760022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 dirty="0">
                <a:solidFill>
                  <a:srgbClr val="FF0000"/>
                </a:solidFill>
                <a:latin typeface="Khmer OS" panose="02000500000000000000" pitchFamily="2" charset="0"/>
                <a:ea typeface="Calibri"/>
                <a:cs typeface="Khmer OS" panose="02000500000000000000" pitchFamily="2" charset="0"/>
                <a:sym typeface="Calibri"/>
              </a:rPr>
              <a:t>ប្រពន្ធ/ប្ដី</a:t>
            </a:r>
            <a:endParaRPr sz="2000" dirty="0">
              <a:latin typeface="Khmer OS" panose="02000500000000000000" pitchFamily="2" charset="0"/>
              <a:cs typeface="Khmer OS" panose="02000500000000000000" pitchFamily="2" charset="0"/>
            </a:endParaRPr>
          </a:p>
        </p:txBody>
      </p:sp>
      <p:pic>
        <p:nvPicPr>
          <p:cNvPr id="477" name="Google Shape;477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43204" y="2791098"/>
            <a:ext cx="3078747" cy="312447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Google Shape;478;p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880332" y="2775857"/>
            <a:ext cx="2956816" cy="3139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79" name="Google Shape;479;p4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70155" y="2791098"/>
            <a:ext cx="3033023" cy="31244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Google Shape;485;p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2590" y="1077570"/>
            <a:ext cx="4438059" cy="2351430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Google Shape;486;p44"/>
          <p:cNvSpPr/>
          <p:nvPr/>
        </p:nvSpPr>
        <p:spPr>
          <a:xfrm>
            <a:off x="202521" y="1731145"/>
            <a:ext cx="5198199" cy="91054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7" name="Google Shape;487;p4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31099" y="624869"/>
            <a:ext cx="533480" cy="32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8" name="Google Shape;488;p4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019058" y="1065954"/>
            <a:ext cx="5970421" cy="1691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9" name="Google Shape;489;p4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019059" y="2873939"/>
            <a:ext cx="5970420" cy="1718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490" name="Google Shape;490;p4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019059" y="4708380"/>
            <a:ext cx="5970421" cy="1715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1" name="Google Shape;491;p44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62959" y="150933"/>
            <a:ext cx="1932712" cy="643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Y_[01-16]_kotoba1">
            <a:hlinkClick r:id="" action="ppaction://media"/>
            <a:extLst>
              <a:ext uri="{FF2B5EF4-FFF2-40B4-BE49-F238E27FC236}">
                <a16:creationId xmlns:a16="http://schemas.microsoft.com/office/drawing/2014/main" id="{3D0EBA25-E0A1-4EA2-A32C-C81CFF96D2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479640" y="1911884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74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6" name="Google Shape;496;p4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2590" y="1077570"/>
            <a:ext cx="4438059" cy="2351430"/>
          </a:xfrm>
          <a:prstGeom prst="rect">
            <a:avLst/>
          </a:prstGeom>
          <a:noFill/>
          <a:ln>
            <a:noFill/>
          </a:ln>
        </p:spPr>
      </p:pic>
      <p:sp>
        <p:nvSpPr>
          <p:cNvPr id="497" name="Google Shape;497;p45"/>
          <p:cNvSpPr/>
          <p:nvPr/>
        </p:nvSpPr>
        <p:spPr>
          <a:xfrm>
            <a:off x="224611" y="2609850"/>
            <a:ext cx="5198199" cy="81915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8" name="Google Shape;498;p4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31099" y="624869"/>
            <a:ext cx="533480" cy="32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Google Shape;499;p4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019058" y="1065954"/>
            <a:ext cx="5970421" cy="1691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p4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019059" y="2873939"/>
            <a:ext cx="5970420" cy="1718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501" name="Google Shape;501;p4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019059" y="4708380"/>
            <a:ext cx="5970421" cy="1715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02" name="Google Shape;502;p4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62959" y="150933"/>
            <a:ext cx="1932712" cy="643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Y_[01-17]_kotoba2">
            <a:hlinkClick r:id="" action="ppaction://media"/>
            <a:extLst>
              <a:ext uri="{FF2B5EF4-FFF2-40B4-BE49-F238E27FC236}">
                <a16:creationId xmlns:a16="http://schemas.microsoft.com/office/drawing/2014/main" id="{4AE02B21-4732-460B-8A76-A55275B435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478421" y="2906902"/>
            <a:ext cx="487363" cy="487363"/>
          </a:xfrm>
          <a:prstGeom prst="rect">
            <a:avLst/>
          </a:prstGeom>
        </p:spPr>
      </p:pic>
      <p:sp>
        <p:nvSpPr>
          <p:cNvPr id="10" name="Google Shape;512;p46">
            <a:extLst>
              <a:ext uri="{FF2B5EF4-FFF2-40B4-BE49-F238E27FC236}">
                <a16:creationId xmlns:a16="http://schemas.microsoft.com/office/drawing/2014/main" id="{5283E35A-C5BF-4299-BC3D-EACD25498FE0}"/>
              </a:ext>
            </a:extLst>
          </p:cNvPr>
          <p:cNvSpPr txBox="1"/>
          <p:nvPr/>
        </p:nvSpPr>
        <p:spPr>
          <a:xfrm>
            <a:off x="978922" y="3417177"/>
            <a:ext cx="1296140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(      )</a:t>
            </a:r>
            <a:endParaRPr dirty="0"/>
          </a:p>
          <a:p>
            <a:pPr marL="342900" marR="0" lvl="0" indent="-190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 (     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 (      )</a:t>
            </a:r>
            <a:endParaRPr dirty="0"/>
          </a:p>
        </p:txBody>
      </p:sp>
      <p:sp>
        <p:nvSpPr>
          <p:cNvPr id="11" name="Google Shape;513;p46">
            <a:extLst>
              <a:ext uri="{FF2B5EF4-FFF2-40B4-BE49-F238E27FC236}">
                <a16:creationId xmlns:a16="http://schemas.microsoft.com/office/drawing/2014/main" id="{7A5FA48D-0C69-4702-B637-E98A2F22DF57}"/>
              </a:ext>
            </a:extLst>
          </p:cNvPr>
          <p:cNvSpPr txBox="1"/>
          <p:nvPr/>
        </p:nvSpPr>
        <p:spPr>
          <a:xfrm>
            <a:off x="2671234" y="3417177"/>
            <a:ext cx="1296140" cy="2677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  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7.  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8.  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9.   (      )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77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48"/>
          <p:cNvSpPr/>
          <p:nvPr/>
        </p:nvSpPr>
        <p:spPr>
          <a:xfrm>
            <a:off x="183640" y="104602"/>
            <a:ext cx="11824720" cy="664879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" name="Google Shape;507;p46">
            <a:extLst>
              <a:ext uri="{FF2B5EF4-FFF2-40B4-BE49-F238E27FC236}">
                <a16:creationId xmlns:a16="http://schemas.microsoft.com/office/drawing/2014/main" id="{58301097-C4A9-486B-8CA0-114D454B45E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39990" y="619225"/>
            <a:ext cx="6756087" cy="1914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08;p46">
            <a:extLst>
              <a:ext uri="{FF2B5EF4-FFF2-40B4-BE49-F238E27FC236}">
                <a16:creationId xmlns:a16="http://schemas.microsoft.com/office/drawing/2014/main" id="{EA1B810C-18E0-447B-A428-4B7F6D59F489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139990" y="2601750"/>
            <a:ext cx="6756086" cy="1944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09;p46">
            <a:extLst>
              <a:ext uri="{FF2B5EF4-FFF2-40B4-BE49-F238E27FC236}">
                <a16:creationId xmlns:a16="http://schemas.microsoft.com/office/drawing/2014/main" id="{04E634D0-9E2A-4CBA-A6DC-A7D9E09C1AB8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139989" y="4709482"/>
            <a:ext cx="6756087" cy="1941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510;p46">
            <a:extLst>
              <a:ext uri="{FF2B5EF4-FFF2-40B4-BE49-F238E27FC236}">
                <a16:creationId xmlns:a16="http://schemas.microsoft.com/office/drawing/2014/main" id="{6F858EB6-919F-4091-B59C-AB38292E486E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726096" y="251503"/>
            <a:ext cx="603682" cy="367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511;p46">
            <a:extLst>
              <a:ext uri="{FF2B5EF4-FFF2-40B4-BE49-F238E27FC236}">
                <a16:creationId xmlns:a16="http://schemas.microsoft.com/office/drawing/2014/main" id="{C3203E38-A16C-4428-B3D3-3754146F8953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61639" y="448320"/>
            <a:ext cx="4468610" cy="765137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512;p46">
            <a:extLst>
              <a:ext uri="{FF2B5EF4-FFF2-40B4-BE49-F238E27FC236}">
                <a16:creationId xmlns:a16="http://schemas.microsoft.com/office/drawing/2014/main" id="{145356C4-4079-4A07-8A6F-3A016C2DCE07}"/>
              </a:ext>
            </a:extLst>
          </p:cNvPr>
          <p:cNvSpPr txBox="1"/>
          <p:nvPr/>
        </p:nvSpPr>
        <p:spPr>
          <a:xfrm>
            <a:off x="763481" y="1681141"/>
            <a:ext cx="1296140" cy="3785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(      )</a:t>
            </a:r>
            <a:endParaRPr/>
          </a:p>
          <a:p>
            <a:pPr marL="342900" marR="0" lvl="0" indent="-190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513;p46">
            <a:extLst>
              <a:ext uri="{FF2B5EF4-FFF2-40B4-BE49-F238E27FC236}">
                <a16:creationId xmlns:a16="http://schemas.microsoft.com/office/drawing/2014/main" id="{CAFA34E5-A7CC-44AE-894D-91CF51172EAE}"/>
              </a:ext>
            </a:extLst>
          </p:cNvPr>
          <p:cNvSpPr txBox="1"/>
          <p:nvPr/>
        </p:nvSpPr>
        <p:spPr>
          <a:xfrm>
            <a:off x="2455793" y="1681141"/>
            <a:ext cx="1296140" cy="2677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  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7.  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8.  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9.   (      )</a:t>
            </a:r>
            <a:endParaRPr/>
          </a:p>
        </p:txBody>
      </p:sp>
      <p:sp>
        <p:nvSpPr>
          <p:cNvPr id="30" name="Google Shape;515;p46">
            <a:extLst>
              <a:ext uri="{FF2B5EF4-FFF2-40B4-BE49-F238E27FC236}">
                <a16:creationId xmlns:a16="http://schemas.microsoft.com/office/drawing/2014/main" id="{6A2A632F-FA2F-44BE-815F-8AF995D9019A}"/>
              </a:ext>
            </a:extLst>
          </p:cNvPr>
          <p:cNvSpPr txBox="1"/>
          <p:nvPr/>
        </p:nvSpPr>
        <p:spPr>
          <a:xfrm>
            <a:off x="1283154" y="1681141"/>
            <a:ext cx="40759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31" name="Google Shape;516;p46">
            <a:extLst>
              <a:ext uri="{FF2B5EF4-FFF2-40B4-BE49-F238E27FC236}">
                <a16:creationId xmlns:a16="http://schemas.microsoft.com/office/drawing/2014/main" id="{A8E7231B-3A6C-4FD3-9D73-861F8FD4170D}"/>
              </a:ext>
            </a:extLst>
          </p:cNvPr>
          <p:cNvSpPr txBox="1"/>
          <p:nvPr/>
        </p:nvSpPr>
        <p:spPr>
          <a:xfrm>
            <a:off x="1283154" y="2410435"/>
            <a:ext cx="40759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32" name="Google Shape;517;p46">
            <a:extLst>
              <a:ext uri="{FF2B5EF4-FFF2-40B4-BE49-F238E27FC236}">
                <a16:creationId xmlns:a16="http://schemas.microsoft.com/office/drawing/2014/main" id="{EED42D1D-0ADA-437B-BBE7-00CDA7EE64AC}"/>
              </a:ext>
            </a:extLst>
          </p:cNvPr>
          <p:cNvSpPr txBox="1"/>
          <p:nvPr/>
        </p:nvSpPr>
        <p:spPr>
          <a:xfrm>
            <a:off x="1283154" y="3134437"/>
            <a:ext cx="40759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/>
          </a:p>
        </p:txBody>
      </p:sp>
      <p:sp>
        <p:nvSpPr>
          <p:cNvPr id="33" name="Google Shape;518;p46">
            <a:extLst>
              <a:ext uri="{FF2B5EF4-FFF2-40B4-BE49-F238E27FC236}">
                <a16:creationId xmlns:a16="http://schemas.microsoft.com/office/drawing/2014/main" id="{362A624F-5151-4190-B007-1D5554AB91FF}"/>
              </a:ext>
            </a:extLst>
          </p:cNvPr>
          <p:cNvSpPr txBox="1"/>
          <p:nvPr/>
        </p:nvSpPr>
        <p:spPr>
          <a:xfrm>
            <a:off x="1283154" y="3858439"/>
            <a:ext cx="40759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34" name="Google Shape;519;p46">
            <a:extLst>
              <a:ext uri="{FF2B5EF4-FFF2-40B4-BE49-F238E27FC236}">
                <a16:creationId xmlns:a16="http://schemas.microsoft.com/office/drawing/2014/main" id="{551C6E75-6285-4EF1-8D3A-4476958902A8}"/>
              </a:ext>
            </a:extLst>
          </p:cNvPr>
          <p:cNvSpPr txBox="1"/>
          <p:nvPr/>
        </p:nvSpPr>
        <p:spPr>
          <a:xfrm>
            <a:off x="1283154" y="4600789"/>
            <a:ext cx="40759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35" name="Google Shape;520;p46">
            <a:extLst>
              <a:ext uri="{FF2B5EF4-FFF2-40B4-BE49-F238E27FC236}">
                <a16:creationId xmlns:a16="http://schemas.microsoft.com/office/drawing/2014/main" id="{0E844EB9-D30B-4AEC-97AC-7BF3707FB385}"/>
              </a:ext>
            </a:extLst>
          </p:cNvPr>
          <p:cNvSpPr txBox="1"/>
          <p:nvPr/>
        </p:nvSpPr>
        <p:spPr>
          <a:xfrm>
            <a:off x="3078801" y="1681141"/>
            <a:ext cx="40759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36" name="Google Shape;521;p46">
            <a:extLst>
              <a:ext uri="{FF2B5EF4-FFF2-40B4-BE49-F238E27FC236}">
                <a16:creationId xmlns:a16="http://schemas.microsoft.com/office/drawing/2014/main" id="{8D9E6604-3CF5-4299-9F41-BAD588662122}"/>
              </a:ext>
            </a:extLst>
          </p:cNvPr>
          <p:cNvSpPr txBox="1"/>
          <p:nvPr/>
        </p:nvSpPr>
        <p:spPr>
          <a:xfrm>
            <a:off x="3078801" y="2410435"/>
            <a:ext cx="40759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37" name="Google Shape;522;p46">
            <a:extLst>
              <a:ext uri="{FF2B5EF4-FFF2-40B4-BE49-F238E27FC236}">
                <a16:creationId xmlns:a16="http://schemas.microsoft.com/office/drawing/2014/main" id="{FB674EFB-9C36-4F6D-9657-FCB115E503F2}"/>
              </a:ext>
            </a:extLst>
          </p:cNvPr>
          <p:cNvSpPr txBox="1"/>
          <p:nvPr/>
        </p:nvSpPr>
        <p:spPr>
          <a:xfrm>
            <a:off x="3078801" y="3134437"/>
            <a:ext cx="40759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38" name="Google Shape;523;p46">
            <a:extLst>
              <a:ext uri="{FF2B5EF4-FFF2-40B4-BE49-F238E27FC236}">
                <a16:creationId xmlns:a16="http://schemas.microsoft.com/office/drawing/2014/main" id="{97DD7AAC-51AA-4B47-8839-D0443680330E}"/>
              </a:ext>
            </a:extLst>
          </p:cNvPr>
          <p:cNvSpPr txBox="1"/>
          <p:nvPr/>
        </p:nvSpPr>
        <p:spPr>
          <a:xfrm>
            <a:off x="3075508" y="3858439"/>
            <a:ext cx="40759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pic>
        <p:nvPicPr>
          <p:cNvPr id="39" name="Google Shape;524;p46">
            <a:extLst>
              <a:ext uri="{FF2B5EF4-FFF2-40B4-BE49-F238E27FC236}">
                <a16:creationId xmlns:a16="http://schemas.microsoft.com/office/drawing/2014/main" id="{409D172C-23DD-45E6-9793-90510CC26D0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62026" y="619086"/>
            <a:ext cx="6756087" cy="1914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525;p46">
            <a:extLst>
              <a:ext uri="{FF2B5EF4-FFF2-40B4-BE49-F238E27FC236}">
                <a16:creationId xmlns:a16="http://schemas.microsoft.com/office/drawing/2014/main" id="{2DA992D4-2B36-499E-90C6-658AC393ED4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062026" y="2601611"/>
            <a:ext cx="6756086" cy="1944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526;p46">
            <a:extLst>
              <a:ext uri="{FF2B5EF4-FFF2-40B4-BE49-F238E27FC236}">
                <a16:creationId xmlns:a16="http://schemas.microsoft.com/office/drawing/2014/main" id="{D46AF150-959F-4BA6-963A-9674661CB03F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062025" y="4709343"/>
            <a:ext cx="6756087" cy="1941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Y_[01-17]_kotoba2">
            <a:hlinkClick r:id="" action="ppaction://media"/>
            <a:extLst>
              <a:ext uri="{FF2B5EF4-FFF2-40B4-BE49-F238E27FC236}">
                <a16:creationId xmlns:a16="http://schemas.microsoft.com/office/drawing/2014/main" id="{AFCB6E7B-0850-4AB5-9ECD-A41339685A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030527" y="95993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127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55773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47"/>
          <p:cNvSpPr/>
          <p:nvPr/>
        </p:nvSpPr>
        <p:spPr>
          <a:xfrm>
            <a:off x="183640" y="104602"/>
            <a:ext cx="11824720" cy="664879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32" name="Google Shape;532;p47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627258" y="2209301"/>
            <a:ext cx="5210254" cy="1476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33" name="Google Shape;533;p47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4279902" y="3772489"/>
            <a:ext cx="5112576" cy="1469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34" name="Google Shape;534;p47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708277" y="2280906"/>
            <a:ext cx="567193" cy="345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5" name="Google Shape;535;p47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433137" y="220012"/>
            <a:ext cx="2666903" cy="74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6" name="Google Shape;536;p47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595694" y="980434"/>
            <a:ext cx="5008692" cy="1300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537" name="Google Shape;537;p47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6836190" y="2016979"/>
            <a:ext cx="3755629" cy="1668771"/>
          </a:xfrm>
          <a:prstGeom prst="rect">
            <a:avLst/>
          </a:prstGeom>
          <a:noFill/>
          <a:ln>
            <a:noFill/>
          </a:ln>
        </p:spPr>
      </p:pic>
      <p:pic>
        <p:nvPicPr>
          <p:cNvPr id="538" name="Google Shape;538;p47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2528084" y="3699017"/>
            <a:ext cx="1493055" cy="1542603"/>
          </a:xfrm>
          <a:prstGeom prst="rect">
            <a:avLst/>
          </a:prstGeom>
          <a:noFill/>
          <a:ln>
            <a:noFill/>
          </a:ln>
        </p:spPr>
      </p:pic>
      <p:pic>
        <p:nvPicPr>
          <p:cNvPr id="539" name="Google Shape;539;p47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669263" y="5608582"/>
            <a:ext cx="10853474" cy="10495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01-18]_kiku1">
            <a:hlinkClick r:id="" action="ppaction://media"/>
            <a:extLst>
              <a:ext uri="{FF2B5EF4-FFF2-40B4-BE49-F238E27FC236}">
                <a16:creationId xmlns:a16="http://schemas.microsoft.com/office/drawing/2014/main" id="{6B8A2173-248A-4423-877E-B6F5C64CDF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3100040" y="5269650"/>
            <a:ext cx="487363" cy="487363"/>
          </a:xfrm>
          <a:prstGeom prst="rect">
            <a:avLst/>
          </a:prstGeom>
        </p:spPr>
      </p:pic>
      <p:pic>
        <p:nvPicPr>
          <p:cNvPr id="3" name="Y_[01-19]_kiku2">
            <a:hlinkClick r:id="" action="ppaction://media"/>
            <a:extLst>
              <a:ext uri="{FF2B5EF4-FFF2-40B4-BE49-F238E27FC236}">
                <a16:creationId xmlns:a16="http://schemas.microsoft.com/office/drawing/2014/main" id="{E81B0819-DEBE-4CD1-A3AF-EFCF1F73A11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5370570" y="5734085"/>
            <a:ext cx="487363" cy="487363"/>
          </a:xfrm>
          <a:prstGeom prst="rect">
            <a:avLst/>
          </a:prstGeom>
        </p:spPr>
      </p:pic>
      <p:pic>
        <p:nvPicPr>
          <p:cNvPr id="4" name="Y_[01-20]_kiku3">
            <a:hlinkClick r:id="" action="ppaction://media"/>
            <a:extLst>
              <a:ext uri="{FF2B5EF4-FFF2-40B4-BE49-F238E27FC236}">
                <a16:creationId xmlns:a16="http://schemas.microsoft.com/office/drawing/2014/main" id="{65CDE416-60F0-49C8-9C62-597F0484C2F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6100745" y="5269650"/>
            <a:ext cx="487363" cy="487363"/>
          </a:xfrm>
          <a:prstGeom prst="rect">
            <a:avLst/>
          </a:prstGeom>
        </p:spPr>
      </p:pic>
      <p:pic>
        <p:nvPicPr>
          <p:cNvPr id="5" name="Y_[01-21]_kiku4">
            <a:hlinkClick r:id="" action="ppaction://media"/>
            <a:extLst>
              <a:ext uri="{FF2B5EF4-FFF2-40B4-BE49-F238E27FC236}">
                <a16:creationId xmlns:a16="http://schemas.microsoft.com/office/drawing/2014/main" id="{10DB179C-01DD-493E-9A41-E979898DEF2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8371275" y="5754030"/>
            <a:ext cx="487363" cy="487363"/>
          </a:xfrm>
          <a:prstGeom prst="rect">
            <a:avLst/>
          </a:prstGeom>
        </p:spPr>
      </p:pic>
      <p:pic>
        <p:nvPicPr>
          <p:cNvPr id="6" name="Y_[01-22]_kiku5">
            <a:hlinkClick r:id="" action="ppaction://media"/>
            <a:extLst>
              <a:ext uri="{FF2B5EF4-FFF2-40B4-BE49-F238E27FC236}">
                <a16:creationId xmlns:a16="http://schemas.microsoft.com/office/drawing/2014/main" id="{E91B9CA6-B24B-41FC-A85F-177108961AD9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9101450" y="5246722"/>
            <a:ext cx="487363" cy="487363"/>
          </a:xfrm>
          <a:prstGeom prst="rect">
            <a:avLst/>
          </a:prstGeom>
        </p:spPr>
      </p:pic>
      <p:pic>
        <p:nvPicPr>
          <p:cNvPr id="7" name="Y_[01-23]_kiku6">
            <a:hlinkClick r:id="" action="ppaction://media"/>
            <a:extLst>
              <a:ext uri="{FF2B5EF4-FFF2-40B4-BE49-F238E27FC236}">
                <a16:creationId xmlns:a16="http://schemas.microsoft.com/office/drawing/2014/main" id="{9752091F-508C-487F-A4CF-73FA3078D9F3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11346178" y="5734084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4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19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230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691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456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2314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48"/>
          <p:cNvSpPr/>
          <p:nvPr/>
        </p:nvSpPr>
        <p:spPr>
          <a:xfrm>
            <a:off x="183640" y="104602"/>
            <a:ext cx="11824720" cy="664879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51" name="Google Shape;551;p48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627258" y="2209301"/>
            <a:ext cx="5210254" cy="1476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2" name="Google Shape;552;p48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4279902" y="3782014"/>
            <a:ext cx="5112576" cy="1469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3" name="Google Shape;553;p48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708277" y="2280906"/>
            <a:ext cx="567193" cy="345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Google Shape;554;p48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433137" y="220012"/>
            <a:ext cx="2666903" cy="74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5" name="Google Shape;555;p48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595694" y="980434"/>
            <a:ext cx="5008692" cy="1300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6" name="Google Shape;556;p48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6836190" y="2016979"/>
            <a:ext cx="3755629" cy="166877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7" name="Google Shape;557;p48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2528084" y="3708542"/>
            <a:ext cx="1493055" cy="1542603"/>
          </a:xfrm>
          <a:prstGeom prst="rect">
            <a:avLst/>
          </a:prstGeom>
          <a:noFill/>
          <a:ln>
            <a:noFill/>
          </a:ln>
        </p:spPr>
      </p:pic>
      <p:pic>
        <p:nvPicPr>
          <p:cNvPr id="558" name="Google Shape;558;p48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696261" y="5630100"/>
            <a:ext cx="10853474" cy="1049566"/>
          </a:xfrm>
          <a:prstGeom prst="rect">
            <a:avLst/>
          </a:prstGeom>
          <a:noFill/>
          <a:ln>
            <a:noFill/>
          </a:ln>
        </p:spPr>
      </p:pic>
      <p:sp>
        <p:nvSpPr>
          <p:cNvPr id="564" name="Google Shape;564;p48"/>
          <p:cNvSpPr/>
          <p:nvPr/>
        </p:nvSpPr>
        <p:spPr>
          <a:xfrm>
            <a:off x="4447269" y="6188846"/>
            <a:ext cx="719924" cy="478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 sz="32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5" name="Google Shape;565;p48"/>
          <p:cNvSpPr/>
          <p:nvPr/>
        </p:nvSpPr>
        <p:spPr>
          <a:xfrm>
            <a:off x="5920400" y="6155707"/>
            <a:ext cx="719924" cy="478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 sz="32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6" name="Google Shape;566;p48"/>
          <p:cNvSpPr/>
          <p:nvPr/>
        </p:nvSpPr>
        <p:spPr>
          <a:xfrm>
            <a:off x="7445070" y="6154883"/>
            <a:ext cx="719924" cy="478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 sz="32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7" name="Google Shape;567;p48"/>
          <p:cNvSpPr/>
          <p:nvPr/>
        </p:nvSpPr>
        <p:spPr>
          <a:xfrm>
            <a:off x="8902455" y="6154883"/>
            <a:ext cx="719924" cy="478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 sz="32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8" name="Google Shape;568;p48"/>
          <p:cNvSpPr/>
          <p:nvPr/>
        </p:nvSpPr>
        <p:spPr>
          <a:xfrm>
            <a:off x="2974138" y="6154883"/>
            <a:ext cx="719924" cy="478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32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0" name="Google Shape;570;p48"/>
          <p:cNvSpPr/>
          <p:nvPr/>
        </p:nvSpPr>
        <p:spPr>
          <a:xfrm>
            <a:off x="10391332" y="6130302"/>
            <a:ext cx="719924" cy="478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 sz="32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" name="Y_[01-18]_kiku1">
            <a:hlinkClick r:id="" action="ppaction://media"/>
            <a:extLst>
              <a:ext uri="{FF2B5EF4-FFF2-40B4-BE49-F238E27FC236}">
                <a16:creationId xmlns:a16="http://schemas.microsoft.com/office/drawing/2014/main" id="{D14786B9-278B-4F25-B2E7-909A359BDC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3100040" y="5269650"/>
            <a:ext cx="487363" cy="487363"/>
          </a:xfrm>
          <a:prstGeom prst="rect">
            <a:avLst/>
          </a:prstGeom>
        </p:spPr>
      </p:pic>
      <p:pic>
        <p:nvPicPr>
          <p:cNvPr id="24" name="Y_[01-19]_kiku2">
            <a:hlinkClick r:id="" action="ppaction://media"/>
            <a:extLst>
              <a:ext uri="{FF2B5EF4-FFF2-40B4-BE49-F238E27FC236}">
                <a16:creationId xmlns:a16="http://schemas.microsoft.com/office/drawing/2014/main" id="{D6C9CC99-2F25-4C35-93BA-FA66CD62D71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5398438" y="5754030"/>
            <a:ext cx="487363" cy="487363"/>
          </a:xfrm>
          <a:prstGeom prst="rect">
            <a:avLst/>
          </a:prstGeom>
        </p:spPr>
      </p:pic>
      <p:pic>
        <p:nvPicPr>
          <p:cNvPr id="25" name="Y_[01-20]_kiku3">
            <a:hlinkClick r:id="" action="ppaction://media"/>
            <a:extLst>
              <a:ext uri="{FF2B5EF4-FFF2-40B4-BE49-F238E27FC236}">
                <a16:creationId xmlns:a16="http://schemas.microsoft.com/office/drawing/2014/main" id="{94E7EC38-E9BB-4B64-A2F0-01660A214DA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6100745" y="5269650"/>
            <a:ext cx="487363" cy="487363"/>
          </a:xfrm>
          <a:prstGeom prst="rect">
            <a:avLst/>
          </a:prstGeom>
        </p:spPr>
      </p:pic>
      <p:pic>
        <p:nvPicPr>
          <p:cNvPr id="26" name="Y_[01-21]_kiku4">
            <a:hlinkClick r:id="" action="ppaction://media"/>
            <a:extLst>
              <a:ext uri="{FF2B5EF4-FFF2-40B4-BE49-F238E27FC236}">
                <a16:creationId xmlns:a16="http://schemas.microsoft.com/office/drawing/2014/main" id="{1561B93E-96F2-42FB-BA06-17290F2A2FA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8382100" y="5734085"/>
            <a:ext cx="487363" cy="487363"/>
          </a:xfrm>
          <a:prstGeom prst="rect">
            <a:avLst/>
          </a:prstGeom>
        </p:spPr>
      </p:pic>
      <p:pic>
        <p:nvPicPr>
          <p:cNvPr id="27" name="Y_[01-22]_kiku5">
            <a:hlinkClick r:id="" action="ppaction://media"/>
            <a:extLst>
              <a:ext uri="{FF2B5EF4-FFF2-40B4-BE49-F238E27FC236}">
                <a16:creationId xmlns:a16="http://schemas.microsoft.com/office/drawing/2014/main" id="{5178908A-87AD-4DC3-97B7-3A1338DFCFE1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9101450" y="5246722"/>
            <a:ext cx="487363" cy="487363"/>
          </a:xfrm>
          <a:prstGeom prst="rect">
            <a:avLst/>
          </a:prstGeom>
        </p:spPr>
      </p:pic>
      <p:pic>
        <p:nvPicPr>
          <p:cNvPr id="28" name="Y_[01-23]_kiku6">
            <a:hlinkClick r:id="" action="ppaction://media"/>
            <a:extLst>
              <a:ext uri="{FF2B5EF4-FFF2-40B4-BE49-F238E27FC236}">
                <a16:creationId xmlns:a16="http://schemas.microsoft.com/office/drawing/2014/main" id="{00A385FB-808E-4C5A-B017-6E262AA14AB4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11392846" y="573408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4490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21996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22309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6914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14568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23143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5" name="Google Shape;575;p49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472486" y="3876648"/>
            <a:ext cx="11314173" cy="1689053"/>
          </a:xfrm>
          <a:prstGeom prst="rect">
            <a:avLst/>
          </a:prstGeom>
          <a:noFill/>
          <a:ln>
            <a:noFill/>
          </a:ln>
        </p:spPr>
      </p:pic>
      <p:pic>
        <p:nvPicPr>
          <p:cNvPr id="582" name="Google Shape;582;p49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472486" y="586500"/>
            <a:ext cx="8176678" cy="915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583" name="Google Shape;583;p49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97621" y="1813424"/>
            <a:ext cx="10688540" cy="1760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Y_[01-18]_kiku1">
            <a:hlinkClick r:id="" action="ppaction://media"/>
            <a:extLst>
              <a:ext uri="{FF2B5EF4-FFF2-40B4-BE49-F238E27FC236}">
                <a16:creationId xmlns:a16="http://schemas.microsoft.com/office/drawing/2014/main" id="{D4A8ECDB-C1E9-4227-835F-AEFBB6465E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3100040" y="3574085"/>
            <a:ext cx="487363" cy="487363"/>
          </a:xfrm>
          <a:prstGeom prst="rect">
            <a:avLst/>
          </a:prstGeom>
        </p:spPr>
      </p:pic>
      <p:pic>
        <p:nvPicPr>
          <p:cNvPr id="12" name="Y_[01-19]_kiku2">
            <a:hlinkClick r:id="" action="ppaction://media"/>
            <a:extLst>
              <a:ext uri="{FF2B5EF4-FFF2-40B4-BE49-F238E27FC236}">
                <a16:creationId xmlns:a16="http://schemas.microsoft.com/office/drawing/2014/main" id="{0F394F17-4BCE-4B96-8A55-56E4C8565BD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5425381" y="4058465"/>
            <a:ext cx="487363" cy="487363"/>
          </a:xfrm>
          <a:prstGeom prst="rect">
            <a:avLst/>
          </a:prstGeom>
        </p:spPr>
      </p:pic>
      <p:pic>
        <p:nvPicPr>
          <p:cNvPr id="13" name="Y_[01-20]_kiku3">
            <a:hlinkClick r:id="" action="ppaction://media"/>
            <a:extLst>
              <a:ext uri="{FF2B5EF4-FFF2-40B4-BE49-F238E27FC236}">
                <a16:creationId xmlns:a16="http://schemas.microsoft.com/office/drawing/2014/main" id="{853FEB3A-33CF-4B58-B91A-23A8EAC0C34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6288746" y="3642109"/>
            <a:ext cx="487363" cy="487363"/>
          </a:xfrm>
          <a:prstGeom prst="rect">
            <a:avLst/>
          </a:prstGeom>
        </p:spPr>
      </p:pic>
      <p:pic>
        <p:nvPicPr>
          <p:cNvPr id="14" name="Y_[01-21]_kiku4">
            <a:hlinkClick r:id="" action="ppaction://media"/>
            <a:extLst>
              <a:ext uri="{FF2B5EF4-FFF2-40B4-BE49-F238E27FC236}">
                <a16:creationId xmlns:a16="http://schemas.microsoft.com/office/drawing/2014/main" id="{D07FB6D3-F04D-4DE9-8EFA-FA0BEBD760D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8482613" y="4038520"/>
            <a:ext cx="487363" cy="487363"/>
          </a:xfrm>
          <a:prstGeom prst="rect">
            <a:avLst/>
          </a:prstGeom>
        </p:spPr>
      </p:pic>
      <p:pic>
        <p:nvPicPr>
          <p:cNvPr id="15" name="Y_[01-22]_kiku5">
            <a:hlinkClick r:id="" action="ppaction://media"/>
            <a:extLst>
              <a:ext uri="{FF2B5EF4-FFF2-40B4-BE49-F238E27FC236}">
                <a16:creationId xmlns:a16="http://schemas.microsoft.com/office/drawing/2014/main" id="{DAA69D53-F669-4846-9CD7-F64A96987928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9101450" y="3551157"/>
            <a:ext cx="487363" cy="487363"/>
          </a:xfrm>
          <a:prstGeom prst="rect">
            <a:avLst/>
          </a:prstGeom>
        </p:spPr>
      </p:pic>
      <p:pic>
        <p:nvPicPr>
          <p:cNvPr id="16" name="Y_[01-23]_kiku6">
            <a:hlinkClick r:id="" action="ppaction://media"/>
            <a:extLst>
              <a:ext uri="{FF2B5EF4-FFF2-40B4-BE49-F238E27FC236}">
                <a16:creationId xmlns:a16="http://schemas.microsoft.com/office/drawing/2014/main" id="{46B6AE44-6AD9-43C4-94EA-E1B95ACB18D9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1670472" y="4038519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9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199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230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691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456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23143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50"/>
          <p:cNvSpPr/>
          <p:nvPr/>
        </p:nvSpPr>
        <p:spPr>
          <a:xfrm>
            <a:off x="236737" y="179772"/>
            <a:ext cx="11718525" cy="64984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89" name="Google Shape;589;p50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472486" y="3876648"/>
            <a:ext cx="11314173" cy="1689053"/>
          </a:xfrm>
          <a:prstGeom prst="rect">
            <a:avLst/>
          </a:prstGeom>
          <a:noFill/>
          <a:ln>
            <a:noFill/>
          </a:ln>
        </p:spPr>
      </p:pic>
      <p:sp>
        <p:nvSpPr>
          <p:cNvPr id="590" name="Google Shape;590;p50"/>
          <p:cNvSpPr/>
          <p:nvPr/>
        </p:nvSpPr>
        <p:spPr>
          <a:xfrm>
            <a:off x="2817550" y="4787033"/>
            <a:ext cx="657780" cy="411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6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ア</a:t>
            </a:r>
            <a:endParaRPr sz="36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1" name="Google Shape;591;p50"/>
          <p:cNvSpPr/>
          <p:nvPr/>
        </p:nvSpPr>
        <p:spPr>
          <a:xfrm>
            <a:off x="3883063" y="4775962"/>
            <a:ext cx="657780" cy="411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6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ウ</a:t>
            </a:r>
            <a:endParaRPr sz="36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2" name="Google Shape;592;p50"/>
          <p:cNvSpPr/>
          <p:nvPr/>
        </p:nvSpPr>
        <p:spPr>
          <a:xfrm>
            <a:off x="4699809" y="4775962"/>
            <a:ext cx="657780" cy="411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6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キ</a:t>
            </a:r>
            <a:endParaRPr sz="36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3" name="Google Shape;593;p50"/>
          <p:cNvSpPr/>
          <p:nvPr/>
        </p:nvSpPr>
        <p:spPr>
          <a:xfrm>
            <a:off x="5516555" y="4775963"/>
            <a:ext cx="657780" cy="411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6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イ</a:t>
            </a:r>
            <a:endParaRPr sz="36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4" name="Google Shape;594;p50"/>
          <p:cNvSpPr/>
          <p:nvPr/>
        </p:nvSpPr>
        <p:spPr>
          <a:xfrm>
            <a:off x="6333301" y="4775961"/>
            <a:ext cx="657780" cy="411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6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オ</a:t>
            </a:r>
            <a:endParaRPr sz="36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5" name="Google Shape;595;p50"/>
          <p:cNvSpPr/>
          <p:nvPr/>
        </p:nvSpPr>
        <p:spPr>
          <a:xfrm>
            <a:off x="7083996" y="4787034"/>
            <a:ext cx="657780" cy="411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6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エ</a:t>
            </a:r>
            <a:endParaRPr sz="36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6" name="Google Shape;596;p50"/>
          <p:cNvSpPr/>
          <p:nvPr/>
        </p:nvSpPr>
        <p:spPr>
          <a:xfrm>
            <a:off x="7867716" y="4775961"/>
            <a:ext cx="657780" cy="411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6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ク</a:t>
            </a:r>
            <a:endParaRPr sz="36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7" name="Google Shape;597;p50"/>
          <p:cNvSpPr/>
          <p:nvPr/>
        </p:nvSpPr>
        <p:spPr>
          <a:xfrm>
            <a:off x="9073241" y="4785692"/>
            <a:ext cx="657780" cy="411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6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オ</a:t>
            </a:r>
            <a:endParaRPr sz="36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8" name="Google Shape;598;p50"/>
          <p:cNvSpPr/>
          <p:nvPr/>
        </p:nvSpPr>
        <p:spPr>
          <a:xfrm>
            <a:off x="10604291" y="4775960"/>
            <a:ext cx="657780" cy="411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6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カ</a:t>
            </a:r>
            <a:endParaRPr sz="36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05" name="Google Shape;605;p50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472486" y="586500"/>
            <a:ext cx="8176678" cy="915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06" name="Google Shape;606;p50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97621" y="1813424"/>
            <a:ext cx="10688540" cy="1760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Y_[01-18]_kiku1">
            <a:hlinkClick r:id="" action="ppaction://media"/>
            <a:extLst>
              <a:ext uri="{FF2B5EF4-FFF2-40B4-BE49-F238E27FC236}">
                <a16:creationId xmlns:a16="http://schemas.microsoft.com/office/drawing/2014/main" id="{057CE659-9AAE-4819-A020-D21600934F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3109565" y="3574085"/>
            <a:ext cx="487363" cy="487363"/>
          </a:xfrm>
          <a:prstGeom prst="rect">
            <a:avLst/>
          </a:prstGeom>
        </p:spPr>
      </p:pic>
      <p:pic>
        <p:nvPicPr>
          <p:cNvPr id="22" name="Y_[01-19]_kiku2">
            <a:hlinkClick r:id="" action="ppaction://media"/>
            <a:extLst>
              <a:ext uri="{FF2B5EF4-FFF2-40B4-BE49-F238E27FC236}">
                <a16:creationId xmlns:a16="http://schemas.microsoft.com/office/drawing/2014/main" id="{8C1A6A4D-56D5-4CED-A3F4-6A1CD7B1E7B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5328217" y="4038520"/>
            <a:ext cx="487363" cy="487363"/>
          </a:xfrm>
          <a:prstGeom prst="rect">
            <a:avLst/>
          </a:prstGeom>
        </p:spPr>
      </p:pic>
      <p:pic>
        <p:nvPicPr>
          <p:cNvPr id="23" name="Y_[01-20]_kiku3">
            <a:hlinkClick r:id="" action="ppaction://media"/>
            <a:extLst>
              <a:ext uri="{FF2B5EF4-FFF2-40B4-BE49-F238E27FC236}">
                <a16:creationId xmlns:a16="http://schemas.microsoft.com/office/drawing/2014/main" id="{DE30C9A2-74BB-4E04-99CA-EBBADED40CD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6110270" y="3574085"/>
            <a:ext cx="487363" cy="487363"/>
          </a:xfrm>
          <a:prstGeom prst="rect">
            <a:avLst/>
          </a:prstGeom>
        </p:spPr>
      </p:pic>
      <p:pic>
        <p:nvPicPr>
          <p:cNvPr id="24" name="Y_[01-21]_kiku4">
            <a:hlinkClick r:id="" action="ppaction://media"/>
            <a:extLst>
              <a:ext uri="{FF2B5EF4-FFF2-40B4-BE49-F238E27FC236}">
                <a16:creationId xmlns:a16="http://schemas.microsoft.com/office/drawing/2014/main" id="{8E39742F-D208-4561-8D77-D31EEFB2EC27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8405482" y="4082623"/>
            <a:ext cx="487363" cy="487363"/>
          </a:xfrm>
          <a:prstGeom prst="rect">
            <a:avLst/>
          </a:prstGeom>
        </p:spPr>
      </p:pic>
      <p:pic>
        <p:nvPicPr>
          <p:cNvPr id="25" name="Y_[01-22]_kiku5">
            <a:hlinkClick r:id="" action="ppaction://media"/>
            <a:extLst>
              <a:ext uri="{FF2B5EF4-FFF2-40B4-BE49-F238E27FC236}">
                <a16:creationId xmlns:a16="http://schemas.microsoft.com/office/drawing/2014/main" id="{47187EEF-4C8F-45C9-A049-3B6F381F3163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9110975" y="3551157"/>
            <a:ext cx="487363" cy="487363"/>
          </a:xfrm>
          <a:prstGeom prst="rect">
            <a:avLst/>
          </a:prstGeom>
        </p:spPr>
      </p:pic>
      <p:pic>
        <p:nvPicPr>
          <p:cNvPr id="26" name="Y_[01-23]_kiku6">
            <a:hlinkClick r:id="" action="ppaction://media"/>
            <a:extLst>
              <a:ext uri="{FF2B5EF4-FFF2-40B4-BE49-F238E27FC236}">
                <a16:creationId xmlns:a16="http://schemas.microsoft.com/office/drawing/2014/main" id="{9CEA8669-661A-4AA4-93A0-2FD58FE05EC8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1593986" y="4038519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1449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21996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22309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16914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3" dur="1456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8" dur="23143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 vol="80000">
                <p:cTn id="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7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7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7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1" name="Google Shape;611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8372" y="597401"/>
            <a:ext cx="11502501" cy="24549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" name="Google Shape;616;p5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47143" y="323581"/>
            <a:ext cx="11697714" cy="6210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01-18]_kiku1">
            <a:hlinkClick r:id="" action="ppaction://media"/>
            <a:extLst>
              <a:ext uri="{FF2B5EF4-FFF2-40B4-BE49-F238E27FC236}">
                <a16:creationId xmlns:a16="http://schemas.microsoft.com/office/drawing/2014/main" id="{0CD16B46-C9AD-49C9-A143-1676EE5A30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785590" y="983400"/>
            <a:ext cx="487363" cy="487363"/>
          </a:xfrm>
          <a:prstGeom prst="rect">
            <a:avLst/>
          </a:prstGeom>
        </p:spPr>
      </p:pic>
      <p:pic>
        <p:nvPicPr>
          <p:cNvPr id="6" name="Y_[01-19]_kiku2">
            <a:hlinkClick r:id="" action="ppaction://media"/>
            <a:extLst>
              <a:ext uri="{FF2B5EF4-FFF2-40B4-BE49-F238E27FC236}">
                <a16:creationId xmlns:a16="http://schemas.microsoft.com/office/drawing/2014/main" id="{97DAB059-2D09-466B-9016-E9FF0B9C941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785590" y="374744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9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199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3" name="Google Shape;623;p5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6161" y="338822"/>
            <a:ext cx="11979678" cy="6180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01-20]_kiku3">
            <a:hlinkClick r:id="" action="ppaction://media"/>
            <a:extLst>
              <a:ext uri="{FF2B5EF4-FFF2-40B4-BE49-F238E27FC236}">
                <a16:creationId xmlns:a16="http://schemas.microsoft.com/office/drawing/2014/main" id="{4545A348-58E9-442B-815B-9350FCFCB0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587135" y="908995"/>
            <a:ext cx="487363" cy="487363"/>
          </a:xfrm>
          <a:prstGeom prst="rect">
            <a:avLst/>
          </a:prstGeom>
        </p:spPr>
      </p:pic>
      <p:pic>
        <p:nvPicPr>
          <p:cNvPr id="6" name="Y_[01-21]_kiku4">
            <a:hlinkClick r:id="" action="ppaction://media"/>
            <a:extLst>
              <a:ext uri="{FF2B5EF4-FFF2-40B4-BE49-F238E27FC236}">
                <a16:creationId xmlns:a16="http://schemas.microsoft.com/office/drawing/2014/main" id="{ED02E733-129B-4482-B714-0F0A5205E21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587135" y="492854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0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691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0" name="Google Shape;630;p5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1885" y="262615"/>
            <a:ext cx="11888230" cy="6332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01-22]_kiku5">
            <a:hlinkClick r:id="" action="ppaction://media"/>
            <a:extLst>
              <a:ext uri="{FF2B5EF4-FFF2-40B4-BE49-F238E27FC236}">
                <a16:creationId xmlns:a16="http://schemas.microsoft.com/office/drawing/2014/main" id="{6C0F04B2-E997-4367-8B68-88841195CC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644377" y="886067"/>
            <a:ext cx="487363" cy="487363"/>
          </a:xfrm>
          <a:prstGeom prst="rect">
            <a:avLst/>
          </a:prstGeom>
        </p:spPr>
      </p:pic>
      <p:pic>
        <p:nvPicPr>
          <p:cNvPr id="6" name="Y_[01-23]_kiku6">
            <a:hlinkClick r:id="" action="ppaction://media"/>
            <a:extLst>
              <a:ext uri="{FF2B5EF4-FFF2-40B4-BE49-F238E27FC236}">
                <a16:creationId xmlns:a16="http://schemas.microsoft.com/office/drawing/2014/main" id="{1731777C-8DA9-43A5-AD03-D6445110524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644377" y="3925437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14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55"/>
          <p:cNvSpPr/>
          <p:nvPr/>
        </p:nvSpPr>
        <p:spPr>
          <a:xfrm>
            <a:off x="128587" y="147675"/>
            <a:ext cx="11934825" cy="656264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8" name="Google Shape;638;p55"/>
          <p:cNvSpPr/>
          <p:nvPr/>
        </p:nvSpPr>
        <p:spPr>
          <a:xfrm>
            <a:off x="638313" y="1091954"/>
            <a:ext cx="11018067" cy="5060271"/>
          </a:xfrm>
          <a:prstGeom prst="rect">
            <a:avLst/>
          </a:prstGeom>
          <a:noFill/>
          <a:ln w="76200" cap="flat" cmpd="thickThin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39" name="Google Shape;639;p5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03177" y="502704"/>
            <a:ext cx="2089210" cy="1036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640" name="Google Shape;640;p5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23278" y="1678363"/>
            <a:ext cx="6013142" cy="784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1" name="Google Shape;641;p5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39300" y="2630473"/>
            <a:ext cx="4490306" cy="3106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2" name="Google Shape;642;p5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699465" y="2630473"/>
            <a:ext cx="5610016" cy="2094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01-24]_katachi">
            <a:hlinkClick r:id="" action="ppaction://media"/>
            <a:extLst>
              <a:ext uri="{FF2B5EF4-FFF2-40B4-BE49-F238E27FC236}">
                <a16:creationId xmlns:a16="http://schemas.microsoft.com/office/drawing/2014/main" id="{D17FF8CF-B44A-4C5A-888C-1D7131C7B6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977703" y="1796339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642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56"/>
          <p:cNvSpPr/>
          <p:nvPr/>
        </p:nvSpPr>
        <p:spPr>
          <a:xfrm>
            <a:off x="128587" y="147675"/>
            <a:ext cx="11934825" cy="656264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9" name="Google Shape;649;p56"/>
          <p:cNvSpPr/>
          <p:nvPr/>
        </p:nvSpPr>
        <p:spPr>
          <a:xfrm>
            <a:off x="638313" y="1091954"/>
            <a:ext cx="11018067" cy="5060271"/>
          </a:xfrm>
          <a:prstGeom prst="rect">
            <a:avLst/>
          </a:prstGeom>
          <a:noFill/>
          <a:ln w="76200" cap="flat" cmpd="thickThin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50" name="Google Shape;650;p5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03177" y="502704"/>
            <a:ext cx="2089210" cy="1036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651" name="Google Shape;651;p5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23278" y="1678363"/>
            <a:ext cx="6013142" cy="784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2" name="Google Shape;652;p5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39300" y="2630473"/>
            <a:ext cx="4490306" cy="3106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3" name="Google Shape;653;p5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699465" y="2630473"/>
            <a:ext cx="5610016" cy="2094202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p56"/>
          <p:cNvSpPr/>
          <p:nvPr/>
        </p:nvSpPr>
        <p:spPr>
          <a:xfrm>
            <a:off x="3092387" y="2741395"/>
            <a:ext cx="1643754" cy="411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います</a:t>
            </a:r>
            <a:endParaRPr sz="24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5" name="Google Shape;655;p56"/>
          <p:cNvSpPr/>
          <p:nvPr/>
        </p:nvSpPr>
        <p:spPr>
          <a:xfrm>
            <a:off x="2562576" y="3246990"/>
            <a:ext cx="1643754" cy="411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います</a:t>
            </a:r>
            <a:endParaRPr sz="24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6" name="Google Shape;656;p56"/>
          <p:cNvSpPr/>
          <p:nvPr/>
        </p:nvSpPr>
        <p:spPr>
          <a:xfrm>
            <a:off x="2978971" y="3752585"/>
            <a:ext cx="1643754" cy="411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います</a:t>
            </a:r>
            <a:endParaRPr sz="24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7" name="Google Shape;657;p56"/>
          <p:cNvSpPr/>
          <p:nvPr/>
        </p:nvSpPr>
        <p:spPr>
          <a:xfrm>
            <a:off x="2565534" y="4274961"/>
            <a:ext cx="1643754" cy="411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います</a:t>
            </a:r>
            <a:endParaRPr sz="24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8" name="Google Shape;658;p56"/>
          <p:cNvSpPr/>
          <p:nvPr/>
        </p:nvSpPr>
        <p:spPr>
          <a:xfrm>
            <a:off x="2978971" y="4790309"/>
            <a:ext cx="1643754" cy="411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います</a:t>
            </a:r>
            <a:endParaRPr sz="24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9" name="Google Shape;659;p56"/>
          <p:cNvSpPr/>
          <p:nvPr/>
        </p:nvSpPr>
        <p:spPr>
          <a:xfrm>
            <a:off x="3800848" y="5275069"/>
            <a:ext cx="1643754" cy="411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います</a:t>
            </a:r>
            <a:endParaRPr sz="24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0" name="Google Shape;660;p56"/>
          <p:cNvSpPr/>
          <p:nvPr/>
        </p:nvSpPr>
        <p:spPr>
          <a:xfrm>
            <a:off x="6270169" y="3223288"/>
            <a:ext cx="2234304" cy="411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いそがしい</a:t>
            </a:r>
            <a:endParaRPr sz="24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1" name="Google Shape;661;p56"/>
          <p:cNvSpPr/>
          <p:nvPr/>
        </p:nvSpPr>
        <p:spPr>
          <a:xfrm>
            <a:off x="6340413" y="3766978"/>
            <a:ext cx="2234304" cy="411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しんせつ</a:t>
            </a:r>
            <a:endParaRPr sz="24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2" name="Google Shape;662;p56"/>
          <p:cNvSpPr/>
          <p:nvPr/>
        </p:nvSpPr>
        <p:spPr>
          <a:xfrm>
            <a:off x="6270169" y="4267200"/>
            <a:ext cx="2234304" cy="411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たいへん</a:t>
            </a:r>
            <a:endParaRPr sz="24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3" name="Google Shape;663;p56"/>
          <p:cNvSpPr/>
          <p:nvPr/>
        </p:nvSpPr>
        <p:spPr>
          <a:xfrm>
            <a:off x="8885406" y="4267199"/>
            <a:ext cx="2234304" cy="411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たのしい</a:t>
            </a:r>
            <a:endParaRPr sz="24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" name="Y_[01-24]_katachi">
            <a:hlinkClick r:id="" action="ppaction://media"/>
            <a:extLst>
              <a:ext uri="{FF2B5EF4-FFF2-40B4-BE49-F238E27FC236}">
                <a16:creationId xmlns:a16="http://schemas.microsoft.com/office/drawing/2014/main" id="{6E321449-AC48-4B5D-AB93-4BCA689D7C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977703" y="1796339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64244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9" name="Google Shape;669;p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39351"/>
            <a:ext cx="12192000" cy="3089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4" name="Google Shape;674;p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6543" y="124785"/>
            <a:ext cx="11698913" cy="6608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75" name="Google Shape;675;p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51613" y="136284"/>
            <a:ext cx="3688771" cy="1216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676" name="Google Shape;676;p5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76377" y="1298726"/>
            <a:ext cx="3042358" cy="8159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7" name="Google Shape;677;p5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76377" y="4349285"/>
            <a:ext cx="6613937" cy="23724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8" name="Google Shape;678;p5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378677" y="2126155"/>
            <a:ext cx="9718411" cy="22231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3" name="Google Shape;683;p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6543" y="124785"/>
            <a:ext cx="11698913" cy="6608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84" name="Google Shape;684;p5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7564" y="206314"/>
            <a:ext cx="7652453" cy="862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85" name="Google Shape;685;p5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97848" y="1846457"/>
            <a:ext cx="9152058" cy="4200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6" name="Google Shape;686;p5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187855" y="6110390"/>
            <a:ext cx="4254809" cy="446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687" name="Google Shape;687;p5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77236" y="984209"/>
            <a:ext cx="3728244" cy="7985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2" name="Google Shape;692;p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0022" y="124785"/>
            <a:ext cx="11698913" cy="6608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3" name="Google Shape;693;p6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78886" y="331780"/>
            <a:ext cx="3839658" cy="447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94" name="Google Shape;694;p6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78886" y="986342"/>
            <a:ext cx="7436000" cy="4715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695" name="Google Shape;695;p6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00221" y="5982417"/>
            <a:ext cx="8436645" cy="4025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692;p60">
            <a:extLst>
              <a:ext uri="{FF2B5EF4-FFF2-40B4-BE49-F238E27FC236}">
                <a16:creationId xmlns:a16="http://schemas.microsoft.com/office/drawing/2014/main" id="{DEF9401B-58E8-43FF-90D3-B9361E62BDD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6136" y="124786"/>
            <a:ext cx="11968843" cy="6578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2BB38B5-2E94-4238-8B9A-A890822BE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9318" y="1414407"/>
            <a:ext cx="8978707" cy="5174171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E93CF31E-425A-45F6-AE16-1FB37B75D3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8416" y="200327"/>
            <a:ext cx="2340510" cy="2292744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FE801009-2171-4E48-9911-8F8317E5F3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6622" y="703616"/>
            <a:ext cx="3578910" cy="357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62435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0" name="Google Shape;700;p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3877" y="448694"/>
            <a:ext cx="11027096" cy="16460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" name="Google Shape;616;p5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47143" y="323581"/>
            <a:ext cx="11697714" cy="6210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01-18]_kiku1">
            <a:hlinkClick r:id="" action="ppaction://media"/>
            <a:extLst>
              <a:ext uri="{FF2B5EF4-FFF2-40B4-BE49-F238E27FC236}">
                <a16:creationId xmlns:a16="http://schemas.microsoft.com/office/drawing/2014/main" id="{0CD16B46-C9AD-49C9-A143-1676EE5A30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785590" y="983400"/>
            <a:ext cx="487363" cy="487363"/>
          </a:xfrm>
          <a:prstGeom prst="rect">
            <a:avLst/>
          </a:prstGeom>
        </p:spPr>
      </p:pic>
      <p:pic>
        <p:nvPicPr>
          <p:cNvPr id="6" name="Y_[01-19]_kiku2">
            <a:hlinkClick r:id="" action="ppaction://media"/>
            <a:extLst>
              <a:ext uri="{FF2B5EF4-FFF2-40B4-BE49-F238E27FC236}">
                <a16:creationId xmlns:a16="http://schemas.microsoft.com/office/drawing/2014/main" id="{97DAB059-2D09-466B-9016-E9FF0B9C941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785590" y="374744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061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9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199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3" name="Google Shape;623;p5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6161" y="338822"/>
            <a:ext cx="11979678" cy="6180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01-20]_kiku3">
            <a:hlinkClick r:id="" action="ppaction://media"/>
            <a:extLst>
              <a:ext uri="{FF2B5EF4-FFF2-40B4-BE49-F238E27FC236}">
                <a16:creationId xmlns:a16="http://schemas.microsoft.com/office/drawing/2014/main" id="{4545A348-58E9-442B-815B-9350FCFCB0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587135" y="908995"/>
            <a:ext cx="487363" cy="487363"/>
          </a:xfrm>
          <a:prstGeom prst="rect">
            <a:avLst/>
          </a:prstGeom>
        </p:spPr>
      </p:pic>
      <p:pic>
        <p:nvPicPr>
          <p:cNvPr id="6" name="Y_[01-21]_kiku4">
            <a:hlinkClick r:id="" action="ppaction://media"/>
            <a:extLst>
              <a:ext uri="{FF2B5EF4-FFF2-40B4-BE49-F238E27FC236}">
                <a16:creationId xmlns:a16="http://schemas.microsoft.com/office/drawing/2014/main" id="{ED02E733-129B-4482-B714-0F0A5205E21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587135" y="492854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117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0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691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0" name="Google Shape;630;p5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1885" y="262615"/>
            <a:ext cx="11888230" cy="6332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01-22]_kiku5">
            <a:hlinkClick r:id="" action="ppaction://media"/>
            <a:extLst>
              <a:ext uri="{FF2B5EF4-FFF2-40B4-BE49-F238E27FC236}">
                <a16:creationId xmlns:a16="http://schemas.microsoft.com/office/drawing/2014/main" id="{6C0F04B2-E997-4367-8B68-88841195CC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644377" y="886067"/>
            <a:ext cx="487363" cy="487363"/>
          </a:xfrm>
          <a:prstGeom prst="rect">
            <a:avLst/>
          </a:prstGeom>
        </p:spPr>
      </p:pic>
      <p:pic>
        <p:nvPicPr>
          <p:cNvPr id="6" name="Y_[01-23]_kiku6">
            <a:hlinkClick r:id="" action="ppaction://media"/>
            <a:extLst>
              <a:ext uri="{FF2B5EF4-FFF2-40B4-BE49-F238E27FC236}">
                <a16:creationId xmlns:a16="http://schemas.microsoft.com/office/drawing/2014/main" id="{1731777C-8DA9-43A5-AD03-D6445110524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644377" y="392543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149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14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6" name="Google Shape;726;p6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59798" y="91465"/>
            <a:ext cx="4317328" cy="1006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7" name="Google Shape;727;p6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0" y="1756056"/>
            <a:ext cx="4597837" cy="4504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28" name="Google Shape;728;p6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526113" y="523782"/>
            <a:ext cx="7506089" cy="2814221"/>
          </a:xfrm>
          <a:prstGeom prst="rect">
            <a:avLst/>
          </a:prstGeom>
          <a:noFill/>
          <a:ln>
            <a:noFill/>
          </a:ln>
        </p:spPr>
      </p:pic>
      <p:sp>
        <p:nvSpPr>
          <p:cNvPr id="729" name="Google Shape;729;p65"/>
          <p:cNvSpPr/>
          <p:nvPr/>
        </p:nvSpPr>
        <p:spPr>
          <a:xfrm>
            <a:off x="4597837" y="594807"/>
            <a:ext cx="5007802" cy="68792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Y_[01-25]_hanasu1">
            <a:hlinkClick r:id="" action="ppaction://media"/>
            <a:extLst>
              <a:ext uri="{FF2B5EF4-FFF2-40B4-BE49-F238E27FC236}">
                <a16:creationId xmlns:a16="http://schemas.microsoft.com/office/drawing/2014/main" id="{CB491601-DA52-4129-ACB0-7AEB7CA765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119912" y="274285"/>
            <a:ext cx="487363" cy="487363"/>
          </a:xfrm>
          <a:prstGeom prst="rect">
            <a:avLst/>
          </a:prstGeom>
        </p:spPr>
      </p:pic>
      <p:pic>
        <p:nvPicPr>
          <p:cNvPr id="3" name="Y_[01-26]_hanasu2">
            <a:hlinkClick r:id="" action="ppaction://media"/>
            <a:extLst>
              <a:ext uri="{FF2B5EF4-FFF2-40B4-BE49-F238E27FC236}">
                <a16:creationId xmlns:a16="http://schemas.microsoft.com/office/drawing/2014/main" id="{689F4036-3ACA-40AC-A1A9-B9F15D04CCB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035475" y="872207"/>
            <a:ext cx="487363" cy="487363"/>
          </a:xfrm>
          <a:prstGeom prst="rect">
            <a:avLst/>
          </a:prstGeom>
        </p:spPr>
      </p:pic>
      <p:pic>
        <p:nvPicPr>
          <p:cNvPr id="4" name="Y_[01-27]_hanasu3">
            <a:hlinkClick r:id="" action="ppaction://media"/>
            <a:extLst>
              <a:ext uri="{FF2B5EF4-FFF2-40B4-BE49-F238E27FC236}">
                <a16:creationId xmlns:a16="http://schemas.microsoft.com/office/drawing/2014/main" id="{55E9C3A5-C844-4573-A32C-55B0A1BE68C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546475" y="590106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" fill="hold">
                      <p:stCondLst>
                        <p:cond delay="0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17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157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078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" name="Google Shape;737;p6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59798" y="91465"/>
            <a:ext cx="4317328" cy="1006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8" name="Google Shape;738;p66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0" y="1756056"/>
            <a:ext cx="4597837" cy="4504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39" name="Google Shape;739;p66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526113" y="523782"/>
            <a:ext cx="7506089" cy="2814221"/>
          </a:xfrm>
          <a:prstGeom prst="rect">
            <a:avLst/>
          </a:prstGeom>
          <a:noFill/>
          <a:ln>
            <a:noFill/>
          </a:ln>
        </p:spPr>
      </p:pic>
      <p:sp>
        <p:nvSpPr>
          <p:cNvPr id="740" name="Google Shape;740;p66"/>
          <p:cNvSpPr/>
          <p:nvPr/>
        </p:nvSpPr>
        <p:spPr>
          <a:xfrm>
            <a:off x="4597837" y="1269605"/>
            <a:ext cx="5380664" cy="727871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4" name="Google Shape;744;p66"/>
          <p:cNvSpPr/>
          <p:nvPr/>
        </p:nvSpPr>
        <p:spPr>
          <a:xfrm>
            <a:off x="6838766" y="4064198"/>
            <a:ext cx="5086904" cy="2565647"/>
          </a:xfrm>
          <a:prstGeom prst="rect">
            <a:avLst/>
          </a:prstGeom>
          <a:noFill/>
          <a:ln w="76200" cap="flat" cmpd="sng">
            <a:solidFill>
              <a:srgbClr val="E799D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45" name="Google Shape;745;p66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950325" y="4138259"/>
            <a:ext cx="4901880" cy="2417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Y_[01-25]_hanasu1">
            <a:hlinkClick r:id="" action="ppaction://media"/>
            <a:extLst>
              <a:ext uri="{FF2B5EF4-FFF2-40B4-BE49-F238E27FC236}">
                <a16:creationId xmlns:a16="http://schemas.microsoft.com/office/drawing/2014/main" id="{C59F2DCC-A6EC-483C-9884-8E87524477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578376" y="975675"/>
            <a:ext cx="487363" cy="487363"/>
          </a:xfrm>
          <a:prstGeom prst="rect">
            <a:avLst/>
          </a:prstGeom>
        </p:spPr>
      </p:pic>
      <p:pic>
        <p:nvPicPr>
          <p:cNvPr id="12" name="Y_[01-26]_hanasu2">
            <a:hlinkClick r:id="" action="ppaction://media"/>
            <a:extLst>
              <a:ext uri="{FF2B5EF4-FFF2-40B4-BE49-F238E27FC236}">
                <a16:creationId xmlns:a16="http://schemas.microsoft.com/office/drawing/2014/main" id="{0893477E-EEDA-4ECB-9D4D-FBBB9CEC7E4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465479" y="1547144"/>
            <a:ext cx="487363" cy="487363"/>
          </a:xfrm>
          <a:prstGeom prst="rect">
            <a:avLst/>
          </a:prstGeom>
        </p:spPr>
      </p:pic>
      <p:pic>
        <p:nvPicPr>
          <p:cNvPr id="13" name="Y_[01-27]_hanasu3">
            <a:hlinkClick r:id="" action="ppaction://media"/>
            <a:extLst>
              <a:ext uri="{FF2B5EF4-FFF2-40B4-BE49-F238E27FC236}">
                <a16:creationId xmlns:a16="http://schemas.microsoft.com/office/drawing/2014/main" id="{3AF6D553-0B30-47BD-B76F-DA8A5E9D6EA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988991" y="1224510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2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57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078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0" name="Google Shape;750;p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9798" y="91465"/>
            <a:ext cx="4317328" cy="1006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1" name="Google Shape;751;p6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756056"/>
            <a:ext cx="4597837" cy="4504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52" name="Google Shape;752;p6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26113" y="523782"/>
            <a:ext cx="7506089" cy="2814221"/>
          </a:xfrm>
          <a:prstGeom prst="rect">
            <a:avLst/>
          </a:prstGeom>
          <a:noFill/>
          <a:ln>
            <a:noFill/>
          </a:ln>
        </p:spPr>
      </p:pic>
      <p:sp>
        <p:nvSpPr>
          <p:cNvPr id="753" name="Google Shape;753;p67"/>
          <p:cNvSpPr/>
          <p:nvPr/>
        </p:nvSpPr>
        <p:spPr>
          <a:xfrm>
            <a:off x="4597837" y="1882066"/>
            <a:ext cx="5007802" cy="73674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8" name="Google Shape;758;p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330" y="55241"/>
            <a:ext cx="3855688" cy="899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759" name="Google Shape;759;p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1740" y="2129341"/>
            <a:ext cx="4597837" cy="4504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60" name="Google Shape;760;p6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34654" y="278857"/>
            <a:ext cx="5891016" cy="1638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1" name="Google Shape;761;p6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34654" y="1977363"/>
            <a:ext cx="5891016" cy="1692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2" name="Google Shape;762;p6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141186" y="3712768"/>
            <a:ext cx="5891016" cy="1692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763" name="Google Shape;763;p6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157910" y="5558524"/>
            <a:ext cx="6874292" cy="1114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4" name="Google Shape;764;p6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387074" y="235858"/>
            <a:ext cx="647580" cy="395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765" name="Google Shape;765;p6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157910" y="5162780"/>
            <a:ext cx="665854" cy="395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766" name="Google Shape;766;p68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81740" y="914293"/>
            <a:ext cx="5046721" cy="7204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1" name="Google Shape;771;p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9798" y="91465"/>
            <a:ext cx="4317328" cy="1006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2" name="Google Shape;772;p6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756056"/>
            <a:ext cx="4597837" cy="4504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73" name="Google Shape;773;p6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26113" y="523782"/>
            <a:ext cx="7506089" cy="2814221"/>
          </a:xfrm>
          <a:prstGeom prst="rect">
            <a:avLst/>
          </a:prstGeom>
          <a:noFill/>
          <a:ln>
            <a:noFill/>
          </a:ln>
        </p:spPr>
      </p:pic>
      <p:sp>
        <p:nvSpPr>
          <p:cNvPr id="774" name="Google Shape;774;p69"/>
          <p:cNvSpPr/>
          <p:nvPr/>
        </p:nvSpPr>
        <p:spPr>
          <a:xfrm>
            <a:off x="4597836" y="2547894"/>
            <a:ext cx="7434365" cy="79010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9" name="Google Shape;779;p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4219" y="352572"/>
            <a:ext cx="12017781" cy="6340389"/>
          </a:xfrm>
          <a:prstGeom prst="rect">
            <a:avLst/>
          </a:prstGeom>
          <a:noFill/>
          <a:ln>
            <a:noFill/>
          </a:ln>
        </p:spPr>
      </p:pic>
      <p:sp>
        <p:nvSpPr>
          <p:cNvPr id="780" name="Google Shape;780;p70"/>
          <p:cNvSpPr/>
          <p:nvPr/>
        </p:nvSpPr>
        <p:spPr>
          <a:xfrm>
            <a:off x="425189" y="4481555"/>
            <a:ext cx="11515840" cy="94553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4AE54E3-0B45-4F78-A08F-7C6295127D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91" y="1402951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141</Words>
  <Application>Microsoft Office PowerPoint</Application>
  <PresentationFormat>ワイド画面</PresentationFormat>
  <Paragraphs>89</Paragraphs>
  <Slides>69</Slides>
  <Notes>68</Notes>
  <HiddenSlides>0</HiddenSlides>
  <MMClips>103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69</vt:i4>
      </vt:variant>
    </vt:vector>
  </HeadingPairs>
  <TitlesOfParts>
    <vt:vector size="74" baseType="lpstr">
      <vt:lpstr>Arial</vt:lpstr>
      <vt:lpstr>Calibri</vt:lpstr>
      <vt:lpstr>Khmer OS</vt:lpstr>
      <vt:lpstr>Roboto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Chandhol Cheysith</dc:creator>
  <cp:lastModifiedBy>Kazuyo Takehara</cp:lastModifiedBy>
  <cp:revision>11</cp:revision>
  <dcterms:created xsi:type="dcterms:W3CDTF">2021-03-15T07:36:47Z</dcterms:created>
  <dcterms:modified xsi:type="dcterms:W3CDTF">2023-04-21T03:12:22Z</dcterms:modified>
</cp:coreProperties>
</file>