
<file path=[Content_Types].xml><?xml version="1.0" encoding="utf-8"?>
<Types xmlns="http://schemas.openxmlformats.org/package/2006/content-types"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7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332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329" r:id="rId37"/>
    <p:sldId id="330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31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8" roundtripDataSignature="AMtx7mjcEx2s/zP2f2L8IKBx2pVDLMZZw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36D19D-4D4F-4609-972B-D8FA69A7EE55}" v="98" dt="2023-04-21T08:41:06.2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712"/>
  </p:normalViewPr>
  <p:slideViewPr>
    <p:cSldViewPr snapToGrid="0" snapToObjects="1">
      <p:cViewPr varScale="1">
        <p:scale>
          <a:sx n="62" d="100"/>
          <a:sy n="62" d="100"/>
        </p:scale>
        <p:origin x="8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microsoft.com/office/2015/10/relationships/revisionInfo" Target="revisionInfo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83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customschemas.google.com/relationships/presentationmetadata" Target="metadata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zuyo Takehara" userId="fa7eaadb-9681-4610-86a8-8be5debccd15" providerId="ADAL" clId="{6636D19D-4D4F-4609-972B-D8FA69A7EE55}"/>
    <pc:docChg chg="custSel delSld modSld">
      <pc:chgData name="Kazuyo Takehara" userId="fa7eaadb-9681-4610-86a8-8be5debccd15" providerId="ADAL" clId="{6636D19D-4D4F-4609-972B-D8FA69A7EE55}" dt="2023-04-21T08:42:32.528" v="232" actId="20577"/>
      <pc:docMkLst>
        <pc:docMk/>
      </pc:docMkLst>
      <pc:sldChg chg="modSp mod">
        <pc:chgData name="Kazuyo Takehara" userId="fa7eaadb-9681-4610-86a8-8be5debccd15" providerId="ADAL" clId="{6636D19D-4D4F-4609-972B-D8FA69A7EE55}" dt="2023-04-21T08:42:32.528" v="232" actId="20577"/>
        <pc:sldMkLst>
          <pc:docMk/>
          <pc:sldMk cId="0" sldId="257"/>
        </pc:sldMkLst>
        <pc:spChg chg="mod">
          <ac:chgData name="Kazuyo Takehara" userId="fa7eaadb-9681-4610-86a8-8be5debccd15" providerId="ADAL" clId="{6636D19D-4D4F-4609-972B-D8FA69A7EE55}" dt="2023-04-21T08:42:29.905" v="231" actId="1076"/>
          <ac:spMkLst>
            <pc:docMk/>
            <pc:sldMk cId="0" sldId="257"/>
            <ac:spMk id="5" creationId="{47D69C51-1F94-4F10-88F7-83422563DDEA}"/>
          </ac:spMkLst>
        </pc:spChg>
        <pc:spChg chg="mod">
          <ac:chgData name="Kazuyo Takehara" userId="fa7eaadb-9681-4610-86a8-8be5debccd15" providerId="ADAL" clId="{6636D19D-4D4F-4609-972B-D8FA69A7EE55}" dt="2023-04-21T08:42:32.528" v="232" actId="20577"/>
          <ac:spMkLst>
            <pc:docMk/>
            <pc:sldMk cId="0" sldId="257"/>
            <ac:spMk id="7" creationId="{3F04B0EC-216C-40D4-91CA-598ECBBE0413}"/>
          </ac:spMkLst>
        </pc:spChg>
        <pc:picChg chg="mod">
          <ac:chgData name="Kazuyo Takehara" userId="fa7eaadb-9681-4610-86a8-8be5debccd15" providerId="ADAL" clId="{6636D19D-4D4F-4609-972B-D8FA69A7EE55}" dt="2023-04-21T08:42:29.905" v="231" actId="1076"/>
          <ac:picMkLst>
            <pc:docMk/>
            <pc:sldMk cId="0" sldId="257"/>
            <ac:picMk id="4" creationId="{E63EA6A0-CA08-4BE7-9A43-B75421A927AF}"/>
          </ac:picMkLst>
        </pc:picChg>
      </pc:sldChg>
      <pc:sldChg chg="modSp">
        <pc:chgData name="Kazuyo Takehara" userId="fa7eaadb-9681-4610-86a8-8be5debccd15" providerId="ADAL" clId="{6636D19D-4D4F-4609-972B-D8FA69A7EE55}" dt="2023-04-21T08:28:43.399" v="1" actId="20577"/>
        <pc:sldMkLst>
          <pc:docMk/>
          <pc:sldMk cId="0" sldId="259"/>
        </pc:sldMkLst>
        <pc:spChg chg="mod">
          <ac:chgData name="Kazuyo Takehara" userId="fa7eaadb-9681-4610-86a8-8be5debccd15" providerId="ADAL" clId="{6636D19D-4D4F-4609-972B-D8FA69A7EE55}" dt="2023-04-21T08:28:43.399" v="1" actId="20577"/>
          <ac:spMkLst>
            <pc:docMk/>
            <pc:sldMk cId="0" sldId="259"/>
            <ac:spMk id="112" creationId="{00000000-0000-0000-0000-000000000000}"/>
          </ac:spMkLst>
        </pc:spChg>
      </pc:sldChg>
      <pc:sldChg chg="addSp modSp mod modAnim">
        <pc:chgData name="Kazuyo Takehara" userId="fa7eaadb-9681-4610-86a8-8be5debccd15" providerId="ADAL" clId="{6636D19D-4D4F-4609-972B-D8FA69A7EE55}" dt="2023-04-21T08:31:52.887" v="129" actId="20577"/>
        <pc:sldMkLst>
          <pc:docMk/>
          <pc:sldMk cId="0" sldId="263"/>
        </pc:sldMkLst>
        <pc:spChg chg="add mod">
          <ac:chgData name="Kazuyo Takehara" userId="fa7eaadb-9681-4610-86a8-8be5debccd15" providerId="ADAL" clId="{6636D19D-4D4F-4609-972B-D8FA69A7EE55}" dt="2023-04-21T08:30:33.021" v="63" actId="20577"/>
          <ac:spMkLst>
            <pc:docMk/>
            <pc:sldMk cId="0" sldId="263"/>
            <ac:spMk id="2" creationId="{AF2D6971-FDE7-4C1F-AB7D-C8CDB7CDFD09}"/>
          </ac:spMkLst>
        </pc:spChg>
        <pc:spChg chg="add mod">
          <ac:chgData name="Kazuyo Takehara" userId="fa7eaadb-9681-4610-86a8-8be5debccd15" providerId="ADAL" clId="{6636D19D-4D4F-4609-972B-D8FA69A7EE55}" dt="2023-04-21T08:31:10.972" v="84" actId="20577"/>
          <ac:spMkLst>
            <pc:docMk/>
            <pc:sldMk cId="0" sldId="263"/>
            <ac:spMk id="13" creationId="{D520066E-0CF0-4581-BE9A-E72E0E1ACC3C}"/>
          </ac:spMkLst>
        </pc:spChg>
        <pc:spChg chg="add mod">
          <ac:chgData name="Kazuyo Takehara" userId="fa7eaadb-9681-4610-86a8-8be5debccd15" providerId="ADAL" clId="{6636D19D-4D4F-4609-972B-D8FA69A7EE55}" dt="2023-04-21T08:31:29.344" v="105" actId="20577"/>
          <ac:spMkLst>
            <pc:docMk/>
            <pc:sldMk cId="0" sldId="263"/>
            <ac:spMk id="14" creationId="{6C9CCD7D-6B42-4E8E-901D-172ED2629034}"/>
          </ac:spMkLst>
        </pc:spChg>
        <pc:spChg chg="add mod">
          <ac:chgData name="Kazuyo Takehara" userId="fa7eaadb-9681-4610-86a8-8be5debccd15" providerId="ADAL" clId="{6636D19D-4D4F-4609-972B-D8FA69A7EE55}" dt="2023-04-21T08:31:41.634" v="120" actId="20577"/>
          <ac:spMkLst>
            <pc:docMk/>
            <pc:sldMk cId="0" sldId="263"/>
            <ac:spMk id="15" creationId="{0C977DD3-82B4-4DD4-AF2C-D472FADBF83A}"/>
          </ac:spMkLst>
        </pc:spChg>
        <pc:spChg chg="add mod">
          <ac:chgData name="Kazuyo Takehara" userId="fa7eaadb-9681-4610-86a8-8be5debccd15" providerId="ADAL" clId="{6636D19D-4D4F-4609-972B-D8FA69A7EE55}" dt="2023-04-21T08:31:52.887" v="129" actId="20577"/>
          <ac:spMkLst>
            <pc:docMk/>
            <pc:sldMk cId="0" sldId="263"/>
            <ac:spMk id="16" creationId="{52AD2249-BC2F-41B0-8035-BB5F76D44D16}"/>
          </ac:spMkLst>
        </pc:spChg>
      </pc:sldChg>
      <pc:sldChg chg="modSp mod">
        <pc:chgData name="Kazuyo Takehara" userId="fa7eaadb-9681-4610-86a8-8be5debccd15" providerId="ADAL" clId="{6636D19D-4D4F-4609-972B-D8FA69A7EE55}" dt="2023-04-21T08:33:19.730" v="132" actId="1076"/>
        <pc:sldMkLst>
          <pc:docMk/>
          <pc:sldMk cId="0" sldId="265"/>
        </pc:sldMkLst>
        <pc:picChg chg="mod">
          <ac:chgData name="Kazuyo Takehara" userId="fa7eaadb-9681-4610-86a8-8be5debccd15" providerId="ADAL" clId="{6636D19D-4D4F-4609-972B-D8FA69A7EE55}" dt="2023-04-21T08:33:14.667" v="130" actId="1076"/>
          <ac:picMkLst>
            <pc:docMk/>
            <pc:sldMk cId="0" sldId="265"/>
            <ac:picMk id="2" creationId="{9CC4C462-653A-8B4A-A117-450CFDE4C8D2}"/>
          </ac:picMkLst>
        </pc:picChg>
        <pc:picChg chg="mod">
          <ac:chgData name="Kazuyo Takehara" userId="fa7eaadb-9681-4610-86a8-8be5debccd15" providerId="ADAL" clId="{6636D19D-4D4F-4609-972B-D8FA69A7EE55}" dt="2023-04-21T08:33:19.730" v="132" actId="1076"/>
          <ac:picMkLst>
            <pc:docMk/>
            <pc:sldMk cId="0" sldId="265"/>
            <ac:picMk id="3" creationId="{91B7FFF3-DFD7-A74E-B0B6-6A759895ABD1}"/>
          </ac:picMkLst>
        </pc:picChg>
        <pc:picChg chg="mod">
          <ac:chgData name="Kazuyo Takehara" userId="fa7eaadb-9681-4610-86a8-8be5debccd15" providerId="ADAL" clId="{6636D19D-4D4F-4609-972B-D8FA69A7EE55}" dt="2023-04-21T08:33:17.291" v="131" actId="1076"/>
          <ac:picMkLst>
            <pc:docMk/>
            <pc:sldMk cId="0" sldId="265"/>
            <ac:picMk id="4" creationId="{1343BDAA-8EDC-894B-9EF1-5720214F8A2B}"/>
          </ac:picMkLst>
        </pc:picChg>
      </pc:sldChg>
      <pc:sldChg chg="modSp mod">
        <pc:chgData name="Kazuyo Takehara" userId="fa7eaadb-9681-4610-86a8-8be5debccd15" providerId="ADAL" clId="{6636D19D-4D4F-4609-972B-D8FA69A7EE55}" dt="2023-04-21T08:33:40.863" v="133" actId="208"/>
        <pc:sldMkLst>
          <pc:docMk/>
          <pc:sldMk cId="0" sldId="266"/>
        </pc:sldMkLst>
        <pc:spChg chg="mod">
          <ac:chgData name="Kazuyo Takehara" userId="fa7eaadb-9681-4610-86a8-8be5debccd15" providerId="ADAL" clId="{6636D19D-4D4F-4609-972B-D8FA69A7EE55}" dt="2023-04-21T08:33:40.863" v="133" actId="208"/>
          <ac:spMkLst>
            <pc:docMk/>
            <pc:sldMk cId="0" sldId="266"/>
            <ac:spMk id="191" creationId="{00000000-0000-0000-0000-000000000000}"/>
          </ac:spMkLst>
        </pc:spChg>
      </pc:sldChg>
      <pc:sldChg chg="modSp mod">
        <pc:chgData name="Kazuyo Takehara" userId="fa7eaadb-9681-4610-86a8-8be5debccd15" providerId="ADAL" clId="{6636D19D-4D4F-4609-972B-D8FA69A7EE55}" dt="2023-04-21T08:33:49.574" v="134" actId="1076"/>
        <pc:sldMkLst>
          <pc:docMk/>
          <pc:sldMk cId="0" sldId="270"/>
        </pc:sldMkLst>
        <pc:picChg chg="mod">
          <ac:chgData name="Kazuyo Takehara" userId="fa7eaadb-9681-4610-86a8-8be5debccd15" providerId="ADAL" clId="{6636D19D-4D4F-4609-972B-D8FA69A7EE55}" dt="2023-04-21T08:33:49.574" v="134" actId="1076"/>
          <ac:picMkLst>
            <pc:docMk/>
            <pc:sldMk cId="0" sldId="270"/>
            <ac:picMk id="2" creationId="{73FFF19A-9E1E-2C43-B941-AEA1BBEADE6D}"/>
          </ac:picMkLst>
        </pc:picChg>
      </pc:sldChg>
      <pc:sldChg chg="modSp mod">
        <pc:chgData name="Kazuyo Takehara" userId="fa7eaadb-9681-4610-86a8-8be5debccd15" providerId="ADAL" clId="{6636D19D-4D4F-4609-972B-D8FA69A7EE55}" dt="2023-04-21T08:34:15.415" v="139" actId="1076"/>
        <pc:sldMkLst>
          <pc:docMk/>
          <pc:sldMk cId="0" sldId="271"/>
        </pc:sldMkLst>
        <pc:spChg chg="mod">
          <ac:chgData name="Kazuyo Takehara" userId="fa7eaadb-9681-4610-86a8-8be5debccd15" providerId="ADAL" clId="{6636D19D-4D4F-4609-972B-D8FA69A7EE55}" dt="2023-04-21T08:34:09.011" v="137" actId="404"/>
          <ac:spMkLst>
            <pc:docMk/>
            <pc:sldMk cId="0" sldId="271"/>
            <ac:spMk id="233" creationId="{00000000-0000-0000-0000-000000000000}"/>
          </ac:spMkLst>
        </pc:spChg>
        <pc:spChg chg="mod">
          <ac:chgData name="Kazuyo Takehara" userId="fa7eaadb-9681-4610-86a8-8be5debccd15" providerId="ADAL" clId="{6636D19D-4D4F-4609-972B-D8FA69A7EE55}" dt="2023-04-21T08:34:09.011" v="137" actId="404"/>
          <ac:spMkLst>
            <pc:docMk/>
            <pc:sldMk cId="0" sldId="271"/>
            <ac:spMk id="234" creationId="{00000000-0000-0000-0000-000000000000}"/>
          </ac:spMkLst>
        </pc:spChg>
        <pc:spChg chg="mod">
          <ac:chgData name="Kazuyo Takehara" userId="fa7eaadb-9681-4610-86a8-8be5debccd15" providerId="ADAL" clId="{6636D19D-4D4F-4609-972B-D8FA69A7EE55}" dt="2023-04-21T08:34:09.011" v="137" actId="404"/>
          <ac:spMkLst>
            <pc:docMk/>
            <pc:sldMk cId="0" sldId="271"/>
            <ac:spMk id="235" creationId="{00000000-0000-0000-0000-000000000000}"/>
          </ac:spMkLst>
        </pc:spChg>
        <pc:spChg chg="mod">
          <ac:chgData name="Kazuyo Takehara" userId="fa7eaadb-9681-4610-86a8-8be5debccd15" providerId="ADAL" clId="{6636D19D-4D4F-4609-972B-D8FA69A7EE55}" dt="2023-04-21T08:34:15.415" v="139" actId="1076"/>
          <ac:spMkLst>
            <pc:docMk/>
            <pc:sldMk cId="0" sldId="271"/>
            <ac:spMk id="236" creationId="{00000000-0000-0000-0000-000000000000}"/>
          </ac:spMkLst>
        </pc:spChg>
        <pc:spChg chg="mod">
          <ac:chgData name="Kazuyo Takehara" userId="fa7eaadb-9681-4610-86a8-8be5debccd15" providerId="ADAL" clId="{6636D19D-4D4F-4609-972B-D8FA69A7EE55}" dt="2023-04-21T08:34:09.011" v="137" actId="404"/>
          <ac:spMkLst>
            <pc:docMk/>
            <pc:sldMk cId="0" sldId="271"/>
            <ac:spMk id="237" creationId="{00000000-0000-0000-0000-000000000000}"/>
          </ac:spMkLst>
        </pc:spChg>
      </pc:sldChg>
      <pc:sldChg chg="modSp mod">
        <pc:chgData name="Kazuyo Takehara" userId="fa7eaadb-9681-4610-86a8-8be5debccd15" providerId="ADAL" clId="{6636D19D-4D4F-4609-972B-D8FA69A7EE55}" dt="2023-04-21T08:34:25.658" v="142" actId="404"/>
        <pc:sldMkLst>
          <pc:docMk/>
          <pc:sldMk cId="0" sldId="272"/>
        </pc:sldMkLst>
        <pc:spChg chg="mod">
          <ac:chgData name="Kazuyo Takehara" userId="fa7eaadb-9681-4610-86a8-8be5debccd15" providerId="ADAL" clId="{6636D19D-4D4F-4609-972B-D8FA69A7EE55}" dt="2023-04-21T08:34:25.658" v="142" actId="404"/>
          <ac:spMkLst>
            <pc:docMk/>
            <pc:sldMk cId="0" sldId="272"/>
            <ac:spMk id="245" creationId="{00000000-0000-0000-0000-000000000000}"/>
          </ac:spMkLst>
        </pc:spChg>
        <pc:spChg chg="mod">
          <ac:chgData name="Kazuyo Takehara" userId="fa7eaadb-9681-4610-86a8-8be5debccd15" providerId="ADAL" clId="{6636D19D-4D4F-4609-972B-D8FA69A7EE55}" dt="2023-04-21T08:34:25.658" v="142" actId="404"/>
          <ac:spMkLst>
            <pc:docMk/>
            <pc:sldMk cId="0" sldId="272"/>
            <ac:spMk id="246" creationId="{00000000-0000-0000-0000-000000000000}"/>
          </ac:spMkLst>
        </pc:spChg>
        <pc:spChg chg="mod">
          <ac:chgData name="Kazuyo Takehara" userId="fa7eaadb-9681-4610-86a8-8be5debccd15" providerId="ADAL" clId="{6636D19D-4D4F-4609-972B-D8FA69A7EE55}" dt="2023-04-21T08:34:25.658" v="142" actId="404"/>
          <ac:spMkLst>
            <pc:docMk/>
            <pc:sldMk cId="0" sldId="272"/>
            <ac:spMk id="247" creationId="{00000000-0000-0000-0000-000000000000}"/>
          </ac:spMkLst>
        </pc:spChg>
        <pc:spChg chg="mod">
          <ac:chgData name="Kazuyo Takehara" userId="fa7eaadb-9681-4610-86a8-8be5debccd15" providerId="ADAL" clId="{6636D19D-4D4F-4609-972B-D8FA69A7EE55}" dt="2023-04-21T08:34:25.658" v="142" actId="404"/>
          <ac:spMkLst>
            <pc:docMk/>
            <pc:sldMk cId="0" sldId="272"/>
            <ac:spMk id="248" creationId="{00000000-0000-0000-0000-000000000000}"/>
          </ac:spMkLst>
        </pc:spChg>
        <pc:spChg chg="mod">
          <ac:chgData name="Kazuyo Takehara" userId="fa7eaadb-9681-4610-86a8-8be5debccd15" providerId="ADAL" clId="{6636D19D-4D4F-4609-972B-D8FA69A7EE55}" dt="2023-04-21T08:34:25.658" v="142" actId="404"/>
          <ac:spMkLst>
            <pc:docMk/>
            <pc:sldMk cId="0" sldId="272"/>
            <ac:spMk id="249" creationId="{00000000-0000-0000-0000-000000000000}"/>
          </ac:spMkLst>
        </pc:spChg>
      </pc:sldChg>
      <pc:sldChg chg="modSp mod">
        <pc:chgData name="Kazuyo Takehara" userId="fa7eaadb-9681-4610-86a8-8be5debccd15" providerId="ADAL" clId="{6636D19D-4D4F-4609-972B-D8FA69A7EE55}" dt="2023-04-21T08:34:37.024" v="145" actId="404"/>
        <pc:sldMkLst>
          <pc:docMk/>
          <pc:sldMk cId="0" sldId="273"/>
        </pc:sldMkLst>
        <pc:spChg chg="mod">
          <ac:chgData name="Kazuyo Takehara" userId="fa7eaadb-9681-4610-86a8-8be5debccd15" providerId="ADAL" clId="{6636D19D-4D4F-4609-972B-D8FA69A7EE55}" dt="2023-04-21T08:34:37.024" v="145" actId="404"/>
          <ac:spMkLst>
            <pc:docMk/>
            <pc:sldMk cId="0" sldId="273"/>
            <ac:spMk id="257" creationId="{00000000-0000-0000-0000-000000000000}"/>
          </ac:spMkLst>
        </pc:spChg>
        <pc:spChg chg="mod">
          <ac:chgData name="Kazuyo Takehara" userId="fa7eaadb-9681-4610-86a8-8be5debccd15" providerId="ADAL" clId="{6636D19D-4D4F-4609-972B-D8FA69A7EE55}" dt="2023-04-21T08:34:37.024" v="145" actId="404"/>
          <ac:spMkLst>
            <pc:docMk/>
            <pc:sldMk cId="0" sldId="273"/>
            <ac:spMk id="258" creationId="{00000000-0000-0000-0000-000000000000}"/>
          </ac:spMkLst>
        </pc:spChg>
        <pc:spChg chg="mod">
          <ac:chgData name="Kazuyo Takehara" userId="fa7eaadb-9681-4610-86a8-8be5debccd15" providerId="ADAL" clId="{6636D19D-4D4F-4609-972B-D8FA69A7EE55}" dt="2023-04-21T08:34:37.024" v="145" actId="404"/>
          <ac:spMkLst>
            <pc:docMk/>
            <pc:sldMk cId="0" sldId="273"/>
            <ac:spMk id="259" creationId="{00000000-0000-0000-0000-000000000000}"/>
          </ac:spMkLst>
        </pc:spChg>
        <pc:spChg chg="mod">
          <ac:chgData name="Kazuyo Takehara" userId="fa7eaadb-9681-4610-86a8-8be5debccd15" providerId="ADAL" clId="{6636D19D-4D4F-4609-972B-D8FA69A7EE55}" dt="2023-04-21T08:34:37.024" v="145" actId="404"/>
          <ac:spMkLst>
            <pc:docMk/>
            <pc:sldMk cId="0" sldId="273"/>
            <ac:spMk id="260" creationId="{00000000-0000-0000-0000-000000000000}"/>
          </ac:spMkLst>
        </pc:spChg>
        <pc:spChg chg="mod">
          <ac:chgData name="Kazuyo Takehara" userId="fa7eaadb-9681-4610-86a8-8be5debccd15" providerId="ADAL" clId="{6636D19D-4D4F-4609-972B-D8FA69A7EE55}" dt="2023-04-21T08:34:37.024" v="145" actId="404"/>
          <ac:spMkLst>
            <pc:docMk/>
            <pc:sldMk cId="0" sldId="273"/>
            <ac:spMk id="261" creationId="{00000000-0000-0000-0000-000000000000}"/>
          </ac:spMkLst>
        </pc:spChg>
      </pc:sldChg>
      <pc:sldChg chg="modSp mod">
        <pc:chgData name="Kazuyo Takehara" userId="fa7eaadb-9681-4610-86a8-8be5debccd15" providerId="ADAL" clId="{6636D19D-4D4F-4609-972B-D8FA69A7EE55}" dt="2023-04-21T08:34:42.439" v="146" actId="1076"/>
        <pc:sldMkLst>
          <pc:docMk/>
          <pc:sldMk cId="0" sldId="274"/>
        </pc:sldMkLst>
        <pc:picChg chg="mod">
          <ac:chgData name="Kazuyo Takehara" userId="fa7eaadb-9681-4610-86a8-8be5debccd15" providerId="ADAL" clId="{6636D19D-4D4F-4609-972B-D8FA69A7EE55}" dt="2023-04-21T08:34:42.439" v="146" actId="1076"/>
          <ac:picMkLst>
            <pc:docMk/>
            <pc:sldMk cId="0" sldId="274"/>
            <ac:picMk id="10" creationId="{B5BBB823-5793-C844-A4AF-C3E5BBF4E94F}"/>
          </ac:picMkLst>
        </pc:picChg>
      </pc:sldChg>
      <pc:sldChg chg="modSp mod">
        <pc:chgData name="Kazuyo Takehara" userId="fa7eaadb-9681-4610-86a8-8be5debccd15" providerId="ADAL" clId="{6636D19D-4D4F-4609-972B-D8FA69A7EE55}" dt="2023-04-21T08:34:48.434" v="147" actId="1076"/>
        <pc:sldMkLst>
          <pc:docMk/>
          <pc:sldMk cId="0" sldId="275"/>
        </pc:sldMkLst>
        <pc:picChg chg="mod">
          <ac:chgData name="Kazuyo Takehara" userId="fa7eaadb-9681-4610-86a8-8be5debccd15" providerId="ADAL" clId="{6636D19D-4D4F-4609-972B-D8FA69A7EE55}" dt="2023-04-21T08:34:48.434" v="147" actId="1076"/>
          <ac:picMkLst>
            <pc:docMk/>
            <pc:sldMk cId="0" sldId="275"/>
            <ac:picMk id="2" creationId="{2ED03375-051F-DD42-8029-29EC3ED0CC72}"/>
          </ac:picMkLst>
        </pc:picChg>
      </pc:sldChg>
      <pc:sldChg chg="modSp del mod">
        <pc:chgData name="Kazuyo Takehara" userId="fa7eaadb-9681-4610-86a8-8be5debccd15" providerId="ADAL" clId="{6636D19D-4D4F-4609-972B-D8FA69A7EE55}" dt="2023-04-21T08:37:00.842" v="162" actId="2696"/>
        <pc:sldMkLst>
          <pc:docMk/>
          <pc:sldMk cId="0" sldId="276"/>
        </pc:sldMkLst>
        <pc:picChg chg="mod">
          <ac:chgData name="Kazuyo Takehara" userId="fa7eaadb-9681-4610-86a8-8be5debccd15" providerId="ADAL" clId="{6636D19D-4D4F-4609-972B-D8FA69A7EE55}" dt="2023-04-21T08:34:57.159" v="148" actId="1076"/>
          <ac:picMkLst>
            <pc:docMk/>
            <pc:sldMk cId="0" sldId="276"/>
            <ac:picMk id="20" creationId="{05D12D21-E9C7-A24B-B374-BBC411A0A26E}"/>
          </ac:picMkLst>
        </pc:picChg>
      </pc:sldChg>
      <pc:sldChg chg="modSp mod">
        <pc:chgData name="Kazuyo Takehara" userId="fa7eaadb-9681-4610-86a8-8be5debccd15" providerId="ADAL" clId="{6636D19D-4D4F-4609-972B-D8FA69A7EE55}" dt="2023-04-21T08:36:26.751" v="157" actId="1076"/>
        <pc:sldMkLst>
          <pc:docMk/>
          <pc:sldMk cId="0" sldId="277"/>
        </pc:sldMkLst>
        <pc:picChg chg="mod">
          <ac:chgData name="Kazuyo Takehara" userId="fa7eaadb-9681-4610-86a8-8be5debccd15" providerId="ADAL" clId="{6636D19D-4D4F-4609-972B-D8FA69A7EE55}" dt="2023-04-21T08:36:19.954" v="154" actId="1076"/>
          <ac:picMkLst>
            <pc:docMk/>
            <pc:sldMk cId="0" sldId="277"/>
            <ac:picMk id="2" creationId="{C22244D7-99E7-B24D-9A50-948944EE73D2}"/>
          </ac:picMkLst>
        </pc:picChg>
        <pc:picChg chg="mod">
          <ac:chgData name="Kazuyo Takehara" userId="fa7eaadb-9681-4610-86a8-8be5debccd15" providerId="ADAL" clId="{6636D19D-4D4F-4609-972B-D8FA69A7EE55}" dt="2023-04-21T08:36:22.290" v="155" actId="1076"/>
          <ac:picMkLst>
            <pc:docMk/>
            <pc:sldMk cId="0" sldId="277"/>
            <ac:picMk id="3" creationId="{481EBA15-03AE-9C44-BBE0-C3E22C0129DB}"/>
          </ac:picMkLst>
        </pc:picChg>
        <pc:picChg chg="mod">
          <ac:chgData name="Kazuyo Takehara" userId="fa7eaadb-9681-4610-86a8-8be5debccd15" providerId="ADAL" clId="{6636D19D-4D4F-4609-972B-D8FA69A7EE55}" dt="2023-04-21T08:36:24.545" v="156" actId="1076"/>
          <ac:picMkLst>
            <pc:docMk/>
            <pc:sldMk cId="0" sldId="277"/>
            <ac:picMk id="4" creationId="{ACA769AD-0132-1446-A37B-CDA2AC84FD81}"/>
          </ac:picMkLst>
        </pc:picChg>
        <pc:picChg chg="mod">
          <ac:chgData name="Kazuyo Takehara" userId="fa7eaadb-9681-4610-86a8-8be5debccd15" providerId="ADAL" clId="{6636D19D-4D4F-4609-972B-D8FA69A7EE55}" dt="2023-04-21T08:36:26.751" v="157" actId="1076"/>
          <ac:picMkLst>
            <pc:docMk/>
            <pc:sldMk cId="0" sldId="277"/>
            <ac:picMk id="5" creationId="{47131CEF-B6E9-5348-B950-2432DD465841}"/>
          </ac:picMkLst>
        </pc:picChg>
      </pc:sldChg>
      <pc:sldChg chg="modSp mod">
        <pc:chgData name="Kazuyo Takehara" userId="fa7eaadb-9681-4610-86a8-8be5debccd15" providerId="ADAL" clId="{6636D19D-4D4F-4609-972B-D8FA69A7EE55}" dt="2023-04-21T08:36:47.956" v="161" actId="1076"/>
        <pc:sldMkLst>
          <pc:docMk/>
          <pc:sldMk cId="0" sldId="278"/>
        </pc:sldMkLst>
        <pc:picChg chg="mod">
          <ac:chgData name="Kazuyo Takehara" userId="fa7eaadb-9681-4610-86a8-8be5debccd15" providerId="ADAL" clId="{6636D19D-4D4F-4609-972B-D8FA69A7EE55}" dt="2023-04-21T08:36:40.890" v="158" actId="1076"/>
          <ac:picMkLst>
            <pc:docMk/>
            <pc:sldMk cId="0" sldId="278"/>
            <ac:picMk id="13" creationId="{44E71A32-6A44-2748-87DE-3037D9AAAC8C}"/>
          </ac:picMkLst>
        </pc:picChg>
        <pc:picChg chg="mod">
          <ac:chgData name="Kazuyo Takehara" userId="fa7eaadb-9681-4610-86a8-8be5debccd15" providerId="ADAL" clId="{6636D19D-4D4F-4609-972B-D8FA69A7EE55}" dt="2023-04-21T08:36:42.632" v="159" actId="1076"/>
          <ac:picMkLst>
            <pc:docMk/>
            <pc:sldMk cId="0" sldId="278"/>
            <ac:picMk id="14" creationId="{26119C01-76C8-D64A-9AB4-CAA4728E433D}"/>
          </ac:picMkLst>
        </pc:picChg>
        <pc:picChg chg="mod">
          <ac:chgData name="Kazuyo Takehara" userId="fa7eaadb-9681-4610-86a8-8be5debccd15" providerId="ADAL" clId="{6636D19D-4D4F-4609-972B-D8FA69A7EE55}" dt="2023-04-21T08:36:45.883" v="160" actId="1076"/>
          <ac:picMkLst>
            <pc:docMk/>
            <pc:sldMk cId="0" sldId="278"/>
            <ac:picMk id="15" creationId="{BE1B881B-CBD6-564A-8363-8447AD9522A5}"/>
          </ac:picMkLst>
        </pc:picChg>
        <pc:picChg chg="mod">
          <ac:chgData name="Kazuyo Takehara" userId="fa7eaadb-9681-4610-86a8-8be5debccd15" providerId="ADAL" clId="{6636D19D-4D4F-4609-972B-D8FA69A7EE55}" dt="2023-04-21T08:36:47.956" v="161" actId="1076"/>
          <ac:picMkLst>
            <pc:docMk/>
            <pc:sldMk cId="0" sldId="278"/>
            <ac:picMk id="16" creationId="{E0877E87-1146-5844-A80E-762CEE09A58B}"/>
          </ac:picMkLst>
        </pc:picChg>
      </pc:sldChg>
      <pc:sldChg chg="modSp mod">
        <pc:chgData name="Kazuyo Takehara" userId="fa7eaadb-9681-4610-86a8-8be5debccd15" providerId="ADAL" clId="{6636D19D-4D4F-4609-972B-D8FA69A7EE55}" dt="2023-04-21T08:37:39.850" v="166" actId="1076"/>
        <pc:sldMkLst>
          <pc:docMk/>
          <pc:sldMk cId="0" sldId="280"/>
        </pc:sldMkLst>
        <pc:picChg chg="mod">
          <ac:chgData name="Kazuyo Takehara" userId="fa7eaadb-9681-4610-86a8-8be5debccd15" providerId="ADAL" clId="{6636D19D-4D4F-4609-972B-D8FA69A7EE55}" dt="2023-04-21T08:37:32.799" v="163" actId="1076"/>
          <ac:picMkLst>
            <pc:docMk/>
            <pc:sldMk cId="0" sldId="280"/>
            <ac:picMk id="8" creationId="{D1340967-4E6C-6942-A569-4CA2417ADF72}"/>
          </ac:picMkLst>
        </pc:picChg>
        <pc:picChg chg="mod">
          <ac:chgData name="Kazuyo Takehara" userId="fa7eaadb-9681-4610-86a8-8be5debccd15" providerId="ADAL" clId="{6636D19D-4D4F-4609-972B-D8FA69A7EE55}" dt="2023-04-21T08:37:34.968" v="164" actId="1076"/>
          <ac:picMkLst>
            <pc:docMk/>
            <pc:sldMk cId="0" sldId="280"/>
            <ac:picMk id="9" creationId="{1AD8A3EC-ACB7-6848-A7CC-9702BF6F21AB}"/>
          </ac:picMkLst>
        </pc:picChg>
        <pc:picChg chg="mod">
          <ac:chgData name="Kazuyo Takehara" userId="fa7eaadb-9681-4610-86a8-8be5debccd15" providerId="ADAL" clId="{6636D19D-4D4F-4609-972B-D8FA69A7EE55}" dt="2023-04-21T08:37:37.221" v="165" actId="1076"/>
          <ac:picMkLst>
            <pc:docMk/>
            <pc:sldMk cId="0" sldId="280"/>
            <ac:picMk id="10" creationId="{757E99FA-7C94-B843-8FA2-A11156363142}"/>
          </ac:picMkLst>
        </pc:picChg>
        <pc:picChg chg="mod">
          <ac:chgData name="Kazuyo Takehara" userId="fa7eaadb-9681-4610-86a8-8be5debccd15" providerId="ADAL" clId="{6636D19D-4D4F-4609-972B-D8FA69A7EE55}" dt="2023-04-21T08:37:39.850" v="166" actId="1076"/>
          <ac:picMkLst>
            <pc:docMk/>
            <pc:sldMk cId="0" sldId="280"/>
            <ac:picMk id="11" creationId="{4B41AD32-1355-B44D-ABBC-75865305BDF3}"/>
          </ac:picMkLst>
        </pc:picChg>
      </pc:sldChg>
      <pc:sldChg chg="modSp mod">
        <pc:chgData name="Kazuyo Takehara" userId="fa7eaadb-9681-4610-86a8-8be5debccd15" providerId="ADAL" clId="{6636D19D-4D4F-4609-972B-D8FA69A7EE55}" dt="2023-04-21T08:37:50.400" v="170" actId="1076"/>
        <pc:sldMkLst>
          <pc:docMk/>
          <pc:sldMk cId="0" sldId="281"/>
        </pc:sldMkLst>
        <pc:picChg chg="mod">
          <ac:chgData name="Kazuyo Takehara" userId="fa7eaadb-9681-4610-86a8-8be5debccd15" providerId="ADAL" clId="{6636D19D-4D4F-4609-972B-D8FA69A7EE55}" dt="2023-04-21T08:37:44.644" v="167" actId="1076"/>
          <ac:picMkLst>
            <pc:docMk/>
            <pc:sldMk cId="0" sldId="281"/>
            <ac:picMk id="14" creationId="{6C6B8D14-3CD9-B844-BEA7-3D467F3EE9FE}"/>
          </ac:picMkLst>
        </pc:picChg>
        <pc:picChg chg="mod">
          <ac:chgData name="Kazuyo Takehara" userId="fa7eaadb-9681-4610-86a8-8be5debccd15" providerId="ADAL" clId="{6636D19D-4D4F-4609-972B-D8FA69A7EE55}" dt="2023-04-21T08:37:46.512" v="168" actId="1076"/>
          <ac:picMkLst>
            <pc:docMk/>
            <pc:sldMk cId="0" sldId="281"/>
            <ac:picMk id="15" creationId="{FAFFB99C-3FF0-2A46-8D31-A0B8178807B5}"/>
          </ac:picMkLst>
        </pc:picChg>
        <pc:picChg chg="mod">
          <ac:chgData name="Kazuyo Takehara" userId="fa7eaadb-9681-4610-86a8-8be5debccd15" providerId="ADAL" clId="{6636D19D-4D4F-4609-972B-D8FA69A7EE55}" dt="2023-04-21T08:37:48.411" v="169" actId="1076"/>
          <ac:picMkLst>
            <pc:docMk/>
            <pc:sldMk cId="0" sldId="281"/>
            <ac:picMk id="16" creationId="{EBF78960-D53E-BF42-9195-62A2FAA9E90C}"/>
          </ac:picMkLst>
        </pc:picChg>
        <pc:picChg chg="mod">
          <ac:chgData name="Kazuyo Takehara" userId="fa7eaadb-9681-4610-86a8-8be5debccd15" providerId="ADAL" clId="{6636D19D-4D4F-4609-972B-D8FA69A7EE55}" dt="2023-04-21T08:37:50.400" v="170" actId="1076"/>
          <ac:picMkLst>
            <pc:docMk/>
            <pc:sldMk cId="0" sldId="281"/>
            <ac:picMk id="17" creationId="{A602A8C9-161B-0949-9247-F642C3EEF5A6}"/>
          </ac:picMkLst>
        </pc:picChg>
      </pc:sldChg>
      <pc:sldChg chg="modSp mod">
        <pc:chgData name="Kazuyo Takehara" userId="fa7eaadb-9681-4610-86a8-8be5debccd15" providerId="ADAL" clId="{6636D19D-4D4F-4609-972B-D8FA69A7EE55}" dt="2023-04-21T08:38:20.831" v="171" actId="1076"/>
        <pc:sldMkLst>
          <pc:docMk/>
          <pc:sldMk cId="0" sldId="285"/>
        </pc:sldMkLst>
        <pc:picChg chg="mod">
          <ac:chgData name="Kazuyo Takehara" userId="fa7eaadb-9681-4610-86a8-8be5debccd15" providerId="ADAL" clId="{6636D19D-4D4F-4609-972B-D8FA69A7EE55}" dt="2023-04-21T08:38:20.831" v="171" actId="1076"/>
          <ac:picMkLst>
            <pc:docMk/>
            <pc:sldMk cId="0" sldId="285"/>
            <ac:picMk id="2" creationId="{6F59776E-9080-FA42-89FF-B900D5E1DBC9}"/>
          </ac:picMkLst>
        </pc:picChg>
      </pc:sldChg>
      <pc:sldChg chg="modSp mod">
        <pc:chgData name="Kazuyo Takehara" userId="fa7eaadb-9681-4610-86a8-8be5debccd15" providerId="ADAL" clId="{6636D19D-4D4F-4609-972B-D8FA69A7EE55}" dt="2023-04-21T08:38:50.893" v="174" actId="1076"/>
        <pc:sldMkLst>
          <pc:docMk/>
          <pc:sldMk cId="0" sldId="286"/>
        </pc:sldMkLst>
        <pc:spChg chg="mod">
          <ac:chgData name="Kazuyo Takehara" userId="fa7eaadb-9681-4610-86a8-8be5debccd15" providerId="ADAL" clId="{6636D19D-4D4F-4609-972B-D8FA69A7EE55}" dt="2023-04-21T08:38:50.893" v="174" actId="1076"/>
          <ac:spMkLst>
            <pc:docMk/>
            <pc:sldMk cId="0" sldId="286"/>
            <ac:spMk id="417" creationId="{00000000-0000-0000-0000-000000000000}"/>
          </ac:spMkLst>
        </pc:spChg>
        <pc:spChg chg="mod">
          <ac:chgData name="Kazuyo Takehara" userId="fa7eaadb-9681-4610-86a8-8be5debccd15" providerId="ADAL" clId="{6636D19D-4D4F-4609-972B-D8FA69A7EE55}" dt="2023-04-21T08:38:50.893" v="174" actId="1076"/>
          <ac:spMkLst>
            <pc:docMk/>
            <pc:sldMk cId="0" sldId="286"/>
            <ac:spMk id="418" creationId="{00000000-0000-0000-0000-000000000000}"/>
          </ac:spMkLst>
        </pc:spChg>
        <pc:spChg chg="mod">
          <ac:chgData name="Kazuyo Takehara" userId="fa7eaadb-9681-4610-86a8-8be5debccd15" providerId="ADAL" clId="{6636D19D-4D4F-4609-972B-D8FA69A7EE55}" dt="2023-04-21T08:38:50.893" v="174" actId="1076"/>
          <ac:spMkLst>
            <pc:docMk/>
            <pc:sldMk cId="0" sldId="286"/>
            <ac:spMk id="419" creationId="{00000000-0000-0000-0000-000000000000}"/>
          </ac:spMkLst>
        </pc:spChg>
        <pc:spChg chg="mod">
          <ac:chgData name="Kazuyo Takehara" userId="fa7eaadb-9681-4610-86a8-8be5debccd15" providerId="ADAL" clId="{6636D19D-4D4F-4609-972B-D8FA69A7EE55}" dt="2023-04-21T08:38:50.893" v="174" actId="1076"/>
          <ac:spMkLst>
            <pc:docMk/>
            <pc:sldMk cId="0" sldId="286"/>
            <ac:spMk id="420" creationId="{00000000-0000-0000-0000-000000000000}"/>
          </ac:spMkLst>
        </pc:spChg>
      </pc:sldChg>
      <pc:sldChg chg="modSp mod">
        <pc:chgData name="Kazuyo Takehara" userId="fa7eaadb-9681-4610-86a8-8be5debccd15" providerId="ADAL" clId="{6636D19D-4D4F-4609-972B-D8FA69A7EE55}" dt="2023-04-21T08:39:00.228" v="175" actId="1076"/>
        <pc:sldMkLst>
          <pc:docMk/>
          <pc:sldMk cId="0" sldId="293"/>
        </pc:sldMkLst>
        <pc:picChg chg="mod">
          <ac:chgData name="Kazuyo Takehara" userId="fa7eaadb-9681-4610-86a8-8be5debccd15" providerId="ADAL" clId="{6636D19D-4D4F-4609-972B-D8FA69A7EE55}" dt="2023-04-21T08:39:00.228" v="175" actId="1076"/>
          <ac:picMkLst>
            <pc:docMk/>
            <pc:sldMk cId="0" sldId="293"/>
            <ac:picMk id="2" creationId="{10F60D95-6CC4-924F-973D-86FC1894458D}"/>
          </ac:picMkLst>
        </pc:picChg>
      </pc:sldChg>
      <pc:sldChg chg="modSp mod">
        <pc:chgData name="Kazuyo Takehara" userId="fa7eaadb-9681-4610-86a8-8be5debccd15" providerId="ADAL" clId="{6636D19D-4D4F-4609-972B-D8FA69A7EE55}" dt="2023-04-21T08:39:07.591" v="177" actId="1076"/>
        <pc:sldMkLst>
          <pc:docMk/>
          <pc:sldMk cId="0" sldId="294"/>
        </pc:sldMkLst>
        <pc:spChg chg="mod">
          <ac:chgData name="Kazuyo Takehara" userId="fa7eaadb-9681-4610-86a8-8be5debccd15" providerId="ADAL" clId="{6636D19D-4D4F-4609-972B-D8FA69A7EE55}" dt="2023-04-21T08:39:05.566" v="176" actId="208"/>
          <ac:spMkLst>
            <pc:docMk/>
            <pc:sldMk cId="0" sldId="294"/>
            <ac:spMk id="479" creationId="{00000000-0000-0000-0000-000000000000}"/>
          </ac:spMkLst>
        </pc:spChg>
        <pc:picChg chg="mod">
          <ac:chgData name="Kazuyo Takehara" userId="fa7eaadb-9681-4610-86a8-8be5debccd15" providerId="ADAL" clId="{6636D19D-4D4F-4609-972B-D8FA69A7EE55}" dt="2023-04-21T08:39:07.591" v="177" actId="1076"/>
          <ac:picMkLst>
            <pc:docMk/>
            <pc:sldMk cId="0" sldId="294"/>
            <ac:picMk id="8" creationId="{51E04671-AF83-2C42-9028-DCE9022D6B65}"/>
          </ac:picMkLst>
        </pc:picChg>
      </pc:sldChg>
      <pc:sldChg chg="modSp mod">
        <pc:chgData name="Kazuyo Takehara" userId="fa7eaadb-9681-4610-86a8-8be5debccd15" providerId="ADAL" clId="{6636D19D-4D4F-4609-972B-D8FA69A7EE55}" dt="2023-04-21T08:39:23.598" v="181" actId="1076"/>
        <pc:sldMkLst>
          <pc:docMk/>
          <pc:sldMk cId="0" sldId="300"/>
        </pc:sldMkLst>
        <pc:picChg chg="mod">
          <ac:chgData name="Kazuyo Takehara" userId="fa7eaadb-9681-4610-86a8-8be5debccd15" providerId="ADAL" clId="{6636D19D-4D4F-4609-972B-D8FA69A7EE55}" dt="2023-04-21T08:39:17.532" v="178" actId="1076"/>
          <ac:picMkLst>
            <pc:docMk/>
            <pc:sldMk cId="0" sldId="300"/>
            <ac:picMk id="2" creationId="{1EDE65DD-28A1-6449-A165-376854E116D5}"/>
          </ac:picMkLst>
        </pc:picChg>
        <pc:picChg chg="mod">
          <ac:chgData name="Kazuyo Takehara" userId="fa7eaadb-9681-4610-86a8-8be5debccd15" providerId="ADAL" clId="{6636D19D-4D4F-4609-972B-D8FA69A7EE55}" dt="2023-04-21T08:39:19.308" v="179" actId="1076"/>
          <ac:picMkLst>
            <pc:docMk/>
            <pc:sldMk cId="0" sldId="300"/>
            <ac:picMk id="3" creationId="{1F50F71D-4D15-D148-B112-CC8FEF0E192A}"/>
          </ac:picMkLst>
        </pc:picChg>
        <pc:picChg chg="mod">
          <ac:chgData name="Kazuyo Takehara" userId="fa7eaadb-9681-4610-86a8-8be5debccd15" providerId="ADAL" clId="{6636D19D-4D4F-4609-972B-D8FA69A7EE55}" dt="2023-04-21T08:39:22.080" v="180" actId="1076"/>
          <ac:picMkLst>
            <pc:docMk/>
            <pc:sldMk cId="0" sldId="300"/>
            <ac:picMk id="4" creationId="{92FE9D7E-4F5E-0A45-B649-C27AF286B272}"/>
          </ac:picMkLst>
        </pc:picChg>
        <pc:picChg chg="mod">
          <ac:chgData name="Kazuyo Takehara" userId="fa7eaadb-9681-4610-86a8-8be5debccd15" providerId="ADAL" clId="{6636D19D-4D4F-4609-972B-D8FA69A7EE55}" dt="2023-04-21T08:39:23.598" v="181" actId="1076"/>
          <ac:picMkLst>
            <pc:docMk/>
            <pc:sldMk cId="0" sldId="300"/>
            <ac:picMk id="5" creationId="{628AB75C-EAB6-0B4A-9320-96D8F5EC7BDC}"/>
          </ac:picMkLst>
        </pc:picChg>
      </pc:sldChg>
      <pc:sldChg chg="modSp mod">
        <pc:chgData name="Kazuyo Takehara" userId="fa7eaadb-9681-4610-86a8-8be5debccd15" providerId="ADAL" clId="{6636D19D-4D4F-4609-972B-D8FA69A7EE55}" dt="2023-04-21T08:39:43.551" v="185" actId="1076"/>
        <pc:sldMkLst>
          <pc:docMk/>
          <pc:sldMk cId="0" sldId="301"/>
        </pc:sldMkLst>
        <pc:picChg chg="mod">
          <ac:chgData name="Kazuyo Takehara" userId="fa7eaadb-9681-4610-86a8-8be5debccd15" providerId="ADAL" clId="{6636D19D-4D4F-4609-972B-D8FA69A7EE55}" dt="2023-04-21T08:39:36.543" v="182" actId="1076"/>
          <ac:picMkLst>
            <pc:docMk/>
            <pc:sldMk cId="0" sldId="301"/>
            <ac:picMk id="14" creationId="{D0D1FDD6-4272-C347-B319-C1FB5D7283A6}"/>
          </ac:picMkLst>
        </pc:picChg>
        <pc:picChg chg="mod">
          <ac:chgData name="Kazuyo Takehara" userId="fa7eaadb-9681-4610-86a8-8be5debccd15" providerId="ADAL" clId="{6636D19D-4D4F-4609-972B-D8FA69A7EE55}" dt="2023-04-21T08:39:38.196" v="183" actId="1076"/>
          <ac:picMkLst>
            <pc:docMk/>
            <pc:sldMk cId="0" sldId="301"/>
            <ac:picMk id="15" creationId="{13696104-465E-AD49-8D62-90C33FE31DEF}"/>
          </ac:picMkLst>
        </pc:picChg>
        <pc:picChg chg="mod">
          <ac:chgData name="Kazuyo Takehara" userId="fa7eaadb-9681-4610-86a8-8be5debccd15" providerId="ADAL" clId="{6636D19D-4D4F-4609-972B-D8FA69A7EE55}" dt="2023-04-21T08:39:41.062" v="184" actId="1076"/>
          <ac:picMkLst>
            <pc:docMk/>
            <pc:sldMk cId="0" sldId="301"/>
            <ac:picMk id="16" creationId="{032D34FE-C713-704F-A531-7752707707D1}"/>
          </ac:picMkLst>
        </pc:picChg>
        <pc:picChg chg="mod">
          <ac:chgData name="Kazuyo Takehara" userId="fa7eaadb-9681-4610-86a8-8be5debccd15" providerId="ADAL" clId="{6636D19D-4D4F-4609-972B-D8FA69A7EE55}" dt="2023-04-21T08:39:43.551" v="185" actId="1076"/>
          <ac:picMkLst>
            <pc:docMk/>
            <pc:sldMk cId="0" sldId="301"/>
            <ac:picMk id="17" creationId="{BADC043F-734A-F844-A51F-833FFADC52A3}"/>
          </ac:picMkLst>
        </pc:picChg>
      </pc:sldChg>
      <pc:sldChg chg="modSp mod">
        <pc:chgData name="Kazuyo Takehara" userId="fa7eaadb-9681-4610-86a8-8be5debccd15" providerId="ADAL" clId="{6636D19D-4D4F-4609-972B-D8FA69A7EE55}" dt="2023-04-21T08:40:03.734" v="189" actId="1076"/>
        <pc:sldMkLst>
          <pc:docMk/>
          <pc:sldMk cId="0" sldId="302"/>
        </pc:sldMkLst>
        <pc:picChg chg="mod">
          <ac:chgData name="Kazuyo Takehara" userId="fa7eaadb-9681-4610-86a8-8be5debccd15" providerId="ADAL" clId="{6636D19D-4D4F-4609-972B-D8FA69A7EE55}" dt="2023-04-21T08:39:56.835" v="186" actId="1076"/>
          <ac:picMkLst>
            <pc:docMk/>
            <pc:sldMk cId="0" sldId="302"/>
            <ac:picMk id="10" creationId="{5E387086-727E-9348-98D6-F793C083F87C}"/>
          </ac:picMkLst>
        </pc:picChg>
        <pc:picChg chg="mod">
          <ac:chgData name="Kazuyo Takehara" userId="fa7eaadb-9681-4610-86a8-8be5debccd15" providerId="ADAL" clId="{6636D19D-4D4F-4609-972B-D8FA69A7EE55}" dt="2023-04-21T08:39:59.060" v="187" actId="1076"/>
          <ac:picMkLst>
            <pc:docMk/>
            <pc:sldMk cId="0" sldId="302"/>
            <ac:picMk id="11" creationId="{9E261430-7B68-E34F-BCD0-81EC0395AFE4}"/>
          </ac:picMkLst>
        </pc:picChg>
        <pc:picChg chg="mod">
          <ac:chgData name="Kazuyo Takehara" userId="fa7eaadb-9681-4610-86a8-8be5debccd15" providerId="ADAL" clId="{6636D19D-4D4F-4609-972B-D8FA69A7EE55}" dt="2023-04-21T08:40:01.819" v="188" actId="1076"/>
          <ac:picMkLst>
            <pc:docMk/>
            <pc:sldMk cId="0" sldId="302"/>
            <ac:picMk id="12" creationId="{84EFDD8B-5300-5B48-BA14-A5F96C2A3D57}"/>
          </ac:picMkLst>
        </pc:picChg>
        <pc:picChg chg="mod">
          <ac:chgData name="Kazuyo Takehara" userId="fa7eaadb-9681-4610-86a8-8be5debccd15" providerId="ADAL" clId="{6636D19D-4D4F-4609-972B-D8FA69A7EE55}" dt="2023-04-21T08:40:03.734" v="189" actId="1076"/>
          <ac:picMkLst>
            <pc:docMk/>
            <pc:sldMk cId="0" sldId="302"/>
            <ac:picMk id="13" creationId="{D4D81553-C4F7-A046-A1D8-0C90D7D8A0F0}"/>
          </ac:picMkLst>
        </pc:picChg>
      </pc:sldChg>
      <pc:sldChg chg="modSp mod">
        <pc:chgData name="Kazuyo Takehara" userId="fa7eaadb-9681-4610-86a8-8be5debccd15" providerId="ADAL" clId="{6636D19D-4D4F-4609-972B-D8FA69A7EE55}" dt="2023-04-21T08:40:14.578" v="193" actId="1076"/>
        <pc:sldMkLst>
          <pc:docMk/>
          <pc:sldMk cId="0" sldId="303"/>
        </pc:sldMkLst>
        <pc:picChg chg="mod">
          <ac:chgData name="Kazuyo Takehara" userId="fa7eaadb-9681-4610-86a8-8be5debccd15" providerId="ADAL" clId="{6636D19D-4D4F-4609-972B-D8FA69A7EE55}" dt="2023-04-21T08:40:08.055" v="190" actId="1076"/>
          <ac:picMkLst>
            <pc:docMk/>
            <pc:sldMk cId="0" sldId="303"/>
            <ac:picMk id="14" creationId="{0CA0F013-6341-B84B-98FD-6A6879A2C754}"/>
          </ac:picMkLst>
        </pc:picChg>
        <pc:picChg chg="mod">
          <ac:chgData name="Kazuyo Takehara" userId="fa7eaadb-9681-4610-86a8-8be5debccd15" providerId="ADAL" clId="{6636D19D-4D4F-4609-972B-D8FA69A7EE55}" dt="2023-04-21T08:40:10.024" v="191" actId="1076"/>
          <ac:picMkLst>
            <pc:docMk/>
            <pc:sldMk cId="0" sldId="303"/>
            <ac:picMk id="15" creationId="{98C8304C-3AFD-1044-A87A-CD5D3BD63FE9}"/>
          </ac:picMkLst>
        </pc:picChg>
        <pc:picChg chg="mod">
          <ac:chgData name="Kazuyo Takehara" userId="fa7eaadb-9681-4610-86a8-8be5debccd15" providerId="ADAL" clId="{6636D19D-4D4F-4609-972B-D8FA69A7EE55}" dt="2023-04-21T08:40:12.264" v="192" actId="1076"/>
          <ac:picMkLst>
            <pc:docMk/>
            <pc:sldMk cId="0" sldId="303"/>
            <ac:picMk id="16" creationId="{512C0DAE-4C10-7648-A5A7-E9CE80570F99}"/>
          </ac:picMkLst>
        </pc:picChg>
        <pc:picChg chg="mod">
          <ac:chgData name="Kazuyo Takehara" userId="fa7eaadb-9681-4610-86a8-8be5debccd15" providerId="ADAL" clId="{6636D19D-4D4F-4609-972B-D8FA69A7EE55}" dt="2023-04-21T08:40:14.578" v="193" actId="1076"/>
          <ac:picMkLst>
            <pc:docMk/>
            <pc:sldMk cId="0" sldId="303"/>
            <ac:picMk id="17" creationId="{A0803AD2-1393-4D45-9035-71BCEC56B760}"/>
          </ac:picMkLst>
        </pc:picChg>
      </pc:sldChg>
      <pc:sldChg chg="modSp">
        <pc:chgData name="Kazuyo Takehara" userId="fa7eaadb-9681-4610-86a8-8be5debccd15" providerId="ADAL" clId="{6636D19D-4D4F-4609-972B-D8FA69A7EE55}" dt="2023-04-21T08:41:06.265" v="223" actId="20577"/>
        <pc:sldMkLst>
          <pc:docMk/>
          <pc:sldMk cId="0" sldId="313"/>
        </pc:sldMkLst>
        <pc:spChg chg="mod">
          <ac:chgData name="Kazuyo Takehara" userId="fa7eaadb-9681-4610-86a8-8be5debccd15" providerId="ADAL" clId="{6636D19D-4D4F-4609-972B-D8FA69A7EE55}" dt="2023-04-21T08:41:06.265" v="223" actId="20577"/>
          <ac:spMkLst>
            <pc:docMk/>
            <pc:sldMk cId="0" sldId="313"/>
            <ac:spMk id="22" creationId="{E1295356-3D1E-4ED0-B495-BBA4F0DA49E0}"/>
          </ac:spMkLst>
        </pc:spChg>
        <pc:spChg chg="mod">
          <ac:chgData name="Kazuyo Takehara" userId="fa7eaadb-9681-4610-86a8-8be5debccd15" providerId="ADAL" clId="{6636D19D-4D4F-4609-972B-D8FA69A7EE55}" dt="2023-04-21T08:41:01.461" v="213" actId="20577"/>
          <ac:spMkLst>
            <pc:docMk/>
            <pc:sldMk cId="0" sldId="313"/>
            <ac:spMk id="23" creationId="{9D404897-5A1C-40E0-B373-15D859350CA5}"/>
          </ac:spMkLst>
        </pc:spChg>
      </pc:sldChg>
      <pc:sldChg chg="modSp mod">
        <pc:chgData name="Kazuyo Takehara" userId="fa7eaadb-9681-4610-86a8-8be5debccd15" providerId="ADAL" clId="{6636D19D-4D4F-4609-972B-D8FA69A7EE55}" dt="2023-04-21T08:41:32.743" v="226" actId="1076"/>
        <pc:sldMkLst>
          <pc:docMk/>
          <pc:sldMk cId="0" sldId="318"/>
        </pc:sldMkLst>
        <pc:picChg chg="mod">
          <ac:chgData name="Kazuyo Takehara" userId="fa7eaadb-9681-4610-86a8-8be5debccd15" providerId="ADAL" clId="{6636D19D-4D4F-4609-972B-D8FA69A7EE55}" dt="2023-04-21T08:41:29.235" v="224" actId="1076"/>
          <ac:picMkLst>
            <pc:docMk/>
            <pc:sldMk cId="0" sldId="318"/>
            <ac:picMk id="2" creationId="{6FFE71DB-D0C8-CC48-AA23-A4D0A29873A2}"/>
          </ac:picMkLst>
        </pc:picChg>
        <pc:picChg chg="mod">
          <ac:chgData name="Kazuyo Takehara" userId="fa7eaadb-9681-4610-86a8-8be5debccd15" providerId="ADAL" clId="{6636D19D-4D4F-4609-972B-D8FA69A7EE55}" dt="2023-04-21T08:41:30.701" v="225" actId="1076"/>
          <ac:picMkLst>
            <pc:docMk/>
            <pc:sldMk cId="0" sldId="318"/>
            <ac:picMk id="3" creationId="{A0FF3C10-02F8-1C44-894A-9C752445A171}"/>
          </ac:picMkLst>
        </pc:picChg>
        <pc:picChg chg="mod">
          <ac:chgData name="Kazuyo Takehara" userId="fa7eaadb-9681-4610-86a8-8be5debccd15" providerId="ADAL" clId="{6636D19D-4D4F-4609-972B-D8FA69A7EE55}" dt="2023-04-21T08:41:32.743" v="226" actId="1076"/>
          <ac:picMkLst>
            <pc:docMk/>
            <pc:sldMk cId="0" sldId="318"/>
            <ac:picMk id="4" creationId="{64FBF2A8-6C69-F749-ADC9-FA408F65B379}"/>
          </ac:picMkLst>
        </pc:picChg>
      </pc:sldChg>
      <pc:sldChg chg="modSp mod">
        <pc:chgData name="Kazuyo Takehara" userId="fa7eaadb-9681-4610-86a8-8be5debccd15" providerId="ADAL" clId="{6636D19D-4D4F-4609-972B-D8FA69A7EE55}" dt="2023-04-21T08:41:54.100" v="230" actId="1076"/>
        <pc:sldMkLst>
          <pc:docMk/>
          <pc:sldMk cId="0" sldId="319"/>
        </pc:sldMkLst>
        <pc:spChg chg="mod">
          <ac:chgData name="Kazuyo Takehara" userId="fa7eaadb-9681-4610-86a8-8be5debccd15" providerId="ADAL" clId="{6636D19D-4D4F-4609-972B-D8FA69A7EE55}" dt="2023-04-21T08:41:48.543" v="227" actId="208"/>
          <ac:spMkLst>
            <pc:docMk/>
            <pc:sldMk cId="0" sldId="319"/>
            <ac:spMk id="703" creationId="{00000000-0000-0000-0000-000000000000}"/>
          </ac:spMkLst>
        </pc:spChg>
        <pc:picChg chg="mod">
          <ac:chgData name="Kazuyo Takehara" userId="fa7eaadb-9681-4610-86a8-8be5debccd15" providerId="ADAL" clId="{6636D19D-4D4F-4609-972B-D8FA69A7EE55}" dt="2023-04-21T08:41:54.100" v="230" actId="1076"/>
          <ac:picMkLst>
            <pc:docMk/>
            <pc:sldMk cId="0" sldId="319"/>
            <ac:picMk id="10" creationId="{26F32450-8AB7-7E41-967C-1EAC21C66C49}"/>
          </ac:picMkLst>
        </pc:picChg>
        <pc:picChg chg="mod">
          <ac:chgData name="Kazuyo Takehara" userId="fa7eaadb-9681-4610-86a8-8be5debccd15" providerId="ADAL" clId="{6636D19D-4D4F-4609-972B-D8FA69A7EE55}" dt="2023-04-21T08:41:51.054" v="228" actId="1076"/>
          <ac:picMkLst>
            <pc:docMk/>
            <pc:sldMk cId="0" sldId="319"/>
            <ac:picMk id="11" creationId="{81EA6129-6A61-1346-BC6E-18A556B4309C}"/>
          </ac:picMkLst>
        </pc:picChg>
        <pc:picChg chg="mod">
          <ac:chgData name="Kazuyo Takehara" userId="fa7eaadb-9681-4610-86a8-8be5debccd15" providerId="ADAL" clId="{6636D19D-4D4F-4609-972B-D8FA69A7EE55}" dt="2023-04-21T08:41:53.087" v="229" actId="1076"/>
          <ac:picMkLst>
            <pc:docMk/>
            <pc:sldMk cId="0" sldId="319"/>
            <ac:picMk id="12" creationId="{77B678AE-13CD-E945-8BDB-6478342A1FB1}"/>
          </ac:picMkLst>
        </pc:picChg>
      </pc:sldChg>
      <pc:sldChg chg="addSp delSp modSp mod delAnim modAnim">
        <pc:chgData name="Kazuyo Takehara" userId="fa7eaadb-9681-4610-86a8-8be5debccd15" providerId="ADAL" clId="{6636D19D-4D4F-4609-972B-D8FA69A7EE55}" dt="2023-04-21T08:35:33.668" v="153" actId="1076"/>
        <pc:sldMkLst>
          <pc:docMk/>
          <pc:sldMk cId="4094690602" sldId="332"/>
        </pc:sldMkLst>
        <pc:spChg chg="add mod">
          <ac:chgData name="Kazuyo Takehara" userId="fa7eaadb-9681-4610-86a8-8be5debccd15" providerId="ADAL" clId="{6636D19D-4D4F-4609-972B-D8FA69A7EE55}" dt="2023-04-21T08:35:22.761" v="151"/>
          <ac:spMkLst>
            <pc:docMk/>
            <pc:sldMk cId="4094690602" sldId="332"/>
            <ac:spMk id="27" creationId="{39867757-F0B4-4ACF-A55F-281C790A3222}"/>
          </ac:spMkLst>
        </pc:spChg>
        <pc:spChg chg="add mod">
          <ac:chgData name="Kazuyo Takehara" userId="fa7eaadb-9681-4610-86a8-8be5debccd15" providerId="ADAL" clId="{6636D19D-4D4F-4609-972B-D8FA69A7EE55}" dt="2023-04-21T08:35:22.761" v="151"/>
          <ac:spMkLst>
            <pc:docMk/>
            <pc:sldMk cId="4094690602" sldId="332"/>
            <ac:spMk id="28" creationId="{F14ECA2F-553F-4E00-BDD5-7AC827A6672D}"/>
          </ac:spMkLst>
        </pc:spChg>
        <pc:spChg chg="add mod">
          <ac:chgData name="Kazuyo Takehara" userId="fa7eaadb-9681-4610-86a8-8be5debccd15" providerId="ADAL" clId="{6636D19D-4D4F-4609-972B-D8FA69A7EE55}" dt="2023-04-21T08:35:22.761" v="151"/>
          <ac:spMkLst>
            <pc:docMk/>
            <pc:sldMk cId="4094690602" sldId="332"/>
            <ac:spMk id="29" creationId="{9CB47E56-B2FF-4944-BD4F-8A031ADB2591}"/>
          </ac:spMkLst>
        </pc:spChg>
        <pc:spChg chg="add mod">
          <ac:chgData name="Kazuyo Takehara" userId="fa7eaadb-9681-4610-86a8-8be5debccd15" providerId="ADAL" clId="{6636D19D-4D4F-4609-972B-D8FA69A7EE55}" dt="2023-04-21T08:35:22.761" v="151"/>
          <ac:spMkLst>
            <pc:docMk/>
            <pc:sldMk cId="4094690602" sldId="332"/>
            <ac:spMk id="30" creationId="{25638F43-35A3-4D6A-9EC7-B3EE3FA20009}"/>
          </ac:spMkLst>
        </pc:spChg>
        <pc:spChg chg="add mod">
          <ac:chgData name="Kazuyo Takehara" userId="fa7eaadb-9681-4610-86a8-8be5debccd15" providerId="ADAL" clId="{6636D19D-4D4F-4609-972B-D8FA69A7EE55}" dt="2023-04-21T08:35:22.761" v="151"/>
          <ac:spMkLst>
            <pc:docMk/>
            <pc:sldMk cId="4094690602" sldId="332"/>
            <ac:spMk id="31" creationId="{DA24B001-D750-408A-BDC5-864CB2708F78}"/>
          </ac:spMkLst>
        </pc:spChg>
        <pc:spChg chg="add mod">
          <ac:chgData name="Kazuyo Takehara" userId="fa7eaadb-9681-4610-86a8-8be5debccd15" providerId="ADAL" clId="{6636D19D-4D4F-4609-972B-D8FA69A7EE55}" dt="2023-04-21T08:35:22.761" v="151"/>
          <ac:spMkLst>
            <pc:docMk/>
            <pc:sldMk cId="4094690602" sldId="332"/>
            <ac:spMk id="32" creationId="{CAB6E37B-EBF6-46B3-AEE7-4BBB1867C7F9}"/>
          </ac:spMkLst>
        </pc:spChg>
        <pc:spChg chg="add mod">
          <ac:chgData name="Kazuyo Takehara" userId="fa7eaadb-9681-4610-86a8-8be5debccd15" providerId="ADAL" clId="{6636D19D-4D4F-4609-972B-D8FA69A7EE55}" dt="2023-04-21T08:35:22.761" v="151"/>
          <ac:spMkLst>
            <pc:docMk/>
            <pc:sldMk cId="4094690602" sldId="332"/>
            <ac:spMk id="33" creationId="{2BAE9A2B-101C-4AE0-9D11-65C96369D1D3}"/>
          </ac:spMkLst>
        </pc:spChg>
        <pc:spChg chg="add mod">
          <ac:chgData name="Kazuyo Takehara" userId="fa7eaadb-9681-4610-86a8-8be5debccd15" providerId="ADAL" clId="{6636D19D-4D4F-4609-972B-D8FA69A7EE55}" dt="2023-04-21T08:35:22.761" v="151"/>
          <ac:spMkLst>
            <pc:docMk/>
            <pc:sldMk cId="4094690602" sldId="332"/>
            <ac:spMk id="34" creationId="{D63C8698-3D1D-4D6D-B6D1-0DA56A8608E6}"/>
          </ac:spMkLst>
        </pc:spChg>
        <pc:spChg chg="add mod">
          <ac:chgData name="Kazuyo Takehara" userId="fa7eaadb-9681-4610-86a8-8be5debccd15" providerId="ADAL" clId="{6636D19D-4D4F-4609-972B-D8FA69A7EE55}" dt="2023-04-21T08:35:22.761" v="151"/>
          <ac:spMkLst>
            <pc:docMk/>
            <pc:sldMk cId="4094690602" sldId="332"/>
            <ac:spMk id="35" creationId="{B2ABDEE3-6356-4B3E-BF6D-022D047D9206}"/>
          </ac:spMkLst>
        </pc:spChg>
        <pc:spChg chg="add mod">
          <ac:chgData name="Kazuyo Takehara" userId="fa7eaadb-9681-4610-86a8-8be5debccd15" providerId="ADAL" clId="{6636D19D-4D4F-4609-972B-D8FA69A7EE55}" dt="2023-04-21T08:35:22.761" v="151"/>
          <ac:spMkLst>
            <pc:docMk/>
            <pc:sldMk cId="4094690602" sldId="332"/>
            <ac:spMk id="36" creationId="{7FFA45B2-CE2A-4E1F-BD3E-36CCD9DF4215}"/>
          </ac:spMkLst>
        </pc:spChg>
        <pc:spChg chg="add mod">
          <ac:chgData name="Kazuyo Takehara" userId="fa7eaadb-9681-4610-86a8-8be5debccd15" providerId="ADAL" clId="{6636D19D-4D4F-4609-972B-D8FA69A7EE55}" dt="2023-04-21T08:35:22.761" v="151"/>
          <ac:spMkLst>
            <pc:docMk/>
            <pc:sldMk cId="4094690602" sldId="332"/>
            <ac:spMk id="37" creationId="{4FC2AD8A-2797-4242-A2CD-503CD405E654}"/>
          </ac:spMkLst>
        </pc:spChg>
        <pc:spChg chg="del">
          <ac:chgData name="Kazuyo Takehara" userId="fa7eaadb-9681-4610-86a8-8be5debccd15" providerId="ADAL" clId="{6636D19D-4D4F-4609-972B-D8FA69A7EE55}" dt="2023-04-21T08:35:16.667" v="150" actId="478"/>
          <ac:spMkLst>
            <pc:docMk/>
            <pc:sldMk cId="4094690602" sldId="332"/>
            <ac:spMk id="348" creationId="{00000000-0000-0000-0000-000000000000}"/>
          </ac:spMkLst>
        </pc:spChg>
        <pc:spChg chg="del">
          <ac:chgData name="Kazuyo Takehara" userId="fa7eaadb-9681-4610-86a8-8be5debccd15" providerId="ADAL" clId="{6636D19D-4D4F-4609-972B-D8FA69A7EE55}" dt="2023-04-21T08:35:16.667" v="150" actId="478"/>
          <ac:spMkLst>
            <pc:docMk/>
            <pc:sldMk cId="4094690602" sldId="332"/>
            <ac:spMk id="349" creationId="{00000000-0000-0000-0000-000000000000}"/>
          </ac:spMkLst>
        </pc:spChg>
        <pc:spChg chg="del">
          <ac:chgData name="Kazuyo Takehara" userId="fa7eaadb-9681-4610-86a8-8be5debccd15" providerId="ADAL" clId="{6636D19D-4D4F-4609-972B-D8FA69A7EE55}" dt="2023-04-21T08:35:16.667" v="150" actId="478"/>
          <ac:spMkLst>
            <pc:docMk/>
            <pc:sldMk cId="4094690602" sldId="332"/>
            <ac:spMk id="350" creationId="{00000000-0000-0000-0000-000000000000}"/>
          </ac:spMkLst>
        </pc:spChg>
        <pc:spChg chg="del">
          <ac:chgData name="Kazuyo Takehara" userId="fa7eaadb-9681-4610-86a8-8be5debccd15" providerId="ADAL" clId="{6636D19D-4D4F-4609-972B-D8FA69A7EE55}" dt="2023-04-21T08:35:16.667" v="150" actId="478"/>
          <ac:spMkLst>
            <pc:docMk/>
            <pc:sldMk cId="4094690602" sldId="332"/>
            <ac:spMk id="351" creationId="{00000000-0000-0000-0000-000000000000}"/>
          </ac:spMkLst>
        </pc:spChg>
        <pc:picChg chg="del">
          <ac:chgData name="Kazuyo Takehara" userId="fa7eaadb-9681-4610-86a8-8be5debccd15" providerId="ADAL" clId="{6636D19D-4D4F-4609-972B-D8FA69A7EE55}" dt="2023-04-21T08:35:14.663" v="149" actId="478"/>
          <ac:picMkLst>
            <pc:docMk/>
            <pc:sldMk cId="4094690602" sldId="332"/>
            <ac:picMk id="17" creationId="{54EBF492-E516-1641-8403-F2C384E89CC4}"/>
          </ac:picMkLst>
        </pc:picChg>
        <pc:picChg chg="del">
          <ac:chgData name="Kazuyo Takehara" userId="fa7eaadb-9681-4610-86a8-8be5debccd15" providerId="ADAL" clId="{6636D19D-4D4F-4609-972B-D8FA69A7EE55}" dt="2023-04-21T08:35:14.663" v="149" actId="478"/>
          <ac:picMkLst>
            <pc:docMk/>
            <pc:sldMk cId="4094690602" sldId="332"/>
            <ac:picMk id="18" creationId="{F04EBC82-D7DE-3B44-94E4-4A010FF87A2B}"/>
          </ac:picMkLst>
        </pc:picChg>
        <pc:picChg chg="del">
          <ac:chgData name="Kazuyo Takehara" userId="fa7eaadb-9681-4610-86a8-8be5debccd15" providerId="ADAL" clId="{6636D19D-4D4F-4609-972B-D8FA69A7EE55}" dt="2023-04-21T08:35:14.663" v="149" actId="478"/>
          <ac:picMkLst>
            <pc:docMk/>
            <pc:sldMk cId="4094690602" sldId="332"/>
            <ac:picMk id="19" creationId="{494D165A-9DC6-4E4D-9881-2173BC117A15}"/>
          </ac:picMkLst>
        </pc:picChg>
        <pc:picChg chg="del">
          <ac:chgData name="Kazuyo Takehara" userId="fa7eaadb-9681-4610-86a8-8be5debccd15" providerId="ADAL" clId="{6636D19D-4D4F-4609-972B-D8FA69A7EE55}" dt="2023-04-21T08:35:14.663" v="149" actId="478"/>
          <ac:picMkLst>
            <pc:docMk/>
            <pc:sldMk cId="4094690602" sldId="332"/>
            <ac:picMk id="20" creationId="{41568BEB-3F70-EA4E-8E18-D26538DB2460}"/>
          </ac:picMkLst>
        </pc:picChg>
        <pc:picChg chg="add mod">
          <ac:chgData name="Kazuyo Takehara" userId="fa7eaadb-9681-4610-86a8-8be5debccd15" providerId="ADAL" clId="{6636D19D-4D4F-4609-972B-D8FA69A7EE55}" dt="2023-04-21T08:35:30.908" v="152" actId="1076"/>
          <ac:picMkLst>
            <pc:docMk/>
            <pc:sldMk cId="4094690602" sldId="332"/>
            <ac:picMk id="21" creationId="{FB3294B7-CAA4-4BA2-9D02-FCE988B22383}"/>
          </ac:picMkLst>
        </pc:picChg>
        <pc:picChg chg="add mod">
          <ac:chgData name="Kazuyo Takehara" userId="fa7eaadb-9681-4610-86a8-8be5debccd15" providerId="ADAL" clId="{6636D19D-4D4F-4609-972B-D8FA69A7EE55}" dt="2023-04-21T08:35:22.761" v="151"/>
          <ac:picMkLst>
            <pc:docMk/>
            <pc:sldMk cId="4094690602" sldId="332"/>
            <ac:picMk id="22" creationId="{E0A31DA5-3A13-4C2A-9086-BC9A972B7616}"/>
          </ac:picMkLst>
        </pc:picChg>
        <pc:picChg chg="add mod">
          <ac:chgData name="Kazuyo Takehara" userId="fa7eaadb-9681-4610-86a8-8be5debccd15" providerId="ADAL" clId="{6636D19D-4D4F-4609-972B-D8FA69A7EE55}" dt="2023-04-21T08:35:22.761" v="151"/>
          <ac:picMkLst>
            <pc:docMk/>
            <pc:sldMk cId="4094690602" sldId="332"/>
            <ac:picMk id="23" creationId="{F4C645AD-CCA9-4244-9325-E590B81C9659}"/>
          </ac:picMkLst>
        </pc:picChg>
        <pc:picChg chg="add mod">
          <ac:chgData name="Kazuyo Takehara" userId="fa7eaadb-9681-4610-86a8-8be5debccd15" providerId="ADAL" clId="{6636D19D-4D4F-4609-972B-D8FA69A7EE55}" dt="2023-04-21T08:35:22.761" v="151"/>
          <ac:picMkLst>
            <pc:docMk/>
            <pc:sldMk cId="4094690602" sldId="332"/>
            <ac:picMk id="24" creationId="{BC21B85B-5E1B-4E04-B172-F32290B00471}"/>
          </ac:picMkLst>
        </pc:picChg>
        <pc:picChg chg="add mod">
          <ac:chgData name="Kazuyo Takehara" userId="fa7eaadb-9681-4610-86a8-8be5debccd15" providerId="ADAL" clId="{6636D19D-4D4F-4609-972B-D8FA69A7EE55}" dt="2023-04-21T08:35:22.761" v="151"/>
          <ac:picMkLst>
            <pc:docMk/>
            <pc:sldMk cId="4094690602" sldId="332"/>
            <ac:picMk id="25" creationId="{48578706-E9A5-4434-ACF4-CFE500BB05E6}"/>
          </ac:picMkLst>
        </pc:picChg>
        <pc:picChg chg="add mod">
          <ac:chgData name="Kazuyo Takehara" userId="fa7eaadb-9681-4610-86a8-8be5debccd15" providerId="ADAL" clId="{6636D19D-4D4F-4609-972B-D8FA69A7EE55}" dt="2023-04-21T08:35:33.668" v="153" actId="1076"/>
          <ac:picMkLst>
            <pc:docMk/>
            <pc:sldMk cId="4094690602" sldId="332"/>
            <ac:picMk id="26" creationId="{4D340CD0-1A54-4BCA-B30B-A5E15665BDAF}"/>
          </ac:picMkLst>
        </pc:picChg>
        <pc:picChg chg="add mod">
          <ac:chgData name="Kazuyo Takehara" userId="fa7eaadb-9681-4610-86a8-8be5debccd15" providerId="ADAL" clId="{6636D19D-4D4F-4609-972B-D8FA69A7EE55}" dt="2023-04-21T08:35:22.761" v="151"/>
          <ac:picMkLst>
            <pc:docMk/>
            <pc:sldMk cId="4094690602" sldId="332"/>
            <ac:picMk id="38" creationId="{09F7B63D-0A6E-4CCC-953D-D0256E15DB0D}"/>
          </ac:picMkLst>
        </pc:picChg>
        <pc:picChg chg="del">
          <ac:chgData name="Kazuyo Takehara" userId="fa7eaadb-9681-4610-86a8-8be5debccd15" providerId="ADAL" clId="{6636D19D-4D4F-4609-972B-D8FA69A7EE55}" dt="2023-04-21T08:35:16.667" v="150" actId="478"/>
          <ac:picMkLst>
            <pc:docMk/>
            <pc:sldMk cId="4094690602" sldId="332"/>
            <ac:picMk id="338" creationId="{00000000-0000-0000-0000-000000000000}"/>
          </ac:picMkLst>
        </pc:picChg>
        <pc:picChg chg="del">
          <ac:chgData name="Kazuyo Takehara" userId="fa7eaadb-9681-4610-86a8-8be5debccd15" providerId="ADAL" clId="{6636D19D-4D4F-4609-972B-D8FA69A7EE55}" dt="2023-04-21T08:35:14.663" v="149" actId="478"/>
          <ac:picMkLst>
            <pc:docMk/>
            <pc:sldMk cId="4094690602" sldId="332"/>
            <ac:picMk id="343" creationId="{00000000-0000-0000-0000-000000000000}"/>
          </ac:picMkLst>
        </pc:picChg>
        <pc:picChg chg="del">
          <ac:chgData name="Kazuyo Takehara" userId="fa7eaadb-9681-4610-86a8-8be5debccd15" providerId="ADAL" clId="{6636D19D-4D4F-4609-972B-D8FA69A7EE55}" dt="2023-04-21T08:35:14.663" v="149" actId="478"/>
          <ac:picMkLst>
            <pc:docMk/>
            <pc:sldMk cId="4094690602" sldId="332"/>
            <ac:picMk id="344" creationId="{00000000-0000-0000-0000-000000000000}"/>
          </ac:picMkLst>
        </pc:picChg>
        <pc:picChg chg="del">
          <ac:chgData name="Kazuyo Takehara" userId="fa7eaadb-9681-4610-86a8-8be5debccd15" providerId="ADAL" clId="{6636D19D-4D4F-4609-972B-D8FA69A7EE55}" dt="2023-04-21T08:35:14.663" v="149" actId="478"/>
          <ac:picMkLst>
            <pc:docMk/>
            <pc:sldMk cId="4094690602" sldId="332"/>
            <ac:picMk id="345" creationId="{00000000-0000-0000-0000-000000000000}"/>
          </ac:picMkLst>
        </pc:picChg>
        <pc:picChg chg="del">
          <ac:chgData name="Kazuyo Takehara" userId="fa7eaadb-9681-4610-86a8-8be5debccd15" providerId="ADAL" clId="{6636D19D-4D4F-4609-972B-D8FA69A7EE55}" dt="2023-04-21T08:35:14.663" v="149" actId="478"/>
          <ac:picMkLst>
            <pc:docMk/>
            <pc:sldMk cId="4094690602" sldId="332"/>
            <ac:picMk id="346" creationId="{00000000-0000-0000-0000-000000000000}"/>
          </ac:picMkLst>
        </pc:picChg>
        <pc:picChg chg="del">
          <ac:chgData name="Kazuyo Takehara" userId="fa7eaadb-9681-4610-86a8-8be5debccd15" providerId="ADAL" clId="{6636D19D-4D4F-4609-972B-D8FA69A7EE55}" dt="2023-04-21T08:35:14.663" v="149" actId="478"/>
          <ac:picMkLst>
            <pc:docMk/>
            <pc:sldMk cId="4094690602" sldId="332"/>
            <ac:picMk id="347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076757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0" name="Google Shape;380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5" name="Google Shape;385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" name="Google Shape;393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" name="Google Shape;401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0" name="Google Shape;410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3" name="Google Shape;423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8" name="Google Shape;428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8" name="Google Shape;438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4" name="Google Shape;444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5" name="Google Shape;385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7502585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" name="Google Shape;393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5234866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5" name="Google Shape;465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3" name="Google Shape;473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3" name="Google Shape;483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0" name="Google Shape;490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9" name="Google Shape;509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6" name="Google Shape;516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2" name="Google Shape;522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9" name="Google Shape;5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5" name="Google Shape;555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7" name="Google Shape;567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3" name="Google Shape;583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8" name="Google Shape;588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5" name="Google Shape;595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2" name="Google Shape;602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1" name="Google Shape;611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2" name="Google Shape;622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7" name="Google Shape;627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5" name="Google Shape;635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3" name="Google Shape;643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2" name="Google Shape;652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9" name="Google Shape;659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8" name="Google Shape;588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51648153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1" name="Google Shape;671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7" name="Google Shape;677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5" name="Google Shape;685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5" name="Google Shape;695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p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7" name="Google Shape;707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p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7" name="Google Shape;737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4" name="Google Shape;744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p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0" name="Google Shape;750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p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6" name="Google Shape;756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2" name="Google Shape;772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1" name="Google Shape;781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ge5ec92911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7" name="Google Shape;787;ge5ec92911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7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7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7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7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7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7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7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7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7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7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7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7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7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8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8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8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8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8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8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8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8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8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8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8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8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8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8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8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8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7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7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7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7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outu.be/gMedOSdtS-g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0.png"/><Relationship Id="rId10" Type="http://schemas.openxmlformats.org/officeDocument/2006/relationships/image" Target="../media/image16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15.png"/><Relationship Id="rId1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png"/><Relationship Id="rId12" Type="http://schemas.openxmlformats.org/officeDocument/2006/relationships/image" Target="../media/image1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3.png"/><Relationship Id="rId11" Type="http://schemas.openxmlformats.org/officeDocument/2006/relationships/image" Target="../media/image9.png"/><Relationship Id="rId5" Type="http://schemas.openxmlformats.org/officeDocument/2006/relationships/image" Target="../media/image12.png"/><Relationship Id="rId15" Type="http://schemas.openxmlformats.org/officeDocument/2006/relationships/image" Target="../media/image19.png"/><Relationship Id="rId10" Type="http://schemas.openxmlformats.org/officeDocument/2006/relationships/image" Target="../media/image22.pn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16.png"/><Relationship Id="rId1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0.xml"/><Relationship Id="rId13" Type="http://schemas.openxmlformats.org/officeDocument/2006/relationships/image" Target="../media/image27.png"/><Relationship Id="rId3" Type="http://schemas.microsoft.com/office/2007/relationships/media" Target="../media/media3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26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media4.mp3"/><Relationship Id="rId11" Type="http://schemas.openxmlformats.org/officeDocument/2006/relationships/image" Target="../media/image25.png"/><Relationship Id="rId5" Type="http://schemas.microsoft.com/office/2007/relationships/media" Target="../media/media4.mp3"/><Relationship Id="rId10" Type="http://schemas.openxmlformats.org/officeDocument/2006/relationships/image" Target="../media/image24.png"/><Relationship Id="rId4" Type="http://schemas.openxmlformats.org/officeDocument/2006/relationships/audio" Target="../media/media3.mp3"/><Relationship Id="rId9" Type="http://schemas.openxmlformats.org/officeDocument/2006/relationships/image" Target="../media/image23.png"/><Relationship Id="rId1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13" Type="http://schemas.openxmlformats.org/officeDocument/2006/relationships/image" Target="../media/image28.png"/><Relationship Id="rId3" Type="http://schemas.microsoft.com/office/2007/relationships/media" Target="../media/media3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26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media4.mp3"/><Relationship Id="rId11" Type="http://schemas.openxmlformats.org/officeDocument/2006/relationships/image" Target="../media/image25.png"/><Relationship Id="rId5" Type="http://schemas.microsoft.com/office/2007/relationships/media" Target="../media/media4.mp3"/><Relationship Id="rId15" Type="http://schemas.openxmlformats.org/officeDocument/2006/relationships/image" Target="../media/image9.png"/><Relationship Id="rId10" Type="http://schemas.openxmlformats.org/officeDocument/2006/relationships/image" Target="../media/image24.png"/><Relationship Id="rId4" Type="http://schemas.openxmlformats.org/officeDocument/2006/relationships/audio" Target="../media/media3.mp3"/><Relationship Id="rId9" Type="http://schemas.openxmlformats.org/officeDocument/2006/relationships/image" Target="../media/image23.png"/><Relationship Id="rId1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5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4.png"/><Relationship Id="rId11" Type="http://schemas.openxmlformats.org/officeDocument/2006/relationships/image" Target="../media/image9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notesSlide" Target="../notesSlides/notesSlide15.xml"/><Relationship Id="rId9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5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4.png"/><Relationship Id="rId11" Type="http://schemas.openxmlformats.org/officeDocument/2006/relationships/image" Target="../media/image9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notesSlide" Target="../notesSlides/notesSlide19.xml"/><Relationship Id="rId9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5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4.png"/><Relationship Id="rId11" Type="http://schemas.openxmlformats.org/officeDocument/2006/relationships/image" Target="../media/image9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notesSlide" Target="../notesSlides/notesSlide20.xml"/><Relationship Id="rId9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5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4.png"/><Relationship Id="rId11" Type="http://schemas.openxmlformats.org/officeDocument/2006/relationships/image" Target="../media/image9.png"/><Relationship Id="rId5" Type="http://schemas.openxmlformats.org/officeDocument/2006/relationships/image" Target="../media/image33.png"/><Relationship Id="rId10" Type="http://schemas.openxmlformats.org/officeDocument/2006/relationships/image" Target="../media/image39.png"/><Relationship Id="rId4" Type="http://schemas.openxmlformats.org/officeDocument/2006/relationships/notesSlide" Target="../notesSlides/notesSlide21.xml"/><Relationship Id="rId9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audio" Target="../media/media10.mp3"/><Relationship Id="rId13" Type="http://schemas.openxmlformats.org/officeDocument/2006/relationships/image" Target="../media/image9.png"/><Relationship Id="rId3" Type="http://schemas.microsoft.com/office/2007/relationships/media" Target="../media/media8.mp3"/><Relationship Id="rId7" Type="http://schemas.microsoft.com/office/2007/relationships/media" Target="../media/media10.mp3"/><Relationship Id="rId12" Type="http://schemas.openxmlformats.org/officeDocument/2006/relationships/image" Target="../media/image41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audio" Target="../media/media9.mp3"/><Relationship Id="rId11" Type="http://schemas.openxmlformats.org/officeDocument/2006/relationships/image" Target="../media/image40.png"/><Relationship Id="rId5" Type="http://schemas.microsoft.com/office/2007/relationships/media" Target="../media/media9.mp3"/><Relationship Id="rId10" Type="http://schemas.openxmlformats.org/officeDocument/2006/relationships/notesSlide" Target="../notesSlides/notesSlide22.xml"/><Relationship Id="rId4" Type="http://schemas.openxmlformats.org/officeDocument/2006/relationships/audio" Target="../media/media8.mp3"/><Relationship Id="rId9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audio" Target="../media/media10.mp3"/><Relationship Id="rId13" Type="http://schemas.openxmlformats.org/officeDocument/2006/relationships/image" Target="../media/image36.png"/><Relationship Id="rId3" Type="http://schemas.microsoft.com/office/2007/relationships/media" Target="../media/media8.mp3"/><Relationship Id="rId7" Type="http://schemas.microsoft.com/office/2007/relationships/media" Target="../media/media10.mp3"/><Relationship Id="rId12" Type="http://schemas.openxmlformats.org/officeDocument/2006/relationships/image" Target="../media/image34.png"/><Relationship Id="rId17" Type="http://schemas.openxmlformats.org/officeDocument/2006/relationships/image" Target="../media/image9.png"/><Relationship Id="rId2" Type="http://schemas.openxmlformats.org/officeDocument/2006/relationships/audio" Target="../media/media7.mp3"/><Relationship Id="rId16" Type="http://schemas.openxmlformats.org/officeDocument/2006/relationships/image" Target="../media/image44.png"/><Relationship Id="rId1" Type="http://schemas.microsoft.com/office/2007/relationships/media" Target="../media/media7.mp3"/><Relationship Id="rId6" Type="http://schemas.openxmlformats.org/officeDocument/2006/relationships/audio" Target="../media/media9.mp3"/><Relationship Id="rId11" Type="http://schemas.openxmlformats.org/officeDocument/2006/relationships/image" Target="../media/image41.png"/><Relationship Id="rId5" Type="http://schemas.microsoft.com/office/2007/relationships/media" Target="../media/media9.mp3"/><Relationship Id="rId15" Type="http://schemas.openxmlformats.org/officeDocument/2006/relationships/image" Target="../media/image43.png"/><Relationship Id="rId10" Type="http://schemas.openxmlformats.org/officeDocument/2006/relationships/notesSlide" Target="../notesSlides/notesSlide23.xml"/><Relationship Id="rId4" Type="http://schemas.openxmlformats.org/officeDocument/2006/relationships/audio" Target="../media/media8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audio" Target="../media/media10.mp3"/><Relationship Id="rId13" Type="http://schemas.openxmlformats.org/officeDocument/2006/relationships/image" Target="../media/image36.png"/><Relationship Id="rId3" Type="http://schemas.microsoft.com/office/2007/relationships/media" Target="../media/media8.mp3"/><Relationship Id="rId7" Type="http://schemas.microsoft.com/office/2007/relationships/media" Target="../media/media10.mp3"/><Relationship Id="rId12" Type="http://schemas.openxmlformats.org/officeDocument/2006/relationships/image" Target="../media/image34.png"/><Relationship Id="rId17" Type="http://schemas.openxmlformats.org/officeDocument/2006/relationships/image" Target="../media/image9.png"/><Relationship Id="rId2" Type="http://schemas.openxmlformats.org/officeDocument/2006/relationships/audio" Target="../media/media7.mp3"/><Relationship Id="rId16" Type="http://schemas.openxmlformats.org/officeDocument/2006/relationships/image" Target="../media/image44.png"/><Relationship Id="rId1" Type="http://schemas.microsoft.com/office/2007/relationships/media" Target="../media/media7.mp3"/><Relationship Id="rId6" Type="http://schemas.openxmlformats.org/officeDocument/2006/relationships/audio" Target="../media/media9.mp3"/><Relationship Id="rId11" Type="http://schemas.openxmlformats.org/officeDocument/2006/relationships/image" Target="../media/image41.png"/><Relationship Id="rId5" Type="http://schemas.microsoft.com/office/2007/relationships/media" Target="../media/media9.mp3"/><Relationship Id="rId15" Type="http://schemas.openxmlformats.org/officeDocument/2006/relationships/image" Target="../media/image43.png"/><Relationship Id="rId10" Type="http://schemas.openxmlformats.org/officeDocument/2006/relationships/notesSlide" Target="../notesSlides/notesSlide24.xml"/><Relationship Id="rId4" Type="http://schemas.openxmlformats.org/officeDocument/2006/relationships/audio" Target="../media/media8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audio" Target="../media/media10.mp3"/><Relationship Id="rId3" Type="http://schemas.microsoft.com/office/2007/relationships/media" Target="../media/media8.mp3"/><Relationship Id="rId7" Type="http://schemas.microsoft.com/office/2007/relationships/media" Target="../media/media10.mp3"/><Relationship Id="rId12" Type="http://schemas.openxmlformats.org/officeDocument/2006/relationships/image" Target="../media/image9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audio" Target="../media/media9.mp3"/><Relationship Id="rId11" Type="http://schemas.openxmlformats.org/officeDocument/2006/relationships/image" Target="../media/image45.png"/><Relationship Id="rId5" Type="http://schemas.microsoft.com/office/2007/relationships/media" Target="../media/media9.mp3"/><Relationship Id="rId10" Type="http://schemas.openxmlformats.org/officeDocument/2006/relationships/notesSlide" Target="../notesSlides/notesSlide25.xml"/><Relationship Id="rId4" Type="http://schemas.openxmlformats.org/officeDocument/2006/relationships/audio" Target="../media/media8.mp3"/><Relationship Id="rId9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audio" Target="../media/media10.mp3"/><Relationship Id="rId3" Type="http://schemas.microsoft.com/office/2007/relationships/media" Target="../media/media8.mp3"/><Relationship Id="rId7" Type="http://schemas.microsoft.com/office/2007/relationships/media" Target="../media/media10.mp3"/><Relationship Id="rId12" Type="http://schemas.openxmlformats.org/officeDocument/2006/relationships/image" Target="../media/image9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audio" Target="../media/media9.mp3"/><Relationship Id="rId11" Type="http://schemas.openxmlformats.org/officeDocument/2006/relationships/image" Target="../media/image45.png"/><Relationship Id="rId5" Type="http://schemas.microsoft.com/office/2007/relationships/media" Target="../media/media9.mp3"/><Relationship Id="rId10" Type="http://schemas.openxmlformats.org/officeDocument/2006/relationships/notesSlide" Target="../notesSlides/notesSlide26.xml"/><Relationship Id="rId4" Type="http://schemas.openxmlformats.org/officeDocument/2006/relationships/audio" Target="../media/media8.mp3"/><Relationship Id="rId9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microsoft.com/office/2007/relationships/media" Target="../media/media8.mp3"/><Relationship Id="rId7" Type="http://schemas.openxmlformats.org/officeDocument/2006/relationships/image" Target="../media/image47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notesSlide" Target="../notesSlides/notesSlide28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8.mp3"/><Relationship Id="rId9" Type="http://schemas.openxmlformats.org/officeDocument/2006/relationships/image" Target="../media/image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microsoft.com/office/2007/relationships/media" Target="../media/media10.mp3"/><Relationship Id="rId7" Type="http://schemas.openxmlformats.org/officeDocument/2006/relationships/image" Target="../media/image49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notesSlide" Target="../notesSlides/notesSlide29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0.mp3"/><Relationship Id="rId9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2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9.png"/><Relationship Id="rId5" Type="http://schemas.openxmlformats.org/officeDocument/2006/relationships/image" Target="../media/image51.png"/><Relationship Id="rId4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2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9.png"/><Relationship Id="rId5" Type="http://schemas.openxmlformats.org/officeDocument/2006/relationships/image" Target="../media/image51.png"/><Relationship Id="rId4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microsoft.com/office/2007/relationships/media" Target="../media/media8.mp3"/><Relationship Id="rId7" Type="http://schemas.openxmlformats.org/officeDocument/2006/relationships/image" Target="../media/image47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notesSlide" Target="../notesSlides/notesSlide36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8.mp3"/><Relationship Id="rId9" Type="http://schemas.openxmlformats.org/officeDocument/2006/relationships/image" Target="../media/image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microsoft.com/office/2007/relationships/media" Target="../media/media10.mp3"/><Relationship Id="rId7" Type="http://schemas.openxmlformats.org/officeDocument/2006/relationships/image" Target="../media/image49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notesSlide" Target="../notesSlides/notesSlide37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0.mp3"/><Relationship Id="rId9" Type="http://schemas.openxmlformats.org/officeDocument/2006/relationships/image" Target="../media/image9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4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5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64.png"/><Relationship Id="rId5" Type="http://schemas.openxmlformats.org/officeDocument/2006/relationships/image" Target="../media/image62.png"/><Relationship Id="rId4" Type="http://schemas.openxmlformats.org/officeDocument/2006/relationships/notesSlide" Target="../notesSlides/notesSlide39.xml"/><Relationship Id="rId9" Type="http://schemas.openxmlformats.org/officeDocument/2006/relationships/image" Target="../media/image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image" Target="../media/image64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4.png"/><Relationship Id="rId3" Type="http://schemas.openxmlformats.org/officeDocument/2006/relationships/image" Target="../media/image67.png"/><Relationship Id="rId7" Type="http://schemas.openxmlformats.org/officeDocument/2006/relationships/image" Target="../media/image68.png"/><Relationship Id="rId12" Type="http://schemas.openxmlformats.org/officeDocument/2006/relationships/image" Target="../media/image7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11" Type="http://schemas.openxmlformats.org/officeDocument/2006/relationships/image" Target="../media/image72.png"/><Relationship Id="rId5" Type="http://schemas.openxmlformats.org/officeDocument/2006/relationships/image" Target="../media/image64.png"/><Relationship Id="rId10" Type="http://schemas.openxmlformats.org/officeDocument/2006/relationships/image" Target="../media/image71.png"/><Relationship Id="rId4" Type="http://schemas.openxmlformats.org/officeDocument/2006/relationships/image" Target="../media/image62.png"/><Relationship Id="rId9" Type="http://schemas.openxmlformats.org/officeDocument/2006/relationships/image" Target="../media/image70.png"/><Relationship Id="rId14" Type="http://schemas.openxmlformats.org/officeDocument/2006/relationships/image" Target="../media/image7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image" Target="../media/image7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audio" Target="../media/media16.mp3"/><Relationship Id="rId13" Type="http://schemas.openxmlformats.org/officeDocument/2006/relationships/image" Target="../media/image80.png"/><Relationship Id="rId3" Type="http://schemas.microsoft.com/office/2007/relationships/media" Target="../media/media14.mp3"/><Relationship Id="rId7" Type="http://schemas.microsoft.com/office/2007/relationships/media" Target="../media/media16.mp3"/><Relationship Id="rId12" Type="http://schemas.openxmlformats.org/officeDocument/2006/relationships/image" Target="../media/image79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audio" Target="../media/media15.mp3"/><Relationship Id="rId11" Type="http://schemas.openxmlformats.org/officeDocument/2006/relationships/image" Target="../media/image78.png"/><Relationship Id="rId5" Type="http://schemas.microsoft.com/office/2007/relationships/media" Target="../media/media15.mp3"/><Relationship Id="rId10" Type="http://schemas.openxmlformats.org/officeDocument/2006/relationships/notesSlide" Target="../notesSlides/notesSlide45.xml"/><Relationship Id="rId4" Type="http://schemas.openxmlformats.org/officeDocument/2006/relationships/audio" Target="../media/media14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9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audio" Target="../media/media16.mp3"/><Relationship Id="rId13" Type="http://schemas.openxmlformats.org/officeDocument/2006/relationships/image" Target="../media/image80.png"/><Relationship Id="rId3" Type="http://schemas.microsoft.com/office/2007/relationships/media" Target="../media/media14.mp3"/><Relationship Id="rId7" Type="http://schemas.microsoft.com/office/2007/relationships/media" Target="../media/media16.mp3"/><Relationship Id="rId12" Type="http://schemas.openxmlformats.org/officeDocument/2006/relationships/image" Target="../media/image79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audio" Target="../media/media15.mp3"/><Relationship Id="rId11" Type="http://schemas.openxmlformats.org/officeDocument/2006/relationships/image" Target="../media/image78.png"/><Relationship Id="rId5" Type="http://schemas.microsoft.com/office/2007/relationships/media" Target="../media/media15.mp3"/><Relationship Id="rId10" Type="http://schemas.openxmlformats.org/officeDocument/2006/relationships/notesSlide" Target="../notesSlides/notesSlide46.xml"/><Relationship Id="rId4" Type="http://schemas.openxmlformats.org/officeDocument/2006/relationships/audio" Target="../media/media14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9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audio" Target="../media/media16.mp3"/><Relationship Id="rId13" Type="http://schemas.openxmlformats.org/officeDocument/2006/relationships/image" Target="../media/image82.png"/><Relationship Id="rId3" Type="http://schemas.microsoft.com/office/2007/relationships/media" Target="../media/media14.mp3"/><Relationship Id="rId7" Type="http://schemas.microsoft.com/office/2007/relationships/media" Target="../media/media16.mp3"/><Relationship Id="rId12" Type="http://schemas.openxmlformats.org/officeDocument/2006/relationships/image" Target="../media/image81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audio" Target="../media/media15.mp3"/><Relationship Id="rId11" Type="http://schemas.openxmlformats.org/officeDocument/2006/relationships/image" Target="../media/image78.png"/><Relationship Id="rId5" Type="http://schemas.microsoft.com/office/2007/relationships/media" Target="../media/media15.mp3"/><Relationship Id="rId10" Type="http://schemas.openxmlformats.org/officeDocument/2006/relationships/notesSlide" Target="../notesSlides/notesSlide47.xml"/><Relationship Id="rId4" Type="http://schemas.openxmlformats.org/officeDocument/2006/relationships/audio" Target="../media/media14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9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audio" Target="../media/media16.mp3"/><Relationship Id="rId13" Type="http://schemas.openxmlformats.org/officeDocument/2006/relationships/image" Target="../media/image82.png"/><Relationship Id="rId3" Type="http://schemas.microsoft.com/office/2007/relationships/media" Target="../media/media14.mp3"/><Relationship Id="rId7" Type="http://schemas.microsoft.com/office/2007/relationships/media" Target="../media/media16.mp3"/><Relationship Id="rId12" Type="http://schemas.openxmlformats.org/officeDocument/2006/relationships/image" Target="../media/image81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audio" Target="../media/media15.mp3"/><Relationship Id="rId11" Type="http://schemas.openxmlformats.org/officeDocument/2006/relationships/image" Target="../media/image78.png"/><Relationship Id="rId5" Type="http://schemas.microsoft.com/office/2007/relationships/media" Target="../media/media15.mp3"/><Relationship Id="rId10" Type="http://schemas.openxmlformats.org/officeDocument/2006/relationships/notesSlide" Target="../notesSlides/notesSlide48.xml"/><Relationship Id="rId4" Type="http://schemas.openxmlformats.org/officeDocument/2006/relationships/audio" Target="../media/media14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media" Target="../media/media14.mp3"/><Relationship Id="rId7" Type="http://schemas.openxmlformats.org/officeDocument/2006/relationships/image" Target="../media/image84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notesSlide" Target="../notesSlides/notesSlide50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4.mp3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media" Target="../media/media16.mp3"/><Relationship Id="rId7" Type="http://schemas.openxmlformats.org/officeDocument/2006/relationships/image" Target="../media/image85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notesSlide" Target="../notesSlides/notesSlide51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6.mp3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2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9.png"/><Relationship Id="rId5" Type="http://schemas.openxmlformats.org/officeDocument/2006/relationships/image" Target="../media/image86.png"/><Relationship Id="rId4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2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9.png"/><Relationship Id="rId5" Type="http://schemas.openxmlformats.org/officeDocument/2006/relationships/image" Target="../media/image86.png"/><Relationship Id="rId4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media" Target="../media/media14.mp3"/><Relationship Id="rId7" Type="http://schemas.openxmlformats.org/officeDocument/2006/relationships/image" Target="../media/image84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notesSlide" Target="../notesSlides/notesSlide60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4.mp3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9.png"/><Relationship Id="rId5" Type="http://schemas.openxmlformats.org/officeDocument/2006/relationships/image" Target="../media/image98.png"/><Relationship Id="rId4" Type="http://schemas.openxmlformats.org/officeDocument/2006/relationships/notesSlide" Target="../notesSlides/notesSlide61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microsoft.com/office/2007/relationships/media" Target="../media/media19.mp3"/><Relationship Id="rId7" Type="http://schemas.openxmlformats.org/officeDocument/2006/relationships/image" Target="../media/image99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notesSlide" Target="../notesSlides/notesSlide62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9.mp3"/><Relationship Id="rId9" Type="http://schemas.openxmlformats.org/officeDocument/2006/relationships/image" Target="../media/image9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3.xml"/><Relationship Id="rId3" Type="http://schemas.microsoft.com/office/2007/relationships/media" Target="../media/media21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9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audio" Target="../media/media22.mp3"/><Relationship Id="rId11" Type="http://schemas.openxmlformats.org/officeDocument/2006/relationships/image" Target="../media/image103.png"/><Relationship Id="rId5" Type="http://schemas.microsoft.com/office/2007/relationships/media" Target="../media/media22.mp3"/><Relationship Id="rId10" Type="http://schemas.openxmlformats.org/officeDocument/2006/relationships/image" Target="../media/image102.png"/><Relationship Id="rId4" Type="http://schemas.openxmlformats.org/officeDocument/2006/relationships/audio" Target="../media/media21.mp3"/><Relationship Id="rId9" Type="http://schemas.openxmlformats.org/officeDocument/2006/relationships/image" Target="../media/image101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4.xml"/><Relationship Id="rId13" Type="http://schemas.openxmlformats.org/officeDocument/2006/relationships/image" Target="../media/image9.png"/><Relationship Id="rId3" Type="http://schemas.microsoft.com/office/2007/relationships/media" Target="../media/media21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28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audio" Target="../media/media22.mp3"/><Relationship Id="rId11" Type="http://schemas.openxmlformats.org/officeDocument/2006/relationships/image" Target="../media/image103.png"/><Relationship Id="rId5" Type="http://schemas.microsoft.com/office/2007/relationships/media" Target="../media/media22.mp3"/><Relationship Id="rId10" Type="http://schemas.openxmlformats.org/officeDocument/2006/relationships/image" Target="../media/image102.png"/><Relationship Id="rId4" Type="http://schemas.openxmlformats.org/officeDocument/2006/relationships/audio" Target="../media/media21.mp3"/><Relationship Id="rId9" Type="http://schemas.openxmlformats.org/officeDocument/2006/relationships/image" Target="../media/image101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4.png"/><Relationship Id="rId4" Type="http://schemas.openxmlformats.org/officeDocument/2006/relationships/image" Target="../media/image102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13" Type="http://schemas.openxmlformats.org/officeDocument/2006/relationships/image" Target="../media/image113.png"/><Relationship Id="rId3" Type="http://schemas.openxmlformats.org/officeDocument/2006/relationships/image" Target="../media/image101.png"/><Relationship Id="rId7" Type="http://schemas.openxmlformats.org/officeDocument/2006/relationships/image" Target="../media/image107.png"/><Relationship Id="rId12" Type="http://schemas.openxmlformats.org/officeDocument/2006/relationships/image" Target="../media/image112.png"/><Relationship Id="rId17" Type="http://schemas.openxmlformats.org/officeDocument/2006/relationships/image" Target="../media/image117.png"/><Relationship Id="rId2" Type="http://schemas.openxmlformats.org/officeDocument/2006/relationships/notesSlide" Target="../notesSlides/notesSlide66.xml"/><Relationship Id="rId16" Type="http://schemas.openxmlformats.org/officeDocument/2006/relationships/image" Target="../media/image1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png"/><Relationship Id="rId11" Type="http://schemas.openxmlformats.org/officeDocument/2006/relationships/image" Target="../media/image111.png"/><Relationship Id="rId5" Type="http://schemas.openxmlformats.org/officeDocument/2006/relationships/image" Target="../media/image105.png"/><Relationship Id="rId15" Type="http://schemas.openxmlformats.org/officeDocument/2006/relationships/image" Target="../media/image115.png"/><Relationship Id="rId10" Type="http://schemas.openxmlformats.org/officeDocument/2006/relationships/image" Target="../media/image110.png"/><Relationship Id="rId4" Type="http://schemas.openxmlformats.org/officeDocument/2006/relationships/image" Target="../media/image104.png"/><Relationship Id="rId9" Type="http://schemas.openxmlformats.org/officeDocument/2006/relationships/image" Target="../media/image109.png"/><Relationship Id="rId14" Type="http://schemas.openxmlformats.org/officeDocument/2006/relationships/image" Target="../media/image11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8.png"/><Relationship Id="rId4" Type="http://schemas.openxmlformats.org/officeDocument/2006/relationships/image" Target="../media/image102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0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13" Type="http://schemas.openxmlformats.org/officeDocument/2006/relationships/image" Target="../media/image131.png"/><Relationship Id="rId3" Type="http://schemas.openxmlformats.org/officeDocument/2006/relationships/image" Target="../media/image121.png"/><Relationship Id="rId7" Type="http://schemas.openxmlformats.org/officeDocument/2006/relationships/image" Target="../media/image125.png"/><Relationship Id="rId12" Type="http://schemas.openxmlformats.org/officeDocument/2006/relationships/image" Target="../media/image130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4.png"/><Relationship Id="rId11" Type="http://schemas.openxmlformats.org/officeDocument/2006/relationships/image" Target="../media/image129.png"/><Relationship Id="rId5" Type="http://schemas.openxmlformats.org/officeDocument/2006/relationships/image" Target="../media/image123.png"/><Relationship Id="rId10" Type="http://schemas.openxmlformats.org/officeDocument/2006/relationships/image" Target="../media/image128.png"/><Relationship Id="rId4" Type="http://schemas.openxmlformats.org/officeDocument/2006/relationships/image" Target="../media/image122.png"/><Relationship Id="rId9" Type="http://schemas.openxmlformats.org/officeDocument/2006/relationships/image" Target="../media/image127.png"/><Relationship Id="rId14" Type="http://schemas.openxmlformats.org/officeDocument/2006/relationships/image" Target="../media/image132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7" Type="http://schemas.openxmlformats.org/officeDocument/2006/relationships/image" Target="../media/image135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5.png"/><Relationship Id="rId5" Type="http://schemas.openxmlformats.org/officeDocument/2006/relationships/image" Target="../media/image134.png"/><Relationship Id="rId4" Type="http://schemas.openxmlformats.org/officeDocument/2006/relationships/image" Target="../media/image121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74202" y="0"/>
            <a:ext cx="9504625" cy="4173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594583" cy="2259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50270" y="4260722"/>
            <a:ext cx="10291460" cy="18737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3883" y="300339"/>
            <a:ext cx="2797389" cy="74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3883" y="1676214"/>
            <a:ext cx="11046781" cy="3792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63EA6A0-CA08-4BE7-9A43-B75421A927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8432" y="16865"/>
            <a:ext cx="935645" cy="935196"/>
          </a:xfrm>
          <a:prstGeom prst="rect">
            <a:avLst/>
          </a:prstGeom>
        </p:spPr>
      </p:pic>
      <p:sp>
        <p:nvSpPr>
          <p:cNvPr id="5" name="Google Shape;108;p3">
            <a:extLst>
              <a:ext uri="{FF2B5EF4-FFF2-40B4-BE49-F238E27FC236}">
                <a16:creationId xmlns:a16="http://schemas.microsoft.com/office/drawing/2014/main" id="{47D69C51-1F94-4F10-88F7-83422563DDEA}"/>
              </a:ext>
            </a:extLst>
          </p:cNvPr>
          <p:cNvSpPr/>
          <p:nvPr/>
        </p:nvSpPr>
        <p:spPr>
          <a:xfrm>
            <a:off x="9071022" y="196452"/>
            <a:ext cx="3120978" cy="33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F04B0EC-216C-40D4-91CA-598ECBBE0413}"/>
              </a:ext>
            </a:extLst>
          </p:cNvPr>
          <p:cNvSpPr txBox="1"/>
          <p:nvPr/>
        </p:nvSpPr>
        <p:spPr>
          <a:xfrm>
            <a:off x="9214077" y="527529"/>
            <a:ext cx="28881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dirty="0">
                <a:hlinkClick r:id="rId6"/>
              </a:rPr>
              <a:t>https://youtu.be/gMedOSdtS-g</a:t>
            </a:r>
            <a:endParaRPr lang="en-US" altLang="ja-JP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"/>
          <p:cNvSpPr/>
          <p:nvPr/>
        </p:nvSpPr>
        <p:spPr>
          <a:xfrm>
            <a:off x="216023" y="166456"/>
            <a:ext cx="11759953" cy="6525087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8" name="Google Shape;98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9395" y="216788"/>
            <a:ext cx="6933460" cy="819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89608" y="1302380"/>
            <a:ext cx="9633990" cy="49288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7-01]_kaiwa.mp3" descr="Y_[17-01]_kaiwa.mp3">
            <a:hlinkClick r:id="" action="ppaction://media"/>
            <a:extLst>
              <a:ext uri="{FF2B5EF4-FFF2-40B4-BE49-F238E27FC236}">
                <a16:creationId xmlns:a16="http://schemas.microsoft.com/office/drawing/2014/main" id="{0624CFE0-642E-F342-8794-672E573850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025027" y="223912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/>
          <p:nvPr/>
        </p:nvSpPr>
        <p:spPr>
          <a:xfrm>
            <a:off x="216023" y="166456"/>
            <a:ext cx="11759953" cy="6525087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6" name="Google Shape;106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9395" y="216788"/>
            <a:ext cx="6933460" cy="819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89608" y="1302380"/>
            <a:ext cx="9633990" cy="492887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4"/>
          <p:cNvSpPr txBox="1"/>
          <p:nvPr/>
        </p:nvSpPr>
        <p:spPr>
          <a:xfrm>
            <a:off x="4030461" y="2235127"/>
            <a:ext cx="173114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おくさん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5869618" y="2235126"/>
            <a:ext cx="173114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むすこ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4"/>
          <p:cNvSpPr txBox="1"/>
          <p:nvPr/>
        </p:nvSpPr>
        <p:spPr>
          <a:xfrm>
            <a:off x="3965962" y="4002354"/>
            <a:ext cx="357030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ベトナムのコーヒー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4"/>
          <p:cNvSpPr txBox="1"/>
          <p:nvPr/>
        </p:nvSpPr>
        <p:spPr>
          <a:xfrm>
            <a:off x="3946125" y="5701302"/>
            <a:ext cx="467140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400" b="1" dirty="0">
                <a:solidFill>
                  <a:srgbClr val="FF0000"/>
                </a:solidFill>
              </a:rPr>
              <a:t>足</a:t>
            </a:r>
            <a:r>
              <a:rPr lang="ja-JP" sz="24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をくずしても</a:t>
            </a:r>
            <a:r>
              <a:rPr lang="en-US" altLang="ja-JP" sz="24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ja-JP" sz="24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いいか</a:t>
            </a:r>
            <a:r>
              <a:rPr lang="en-US" altLang="ja-JP" sz="24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ja-JP" sz="24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どうか</a:t>
            </a:r>
            <a:endParaRPr sz="24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" name="Y_[17-01]_kaiwa.mp3" descr="Y_[17-01]_kaiwa.mp3">
            <a:hlinkClick r:id="" action="ppaction://media"/>
            <a:extLst>
              <a:ext uri="{FF2B5EF4-FFF2-40B4-BE49-F238E27FC236}">
                <a16:creationId xmlns:a16="http://schemas.microsoft.com/office/drawing/2014/main" id="{F4065B84-8101-734E-B4FA-CC442CF45A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025027" y="223912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8496" y="154858"/>
            <a:ext cx="4287915" cy="6761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8496" y="1511780"/>
            <a:ext cx="10515600" cy="15518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8496" y="154858"/>
            <a:ext cx="4287915" cy="6761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64494" y="831030"/>
            <a:ext cx="11460561" cy="5872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89467" y="918402"/>
            <a:ext cx="4922797" cy="2253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89467" y="3151686"/>
            <a:ext cx="4457386" cy="2303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088718" y="2898800"/>
            <a:ext cx="2274672" cy="1730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6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168714" y="4629694"/>
            <a:ext cx="2208971" cy="1957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6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399546" y="3628776"/>
            <a:ext cx="3160446" cy="2614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6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305254" y="889612"/>
            <a:ext cx="4519801" cy="2616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6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612264" y="1399228"/>
            <a:ext cx="2016508" cy="166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Y_[17-01]_kaiwa.mp3" descr="Y_[17-01]_kaiwa.mp3">
            <a:hlinkClick r:id="" action="ppaction://media"/>
            <a:extLst>
              <a:ext uri="{FF2B5EF4-FFF2-40B4-BE49-F238E27FC236}">
                <a16:creationId xmlns:a16="http://schemas.microsoft.com/office/drawing/2014/main" id="{A7044C49-2D78-1648-8076-C4F1DC5CD2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220413" y="34161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7"/>
          <p:cNvSpPr/>
          <p:nvPr/>
        </p:nvSpPr>
        <p:spPr>
          <a:xfrm>
            <a:off x="242656" y="175334"/>
            <a:ext cx="11706687" cy="6507332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0" name="Google Shape;140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02671" y="1480029"/>
            <a:ext cx="8751874" cy="449464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60;p15">
            <a:extLst>
              <a:ext uri="{FF2B5EF4-FFF2-40B4-BE49-F238E27FC236}">
                <a16:creationId xmlns:a16="http://schemas.microsoft.com/office/drawing/2014/main" id="{06ED2345-86CF-4007-9601-D314DC5F5F56}"/>
              </a:ext>
            </a:extLst>
          </p:cNvPr>
          <p:cNvSpPr/>
          <p:nvPr/>
        </p:nvSpPr>
        <p:spPr>
          <a:xfrm>
            <a:off x="1085850" y="767443"/>
            <a:ext cx="10009414" cy="5697719"/>
          </a:xfrm>
          <a:prstGeom prst="rect">
            <a:avLst/>
          </a:prstGeom>
          <a:noFill/>
          <a:ln w="635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Google Shape;139;p7">
            <a:extLst>
              <a:ext uri="{FF2B5EF4-FFF2-40B4-BE49-F238E27FC236}">
                <a16:creationId xmlns:a16="http://schemas.microsoft.com/office/drawing/2014/main" id="{B2F3BD2F-F722-4103-9490-0E31457B2E3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04802" y="339732"/>
            <a:ext cx="2204621" cy="10871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8"/>
          <p:cNvSpPr/>
          <p:nvPr/>
        </p:nvSpPr>
        <p:spPr>
          <a:xfrm>
            <a:off x="242656" y="175334"/>
            <a:ext cx="11706687" cy="6507332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8" name="Google Shape;148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43838" y="1496570"/>
            <a:ext cx="8751874" cy="4494643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8"/>
          <p:cNvSpPr/>
          <p:nvPr/>
        </p:nvSpPr>
        <p:spPr>
          <a:xfrm>
            <a:off x="4567237" y="3527325"/>
            <a:ext cx="428625" cy="400050"/>
          </a:xfrm>
          <a:prstGeom prst="ellipse">
            <a:avLst/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8"/>
          <p:cNvSpPr/>
          <p:nvPr/>
        </p:nvSpPr>
        <p:spPr>
          <a:xfrm>
            <a:off x="6210300" y="4000500"/>
            <a:ext cx="428625" cy="400050"/>
          </a:xfrm>
          <a:prstGeom prst="ellipse">
            <a:avLst/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8"/>
          <p:cNvSpPr/>
          <p:nvPr/>
        </p:nvSpPr>
        <p:spPr>
          <a:xfrm>
            <a:off x="4567237" y="5000625"/>
            <a:ext cx="428625" cy="400050"/>
          </a:xfrm>
          <a:prstGeom prst="ellipse">
            <a:avLst/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8"/>
          <p:cNvSpPr/>
          <p:nvPr/>
        </p:nvSpPr>
        <p:spPr>
          <a:xfrm>
            <a:off x="6210300" y="4562475"/>
            <a:ext cx="428625" cy="400050"/>
          </a:xfrm>
          <a:prstGeom prst="ellipse">
            <a:avLst/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8"/>
          <p:cNvSpPr/>
          <p:nvPr/>
        </p:nvSpPr>
        <p:spPr>
          <a:xfrm>
            <a:off x="4567237" y="5491718"/>
            <a:ext cx="428625" cy="400050"/>
          </a:xfrm>
          <a:prstGeom prst="ellipse">
            <a:avLst/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360;p15">
            <a:extLst>
              <a:ext uri="{FF2B5EF4-FFF2-40B4-BE49-F238E27FC236}">
                <a16:creationId xmlns:a16="http://schemas.microsoft.com/office/drawing/2014/main" id="{8D8A0C4E-9253-414B-A901-5812FB6C51BC}"/>
              </a:ext>
            </a:extLst>
          </p:cNvPr>
          <p:cNvSpPr/>
          <p:nvPr/>
        </p:nvSpPr>
        <p:spPr>
          <a:xfrm>
            <a:off x="1085850" y="767443"/>
            <a:ext cx="10009414" cy="5697719"/>
          </a:xfrm>
          <a:prstGeom prst="rect">
            <a:avLst/>
          </a:prstGeom>
          <a:noFill/>
          <a:ln w="635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" name="Google Shape;147;p8">
            <a:extLst>
              <a:ext uri="{FF2B5EF4-FFF2-40B4-BE49-F238E27FC236}">
                <a16:creationId xmlns:a16="http://schemas.microsoft.com/office/drawing/2014/main" id="{997ED2F1-1E82-457A-A929-BD7C6898C5B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34098" y="392838"/>
            <a:ext cx="2204621" cy="108719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F2D6971-FDE7-4C1F-AB7D-C8CDB7CDFD09}"/>
              </a:ext>
            </a:extLst>
          </p:cNvPr>
          <p:cNvSpPr txBox="1"/>
          <p:nvPr/>
        </p:nvSpPr>
        <p:spPr>
          <a:xfrm>
            <a:off x="7345412" y="3558043"/>
            <a:ext cx="4593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 dirty="0">
                <a:solidFill>
                  <a:srgbClr val="FF0000"/>
                </a:solidFill>
              </a:rPr>
              <a:t>げんかんやドアの外から声をかけるとき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520066E-0CF0-4581-BE9A-E72E0E1ACC3C}"/>
              </a:ext>
            </a:extLst>
          </p:cNvPr>
          <p:cNvSpPr txBox="1"/>
          <p:nvPr/>
        </p:nvSpPr>
        <p:spPr>
          <a:xfrm>
            <a:off x="7345412" y="4031218"/>
            <a:ext cx="4593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 dirty="0">
                <a:solidFill>
                  <a:srgbClr val="FF0000"/>
                </a:solidFill>
              </a:rPr>
              <a:t>お客さんが来たとき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C9CCD7D-6B42-4E8E-901D-172ED2629034}"/>
              </a:ext>
            </a:extLst>
          </p:cNvPr>
          <p:cNvSpPr txBox="1"/>
          <p:nvPr/>
        </p:nvSpPr>
        <p:spPr>
          <a:xfrm>
            <a:off x="7345412" y="4562475"/>
            <a:ext cx="4593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 dirty="0">
                <a:solidFill>
                  <a:srgbClr val="FF0000"/>
                </a:solidFill>
              </a:rPr>
              <a:t>お客さんが来たとき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0C977DD3-82B4-4DD4-AF2C-D472FADBF83A}"/>
              </a:ext>
            </a:extLst>
          </p:cNvPr>
          <p:cNvSpPr txBox="1"/>
          <p:nvPr/>
        </p:nvSpPr>
        <p:spPr>
          <a:xfrm>
            <a:off x="7356297" y="5031343"/>
            <a:ext cx="4593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 dirty="0">
                <a:solidFill>
                  <a:srgbClr val="FF0000"/>
                </a:solidFill>
              </a:rPr>
              <a:t>家に入るとき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2AD2249-BC2F-41B0-8035-BB5F76D44D16}"/>
              </a:ext>
            </a:extLst>
          </p:cNvPr>
          <p:cNvSpPr txBox="1"/>
          <p:nvPr/>
        </p:nvSpPr>
        <p:spPr>
          <a:xfrm>
            <a:off x="7345412" y="5524851"/>
            <a:ext cx="4593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 dirty="0">
                <a:solidFill>
                  <a:srgbClr val="FF0000"/>
                </a:solidFill>
              </a:rPr>
              <a:t>帰るとき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14" grpId="0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5975" y="831030"/>
            <a:ext cx="11460561" cy="4850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89467" y="918402"/>
            <a:ext cx="4922797" cy="2253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89467" y="3151686"/>
            <a:ext cx="4457386" cy="2303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41585" y="5681237"/>
            <a:ext cx="7193872" cy="980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893430" y="3271736"/>
            <a:ext cx="2469988" cy="2188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9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64494" y="132476"/>
            <a:ext cx="4568707" cy="698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Y_[17-01]_kaiwa.mp3" descr="Y_[17-01]_kaiwa.mp3">
            <a:hlinkClick r:id="" action="ppaction://media"/>
            <a:extLst>
              <a:ext uri="{FF2B5EF4-FFF2-40B4-BE49-F238E27FC236}">
                <a16:creationId xmlns:a16="http://schemas.microsoft.com/office/drawing/2014/main" id="{EFD9C3A7-33D8-EE41-BA0E-88B30FF15B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083047" y="75353"/>
            <a:ext cx="812800" cy="812800"/>
          </a:xfrm>
          <a:prstGeom prst="rect">
            <a:avLst/>
          </a:prstGeom>
        </p:spPr>
      </p:pic>
      <p:pic>
        <p:nvPicPr>
          <p:cNvPr id="13" name="Google Shape;158;p9">
            <a:extLst>
              <a:ext uri="{FF2B5EF4-FFF2-40B4-BE49-F238E27FC236}">
                <a16:creationId xmlns:a16="http://schemas.microsoft.com/office/drawing/2014/main" id="{C179E0F0-A2D4-4A03-88E2-FFC6489B557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54063" y="1878265"/>
            <a:ext cx="4312473" cy="4850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5;p9">
            <a:extLst>
              <a:ext uri="{FF2B5EF4-FFF2-40B4-BE49-F238E27FC236}">
                <a16:creationId xmlns:a16="http://schemas.microsoft.com/office/drawing/2014/main" id="{FE5743F6-C5DA-4281-BE3B-599976ADDD8E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786171" y="3941388"/>
            <a:ext cx="3944167" cy="27206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31;p6">
            <a:extLst>
              <a:ext uri="{FF2B5EF4-FFF2-40B4-BE49-F238E27FC236}">
                <a16:creationId xmlns:a16="http://schemas.microsoft.com/office/drawing/2014/main" id="{32DC2DC9-A515-4B29-ACC9-7E5D8C07F234}"/>
              </a:ext>
            </a:extLst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136256" y="877506"/>
            <a:ext cx="5407927" cy="29356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27;p6">
            <a:extLst>
              <a:ext uri="{FF2B5EF4-FFF2-40B4-BE49-F238E27FC236}">
                <a16:creationId xmlns:a16="http://schemas.microsoft.com/office/drawing/2014/main" id="{26F4349D-2319-4437-A376-B19EB2876CF6}"/>
              </a:ext>
            </a:extLst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4776127" y="2574975"/>
            <a:ext cx="1672273" cy="131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8;p6">
            <a:extLst>
              <a:ext uri="{FF2B5EF4-FFF2-40B4-BE49-F238E27FC236}">
                <a16:creationId xmlns:a16="http://schemas.microsoft.com/office/drawing/2014/main" id="{C9C354F2-8F13-4BBC-9391-FB2ABF06AD17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654526" y="4070781"/>
            <a:ext cx="1623972" cy="1492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32;p6">
            <a:extLst>
              <a:ext uri="{FF2B5EF4-FFF2-40B4-BE49-F238E27FC236}">
                <a16:creationId xmlns:a16="http://schemas.microsoft.com/office/drawing/2014/main" id="{0EEF6984-F1B2-42BD-9D83-14A4A585AEBD}"/>
              </a:ext>
            </a:extLst>
          </p:cNvPr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4911454" y="877506"/>
            <a:ext cx="1482479" cy="1266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1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95309" y="115397"/>
            <a:ext cx="5424257" cy="863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0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022587" y="1796032"/>
            <a:ext cx="6081287" cy="296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0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075502" y="4299901"/>
            <a:ext cx="5987729" cy="20923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0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1638" y="2046826"/>
            <a:ext cx="5707053" cy="200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0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95309" y="992834"/>
            <a:ext cx="5788691" cy="803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7-02]_hanasu1.mp3" descr="Y_[17-02]_hanasu1.mp3">
            <a:hlinkClick r:id="" action="ppaction://media"/>
            <a:extLst>
              <a:ext uri="{FF2B5EF4-FFF2-40B4-BE49-F238E27FC236}">
                <a16:creationId xmlns:a16="http://schemas.microsoft.com/office/drawing/2014/main" id="{9CC4C462-653A-8B4A-A117-450CFDE4C8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66625" y="2458039"/>
            <a:ext cx="812800" cy="812800"/>
          </a:xfrm>
          <a:prstGeom prst="rect">
            <a:avLst/>
          </a:prstGeom>
        </p:spPr>
      </p:pic>
      <p:pic>
        <p:nvPicPr>
          <p:cNvPr id="3" name="Y_[17-03]_hanasu2.mp3" descr="Y_[17-03]_hanasu2.mp3">
            <a:hlinkClick r:id="" action="ppaction://media"/>
            <a:extLst>
              <a:ext uri="{FF2B5EF4-FFF2-40B4-BE49-F238E27FC236}">
                <a16:creationId xmlns:a16="http://schemas.microsoft.com/office/drawing/2014/main" id="{91B7FFF3-DFD7-A74E-B0B6-6A759895ABD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239080" y="2235167"/>
            <a:ext cx="812800" cy="812800"/>
          </a:xfrm>
          <a:prstGeom prst="rect">
            <a:avLst/>
          </a:prstGeom>
        </p:spPr>
      </p:pic>
      <p:pic>
        <p:nvPicPr>
          <p:cNvPr id="4" name="Y_[17-04]_hanasu3.mp3" descr="Y_[17-04]_hanasu3.mp3">
            <a:hlinkClick r:id="" action="ppaction://media"/>
            <a:extLst>
              <a:ext uri="{FF2B5EF4-FFF2-40B4-BE49-F238E27FC236}">
                <a16:creationId xmlns:a16="http://schemas.microsoft.com/office/drawing/2014/main" id="{1343BDAA-8EDC-894B-9EF1-5720214F8A2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089654" y="4716083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1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95309" y="115397"/>
            <a:ext cx="5424257" cy="863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029075" y="2638514"/>
            <a:ext cx="6081287" cy="296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1638" y="4015817"/>
            <a:ext cx="5987729" cy="20923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1638" y="2046826"/>
            <a:ext cx="5707053" cy="200725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11"/>
          <p:cNvSpPr/>
          <p:nvPr/>
        </p:nvSpPr>
        <p:spPr>
          <a:xfrm>
            <a:off x="6967399" y="70876"/>
            <a:ext cx="5114827" cy="2625240"/>
          </a:xfrm>
          <a:prstGeom prst="rect">
            <a:avLst/>
          </a:prstGeom>
          <a:noFill/>
          <a:ln w="762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2" name="Google Shape;192;p1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065680" y="238806"/>
            <a:ext cx="4865757" cy="23997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1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260563" y="992776"/>
            <a:ext cx="6392010" cy="7294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Y_[17-02]_hanasu1.mp3" descr="Y_[17-02]_hanasu1.mp3">
            <a:hlinkClick r:id="" action="ppaction://media"/>
            <a:extLst>
              <a:ext uri="{FF2B5EF4-FFF2-40B4-BE49-F238E27FC236}">
                <a16:creationId xmlns:a16="http://schemas.microsoft.com/office/drawing/2014/main" id="{AEB16689-4088-7C46-BED5-BA0DF69BC0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52334" y="2289716"/>
            <a:ext cx="812800" cy="812800"/>
          </a:xfrm>
          <a:prstGeom prst="rect">
            <a:avLst/>
          </a:prstGeom>
        </p:spPr>
      </p:pic>
      <p:pic>
        <p:nvPicPr>
          <p:cNvPr id="13" name="Y_[17-03]_hanasu2.mp3" descr="Y_[17-03]_hanasu2.mp3">
            <a:hlinkClick r:id="" action="ppaction://media"/>
            <a:extLst>
              <a:ext uri="{FF2B5EF4-FFF2-40B4-BE49-F238E27FC236}">
                <a16:creationId xmlns:a16="http://schemas.microsoft.com/office/drawing/2014/main" id="{83BBED1F-6754-1F44-A029-18B61743D61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323282" y="2638514"/>
            <a:ext cx="812800" cy="812800"/>
          </a:xfrm>
          <a:prstGeom prst="rect">
            <a:avLst/>
          </a:prstGeom>
        </p:spPr>
      </p:pic>
      <p:pic>
        <p:nvPicPr>
          <p:cNvPr id="14" name="Y_[17-04]_hanasu3.mp3" descr="Y_[17-04]_hanasu3.mp3">
            <a:hlinkClick r:id="" action="ppaction://media"/>
            <a:extLst>
              <a:ext uri="{FF2B5EF4-FFF2-40B4-BE49-F238E27FC236}">
                <a16:creationId xmlns:a16="http://schemas.microsoft.com/office/drawing/2014/main" id="{269127B2-529A-8943-8881-1363A16E44C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52334" y="4618579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5309" y="115397"/>
            <a:ext cx="5424257" cy="863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09232" y="2122049"/>
            <a:ext cx="6081287" cy="296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73763" y="4424188"/>
            <a:ext cx="5987729" cy="20923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9899" y="2171113"/>
            <a:ext cx="5707053" cy="200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1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17589" y="978419"/>
            <a:ext cx="5301977" cy="11436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3019" y="634545"/>
            <a:ext cx="10665961" cy="5588909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13"/>
          <p:cNvSpPr/>
          <p:nvPr/>
        </p:nvSpPr>
        <p:spPr>
          <a:xfrm>
            <a:off x="390616" y="1376040"/>
            <a:ext cx="11390051" cy="1012054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007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9953" y="476118"/>
            <a:ext cx="11532093" cy="20593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5358" y="146187"/>
            <a:ext cx="1958447" cy="705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534718" y="1020505"/>
            <a:ext cx="6215906" cy="1641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670736" y="2903444"/>
            <a:ext cx="6215906" cy="1641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755154" y="4763588"/>
            <a:ext cx="6215906" cy="1641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1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01177" y="1257416"/>
            <a:ext cx="4450218" cy="21715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1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670734" y="450513"/>
            <a:ext cx="791478" cy="366425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15"/>
          <p:cNvSpPr/>
          <p:nvPr/>
        </p:nvSpPr>
        <p:spPr>
          <a:xfrm>
            <a:off x="305358" y="1154097"/>
            <a:ext cx="5038999" cy="84337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Y_[17-05]_kotoba1.mp3" descr="Y_[17-05]_kotoba1.mp3">
            <a:hlinkClick r:id="" action="ppaction://media"/>
            <a:extLst>
              <a:ext uri="{FF2B5EF4-FFF2-40B4-BE49-F238E27FC236}">
                <a16:creationId xmlns:a16="http://schemas.microsoft.com/office/drawing/2014/main" id="{73FFF19A-9E1E-2C43-B941-AEA1BBEADE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548266" y="1169386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5358" y="146187"/>
            <a:ext cx="1958447" cy="705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8842" y="974295"/>
            <a:ext cx="791478" cy="36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88842" y="1943783"/>
            <a:ext cx="10370426" cy="2450664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16"/>
          <p:cNvSpPr txBox="1"/>
          <p:nvPr/>
        </p:nvSpPr>
        <p:spPr>
          <a:xfrm>
            <a:off x="1121026" y="4735900"/>
            <a:ext cx="118960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កាហ្វេ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234" name="Google Shape;234;p16"/>
          <p:cNvSpPr txBox="1"/>
          <p:nvPr/>
        </p:nvSpPr>
        <p:spPr>
          <a:xfrm>
            <a:off x="3404067" y="4735900"/>
            <a:ext cx="118960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តែ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235" name="Google Shape;235;p16"/>
          <p:cNvSpPr txBox="1"/>
          <p:nvPr/>
        </p:nvSpPr>
        <p:spPr>
          <a:xfrm>
            <a:off x="5241744" y="4735900"/>
            <a:ext cx="137212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ស្រាស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236" name="Google Shape;236;p16"/>
          <p:cNvSpPr txBox="1"/>
          <p:nvPr/>
        </p:nvSpPr>
        <p:spPr>
          <a:xfrm>
            <a:off x="6849471" y="4735900"/>
            <a:ext cx="2839060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dirty="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គ្រឿងបន្ថែមរសជាតិ</a:t>
            </a:r>
            <a:endParaRPr sz="2000" dirty="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237" name="Google Shape;237;p16"/>
          <p:cNvSpPr txBox="1"/>
          <p:nvPr/>
        </p:nvSpPr>
        <p:spPr>
          <a:xfrm>
            <a:off x="9259410" y="4713369"/>
            <a:ext cx="2183908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នំ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Google Shape;242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5358" y="146187"/>
            <a:ext cx="1958447" cy="705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8842" y="974295"/>
            <a:ext cx="791478" cy="36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88842" y="2015677"/>
            <a:ext cx="10507465" cy="2298870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17"/>
          <p:cNvSpPr txBox="1"/>
          <p:nvPr/>
        </p:nvSpPr>
        <p:spPr>
          <a:xfrm>
            <a:off x="1165414" y="4314547"/>
            <a:ext cx="118960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ពែង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246" name="Google Shape;246;p17"/>
          <p:cNvSpPr txBox="1"/>
          <p:nvPr/>
        </p:nvSpPr>
        <p:spPr>
          <a:xfrm>
            <a:off x="2940948" y="4314547"/>
            <a:ext cx="196840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បន្តោងសោ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247" name="Google Shape;247;p17"/>
          <p:cNvSpPr txBox="1"/>
          <p:nvPr/>
        </p:nvSpPr>
        <p:spPr>
          <a:xfrm>
            <a:off x="5495277" y="4314547"/>
            <a:ext cx="118960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ប៊ិក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248" name="Google Shape;248;p17"/>
          <p:cNvSpPr txBox="1"/>
          <p:nvPr/>
        </p:nvSpPr>
        <p:spPr>
          <a:xfrm>
            <a:off x="7303012" y="4314547"/>
            <a:ext cx="173758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របស់ការពារ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249" name="Google Shape;249;p17"/>
          <p:cNvSpPr txBox="1"/>
          <p:nvPr/>
        </p:nvSpPr>
        <p:spPr>
          <a:xfrm>
            <a:off x="9564898" y="4314547"/>
            <a:ext cx="206797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កាតប៉ុស្តាល់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Google Shape;254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5358" y="146187"/>
            <a:ext cx="1958447" cy="705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8842" y="974295"/>
            <a:ext cx="791478" cy="36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38022" y="1754056"/>
            <a:ext cx="10315955" cy="2667023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18"/>
          <p:cNvSpPr txBox="1"/>
          <p:nvPr/>
        </p:nvSpPr>
        <p:spPr>
          <a:xfrm>
            <a:off x="429788" y="4572805"/>
            <a:ext cx="250106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សៀវភៅរូបថត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258" name="Google Shape;258;p18"/>
          <p:cNvSpPr txBox="1"/>
          <p:nvPr/>
        </p:nvSpPr>
        <p:spPr>
          <a:xfrm>
            <a:off x="3082989" y="4573610"/>
            <a:ext cx="231463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របស់តុបតែង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259" name="Google Shape;259;p18"/>
          <p:cNvSpPr txBox="1"/>
          <p:nvPr/>
        </p:nvSpPr>
        <p:spPr>
          <a:xfrm>
            <a:off x="5604772" y="4572805"/>
            <a:ext cx="118960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តុក្កតា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260" name="Google Shape;260;p18"/>
          <p:cNvSpPr txBox="1"/>
          <p:nvPr/>
        </p:nvSpPr>
        <p:spPr>
          <a:xfrm>
            <a:off x="7459681" y="4572805"/>
            <a:ext cx="164880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អាវយឺត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261" name="Google Shape;261;p18"/>
          <p:cNvSpPr txBox="1"/>
          <p:nvPr/>
        </p:nvSpPr>
        <p:spPr>
          <a:xfrm>
            <a:off x="9468300" y="4572805"/>
            <a:ext cx="1648807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កាតាប/កាបូប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Google Shape;266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5358" y="146187"/>
            <a:ext cx="1958447" cy="705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1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670736" y="1020506"/>
            <a:ext cx="5759325" cy="1361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1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670734" y="2903444"/>
            <a:ext cx="6079888" cy="1330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1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670734" y="4763588"/>
            <a:ext cx="6079890" cy="1571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1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01177" y="1257416"/>
            <a:ext cx="4450218" cy="21715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19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670734" y="450513"/>
            <a:ext cx="791478" cy="366425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19"/>
          <p:cNvSpPr/>
          <p:nvPr/>
        </p:nvSpPr>
        <p:spPr>
          <a:xfrm>
            <a:off x="305358" y="1926454"/>
            <a:ext cx="5038999" cy="861134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" name="Y_[17-05]_kotoba1.mp3" descr="Y_[17-05]_kotoba1.mp3">
            <a:hlinkClick r:id="" action="ppaction://media"/>
            <a:extLst>
              <a:ext uri="{FF2B5EF4-FFF2-40B4-BE49-F238E27FC236}">
                <a16:creationId xmlns:a16="http://schemas.microsoft.com/office/drawing/2014/main" id="{B5BBB823-5793-C844-A4AF-C3E5BBF4E9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238595" y="1889094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Google Shape;278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5358" y="146187"/>
            <a:ext cx="1958447" cy="705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2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670736" y="1020506"/>
            <a:ext cx="5759325" cy="1361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2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670734" y="2903444"/>
            <a:ext cx="6079888" cy="1330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2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670734" y="4763588"/>
            <a:ext cx="6079890" cy="1571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01177" y="1257416"/>
            <a:ext cx="4450218" cy="21715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20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670734" y="450513"/>
            <a:ext cx="791478" cy="366425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20"/>
          <p:cNvSpPr/>
          <p:nvPr/>
        </p:nvSpPr>
        <p:spPr>
          <a:xfrm>
            <a:off x="305358" y="2645546"/>
            <a:ext cx="5038999" cy="9144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Y_[17-06]_kotoba2.mp3" descr="Y_[17-06]_kotoba2.mp3">
            <a:hlinkClick r:id="" action="ppaction://media"/>
            <a:extLst>
              <a:ext uri="{FF2B5EF4-FFF2-40B4-BE49-F238E27FC236}">
                <a16:creationId xmlns:a16="http://schemas.microsoft.com/office/drawing/2014/main" id="{2ED03375-051F-DD42-8029-29EC3ED0CC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672390" y="3012204"/>
            <a:ext cx="812800" cy="812800"/>
          </a:xfrm>
          <a:prstGeom prst="rect">
            <a:avLst/>
          </a:prstGeom>
        </p:spPr>
      </p:pic>
      <p:sp>
        <p:nvSpPr>
          <p:cNvPr id="10" name="Google Shape;296;p21">
            <a:extLst>
              <a:ext uri="{FF2B5EF4-FFF2-40B4-BE49-F238E27FC236}">
                <a16:creationId xmlns:a16="http://schemas.microsoft.com/office/drawing/2014/main" id="{01419128-3D08-4DB6-8EEB-EC7495D44CAF}"/>
              </a:ext>
            </a:extLst>
          </p:cNvPr>
          <p:cNvSpPr txBox="1"/>
          <p:nvPr/>
        </p:nvSpPr>
        <p:spPr>
          <a:xfrm>
            <a:off x="1269899" y="3825004"/>
            <a:ext cx="3076114" cy="2800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6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1.（　　）</a:t>
            </a:r>
            <a:endParaRPr sz="16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6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2.（　　）</a:t>
            </a:r>
            <a:endParaRPr sz="16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6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3.（　　）・（　　）</a:t>
            </a:r>
            <a:endParaRPr sz="16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6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4.（　　）・（　　）</a:t>
            </a:r>
            <a:endParaRPr sz="16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6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5.（　　）・（　　）</a:t>
            </a:r>
            <a:endParaRPr sz="16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6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6.（　　）・（　　）</a:t>
            </a:r>
            <a:endParaRPr sz="16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24"/>
          <p:cNvSpPr/>
          <p:nvPr/>
        </p:nvSpPr>
        <p:spPr>
          <a:xfrm>
            <a:off x="236737" y="201365"/>
            <a:ext cx="11718525" cy="645526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" name="Google Shape;289;p21">
            <a:extLst>
              <a:ext uri="{FF2B5EF4-FFF2-40B4-BE49-F238E27FC236}">
                <a16:creationId xmlns:a16="http://schemas.microsoft.com/office/drawing/2014/main" id="{FB3294B7-CAA4-4BA2-9D02-FCE988B2238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5358" y="300080"/>
            <a:ext cx="1958447" cy="705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90;p21">
            <a:extLst>
              <a:ext uri="{FF2B5EF4-FFF2-40B4-BE49-F238E27FC236}">
                <a16:creationId xmlns:a16="http://schemas.microsoft.com/office/drawing/2014/main" id="{E0A31DA5-3A13-4C2A-9086-BC9A972B761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669276" y="963061"/>
            <a:ext cx="6217366" cy="1882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91;p21">
            <a:extLst>
              <a:ext uri="{FF2B5EF4-FFF2-40B4-BE49-F238E27FC236}">
                <a16:creationId xmlns:a16="http://schemas.microsoft.com/office/drawing/2014/main" id="{F4C645AD-CCA9-4244-9325-E590B81C9659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669276" y="3134746"/>
            <a:ext cx="6217366" cy="1571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92;p21">
            <a:extLst>
              <a:ext uri="{FF2B5EF4-FFF2-40B4-BE49-F238E27FC236}">
                <a16:creationId xmlns:a16="http://schemas.microsoft.com/office/drawing/2014/main" id="{BC21B85B-5E1B-4E04-B172-F32290B00471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669276" y="4838790"/>
            <a:ext cx="6217366" cy="17760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93;p21">
            <a:extLst>
              <a:ext uri="{FF2B5EF4-FFF2-40B4-BE49-F238E27FC236}">
                <a16:creationId xmlns:a16="http://schemas.microsoft.com/office/drawing/2014/main" id="{48578706-E9A5-4434-ACF4-CFE500BB05E6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670734" y="450513"/>
            <a:ext cx="791478" cy="36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94;p21">
            <a:extLst>
              <a:ext uri="{FF2B5EF4-FFF2-40B4-BE49-F238E27FC236}">
                <a16:creationId xmlns:a16="http://schemas.microsoft.com/office/drawing/2014/main" id="{4D340CD0-1A54-4BCA-B30B-A5E15665BDAF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47473" y="1068519"/>
            <a:ext cx="4497461" cy="73913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96;p21">
            <a:extLst>
              <a:ext uri="{FF2B5EF4-FFF2-40B4-BE49-F238E27FC236}">
                <a16:creationId xmlns:a16="http://schemas.microsoft.com/office/drawing/2014/main" id="{39867757-F0B4-4ACF-A55F-281C790A3222}"/>
              </a:ext>
            </a:extLst>
          </p:cNvPr>
          <p:cNvSpPr txBox="1"/>
          <p:nvPr/>
        </p:nvSpPr>
        <p:spPr>
          <a:xfrm>
            <a:off x="1134837" y="1980584"/>
            <a:ext cx="3076114" cy="3477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1.（　　）</a:t>
            </a:r>
            <a:endParaRPr sz="20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2.（　　）</a:t>
            </a:r>
            <a:endParaRPr sz="20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3.（　　）・（　　）</a:t>
            </a:r>
            <a:endParaRPr sz="20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4.（　　）・（　　）</a:t>
            </a:r>
            <a:endParaRPr sz="20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5.（　　）・（　　）</a:t>
            </a:r>
            <a:endParaRPr sz="20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6.（　　）・（　　）</a:t>
            </a:r>
            <a:endParaRPr sz="20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97;p21">
            <a:extLst>
              <a:ext uri="{FF2B5EF4-FFF2-40B4-BE49-F238E27FC236}">
                <a16:creationId xmlns:a16="http://schemas.microsoft.com/office/drawing/2014/main" id="{F14ECA2F-553F-4E00-BDD5-7AC827A6672D}"/>
              </a:ext>
            </a:extLst>
          </p:cNvPr>
          <p:cNvSpPr txBox="1"/>
          <p:nvPr/>
        </p:nvSpPr>
        <p:spPr>
          <a:xfrm>
            <a:off x="1544713" y="1900685"/>
            <a:ext cx="71909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/>
          </a:p>
        </p:txBody>
      </p:sp>
      <p:sp>
        <p:nvSpPr>
          <p:cNvPr id="29" name="Google Shape;298;p21">
            <a:extLst>
              <a:ext uri="{FF2B5EF4-FFF2-40B4-BE49-F238E27FC236}">
                <a16:creationId xmlns:a16="http://schemas.microsoft.com/office/drawing/2014/main" id="{9CB47E56-B2FF-4944-BD4F-8A031ADB2591}"/>
              </a:ext>
            </a:extLst>
          </p:cNvPr>
          <p:cNvSpPr txBox="1"/>
          <p:nvPr/>
        </p:nvSpPr>
        <p:spPr>
          <a:xfrm>
            <a:off x="1544713" y="2502796"/>
            <a:ext cx="71909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endParaRPr/>
          </a:p>
        </p:txBody>
      </p:sp>
      <p:sp>
        <p:nvSpPr>
          <p:cNvPr id="30" name="Google Shape;299;p21">
            <a:extLst>
              <a:ext uri="{FF2B5EF4-FFF2-40B4-BE49-F238E27FC236}">
                <a16:creationId xmlns:a16="http://schemas.microsoft.com/office/drawing/2014/main" id="{25638F43-35A3-4D6A-9EC7-B3EE3FA20009}"/>
              </a:ext>
            </a:extLst>
          </p:cNvPr>
          <p:cNvSpPr txBox="1"/>
          <p:nvPr/>
        </p:nvSpPr>
        <p:spPr>
          <a:xfrm>
            <a:off x="1544713" y="3134746"/>
            <a:ext cx="71909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/>
          </a:p>
        </p:txBody>
      </p:sp>
      <p:sp>
        <p:nvSpPr>
          <p:cNvPr id="31" name="Google Shape;300;p21">
            <a:extLst>
              <a:ext uri="{FF2B5EF4-FFF2-40B4-BE49-F238E27FC236}">
                <a16:creationId xmlns:a16="http://schemas.microsoft.com/office/drawing/2014/main" id="{DA24B001-D750-408A-BDC5-864CB2708F78}"/>
              </a:ext>
            </a:extLst>
          </p:cNvPr>
          <p:cNvSpPr txBox="1"/>
          <p:nvPr/>
        </p:nvSpPr>
        <p:spPr>
          <a:xfrm>
            <a:off x="2877832" y="3134745"/>
            <a:ext cx="71909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sp>
        <p:nvSpPr>
          <p:cNvPr id="32" name="Google Shape;301;p21">
            <a:extLst>
              <a:ext uri="{FF2B5EF4-FFF2-40B4-BE49-F238E27FC236}">
                <a16:creationId xmlns:a16="http://schemas.microsoft.com/office/drawing/2014/main" id="{CAB6E37B-EBF6-46B3-AEE7-4BBB1867C7F9}"/>
              </a:ext>
            </a:extLst>
          </p:cNvPr>
          <p:cNvSpPr txBox="1"/>
          <p:nvPr/>
        </p:nvSpPr>
        <p:spPr>
          <a:xfrm>
            <a:off x="1544713" y="3740429"/>
            <a:ext cx="71909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33" name="Google Shape;302;p21">
            <a:extLst>
              <a:ext uri="{FF2B5EF4-FFF2-40B4-BE49-F238E27FC236}">
                <a16:creationId xmlns:a16="http://schemas.microsoft.com/office/drawing/2014/main" id="{2BAE9A2B-101C-4AE0-9D11-65C96369D1D3}"/>
              </a:ext>
            </a:extLst>
          </p:cNvPr>
          <p:cNvSpPr txBox="1"/>
          <p:nvPr/>
        </p:nvSpPr>
        <p:spPr>
          <a:xfrm>
            <a:off x="2877832" y="3747624"/>
            <a:ext cx="71909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g</a:t>
            </a:r>
            <a:endParaRPr/>
          </a:p>
        </p:txBody>
      </p:sp>
      <p:sp>
        <p:nvSpPr>
          <p:cNvPr id="34" name="Google Shape;303;p21">
            <a:extLst>
              <a:ext uri="{FF2B5EF4-FFF2-40B4-BE49-F238E27FC236}">
                <a16:creationId xmlns:a16="http://schemas.microsoft.com/office/drawing/2014/main" id="{D63C8698-3D1D-4D6D-B6D1-0DA56A8608E6}"/>
              </a:ext>
            </a:extLst>
          </p:cNvPr>
          <p:cNvSpPr txBox="1"/>
          <p:nvPr/>
        </p:nvSpPr>
        <p:spPr>
          <a:xfrm>
            <a:off x="1544713" y="4346112"/>
            <a:ext cx="71909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35" name="Google Shape;304;p21">
            <a:extLst>
              <a:ext uri="{FF2B5EF4-FFF2-40B4-BE49-F238E27FC236}">
                <a16:creationId xmlns:a16="http://schemas.microsoft.com/office/drawing/2014/main" id="{B2ABDEE3-6356-4B3E-BF6D-022D047D9206}"/>
              </a:ext>
            </a:extLst>
          </p:cNvPr>
          <p:cNvSpPr txBox="1"/>
          <p:nvPr/>
        </p:nvSpPr>
        <p:spPr>
          <a:xfrm>
            <a:off x="2877832" y="4332399"/>
            <a:ext cx="71909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j</a:t>
            </a:r>
            <a:endParaRPr/>
          </a:p>
        </p:txBody>
      </p:sp>
      <p:sp>
        <p:nvSpPr>
          <p:cNvPr id="36" name="Google Shape;305;p21">
            <a:extLst>
              <a:ext uri="{FF2B5EF4-FFF2-40B4-BE49-F238E27FC236}">
                <a16:creationId xmlns:a16="http://schemas.microsoft.com/office/drawing/2014/main" id="{7FFA45B2-CE2A-4E1F-BD3E-36CCD9DF4215}"/>
              </a:ext>
            </a:extLst>
          </p:cNvPr>
          <p:cNvSpPr txBox="1"/>
          <p:nvPr/>
        </p:nvSpPr>
        <p:spPr>
          <a:xfrm>
            <a:off x="1544713" y="4964741"/>
            <a:ext cx="71909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/>
          </a:p>
        </p:txBody>
      </p:sp>
      <p:sp>
        <p:nvSpPr>
          <p:cNvPr id="37" name="Google Shape;306;p21">
            <a:extLst>
              <a:ext uri="{FF2B5EF4-FFF2-40B4-BE49-F238E27FC236}">
                <a16:creationId xmlns:a16="http://schemas.microsoft.com/office/drawing/2014/main" id="{4FC2AD8A-2797-4242-A2CD-503CD405E654}"/>
              </a:ext>
            </a:extLst>
          </p:cNvPr>
          <p:cNvSpPr txBox="1"/>
          <p:nvPr/>
        </p:nvSpPr>
        <p:spPr>
          <a:xfrm>
            <a:off x="2877832" y="4964741"/>
            <a:ext cx="71909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h</a:t>
            </a:r>
            <a:endParaRPr/>
          </a:p>
        </p:txBody>
      </p:sp>
      <p:pic>
        <p:nvPicPr>
          <p:cNvPr id="38" name="Y_[17-06]_kotoba2.mp3" descr="Y_[17-06]_kotoba2.mp3">
            <a:hlinkClick r:id="" action="ppaction://media"/>
            <a:extLst>
              <a:ext uri="{FF2B5EF4-FFF2-40B4-BE49-F238E27FC236}">
                <a16:creationId xmlns:a16="http://schemas.microsoft.com/office/drawing/2014/main" id="{09F7B63D-0A6E-4CCC-953D-D0256E15DB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802819" y="63372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690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22"/>
          <p:cNvSpPr/>
          <p:nvPr/>
        </p:nvSpPr>
        <p:spPr>
          <a:xfrm>
            <a:off x="236737" y="201365"/>
            <a:ext cx="11718525" cy="645526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2" name="Google Shape;312;p2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47287" y="307485"/>
            <a:ext cx="5648713" cy="238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2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547474" y="2689935"/>
            <a:ext cx="9097049" cy="34800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7-07]_kiku1.mp3" descr="Y_[17-07]_kiku1.mp3">
            <a:hlinkClick r:id="" action="ppaction://media"/>
            <a:extLst>
              <a:ext uri="{FF2B5EF4-FFF2-40B4-BE49-F238E27FC236}">
                <a16:creationId xmlns:a16="http://schemas.microsoft.com/office/drawing/2014/main" id="{C22244D7-99E7-B24D-9A50-948944EE73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354375" y="2523773"/>
            <a:ext cx="812800" cy="812800"/>
          </a:xfrm>
          <a:prstGeom prst="rect">
            <a:avLst/>
          </a:prstGeom>
        </p:spPr>
      </p:pic>
      <p:pic>
        <p:nvPicPr>
          <p:cNvPr id="3" name="Y_[17-08]_kiku2.mp3" descr="Y_[17-08]_kiku2.mp3">
            <a:hlinkClick r:id="" action="ppaction://media"/>
            <a:extLst>
              <a:ext uri="{FF2B5EF4-FFF2-40B4-BE49-F238E27FC236}">
                <a16:creationId xmlns:a16="http://schemas.microsoft.com/office/drawing/2014/main" id="{481EBA15-03AE-9C44-BBE0-C3E22C0129D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212027" y="3156101"/>
            <a:ext cx="812800" cy="812800"/>
          </a:xfrm>
          <a:prstGeom prst="rect">
            <a:avLst/>
          </a:prstGeom>
        </p:spPr>
      </p:pic>
      <p:pic>
        <p:nvPicPr>
          <p:cNvPr id="4" name="Y_[17-09]_kiku3.mp3" descr="Y_[17-09]_kiku3.mp3">
            <a:hlinkClick r:id="" action="ppaction://media"/>
            <a:extLst>
              <a:ext uri="{FF2B5EF4-FFF2-40B4-BE49-F238E27FC236}">
                <a16:creationId xmlns:a16="http://schemas.microsoft.com/office/drawing/2014/main" id="{ACA769AD-0132-1446-A37B-CDA2AC84FD8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239079" y="2681493"/>
            <a:ext cx="812800" cy="812800"/>
          </a:xfrm>
          <a:prstGeom prst="rect">
            <a:avLst/>
          </a:prstGeom>
        </p:spPr>
      </p:pic>
      <p:pic>
        <p:nvPicPr>
          <p:cNvPr id="5" name="Y_[17-10]_kiku4.mp3" descr="Y_[17-10]_kiku4.mp3">
            <a:hlinkClick r:id="" action="ppaction://media"/>
            <a:extLst>
              <a:ext uri="{FF2B5EF4-FFF2-40B4-BE49-F238E27FC236}">
                <a16:creationId xmlns:a16="http://schemas.microsoft.com/office/drawing/2014/main" id="{47131CEF-B6E9-5348-B950-2432DD46584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221645" y="3022599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3"/>
          <p:cNvSpPr/>
          <p:nvPr/>
        </p:nvSpPr>
        <p:spPr>
          <a:xfrm>
            <a:off x="236737" y="201365"/>
            <a:ext cx="11718525" cy="645526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3" name="Google Shape;323;p2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965785" y="3865853"/>
            <a:ext cx="7193059" cy="27516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23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293672" y="870728"/>
            <a:ext cx="5786846" cy="1361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23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4140675" y="2150451"/>
            <a:ext cx="6108942" cy="1571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23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7080517" y="831526"/>
            <a:ext cx="3408465" cy="1270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23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627186" y="2348494"/>
            <a:ext cx="2446680" cy="1350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23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273157" y="240466"/>
            <a:ext cx="4838327" cy="674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Y_[17-07]_kiku1.mp3" descr="Y_[17-07]_kiku1.mp3">
            <a:hlinkClick r:id="" action="ppaction://media"/>
            <a:extLst>
              <a:ext uri="{FF2B5EF4-FFF2-40B4-BE49-F238E27FC236}">
                <a16:creationId xmlns:a16="http://schemas.microsoft.com/office/drawing/2014/main" id="{44E71A32-6A44-2748-87DE-3037D9AAAC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4140675" y="3770385"/>
            <a:ext cx="812800" cy="812800"/>
          </a:xfrm>
          <a:prstGeom prst="rect">
            <a:avLst/>
          </a:prstGeom>
        </p:spPr>
      </p:pic>
      <p:pic>
        <p:nvPicPr>
          <p:cNvPr id="14" name="Y_[17-08]_kiku2.mp3" descr="Y_[17-08]_kiku2.mp3">
            <a:hlinkClick r:id="" action="ppaction://media"/>
            <a:extLst>
              <a:ext uri="{FF2B5EF4-FFF2-40B4-BE49-F238E27FC236}">
                <a16:creationId xmlns:a16="http://schemas.microsoft.com/office/drawing/2014/main" id="{26119C01-76C8-D64A-9AB4-CAA4728E433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5529395" y="4376671"/>
            <a:ext cx="812800" cy="812800"/>
          </a:xfrm>
          <a:prstGeom prst="rect">
            <a:avLst/>
          </a:prstGeom>
        </p:spPr>
      </p:pic>
      <p:pic>
        <p:nvPicPr>
          <p:cNvPr id="15" name="Y_[17-09]_kiku3.mp3" descr="Y_[17-09]_kiku3.mp3">
            <a:hlinkClick r:id="" action="ppaction://media"/>
            <a:extLst>
              <a:ext uri="{FF2B5EF4-FFF2-40B4-BE49-F238E27FC236}">
                <a16:creationId xmlns:a16="http://schemas.microsoft.com/office/drawing/2014/main" id="{BE1B881B-CBD6-564A-8363-8447AD9522A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7238527" y="3736497"/>
            <a:ext cx="812800" cy="812800"/>
          </a:xfrm>
          <a:prstGeom prst="rect">
            <a:avLst/>
          </a:prstGeom>
        </p:spPr>
      </p:pic>
      <p:pic>
        <p:nvPicPr>
          <p:cNvPr id="16" name="Y_[17-10]_kiku4.mp3" descr="Y_[17-10]_kiku4.mp3">
            <a:hlinkClick r:id="" action="ppaction://media"/>
            <a:extLst>
              <a:ext uri="{FF2B5EF4-FFF2-40B4-BE49-F238E27FC236}">
                <a16:creationId xmlns:a16="http://schemas.microsoft.com/office/drawing/2014/main" id="{E0877E87-1146-5844-A80E-762CEE09A58B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8818795" y="4189231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24"/>
          <p:cNvSpPr/>
          <p:nvPr/>
        </p:nvSpPr>
        <p:spPr>
          <a:xfrm>
            <a:off x="236737" y="201365"/>
            <a:ext cx="11718525" cy="645526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8" name="Google Shape;338;p2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965785" y="3770385"/>
            <a:ext cx="7442618" cy="2847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24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293672" y="870728"/>
            <a:ext cx="5786846" cy="1361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24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4140675" y="2150451"/>
            <a:ext cx="6108942" cy="1571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24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7080517" y="831526"/>
            <a:ext cx="3408465" cy="1270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24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627186" y="2348494"/>
            <a:ext cx="2446680" cy="1350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24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273157" y="240466"/>
            <a:ext cx="4838327" cy="674980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24"/>
          <p:cNvSpPr txBox="1"/>
          <p:nvPr/>
        </p:nvSpPr>
        <p:spPr>
          <a:xfrm>
            <a:off x="3428673" y="6194969"/>
            <a:ext cx="75842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</a:t>
            </a:r>
            <a:endParaRPr/>
          </a:p>
        </p:txBody>
      </p:sp>
      <p:sp>
        <p:nvSpPr>
          <p:cNvPr id="349" name="Google Shape;349;p24"/>
          <p:cNvSpPr txBox="1"/>
          <p:nvPr/>
        </p:nvSpPr>
        <p:spPr>
          <a:xfrm>
            <a:off x="4921875" y="6214519"/>
            <a:ext cx="75842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/>
          </a:p>
        </p:txBody>
      </p:sp>
      <p:sp>
        <p:nvSpPr>
          <p:cNvPr id="350" name="Google Shape;350;p24"/>
          <p:cNvSpPr txBox="1"/>
          <p:nvPr/>
        </p:nvSpPr>
        <p:spPr>
          <a:xfrm>
            <a:off x="6568685" y="6203946"/>
            <a:ext cx="75842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/>
          </a:p>
        </p:txBody>
      </p:sp>
      <p:sp>
        <p:nvSpPr>
          <p:cNvPr id="351" name="Google Shape;351;p24"/>
          <p:cNvSpPr txBox="1"/>
          <p:nvPr/>
        </p:nvSpPr>
        <p:spPr>
          <a:xfrm>
            <a:off x="8215495" y="6214518"/>
            <a:ext cx="75842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pic>
        <p:nvPicPr>
          <p:cNvPr id="17" name="Y_[17-07]_kiku1.mp3" descr="Y_[17-07]_kiku1.mp3">
            <a:hlinkClick r:id="" action="ppaction://media"/>
            <a:extLst>
              <a:ext uri="{FF2B5EF4-FFF2-40B4-BE49-F238E27FC236}">
                <a16:creationId xmlns:a16="http://schemas.microsoft.com/office/drawing/2014/main" id="{54EBF492-E516-1641-8403-F2C384E89C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3032579" y="4047013"/>
            <a:ext cx="812800" cy="812800"/>
          </a:xfrm>
          <a:prstGeom prst="rect">
            <a:avLst/>
          </a:prstGeom>
        </p:spPr>
      </p:pic>
      <p:pic>
        <p:nvPicPr>
          <p:cNvPr id="18" name="Y_[17-08]_kiku2.mp3" descr="Y_[17-08]_kiku2.mp3">
            <a:hlinkClick r:id="" action="ppaction://media"/>
            <a:extLst>
              <a:ext uri="{FF2B5EF4-FFF2-40B4-BE49-F238E27FC236}">
                <a16:creationId xmlns:a16="http://schemas.microsoft.com/office/drawing/2014/main" id="{F04EBC82-D7DE-3B44-94E4-4A010FF87A2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5023823" y="4069652"/>
            <a:ext cx="812800" cy="812800"/>
          </a:xfrm>
          <a:prstGeom prst="rect">
            <a:avLst/>
          </a:prstGeom>
        </p:spPr>
      </p:pic>
      <p:pic>
        <p:nvPicPr>
          <p:cNvPr id="19" name="Y_[17-09]_kiku3.mp3" descr="Y_[17-09]_kiku3.mp3">
            <a:hlinkClick r:id="" action="ppaction://media"/>
            <a:extLst>
              <a:ext uri="{FF2B5EF4-FFF2-40B4-BE49-F238E27FC236}">
                <a16:creationId xmlns:a16="http://schemas.microsoft.com/office/drawing/2014/main" id="{494D165A-9DC6-4E4D-9881-2173BC117A1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6514307" y="4106512"/>
            <a:ext cx="812800" cy="812800"/>
          </a:xfrm>
          <a:prstGeom prst="rect">
            <a:avLst/>
          </a:prstGeom>
        </p:spPr>
      </p:pic>
      <p:pic>
        <p:nvPicPr>
          <p:cNvPr id="20" name="Y_[17-10]_kiku4.mp3" descr="Y_[17-10]_kiku4.mp3">
            <a:hlinkClick r:id="" action="ppaction://media"/>
            <a:extLst>
              <a:ext uri="{FF2B5EF4-FFF2-40B4-BE49-F238E27FC236}">
                <a16:creationId xmlns:a16="http://schemas.microsoft.com/office/drawing/2014/main" id="{41568BEB-3F70-EA4E-8E18-D26538DB2460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8179314" y="4069652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25"/>
          <p:cNvSpPr/>
          <p:nvPr/>
        </p:nvSpPr>
        <p:spPr>
          <a:xfrm>
            <a:off x="236737" y="201365"/>
            <a:ext cx="11718525" cy="645526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7" name="Google Shape;357;p2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78532" y="436608"/>
            <a:ext cx="10634934" cy="3718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Y_[17-07]_kiku1.mp3" descr="Y_[17-07]_kiku1.mp3">
            <a:hlinkClick r:id="" action="ppaction://media"/>
            <a:extLst>
              <a:ext uri="{FF2B5EF4-FFF2-40B4-BE49-F238E27FC236}">
                <a16:creationId xmlns:a16="http://schemas.microsoft.com/office/drawing/2014/main" id="{D1340967-4E6C-6942-A569-4CA2417ADF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964262" y="1154695"/>
            <a:ext cx="812800" cy="812800"/>
          </a:xfrm>
          <a:prstGeom prst="rect">
            <a:avLst/>
          </a:prstGeom>
        </p:spPr>
      </p:pic>
      <p:pic>
        <p:nvPicPr>
          <p:cNvPr id="9" name="Y_[17-08]_kiku2.mp3" descr="Y_[17-08]_kiku2.mp3">
            <a:hlinkClick r:id="" action="ppaction://media"/>
            <a:extLst>
              <a:ext uri="{FF2B5EF4-FFF2-40B4-BE49-F238E27FC236}">
                <a16:creationId xmlns:a16="http://schemas.microsoft.com/office/drawing/2014/main" id="{1AD8A3EC-ACB7-6848-A7CC-9702BF6F21A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303686" y="1783509"/>
            <a:ext cx="812800" cy="812800"/>
          </a:xfrm>
          <a:prstGeom prst="rect">
            <a:avLst/>
          </a:prstGeom>
        </p:spPr>
      </p:pic>
      <p:pic>
        <p:nvPicPr>
          <p:cNvPr id="10" name="Y_[17-09]_kiku3.mp3" descr="Y_[17-09]_kiku3.mp3">
            <a:hlinkClick r:id="" action="ppaction://media"/>
            <a:extLst>
              <a:ext uri="{FF2B5EF4-FFF2-40B4-BE49-F238E27FC236}">
                <a16:creationId xmlns:a16="http://schemas.microsoft.com/office/drawing/2014/main" id="{757E99FA-7C94-B843-8FA2-A1115636314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371524" y="1154695"/>
            <a:ext cx="812800" cy="812800"/>
          </a:xfrm>
          <a:prstGeom prst="rect">
            <a:avLst/>
          </a:prstGeom>
        </p:spPr>
      </p:pic>
      <p:pic>
        <p:nvPicPr>
          <p:cNvPr id="11" name="Y_[17-10]_kiku4.mp3" descr="Y_[17-10]_kiku4.mp3">
            <a:hlinkClick r:id="" action="ppaction://media"/>
            <a:extLst>
              <a:ext uri="{FF2B5EF4-FFF2-40B4-BE49-F238E27FC236}">
                <a16:creationId xmlns:a16="http://schemas.microsoft.com/office/drawing/2014/main" id="{4B41AD32-1355-B44D-ABBC-75865305BDF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821785" y="1713104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6"/>
          <p:cNvSpPr/>
          <p:nvPr/>
        </p:nvSpPr>
        <p:spPr>
          <a:xfrm>
            <a:off x="236737" y="201365"/>
            <a:ext cx="11718525" cy="645526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7" name="Google Shape;367;p26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78532" y="436608"/>
            <a:ext cx="10634934" cy="3718141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26"/>
          <p:cNvSpPr txBox="1"/>
          <p:nvPr/>
        </p:nvSpPr>
        <p:spPr>
          <a:xfrm>
            <a:off x="2398224" y="2892476"/>
            <a:ext cx="157009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わるいもの</a:t>
            </a:r>
            <a:endParaRPr sz="1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26"/>
          <p:cNvSpPr txBox="1"/>
          <p:nvPr/>
        </p:nvSpPr>
        <p:spPr>
          <a:xfrm>
            <a:off x="4627998" y="2892476"/>
            <a:ext cx="157009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さかな</a:t>
            </a:r>
            <a:endParaRPr sz="1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p26"/>
          <p:cNvSpPr txBox="1"/>
          <p:nvPr/>
        </p:nvSpPr>
        <p:spPr>
          <a:xfrm>
            <a:off x="6857772" y="2892476"/>
            <a:ext cx="157009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ゆうめい</a:t>
            </a:r>
            <a:endParaRPr sz="1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26"/>
          <p:cNvSpPr txBox="1"/>
          <p:nvPr/>
        </p:nvSpPr>
        <p:spPr>
          <a:xfrm>
            <a:off x="6905845" y="3267840"/>
            <a:ext cx="157009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バナナ</a:t>
            </a:r>
            <a:endParaRPr sz="1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p26"/>
          <p:cNvSpPr txBox="1"/>
          <p:nvPr/>
        </p:nvSpPr>
        <p:spPr>
          <a:xfrm>
            <a:off x="9135619" y="2523144"/>
            <a:ext cx="157009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おこめ</a:t>
            </a:r>
            <a:endParaRPr sz="1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7" name="Google Shape;377;p26"/>
          <p:cNvSpPr txBox="1"/>
          <p:nvPr/>
        </p:nvSpPr>
        <p:spPr>
          <a:xfrm>
            <a:off x="10029520" y="3271543"/>
            <a:ext cx="99953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つよい</a:t>
            </a:r>
            <a:endParaRPr sz="1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" name="Y_[17-07]_kiku1.mp3" descr="Y_[17-07]_kiku1.mp3">
            <a:hlinkClick r:id="" action="ppaction://media"/>
            <a:extLst>
              <a:ext uri="{FF2B5EF4-FFF2-40B4-BE49-F238E27FC236}">
                <a16:creationId xmlns:a16="http://schemas.microsoft.com/office/drawing/2014/main" id="{6C6B8D14-3CD9-B844-BEA7-3D467F3EE9F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968319" y="1360178"/>
            <a:ext cx="812800" cy="812800"/>
          </a:xfrm>
          <a:prstGeom prst="rect">
            <a:avLst/>
          </a:prstGeom>
        </p:spPr>
      </p:pic>
      <p:pic>
        <p:nvPicPr>
          <p:cNvPr id="15" name="Y_[17-08]_kiku2.mp3" descr="Y_[17-08]_kiku2.mp3">
            <a:hlinkClick r:id="" action="ppaction://media"/>
            <a:extLst>
              <a:ext uri="{FF2B5EF4-FFF2-40B4-BE49-F238E27FC236}">
                <a16:creationId xmlns:a16="http://schemas.microsoft.com/office/drawing/2014/main" id="{FAFFB99C-3FF0-2A46-8D31-A0B8178807B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303685" y="1766578"/>
            <a:ext cx="812800" cy="812800"/>
          </a:xfrm>
          <a:prstGeom prst="rect">
            <a:avLst/>
          </a:prstGeom>
        </p:spPr>
      </p:pic>
      <p:pic>
        <p:nvPicPr>
          <p:cNvPr id="16" name="Y_[17-09]_kiku3.mp3" descr="Y_[17-09]_kiku3.mp3">
            <a:hlinkClick r:id="" action="ppaction://media"/>
            <a:extLst>
              <a:ext uri="{FF2B5EF4-FFF2-40B4-BE49-F238E27FC236}">
                <a16:creationId xmlns:a16="http://schemas.microsoft.com/office/drawing/2014/main" id="{EBF78960-D53E-BF42-9195-62A2FAA9E90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457535" y="1300928"/>
            <a:ext cx="812800" cy="812800"/>
          </a:xfrm>
          <a:prstGeom prst="rect">
            <a:avLst/>
          </a:prstGeom>
        </p:spPr>
      </p:pic>
      <p:pic>
        <p:nvPicPr>
          <p:cNvPr id="17" name="Y_[17-10]_kiku4.mp3" descr="Y_[17-10]_kiku4.mp3">
            <a:hlinkClick r:id="" action="ppaction://media"/>
            <a:extLst>
              <a:ext uri="{FF2B5EF4-FFF2-40B4-BE49-F238E27FC236}">
                <a16:creationId xmlns:a16="http://schemas.microsoft.com/office/drawing/2014/main" id="{A602A8C9-161B-0949-9247-F642C3EEF5A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792901" y="1766578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" name="Google Shape;38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0562" y="355448"/>
            <a:ext cx="11490876" cy="2831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7" name="Google Shape;387;p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37063" y="218415"/>
            <a:ext cx="8717874" cy="3308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737063" y="3655389"/>
            <a:ext cx="8380783" cy="3040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Y_[17-07]_kiku1.mp3" descr="Y_[17-07]_kiku1.mp3">
            <a:hlinkClick r:id="" action="ppaction://media"/>
            <a:extLst>
              <a:ext uri="{FF2B5EF4-FFF2-40B4-BE49-F238E27FC236}">
                <a16:creationId xmlns:a16="http://schemas.microsoft.com/office/drawing/2014/main" id="{07094D21-C0B9-5E48-ACA4-28512996CE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521268" y="1226198"/>
            <a:ext cx="812800" cy="812800"/>
          </a:xfrm>
          <a:prstGeom prst="rect">
            <a:avLst/>
          </a:prstGeom>
        </p:spPr>
      </p:pic>
      <p:pic>
        <p:nvPicPr>
          <p:cNvPr id="11" name="Y_[17-08]_kiku2.mp3" descr="Y_[17-08]_kiku2.mp3">
            <a:hlinkClick r:id="" action="ppaction://media"/>
            <a:extLst>
              <a:ext uri="{FF2B5EF4-FFF2-40B4-BE49-F238E27FC236}">
                <a16:creationId xmlns:a16="http://schemas.microsoft.com/office/drawing/2014/main" id="{D2ED41D9-DA42-FF4E-B1B2-215739C09A3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521268" y="4634588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5" name="Google Shape;395;p2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376037" y="378770"/>
            <a:ext cx="9614216" cy="2426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2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376037" y="2925038"/>
            <a:ext cx="9155435" cy="3500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Y_[17-09]_kiku3.mp3" descr="Y_[17-09]_kiku3.mp3">
            <a:hlinkClick r:id="" action="ppaction://media"/>
            <a:extLst>
              <a:ext uri="{FF2B5EF4-FFF2-40B4-BE49-F238E27FC236}">
                <a16:creationId xmlns:a16="http://schemas.microsoft.com/office/drawing/2014/main" id="{EB944C26-75B5-2848-80DE-B53A33AD44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142053" y="1421831"/>
            <a:ext cx="812800" cy="812800"/>
          </a:xfrm>
          <a:prstGeom prst="rect">
            <a:avLst/>
          </a:prstGeom>
        </p:spPr>
      </p:pic>
      <p:pic>
        <p:nvPicPr>
          <p:cNvPr id="7" name="Y_[17-10]_kiku4.mp3" descr="Y_[17-10]_kiku4.mp3">
            <a:hlinkClick r:id="" action="ppaction://media"/>
            <a:extLst>
              <a:ext uri="{FF2B5EF4-FFF2-40B4-BE49-F238E27FC236}">
                <a16:creationId xmlns:a16="http://schemas.microsoft.com/office/drawing/2014/main" id="{B0630D91-0EDF-4843-AB75-1CD2321E479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142053" y="4029107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30"/>
          <p:cNvSpPr/>
          <p:nvPr/>
        </p:nvSpPr>
        <p:spPr>
          <a:xfrm>
            <a:off x="241177" y="175334"/>
            <a:ext cx="11709646" cy="6507332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6" name="Google Shape;406;p3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13388" y="1919795"/>
            <a:ext cx="7533102" cy="3415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7-11]_katachi.mp3" descr="Y_[17-11]_katachi.mp3">
            <a:hlinkClick r:id="" action="ppaction://media"/>
            <a:extLst>
              <a:ext uri="{FF2B5EF4-FFF2-40B4-BE49-F238E27FC236}">
                <a16:creationId xmlns:a16="http://schemas.microsoft.com/office/drawing/2014/main" id="{6F59776E-9080-FA42-89FF-B900D5E1DB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422991" y="1803400"/>
            <a:ext cx="812800" cy="812800"/>
          </a:xfrm>
          <a:prstGeom prst="rect">
            <a:avLst/>
          </a:prstGeom>
        </p:spPr>
      </p:pic>
      <p:sp>
        <p:nvSpPr>
          <p:cNvPr id="7" name="Google Shape;360;p15">
            <a:extLst>
              <a:ext uri="{FF2B5EF4-FFF2-40B4-BE49-F238E27FC236}">
                <a16:creationId xmlns:a16="http://schemas.microsoft.com/office/drawing/2014/main" id="{2612A6E6-A01F-4DA3-84AA-EEFE31373EC7}"/>
              </a:ext>
            </a:extLst>
          </p:cNvPr>
          <p:cNvSpPr/>
          <p:nvPr/>
        </p:nvSpPr>
        <p:spPr>
          <a:xfrm>
            <a:off x="1085850" y="767443"/>
            <a:ext cx="9699171" cy="5061857"/>
          </a:xfrm>
          <a:prstGeom prst="rect">
            <a:avLst/>
          </a:prstGeom>
          <a:noFill/>
          <a:ln w="635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Google Shape;405;p30">
            <a:extLst>
              <a:ext uri="{FF2B5EF4-FFF2-40B4-BE49-F238E27FC236}">
                <a16:creationId xmlns:a16="http://schemas.microsoft.com/office/drawing/2014/main" id="{A746EFBA-293F-4FB2-BC81-78AEEC6CCD61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33393" y="351540"/>
            <a:ext cx="2005647" cy="992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31"/>
          <p:cNvSpPr/>
          <p:nvPr/>
        </p:nvSpPr>
        <p:spPr>
          <a:xfrm>
            <a:off x="241177" y="175334"/>
            <a:ext cx="11709646" cy="6507332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5" name="Google Shape;415;p3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13388" y="1919795"/>
            <a:ext cx="7533102" cy="3415683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31"/>
          <p:cNvSpPr txBox="1"/>
          <p:nvPr/>
        </p:nvSpPr>
        <p:spPr>
          <a:xfrm>
            <a:off x="3790008" y="3185911"/>
            <a:ext cx="189912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もってきた</a:t>
            </a:r>
            <a:endParaRPr sz="24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8" name="Google Shape;418;p31"/>
          <p:cNvSpPr txBox="1"/>
          <p:nvPr/>
        </p:nvSpPr>
        <p:spPr>
          <a:xfrm>
            <a:off x="3722160" y="3717461"/>
            <a:ext cx="189912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つかう</a:t>
            </a:r>
            <a:endParaRPr sz="24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p31"/>
          <p:cNvSpPr txBox="1"/>
          <p:nvPr/>
        </p:nvSpPr>
        <p:spPr>
          <a:xfrm>
            <a:off x="3469772" y="4834198"/>
            <a:ext cx="189912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つくった</a:t>
            </a:r>
            <a:endParaRPr sz="24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31"/>
          <p:cNvSpPr txBox="1"/>
          <p:nvPr/>
        </p:nvSpPr>
        <p:spPr>
          <a:xfrm>
            <a:off x="2946486" y="4305607"/>
            <a:ext cx="189912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つくった</a:t>
            </a:r>
            <a:endParaRPr sz="24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Y_[17-11]_katachi.mp3" descr="Y_[17-11]_katachi.mp3">
            <a:hlinkClick r:id="" action="ppaction://media"/>
            <a:extLst>
              <a:ext uri="{FF2B5EF4-FFF2-40B4-BE49-F238E27FC236}">
                <a16:creationId xmlns:a16="http://schemas.microsoft.com/office/drawing/2014/main" id="{99D37DA6-8D39-4B40-87BA-FA35891EB1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33690" y="2616200"/>
            <a:ext cx="812800" cy="812800"/>
          </a:xfrm>
          <a:prstGeom prst="rect">
            <a:avLst/>
          </a:prstGeom>
        </p:spPr>
      </p:pic>
      <p:sp>
        <p:nvSpPr>
          <p:cNvPr id="12" name="Google Shape;360;p15">
            <a:extLst>
              <a:ext uri="{FF2B5EF4-FFF2-40B4-BE49-F238E27FC236}">
                <a16:creationId xmlns:a16="http://schemas.microsoft.com/office/drawing/2014/main" id="{B4BE6C58-1A7B-40DF-A439-422B996D116D}"/>
              </a:ext>
            </a:extLst>
          </p:cNvPr>
          <p:cNvSpPr/>
          <p:nvPr/>
        </p:nvSpPr>
        <p:spPr>
          <a:xfrm>
            <a:off x="1085850" y="767443"/>
            <a:ext cx="9699171" cy="5061857"/>
          </a:xfrm>
          <a:prstGeom prst="rect">
            <a:avLst/>
          </a:prstGeom>
          <a:noFill/>
          <a:ln w="635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" name="Google Shape;414;p31">
            <a:extLst>
              <a:ext uri="{FF2B5EF4-FFF2-40B4-BE49-F238E27FC236}">
                <a16:creationId xmlns:a16="http://schemas.microsoft.com/office/drawing/2014/main" id="{78AAA309-7106-44D8-8919-7AEB5D867037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84361" y="433894"/>
            <a:ext cx="2005647" cy="992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5" name="Google Shape;425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6344" y="672012"/>
            <a:ext cx="10799311" cy="13707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" name="Google Shape;430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907" y="193531"/>
            <a:ext cx="11648185" cy="6470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23178" y="337751"/>
            <a:ext cx="3729374" cy="70763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3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87761" y="1100910"/>
            <a:ext cx="4783561" cy="740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p3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301330" y="1841162"/>
            <a:ext cx="8167592" cy="3747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434" name="Google Shape;434;p3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301330" y="5477263"/>
            <a:ext cx="5152378" cy="1131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p3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542467" y="5588756"/>
            <a:ext cx="4175794" cy="6590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" name="Google Shape;440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907" y="193531"/>
            <a:ext cx="11648185" cy="6470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93289" y="1081580"/>
            <a:ext cx="8939950" cy="48575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" name="Google Shape;446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0847" y="561826"/>
            <a:ext cx="8336621" cy="10367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7" name="Google Shape;387;p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37063" y="218415"/>
            <a:ext cx="8717874" cy="3308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737063" y="3655389"/>
            <a:ext cx="8380783" cy="3040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Y_[17-07]_kiku1.mp3" descr="Y_[17-07]_kiku1.mp3">
            <a:hlinkClick r:id="" action="ppaction://media"/>
            <a:extLst>
              <a:ext uri="{FF2B5EF4-FFF2-40B4-BE49-F238E27FC236}">
                <a16:creationId xmlns:a16="http://schemas.microsoft.com/office/drawing/2014/main" id="{07094D21-C0B9-5E48-ACA4-28512996CE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521268" y="1226198"/>
            <a:ext cx="812800" cy="812800"/>
          </a:xfrm>
          <a:prstGeom prst="rect">
            <a:avLst/>
          </a:prstGeom>
        </p:spPr>
      </p:pic>
      <p:pic>
        <p:nvPicPr>
          <p:cNvPr id="11" name="Y_[17-08]_kiku2.mp3" descr="Y_[17-08]_kiku2.mp3">
            <a:hlinkClick r:id="" action="ppaction://media"/>
            <a:extLst>
              <a:ext uri="{FF2B5EF4-FFF2-40B4-BE49-F238E27FC236}">
                <a16:creationId xmlns:a16="http://schemas.microsoft.com/office/drawing/2014/main" id="{D2ED41D9-DA42-FF4E-B1B2-215739C09A3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521268" y="4634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319611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5" name="Google Shape;395;p2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376037" y="378770"/>
            <a:ext cx="9614216" cy="2426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2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376037" y="2925038"/>
            <a:ext cx="9155435" cy="3500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Y_[17-09]_kiku3.mp3" descr="Y_[17-09]_kiku3.mp3">
            <a:hlinkClick r:id="" action="ppaction://media"/>
            <a:extLst>
              <a:ext uri="{FF2B5EF4-FFF2-40B4-BE49-F238E27FC236}">
                <a16:creationId xmlns:a16="http://schemas.microsoft.com/office/drawing/2014/main" id="{EB944C26-75B5-2848-80DE-B53A33AD44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142053" y="1421831"/>
            <a:ext cx="812800" cy="812800"/>
          </a:xfrm>
          <a:prstGeom prst="rect">
            <a:avLst/>
          </a:prstGeom>
        </p:spPr>
      </p:pic>
      <p:pic>
        <p:nvPicPr>
          <p:cNvPr id="7" name="Y_[17-10]_kiku4.mp3" descr="Y_[17-10]_kiku4.mp3">
            <a:hlinkClick r:id="" action="ppaction://media"/>
            <a:extLst>
              <a:ext uri="{FF2B5EF4-FFF2-40B4-BE49-F238E27FC236}">
                <a16:creationId xmlns:a16="http://schemas.microsoft.com/office/drawing/2014/main" id="{B0630D91-0EDF-4843-AB75-1CD2321E479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142053" y="402910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422823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7" name="Google Shape;467;p3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4085" y="151114"/>
            <a:ext cx="3781888" cy="76681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3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84085" y="917927"/>
            <a:ext cx="3293616" cy="75498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3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734322" y="1457797"/>
            <a:ext cx="6924261" cy="5093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7-12]_hanasu.mp3" descr="Y_[17-12]_hanasu.mp3">
            <a:hlinkClick r:id="" action="ppaction://media"/>
            <a:extLst>
              <a:ext uri="{FF2B5EF4-FFF2-40B4-BE49-F238E27FC236}">
                <a16:creationId xmlns:a16="http://schemas.microsoft.com/office/drawing/2014/main" id="{10F60D95-6CC4-924F-973D-86FC189445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659573" y="83636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5" name="Google Shape;475;p3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4085" y="151114"/>
            <a:ext cx="3781888" cy="766813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76;p3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30884" y="1599362"/>
            <a:ext cx="6924261" cy="5093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78" name="Google Shape;478;p3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0903" y="832549"/>
            <a:ext cx="4092112" cy="710627"/>
          </a:xfrm>
          <a:prstGeom prst="rect">
            <a:avLst/>
          </a:prstGeom>
          <a:noFill/>
          <a:ln>
            <a:noFill/>
          </a:ln>
        </p:spPr>
      </p:pic>
      <p:sp>
        <p:nvSpPr>
          <p:cNvPr id="479" name="Google Shape;479;p39"/>
          <p:cNvSpPr/>
          <p:nvPr/>
        </p:nvSpPr>
        <p:spPr>
          <a:xfrm>
            <a:off x="6967399" y="70876"/>
            <a:ext cx="5114827" cy="2625240"/>
          </a:xfrm>
          <a:prstGeom prst="rect">
            <a:avLst/>
          </a:prstGeom>
          <a:noFill/>
          <a:ln w="762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0" name="Google Shape;480;p3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065680" y="238806"/>
            <a:ext cx="4865757" cy="239970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Y_[17-12]_hanasu.mp3" descr="Y_[17-12]_hanasu.mp3">
            <a:hlinkClick r:id="" action="ppaction://media"/>
            <a:extLst>
              <a:ext uri="{FF2B5EF4-FFF2-40B4-BE49-F238E27FC236}">
                <a16:creationId xmlns:a16="http://schemas.microsoft.com/office/drawing/2014/main" id="{51E04671-AF83-2C42-9028-DCE9022D6B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297486" y="53452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Google Shape;485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4085" y="151114"/>
            <a:ext cx="3781888" cy="766813"/>
          </a:xfrm>
          <a:prstGeom prst="rect">
            <a:avLst/>
          </a:prstGeom>
          <a:noFill/>
          <a:ln>
            <a:noFill/>
          </a:ln>
        </p:spPr>
      </p:pic>
      <p:pic>
        <p:nvPicPr>
          <p:cNvPr id="486" name="Google Shape;486;p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34322" y="1457797"/>
            <a:ext cx="6924261" cy="5093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87" name="Google Shape;487;p4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8687" y="766669"/>
            <a:ext cx="4649460" cy="7668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2" name="Google Shape;492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89376" y="275055"/>
            <a:ext cx="2259334" cy="3053816"/>
          </a:xfrm>
          <a:prstGeom prst="rect">
            <a:avLst/>
          </a:prstGeom>
          <a:noFill/>
          <a:ln w="19050" cap="flat" cmpd="sng">
            <a:solidFill>
              <a:srgbClr val="F4B08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93" name="Google Shape;493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48581" y="275055"/>
            <a:ext cx="2259334" cy="3053816"/>
          </a:xfrm>
          <a:prstGeom prst="rect">
            <a:avLst/>
          </a:prstGeom>
          <a:noFill/>
          <a:ln w="19050" cap="flat" cmpd="sng">
            <a:solidFill>
              <a:srgbClr val="F4B08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94" name="Google Shape;494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48581" y="3426883"/>
            <a:ext cx="2259334" cy="3053816"/>
          </a:xfrm>
          <a:prstGeom prst="rect">
            <a:avLst/>
          </a:prstGeom>
          <a:noFill/>
          <a:ln w="19050" cap="flat" cmpd="sng">
            <a:solidFill>
              <a:srgbClr val="F4B08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95" name="Google Shape;495;p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4085" y="151114"/>
            <a:ext cx="3781888" cy="766813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p4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6854" y="1612963"/>
            <a:ext cx="6924261" cy="5093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4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08687" y="766669"/>
            <a:ext cx="4649460" cy="766814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p4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380636" y="1762825"/>
            <a:ext cx="2103303" cy="1566046"/>
          </a:xfrm>
          <a:prstGeom prst="rect">
            <a:avLst/>
          </a:prstGeom>
          <a:noFill/>
          <a:ln>
            <a:noFill/>
          </a:ln>
        </p:spPr>
      </p:pic>
      <p:pic>
        <p:nvPicPr>
          <p:cNvPr id="499" name="Google Shape;499;p4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771383" y="288624"/>
            <a:ext cx="1117553" cy="7428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Google Shape;500;p4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169036" y="1211076"/>
            <a:ext cx="1031666" cy="2030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01" name="Google Shape;501;p4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9946040" y="308057"/>
            <a:ext cx="1604254" cy="716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02" name="Google Shape;502;p4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0026087" y="3973067"/>
            <a:ext cx="1444163" cy="2464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p4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0026086" y="3459382"/>
            <a:ext cx="1444163" cy="733142"/>
          </a:xfrm>
          <a:prstGeom prst="rect">
            <a:avLst/>
          </a:prstGeom>
          <a:noFill/>
          <a:ln>
            <a:noFill/>
          </a:ln>
        </p:spPr>
      </p:pic>
      <p:pic>
        <p:nvPicPr>
          <p:cNvPr id="504" name="Google Shape;504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89376" y="3426882"/>
            <a:ext cx="2259334" cy="3053816"/>
          </a:xfrm>
          <a:prstGeom prst="rect">
            <a:avLst/>
          </a:prstGeom>
          <a:noFill/>
          <a:ln w="19050" cap="flat" cmpd="sng">
            <a:solidFill>
              <a:srgbClr val="F4B08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05" name="Google Shape;505;p4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380636" y="4855849"/>
            <a:ext cx="2076813" cy="1582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6" name="Google Shape;506;p41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7609938" y="3476928"/>
            <a:ext cx="1440445" cy="7155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1" name="Google Shape;511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4085" y="151114"/>
            <a:ext cx="3781888" cy="7668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4085" y="879307"/>
            <a:ext cx="7233198" cy="1590116"/>
          </a:xfrm>
          <a:prstGeom prst="rect">
            <a:avLst/>
          </a:prstGeom>
          <a:noFill/>
          <a:ln>
            <a:noFill/>
          </a:ln>
        </p:spPr>
      </p:pic>
      <p:pic>
        <p:nvPicPr>
          <p:cNvPr id="513" name="Google Shape;513;p4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938509" y="2469423"/>
            <a:ext cx="5965472" cy="43885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8" name="Google Shape;518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3019" y="634545"/>
            <a:ext cx="10665961" cy="5588909"/>
          </a:xfrm>
          <a:prstGeom prst="rect">
            <a:avLst/>
          </a:prstGeom>
          <a:noFill/>
          <a:ln>
            <a:noFill/>
          </a:ln>
        </p:spPr>
      </p:pic>
      <p:sp>
        <p:nvSpPr>
          <p:cNvPr id="519" name="Google Shape;519;p43"/>
          <p:cNvSpPr/>
          <p:nvPr/>
        </p:nvSpPr>
        <p:spPr>
          <a:xfrm>
            <a:off x="390616" y="2299316"/>
            <a:ext cx="11390051" cy="985421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007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4" name="Google Shape;524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7557" y="538407"/>
            <a:ext cx="11256885" cy="21246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45"/>
          <p:cNvSpPr/>
          <p:nvPr/>
        </p:nvSpPr>
        <p:spPr>
          <a:xfrm>
            <a:off x="210785" y="152561"/>
            <a:ext cx="11770430" cy="6552877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0" name="Google Shape;530;p4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25144" y="262779"/>
            <a:ext cx="2688574" cy="768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1" name="Google Shape;531;p4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25144" y="1030943"/>
            <a:ext cx="5117405" cy="1460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2" name="Google Shape;532;p45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515661" y="2573972"/>
            <a:ext cx="9160678" cy="3584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7-13]_kiku1.mp3" descr="Y_[17-13]_kiku1.mp3">
            <a:hlinkClick r:id="" action="ppaction://media"/>
            <a:extLst>
              <a:ext uri="{FF2B5EF4-FFF2-40B4-BE49-F238E27FC236}">
                <a16:creationId xmlns:a16="http://schemas.microsoft.com/office/drawing/2014/main" id="{1EDE65DD-28A1-6449-A165-376854E116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629345" y="4719258"/>
            <a:ext cx="812800" cy="812800"/>
          </a:xfrm>
          <a:prstGeom prst="rect">
            <a:avLst/>
          </a:prstGeom>
        </p:spPr>
      </p:pic>
      <p:pic>
        <p:nvPicPr>
          <p:cNvPr id="3" name="Y_[17-14]_kiku2.mp3" descr="Y_[17-14]_kiku2.mp3">
            <a:hlinkClick r:id="" action="ppaction://media"/>
            <a:extLst>
              <a:ext uri="{FF2B5EF4-FFF2-40B4-BE49-F238E27FC236}">
                <a16:creationId xmlns:a16="http://schemas.microsoft.com/office/drawing/2014/main" id="{1F50F71D-4D15-D148-B112-CC8FEF0E192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289027" y="5212921"/>
            <a:ext cx="812800" cy="812800"/>
          </a:xfrm>
          <a:prstGeom prst="rect">
            <a:avLst/>
          </a:prstGeom>
        </p:spPr>
      </p:pic>
      <p:pic>
        <p:nvPicPr>
          <p:cNvPr id="4" name="Y_[17-15]_kiku3.mp3" descr="Y_[17-15]_kiku3.mp3">
            <a:hlinkClick r:id="" action="ppaction://media"/>
            <a:extLst>
              <a:ext uri="{FF2B5EF4-FFF2-40B4-BE49-F238E27FC236}">
                <a16:creationId xmlns:a16="http://schemas.microsoft.com/office/drawing/2014/main" id="{92FE9D7E-4F5E-0A45-B649-C27AF286B27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593903" y="4789974"/>
            <a:ext cx="812800" cy="812800"/>
          </a:xfrm>
          <a:prstGeom prst="rect">
            <a:avLst/>
          </a:prstGeom>
        </p:spPr>
      </p:pic>
      <p:pic>
        <p:nvPicPr>
          <p:cNvPr id="5" name="Y_[17-16]_kiku4.mp3" descr="Y_[17-16]_kiku4.mp3">
            <a:hlinkClick r:id="" action="ppaction://media"/>
            <a:extLst>
              <a:ext uri="{FF2B5EF4-FFF2-40B4-BE49-F238E27FC236}">
                <a16:creationId xmlns:a16="http://schemas.microsoft.com/office/drawing/2014/main" id="{628AB75C-EAB6-0B4A-9320-96D8F5EC7BDC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269939" y="5212921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46"/>
          <p:cNvSpPr/>
          <p:nvPr/>
        </p:nvSpPr>
        <p:spPr>
          <a:xfrm>
            <a:off x="210785" y="152561"/>
            <a:ext cx="11770430" cy="6552877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2" name="Google Shape;542;p46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25144" y="262779"/>
            <a:ext cx="2688574" cy="768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43" name="Google Shape;543;p46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25144" y="1030943"/>
            <a:ext cx="5117405" cy="1460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4" name="Google Shape;544;p46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515661" y="2573972"/>
            <a:ext cx="9160678" cy="3584832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46"/>
          <p:cNvSpPr txBox="1"/>
          <p:nvPr/>
        </p:nvSpPr>
        <p:spPr>
          <a:xfrm>
            <a:off x="3081277" y="5603665"/>
            <a:ext cx="1570095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sp>
        <p:nvSpPr>
          <p:cNvPr id="550" name="Google Shape;550;p46"/>
          <p:cNvSpPr txBox="1"/>
          <p:nvPr/>
        </p:nvSpPr>
        <p:spPr>
          <a:xfrm>
            <a:off x="5075276" y="5603665"/>
            <a:ext cx="1570095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551" name="Google Shape;551;p46"/>
          <p:cNvSpPr txBox="1"/>
          <p:nvPr/>
        </p:nvSpPr>
        <p:spPr>
          <a:xfrm>
            <a:off x="7069275" y="5603665"/>
            <a:ext cx="1570095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/>
          </a:p>
        </p:txBody>
      </p:sp>
      <p:sp>
        <p:nvSpPr>
          <p:cNvPr id="552" name="Google Shape;552;p46"/>
          <p:cNvSpPr txBox="1"/>
          <p:nvPr/>
        </p:nvSpPr>
        <p:spPr>
          <a:xfrm>
            <a:off x="8872807" y="5603665"/>
            <a:ext cx="1570095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pic>
        <p:nvPicPr>
          <p:cNvPr id="14" name="Y_[17-13]_kiku1.mp3" descr="Y_[17-13]_kiku1.mp3">
            <a:hlinkClick r:id="" action="ppaction://media"/>
            <a:extLst>
              <a:ext uri="{FF2B5EF4-FFF2-40B4-BE49-F238E27FC236}">
                <a16:creationId xmlns:a16="http://schemas.microsoft.com/office/drawing/2014/main" id="{D0D1FDD6-4272-C347-B319-C1FB5D7283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670442" y="4650631"/>
            <a:ext cx="812800" cy="812800"/>
          </a:xfrm>
          <a:prstGeom prst="rect">
            <a:avLst/>
          </a:prstGeom>
        </p:spPr>
      </p:pic>
      <p:pic>
        <p:nvPicPr>
          <p:cNvPr id="15" name="Y_[17-14]_kiku2.mp3" descr="Y_[17-14]_kiku2.mp3">
            <a:hlinkClick r:id="" action="ppaction://media"/>
            <a:extLst>
              <a:ext uri="{FF2B5EF4-FFF2-40B4-BE49-F238E27FC236}">
                <a16:creationId xmlns:a16="http://schemas.microsoft.com/office/drawing/2014/main" id="{13696104-465E-AD49-8D62-90C33FE31DE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374917" y="5375640"/>
            <a:ext cx="812800" cy="812800"/>
          </a:xfrm>
          <a:prstGeom prst="rect">
            <a:avLst/>
          </a:prstGeom>
        </p:spPr>
      </p:pic>
      <p:pic>
        <p:nvPicPr>
          <p:cNvPr id="16" name="Y_[17-15]_kiku3.mp3" descr="Y_[17-15]_kiku3.mp3">
            <a:hlinkClick r:id="" action="ppaction://media"/>
            <a:extLst>
              <a:ext uri="{FF2B5EF4-FFF2-40B4-BE49-F238E27FC236}">
                <a16:creationId xmlns:a16="http://schemas.microsoft.com/office/drawing/2014/main" id="{032D34FE-C713-704F-A531-7752707707D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627045" y="4650631"/>
            <a:ext cx="812800" cy="812800"/>
          </a:xfrm>
          <a:prstGeom prst="rect">
            <a:avLst/>
          </a:prstGeom>
        </p:spPr>
      </p:pic>
      <p:pic>
        <p:nvPicPr>
          <p:cNvPr id="17" name="Y_[17-16]_kiku4.mp3" descr="Y_[17-16]_kiku4.mp3">
            <a:hlinkClick r:id="" action="ppaction://media"/>
            <a:extLst>
              <a:ext uri="{FF2B5EF4-FFF2-40B4-BE49-F238E27FC236}">
                <a16:creationId xmlns:a16="http://schemas.microsoft.com/office/drawing/2014/main" id="{BADC043F-734A-F844-A51F-833FFADC52A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287443" y="5346004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47"/>
          <p:cNvSpPr/>
          <p:nvPr/>
        </p:nvSpPr>
        <p:spPr>
          <a:xfrm>
            <a:off x="210785" y="152561"/>
            <a:ext cx="11770430" cy="6552877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8" name="Google Shape;558;p47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25144" y="262779"/>
            <a:ext cx="2688574" cy="768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59" name="Google Shape;559;p47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25144" y="1030943"/>
            <a:ext cx="7966941" cy="892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0" name="Google Shape;560;p47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260629" y="2032946"/>
            <a:ext cx="9670742" cy="3794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Y_[17-13]_kiku1.mp3" descr="Y_[17-13]_kiku1.mp3">
            <a:hlinkClick r:id="" action="ppaction://media"/>
            <a:extLst>
              <a:ext uri="{FF2B5EF4-FFF2-40B4-BE49-F238E27FC236}">
                <a16:creationId xmlns:a16="http://schemas.microsoft.com/office/drawing/2014/main" id="{5E387086-727E-9348-98D6-F793C083F8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403314" y="4277469"/>
            <a:ext cx="812800" cy="812800"/>
          </a:xfrm>
          <a:prstGeom prst="rect">
            <a:avLst/>
          </a:prstGeom>
        </p:spPr>
      </p:pic>
      <p:pic>
        <p:nvPicPr>
          <p:cNvPr id="11" name="Y_[17-14]_kiku2.mp3" descr="Y_[17-14]_kiku2.mp3">
            <a:hlinkClick r:id="" action="ppaction://media"/>
            <a:extLst>
              <a:ext uri="{FF2B5EF4-FFF2-40B4-BE49-F238E27FC236}">
                <a16:creationId xmlns:a16="http://schemas.microsoft.com/office/drawing/2014/main" id="{9E261430-7B68-E34F-BCD0-81EC0395AFE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354542" y="4842548"/>
            <a:ext cx="812800" cy="812800"/>
          </a:xfrm>
          <a:prstGeom prst="rect">
            <a:avLst/>
          </a:prstGeom>
        </p:spPr>
      </p:pic>
      <p:pic>
        <p:nvPicPr>
          <p:cNvPr id="12" name="Y_[17-15]_kiku3.mp3" descr="Y_[17-15]_kiku3.mp3">
            <a:hlinkClick r:id="" action="ppaction://media"/>
            <a:extLst>
              <a:ext uri="{FF2B5EF4-FFF2-40B4-BE49-F238E27FC236}">
                <a16:creationId xmlns:a16="http://schemas.microsoft.com/office/drawing/2014/main" id="{84EFDD8B-5300-5B48-BA14-A5F96C2A3D5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167342" y="4326529"/>
            <a:ext cx="812800" cy="812800"/>
          </a:xfrm>
          <a:prstGeom prst="rect">
            <a:avLst/>
          </a:prstGeom>
        </p:spPr>
      </p:pic>
      <p:pic>
        <p:nvPicPr>
          <p:cNvPr id="13" name="Y_[17-16]_kiku4.mp3" descr="Y_[17-16]_kiku4.mp3">
            <a:hlinkClick r:id="" action="ppaction://media"/>
            <a:extLst>
              <a:ext uri="{FF2B5EF4-FFF2-40B4-BE49-F238E27FC236}">
                <a16:creationId xmlns:a16="http://schemas.microsoft.com/office/drawing/2014/main" id="{D4D81553-C4F7-A046-A1D8-0C90D7D8A0F0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524970" y="4803702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48"/>
          <p:cNvSpPr/>
          <p:nvPr/>
        </p:nvSpPr>
        <p:spPr>
          <a:xfrm>
            <a:off x="210785" y="152561"/>
            <a:ext cx="11770430" cy="6552877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0" name="Google Shape;570;p48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25144" y="262779"/>
            <a:ext cx="2688574" cy="768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1" name="Google Shape;571;p48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25144" y="1030943"/>
            <a:ext cx="7966941" cy="892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2" name="Google Shape;572;p48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260629" y="2032946"/>
            <a:ext cx="9670742" cy="3794111"/>
          </a:xfrm>
          <a:prstGeom prst="rect">
            <a:avLst/>
          </a:prstGeom>
          <a:noFill/>
          <a:ln>
            <a:noFill/>
          </a:ln>
        </p:spPr>
      </p:pic>
      <p:sp>
        <p:nvSpPr>
          <p:cNvPr id="577" name="Google Shape;577;p48"/>
          <p:cNvSpPr txBox="1"/>
          <p:nvPr/>
        </p:nvSpPr>
        <p:spPr>
          <a:xfrm>
            <a:off x="2938519" y="5303838"/>
            <a:ext cx="157009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ウ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8" name="Google Shape;578;p48"/>
          <p:cNvSpPr txBox="1"/>
          <p:nvPr/>
        </p:nvSpPr>
        <p:spPr>
          <a:xfrm>
            <a:off x="5041819" y="5303838"/>
            <a:ext cx="157009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ア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9" name="Google Shape;579;p48"/>
          <p:cNvSpPr txBox="1"/>
          <p:nvPr/>
        </p:nvSpPr>
        <p:spPr>
          <a:xfrm>
            <a:off x="7134205" y="5303838"/>
            <a:ext cx="157009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エ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0" name="Google Shape;580;p48"/>
          <p:cNvSpPr txBox="1"/>
          <p:nvPr/>
        </p:nvSpPr>
        <p:spPr>
          <a:xfrm>
            <a:off x="9130529" y="5303838"/>
            <a:ext cx="157009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イ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" name="Y_[17-13]_kiku1.mp3" descr="Y_[17-13]_kiku1.mp3">
            <a:hlinkClick r:id="" action="ppaction://media"/>
            <a:extLst>
              <a:ext uri="{FF2B5EF4-FFF2-40B4-BE49-F238E27FC236}">
                <a16:creationId xmlns:a16="http://schemas.microsoft.com/office/drawing/2014/main" id="{0CA0F013-6341-B84B-98FD-6A6879A2C7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491215" y="4246647"/>
            <a:ext cx="812800" cy="812800"/>
          </a:xfrm>
          <a:prstGeom prst="rect">
            <a:avLst/>
          </a:prstGeom>
        </p:spPr>
      </p:pic>
      <p:pic>
        <p:nvPicPr>
          <p:cNvPr id="15" name="Y_[17-14]_kiku2.mp3" descr="Y_[17-14]_kiku2.mp3">
            <a:hlinkClick r:id="" action="ppaction://media"/>
            <a:extLst>
              <a:ext uri="{FF2B5EF4-FFF2-40B4-BE49-F238E27FC236}">
                <a16:creationId xmlns:a16="http://schemas.microsoft.com/office/drawing/2014/main" id="{98C8304C-3AFD-1044-A87A-CD5D3BD63FE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332800" y="4897438"/>
            <a:ext cx="812800" cy="812800"/>
          </a:xfrm>
          <a:prstGeom prst="rect">
            <a:avLst/>
          </a:prstGeom>
        </p:spPr>
      </p:pic>
      <p:pic>
        <p:nvPicPr>
          <p:cNvPr id="16" name="Y_[17-15]_kiku3.mp3" descr="Y_[17-15]_kiku3.mp3">
            <a:hlinkClick r:id="" action="ppaction://media"/>
            <a:extLst>
              <a:ext uri="{FF2B5EF4-FFF2-40B4-BE49-F238E27FC236}">
                <a16:creationId xmlns:a16="http://schemas.microsoft.com/office/drawing/2014/main" id="{512C0DAE-4C10-7648-A5A7-E9CE80570F9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075187" y="4347815"/>
            <a:ext cx="812800" cy="812800"/>
          </a:xfrm>
          <a:prstGeom prst="rect">
            <a:avLst/>
          </a:prstGeom>
        </p:spPr>
      </p:pic>
      <p:pic>
        <p:nvPicPr>
          <p:cNvPr id="17" name="Y_[17-16]_kiku4.mp3" descr="Y_[17-16]_kiku4.mp3">
            <a:hlinkClick r:id="" action="ppaction://media"/>
            <a:extLst>
              <a:ext uri="{FF2B5EF4-FFF2-40B4-BE49-F238E27FC236}">
                <a16:creationId xmlns:a16="http://schemas.microsoft.com/office/drawing/2014/main" id="{A0803AD2-1393-4D45-9035-71BCEC56B760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491521" y="475421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5" name="Google Shape;585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5926" y="409756"/>
            <a:ext cx="10804124" cy="26448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0" name="Google Shape;590;p5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877139" y="350253"/>
            <a:ext cx="7834039" cy="6157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17-13]_kiku1.mp3" descr="Y_[17-13]_kiku1.mp3">
            <a:hlinkClick r:id="" action="ppaction://media"/>
            <a:extLst>
              <a:ext uri="{FF2B5EF4-FFF2-40B4-BE49-F238E27FC236}">
                <a16:creationId xmlns:a16="http://schemas.microsoft.com/office/drawing/2014/main" id="{6F19FC28-1AAB-F340-9763-4AE76C0CBD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590545" y="1257005"/>
            <a:ext cx="812800" cy="812800"/>
          </a:xfrm>
          <a:prstGeom prst="rect">
            <a:avLst/>
          </a:prstGeom>
        </p:spPr>
      </p:pic>
      <p:pic>
        <p:nvPicPr>
          <p:cNvPr id="6" name="Y_[17-14]_kiku2.mp3" descr="Y_[17-14]_kiku2.mp3">
            <a:hlinkClick r:id="" action="ppaction://media"/>
            <a:extLst>
              <a:ext uri="{FF2B5EF4-FFF2-40B4-BE49-F238E27FC236}">
                <a16:creationId xmlns:a16="http://schemas.microsoft.com/office/drawing/2014/main" id="{063FF418-8F4D-064A-9C34-7410348C8CD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590545" y="4788196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7" name="Google Shape;597;p5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26482" y="258805"/>
            <a:ext cx="8939035" cy="634038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17-15]_kiku3.mp3" descr="Y_[17-15]_kiku3.mp3">
            <a:hlinkClick r:id="" action="ppaction://media"/>
            <a:extLst>
              <a:ext uri="{FF2B5EF4-FFF2-40B4-BE49-F238E27FC236}">
                <a16:creationId xmlns:a16="http://schemas.microsoft.com/office/drawing/2014/main" id="{241C3F3B-9CB8-7045-97EB-38F9DFF1F1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29661" y="1108724"/>
            <a:ext cx="812800" cy="812800"/>
          </a:xfrm>
          <a:prstGeom prst="rect">
            <a:avLst/>
          </a:prstGeom>
        </p:spPr>
      </p:pic>
      <p:pic>
        <p:nvPicPr>
          <p:cNvPr id="6" name="Y_[17-16]_kiku4.mp3" descr="Y_[17-16]_kiku4.mp3">
            <a:hlinkClick r:id="" action="ppaction://media"/>
            <a:extLst>
              <a:ext uri="{FF2B5EF4-FFF2-40B4-BE49-F238E27FC236}">
                <a16:creationId xmlns:a16="http://schemas.microsoft.com/office/drawing/2014/main" id="{D13CE30F-2F0D-3245-B8C4-A074604333A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29661" y="4704541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52"/>
          <p:cNvSpPr/>
          <p:nvPr/>
        </p:nvSpPr>
        <p:spPr>
          <a:xfrm>
            <a:off x="241177" y="175334"/>
            <a:ext cx="11709646" cy="6507332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7" name="Google Shape;607;p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26673" y="2083486"/>
            <a:ext cx="8061397" cy="2521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7-17]_katachi1.mp3" descr="Y_[17-17]_katachi1.mp3">
            <a:hlinkClick r:id="" action="ppaction://media"/>
            <a:extLst>
              <a:ext uri="{FF2B5EF4-FFF2-40B4-BE49-F238E27FC236}">
                <a16:creationId xmlns:a16="http://schemas.microsoft.com/office/drawing/2014/main" id="{DEBBCC04-861D-844C-89F5-DA9313E70A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22397" y="1593628"/>
            <a:ext cx="812800" cy="812800"/>
          </a:xfrm>
          <a:prstGeom prst="rect">
            <a:avLst/>
          </a:prstGeom>
        </p:spPr>
      </p:pic>
      <p:sp>
        <p:nvSpPr>
          <p:cNvPr id="7" name="Google Shape;360;p15">
            <a:extLst>
              <a:ext uri="{FF2B5EF4-FFF2-40B4-BE49-F238E27FC236}">
                <a16:creationId xmlns:a16="http://schemas.microsoft.com/office/drawing/2014/main" id="{CAC3CBB5-978A-4543-B2D0-43C709AD782F}"/>
              </a:ext>
            </a:extLst>
          </p:cNvPr>
          <p:cNvSpPr/>
          <p:nvPr/>
        </p:nvSpPr>
        <p:spPr>
          <a:xfrm>
            <a:off x="1209675" y="979715"/>
            <a:ext cx="9772650" cy="4498521"/>
          </a:xfrm>
          <a:prstGeom prst="rect">
            <a:avLst/>
          </a:prstGeom>
          <a:noFill/>
          <a:ln w="635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Google Shape;606;p52">
            <a:extLst>
              <a:ext uri="{FF2B5EF4-FFF2-40B4-BE49-F238E27FC236}">
                <a16:creationId xmlns:a16="http://schemas.microsoft.com/office/drawing/2014/main" id="{6311889E-977D-40B5-99AC-1A8CECFD39B3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85804" y="617395"/>
            <a:ext cx="2208561" cy="111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53"/>
          <p:cNvSpPr/>
          <p:nvPr/>
        </p:nvSpPr>
        <p:spPr>
          <a:xfrm>
            <a:off x="241177" y="175334"/>
            <a:ext cx="11709646" cy="6507332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6" name="Google Shape;616;p5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47059" y="2221635"/>
            <a:ext cx="8061397" cy="2521260"/>
          </a:xfrm>
          <a:prstGeom prst="rect">
            <a:avLst/>
          </a:prstGeom>
          <a:noFill/>
          <a:ln>
            <a:noFill/>
          </a:ln>
        </p:spPr>
      </p:pic>
      <p:sp>
        <p:nvSpPr>
          <p:cNvPr id="618" name="Google Shape;618;p53"/>
          <p:cNvSpPr txBox="1"/>
          <p:nvPr/>
        </p:nvSpPr>
        <p:spPr>
          <a:xfrm>
            <a:off x="4968053" y="3528872"/>
            <a:ext cx="200091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もらった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9" name="Google Shape;619;p53"/>
          <p:cNvSpPr txBox="1"/>
          <p:nvPr/>
        </p:nvSpPr>
        <p:spPr>
          <a:xfrm>
            <a:off x="4095082" y="4183053"/>
            <a:ext cx="200091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くれた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Y_[17-17]_katachi1.mp3" descr="Y_[17-17]_katachi1.mp3">
            <a:hlinkClick r:id="" action="ppaction://media"/>
            <a:extLst>
              <a:ext uri="{FF2B5EF4-FFF2-40B4-BE49-F238E27FC236}">
                <a16:creationId xmlns:a16="http://schemas.microsoft.com/office/drawing/2014/main" id="{49B56407-2207-8941-B962-DA3CC99784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8456" y="2083486"/>
            <a:ext cx="812800" cy="812800"/>
          </a:xfrm>
          <a:prstGeom prst="rect">
            <a:avLst/>
          </a:prstGeom>
        </p:spPr>
      </p:pic>
      <p:sp>
        <p:nvSpPr>
          <p:cNvPr id="10" name="Google Shape;360;p15">
            <a:extLst>
              <a:ext uri="{FF2B5EF4-FFF2-40B4-BE49-F238E27FC236}">
                <a16:creationId xmlns:a16="http://schemas.microsoft.com/office/drawing/2014/main" id="{59C02FDB-3A4C-47F1-9CDC-C888024A637A}"/>
              </a:ext>
            </a:extLst>
          </p:cNvPr>
          <p:cNvSpPr/>
          <p:nvPr/>
        </p:nvSpPr>
        <p:spPr>
          <a:xfrm>
            <a:off x="1209675" y="979715"/>
            <a:ext cx="9772650" cy="4498521"/>
          </a:xfrm>
          <a:prstGeom prst="rect">
            <a:avLst/>
          </a:prstGeom>
          <a:noFill/>
          <a:ln w="635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Google Shape;615;p53">
            <a:extLst>
              <a:ext uri="{FF2B5EF4-FFF2-40B4-BE49-F238E27FC236}">
                <a16:creationId xmlns:a16="http://schemas.microsoft.com/office/drawing/2014/main" id="{2B2136CC-0E78-4960-890C-CDA9F9A5FB13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66423" y="554935"/>
            <a:ext cx="2197363" cy="10650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732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" name="Google Shape;624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8758" y="521131"/>
            <a:ext cx="11334485" cy="13911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9" name="Google Shape;629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907" y="193531"/>
            <a:ext cx="11648185" cy="6470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30" name="Google Shape;630;p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82016" y="468550"/>
            <a:ext cx="5540548" cy="99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31" name="Google Shape;631;p5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60672" y="1965288"/>
            <a:ext cx="9670654" cy="2251607"/>
          </a:xfrm>
          <a:prstGeom prst="rect">
            <a:avLst/>
          </a:prstGeom>
          <a:noFill/>
          <a:ln>
            <a:noFill/>
          </a:ln>
        </p:spPr>
      </p:pic>
      <p:pic>
        <p:nvPicPr>
          <p:cNvPr id="632" name="Google Shape;632;p5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60672" y="4319652"/>
            <a:ext cx="6051624" cy="166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7" name="Google Shape;637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907" y="193531"/>
            <a:ext cx="11648185" cy="6470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38" name="Google Shape;638;p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18913" y="424523"/>
            <a:ext cx="6205491" cy="934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39" name="Google Shape;639;p5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55821" y="1845233"/>
            <a:ext cx="9680355" cy="2199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40" name="Google Shape;640;p5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55821" y="4045045"/>
            <a:ext cx="5385164" cy="17970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7" name="Google Shape;647;p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62645" y="1725484"/>
            <a:ext cx="9189792" cy="106759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8" name="Google Shape;648;p5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64504" y="2793077"/>
            <a:ext cx="4768254" cy="1152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49" name="Google Shape;649;p5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79610" y="4064924"/>
            <a:ext cx="4201851" cy="121717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360;p15">
            <a:extLst>
              <a:ext uri="{FF2B5EF4-FFF2-40B4-BE49-F238E27FC236}">
                <a16:creationId xmlns:a16="http://schemas.microsoft.com/office/drawing/2014/main" id="{DEE2A6C0-9BD4-4314-9337-ABC853063C9C}"/>
              </a:ext>
            </a:extLst>
          </p:cNvPr>
          <p:cNvSpPr/>
          <p:nvPr/>
        </p:nvSpPr>
        <p:spPr>
          <a:xfrm>
            <a:off x="1209675" y="979715"/>
            <a:ext cx="9772650" cy="4498521"/>
          </a:xfrm>
          <a:prstGeom prst="rect">
            <a:avLst/>
          </a:prstGeom>
          <a:noFill/>
          <a:ln w="635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Google Shape;646;p57">
            <a:extLst>
              <a:ext uri="{FF2B5EF4-FFF2-40B4-BE49-F238E27FC236}">
                <a16:creationId xmlns:a16="http://schemas.microsoft.com/office/drawing/2014/main" id="{84A7B909-0421-4AC5-A633-477463A2C7B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730874" y="374822"/>
            <a:ext cx="2245133" cy="11882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8580B08-5BA6-45A7-8033-447A12305A3E}"/>
              </a:ext>
            </a:extLst>
          </p:cNvPr>
          <p:cNvSpPr/>
          <p:nvPr/>
        </p:nvSpPr>
        <p:spPr>
          <a:xfrm>
            <a:off x="367393" y="261257"/>
            <a:ext cx="11323864" cy="63599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7" name="Google Shape;647;p57">
            <a:extLst>
              <a:ext uri="{FF2B5EF4-FFF2-40B4-BE49-F238E27FC236}">
                <a16:creationId xmlns:a16="http://schemas.microsoft.com/office/drawing/2014/main" id="{F517C76C-EC5F-43DB-9B0D-BD21FE931D6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62645" y="1725484"/>
            <a:ext cx="9189792" cy="10675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648;p57">
            <a:extLst>
              <a:ext uri="{FF2B5EF4-FFF2-40B4-BE49-F238E27FC236}">
                <a16:creationId xmlns:a16="http://schemas.microsoft.com/office/drawing/2014/main" id="{E39B4A89-1E5B-403B-AD88-633F9BE1967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64504" y="2793077"/>
            <a:ext cx="4768254" cy="1152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649;p57">
            <a:extLst>
              <a:ext uri="{FF2B5EF4-FFF2-40B4-BE49-F238E27FC236}">
                <a16:creationId xmlns:a16="http://schemas.microsoft.com/office/drawing/2014/main" id="{CF52D0DB-768E-4366-9684-0493041A78D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79610" y="4064924"/>
            <a:ext cx="4201851" cy="121717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360;p15">
            <a:extLst>
              <a:ext uri="{FF2B5EF4-FFF2-40B4-BE49-F238E27FC236}">
                <a16:creationId xmlns:a16="http://schemas.microsoft.com/office/drawing/2014/main" id="{9BA174ED-AB79-451F-9F88-DD7AC0C35328}"/>
              </a:ext>
            </a:extLst>
          </p:cNvPr>
          <p:cNvSpPr/>
          <p:nvPr/>
        </p:nvSpPr>
        <p:spPr>
          <a:xfrm>
            <a:off x="1209675" y="979715"/>
            <a:ext cx="9772650" cy="4498521"/>
          </a:xfrm>
          <a:prstGeom prst="rect">
            <a:avLst/>
          </a:prstGeom>
          <a:noFill/>
          <a:ln w="635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" name="Google Shape;646;p57">
            <a:extLst>
              <a:ext uri="{FF2B5EF4-FFF2-40B4-BE49-F238E27FC236}">
                <a16:creationId xmlns:a16="http://schemas.microsoft.com/office/drawing/2014/main" id="{BE030F4C-1A02-4553-B263-89C0ACBC62D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730874" y="374822"/>
            <a:ext cx="2245133" cy="1188221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655;p58">
            <a:extLst>
              <a:ext uri="{FF2B5EF4-FFF2-40B4-BE49-F238E27FC236}">
                <a16:creationId xmlns:a16="http://schemas.microsoft.com/office/drawing/2014/main" id="{E1295356-3D1E-4ED0-B495-BBA4F0DA49E0}"/>
              </a:ext>
            </a:extLst>
          </p:cNvPr>
          <p:cNvSpPr txBox="1"/>
          <p:nvPr/>
        </p:nvSpPr>
        <p:spPr>
          <a:xfrm>
            <a:off x="4961429" y="979715"/>
            <a:ext cx="6085840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「母 」「兄 」は、</a:t>
            </a:r>
            <a:endParaRPr sz="28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800" b="1" dirty="0">
                <a:solidFill>
                  <a:srgbClr val="FF0000"/>
                </a:solidFill>
              </a:rPr>
              <a:t>自分</a:t>
            </a:r>
            <a:r>
              <a:rPr lang="ja-JP" sz="2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のかぞくを</a:t>
            </a:r>
            <a:r>
              <a:rPr lang="ja-JP" altLang="en-US" sz="2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言</a:t>
            </a:r>
            <a:r>
              <a:rPr lang="ja-JP" sz="2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うときにつかう。</a:t>
            </a:r>
            <a:endParaRPr dirty="0"/>
          </a:p>
        </p:txBody>
      </p:sp>
      <p:sp>
        <p:nvSpPr>
          <p:cNvPr id="23" name="Google Shape;656;p58">
            <a:extLst>
              <a:ext uri="{FF2B5EF4-FFF2-40B4-BE49-F238E27FC236}">
                <a16:creationId xmlns:a16="http://schemas.microsoft.com/office/drawing/2014/main" id="{9D404897-5A1C-40E0-B373-15D859350CA5}"/>
              </a:ext>
            </a:extLst>
          </p:cNvPr>
          <p:cNvSpPr txBox="1"/>
          <p:nvPr/>
        </p:nvSpPr>
        <p:spPr>
          <a:xfrm>
            <a:off x="4346711" y="5551973"/>
            <a:ext cx="6990080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「お母さん」「お兄さん」は、</a:t>
            </a:r>
            <a:endParaRPr sz="28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ほかの</a:t>
            </a:r>
            <a:r>
              <a:rPr lang="ja-JP" altLang="en-US" sz="2800" b="1" dirty="0">
                <a:solidFill>
                  <a:srgbClr val="FF0000"/>
                </a:solidFill>
              </a:rPr>
              <a:t>人</a:t>
            </a:r>
            <a:r>
              <a:rPr lang="ja-JP" sz="2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のかぞくを</a:t>
            </a:r>
            <a:r>
              <a:rPr lang="ja-JP" altLang="en-US" sz="2800" b="1" dirty="0">
                <a:solidFill>
                  <a:srgbClr val="FF0000"/>
                </a:solidFill>
              </a:rPr>
              <a:t>言う</a:t>
            </a:r>
            <a:r>
              <a:rPr lang="ja-JP" sz="2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ときにつかう。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1" name="Google Shape;661;p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739" y="501137"/>
            <a:ext cx="9144000" cy="1022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0" name="Google Shape;590;p5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877139" y="350253"/>
            <a:ext cx="7834039" cy="6157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17-13]_kiku1.mp3" descr="Y_[17-13]_kiku1.mp3">
            <a:hlinkClick r:id="" action="ppaction://media"/>
            <a:extLst>
              <a:ext uri="{FF2B5EF4-FFF2-40B4-BE49-F238E27FC236}">
                <a16:creationId xmlns:a16="http://schemas.microsoft.com/office/drawing/2014/main" id="{6F19FC28-1AAB-F340-9763-4AE76C0CBD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590545" y="1257005"/>
            <a:ext cx="812800" cy="812800"/>
          </a:xfrm>
          <a:prstGeom prst="rect">
            <a:avLst/>
          </a:prstGeom>
        </p:spPr>
      </p:pic>
      <p:pic>
        <p:nvPicPr>
          <p:cNvPr id="6" name="Y_[17-14]_kiku2.mp3" descr="Y_[17-14]_kiku2.mp3">
            <a:hlinkClick r:id="" action="ppaction://media"/>
            <a:extLst>
              <a:ext uri="{FF2B5EF4-FFF2-40B4-BE49-F238E27FC236}">
                <a16:creationId xmlns:a16="http://schemas.microsoft.com/office/drawing/2014/main" id="{063FF418-8F4D-064A-9C34-7410348C8CD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590545" y="478819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48978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3" name="Google Shape;673;p6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39508" y="1664366"/>
            <a:ext cx="8712984" cy="2936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Y_[17-16]_kiku4.mp3" descr="Y_[17-16]_kiku4.mp3">
            <a:hlinkClick r:id="" action="ppaction://media"/>
            <a:extLst>
              <a:ext uri="{FF2B5EF4-FFF2-40B4-BE49-F238E27FC236}">
                <a16:creationId xmlns:a16="http://schemas.microsoft.com/office/drawing/2014/main" id="{51FA9512-73F4-BA44-8163-5A846CC01C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253228" y="3132609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9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9" name="Google Shape;679;p6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16905" y="192344"/>
            <a:ext cx="2508035" cy="842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80" name="Google Shape;680;p6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124940" y="1129999"/>
            <a:ext cx="6584707" cy="5235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7-18]_katachi2-1.mp3" descr="Y_[17-18]_katachi2-1.mp3">
            <a:hlinkClick r:id="" action="ppaction://media"/>
            <a:extLst>
              <a:ext uri="{FF2B5EF4-FFF2-40B4-BE49-F238E27FC236}">
                <a16:creationId xmlns:a16="http://schemas.microsoft.com/office/drawing/2014/main" id="{27553F09-F845-184C-895A-BCA41561518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77492" y="613776"/>
            <a:ext cx="812800" cy="812800"/>
          </a:xfrm>
          <a:prstGeom prst="rect">
            <a:avLst/>
          </a:prstGeom>
        </p:spPr>
      </p:pic>
      <p:pic>
        <p:nvPicPr>
          <p:cNvPr id="3" name="Y_[17-19]_katachi2-2.mp3" descr="Y_[17-19]_katachi2-2.mp3">
            <a:hlinkClick r:id="" action="ppaction://media"/>
            <a:extLst>
              <a:ext uri="{FF2B5EF4-FFF2-40B4-BE49-F238E27FC236}">
                <a16:creationId xmlns:a16="http://schemas.microsoft.com/office/drawing/2014/main" id="{5876E84A-F518-AF4E-87D3-DFC0EC9F90F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839676" y="492454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7" name="Google Shape;687;p6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19596" y="183298"/>
            <a:ext cx="4199663" cy="811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8" name="Google Shape;688;p6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89922" y="2092055"/>
            <a:ext cx="10108682" cy="3550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9" name="Google Shape;689;p6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03678" y="994300"/>
            <a:ext cx="5962487" cy="914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7-20]_hanasu1.mp3" descr="Y_[17-20]_hanasu1.mp3">
            <a:hlinkClick r:id="" action="ppaction://media"/>
            <a:extLst>
              <a:ext uri="{FF2B5EF4-FFF2-40B4-BE49-F238E27FC236}">
                <a16:creationId xmlns:a16="http://schemas.microsoft.com/office/drawing/2014/main" id="{6FFE71DB-D0C8-CC48-AA23-A4D0A29873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706459" y="1398902"/>
            <a:ext cx="812800" cy="812800"/>
          </a:xfrm>
          <a:prstGeom prst="rect">
            <a:avLst/>
          </a:prstGeom>
        </p:spPr>
      </p:pic>
      <p:pic>
        <p:nvPicPr>
          <p:cNvPr id="3" name="Y_[17-21]_hanasu2.mp3" descr="Y_[17-21]_hanasu2.mp3">
            <a:hlinkClick r:id="" action="ppaction://media"/>
            <a:extLst>
              <a:ext uri="{FF2B5EF4-FFF2-40B4-BE49-F238E27FC236}">
                <a16:creationId xmlns:a16="http://schemas.microsoft.com/office/drawing/2014/main" id="{A0FF3C10-02F8-1C44-894A-9C752445A17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729912" y="473379"/>
            <a:ext cx="812800" cy="812800"/>
          </a:xfrm>
          <a:prstGeom prst="rect">
            <a:avLst/>
          </a:prstGeom>
        </p:spPr>
      </p:pic>
      <p:pic>
        <p:nvPicPr>
          <p:cNvPr id="4" name="Y_[17-22]_hanasu3.mp3" descr="Y_[17-22]_hanasu3.mp3">
            <a:hlinkClick r:id="" action="ppaction://media"/>
            <a:extLst>
              <a:ext uri="{FF2B5EF4-FFF2-40B4-BE49-F238E27FC236}">
                <a16:creationId xmlns:a16="http://schemas.microsoft.com/office/drawing/2014/main" id="{64FBF2A8-6C69-F749-ADC9-FA408F65B37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622996" y="937551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7" name="Google Shape;697;p6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19596" y="183298"/>
            <a:ext cx="4199663" cy="811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98" name="Google Shape;698;p64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932155" y="2719701"/>
            <a:ext cx="10108682" cy="3550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9" name="Google Shape;699;p6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03678" y="994300"/>
            <a:ext cx="5962487" cy="914399"/>
          </a:xfrm>
          <a:prstGeom prst="rect">
            <a:avLst/>
          </a:prstGeom>
          <a:noFill/>
          <a:ln>
            <a:noFill/>
          </a:ln>
        </p:spPr>
      </p:pic>
      <p:sp>
        <p:nvSpPr>
          <p:cNvPr id="703" name="Google Shape;703;p64"/>
          <p:cNvSpPr/>
          <p:nvPr/>
        </p:nvSpPr>
        <p:spPr>
          <a:xfrm>
            <a:off x="6599219" y="106386"/>
            <a:ext cx="5423974" cy="2849877"/>
          </a:xfrm>
          <a:prstGeom prst="rect">
            <a:avLst/>
          </a:prstGeom>
          <a:noFill/>
          <a:ln w="762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04" name="Google Shape;704;p64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670150" y="228800"/>
            <a:ext cx="5282112" cy="2605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Y_[17-20]_hanasu1.mp3" descr="Y_[17-20]_hanasu1.mp3">
            <a:hlinkClick r:id="" action="ppaction://media"/>
            <a:extLst>
              <a:ext uri="{FF2B5EF4-FFF2-40B4-BE49-F238E27FC236}">
                <a16:creationId xmlns:a16="http://schemas.microsoft.com/office/drawing/2014/main" id="{26F32450-8AB7-7E41-967C-1EAC21C66C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359287" y="1531323"/>
            <a:ext cx="812800" cy="812800"/>
          </a:xfrm>
          <a:prstGeom prst="rect">
            <a:avLst/>
          </a:prstGeom>
        </p:spPr>
      </p:pic>
      <p:pic>
        <p:nvPicPr>
          <p:cNvPr id="11" name="Y_[17-21]_hanasu2.mp3" descr="Y_[17-21]_hanasu2.mp3">
            <a:hlinkClick r:id="" action="ppaction://media"/>
            <a:extLst>
              <a:ext uri="{FF2B5EF4-FFF2-40B4-BE49-F238E27FC236}">
                <a16:creationId xmlns:a16="http://schemas.microsoft.com/office/drawing/2014/main" id="{81EA6129-6A61-1346-BC6E-18A556B4309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729912" y="360199"/>
            <a:ext cx="812800" cy="812800"/>
          </a:xfrm>
          <a:prstGeom prst="rect">
            <a:avLst/>
          </a:prstGeom>
        </p:spPr>
      </p:pic>
      <p:pic>
        <p:nvPicPr>
          <p:cNvPr id="12" name="Y_[17-22]_hanasu3.mp3" descr="Y_[17-22]_hanasu3.mp3">
            <a:hlinkClick r:id="" action="ppaction://media"/>
            <a:extLst>
              <a:ext uri="{FF2B5EF4-FFF2-40B4-BE49-F238E27FC236}">
                <a16:creationId xmlns:a16="http://schemas.microsoft.com/office/drawing/2014/main" id="{77B678AE-13CD-E945-8BDB-6478342A1FB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028696" y="1284428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9" name="Google Shape;709;p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9596" y="183298"/>
            <a:ext cx="4199663" cy="811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10" name="Google Shape;710;p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4499" y="2092055"/>
            <a:ext cx="10108682" cy="3550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711" name="Google Shape;711;p6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9596" y="1076162"/>
            <a:ext cx="4199663" cy="7991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" name="Google Shape;716;p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4531" y="183298"/>
            <a:ext cx="3722000" cy="718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" name="Google Shape;717;p6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0443" y="972814"/>
            <a:ext cx="3777066" cy="718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8" name="Google Shape;718;p6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1115" y="1939228"/>
            <a:ext cx="3466395" cy="53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9" name="Google Shape;719;p6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1467" y="2858716"/>
            <a:ext cx="3387475" cy="1957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0" name="Google Shape;720;p6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60443" y="5227442"/>
            <a:ext cx="1972992" cy="549403"/>
          </a:xfrm>
          <a:prstGeom prst="rect">
            <a:avLst/>
          </a:prstGeom>
          <a:noFill/>
          <a:ln>
            <a:noFill/>
          </a:ln>
        </p:spPr>
      </p:pic>
      <p:pic>
        <p:nvPicPr>
          <p:cNvPr id="721" name="Google Shape;721;p6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96816" y="2476489"/>
            <a:ext cx="463785" cy="439614"/>
          </a:xfrm>
          <a:prstGeom prst="rect">
            <a:avLst/>
          </a:prstGeom>
          <a:noFill/>
          <a:ln>
            <a:noFill/>
          </a:ln>
        </p:spPr>
      </p:pic>
      <p:pic>
        <p:nvPicPr>
          <p:cNvPr id="722" name="Google Shape;722;p6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96816" y="4816531"/>
            <a:ext cx="450189" cy="41091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3" name="Google Shape;723;p66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284291" y="1691574"/>
            <a:ext cx="3278235" cy="1754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4" name="Google Shape;724;p66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373070" y="3995215"/>
            <a:ext cx="3013219" cy="1770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5" name="Google Shape;725;p66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155045" y="1728153"/>
            <a:ext cx="3466394" cy="1847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726" name="Google Shape;726;p66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995088" y="4064444"/>
            <a:ext cx="3964624" cy="1762350"/>
          </a:xfrm>
          <a:prstGeom prst="rect">
            <a:avLst/>
          </a:prstGeom>
          <a:noFill/>
          <a:ln>
            <a:noFill/>
          </a:ln>
        </p:spPr>
      </p:pic>
      <p:sp>
        <p:nvSpPr>
          <p:cNvPr id="727" name="Google Shape;727;p66"/>
          <p:cNvSpPr/>
          <p:nvPr/>
        </p:nvSpPr>
        <p:spPr>
          <a:xfrm>
            <a:off x="4132859" y="1377737"/>
            <a:ext cx="3620421" cy="2187299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F4B08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8" name="Google Shape;728;p66"/>
          <p:cNvSpPr/>
          <p:nvPr/>
        </p:nvSpPr>
        <p:spPr>
          <a:xfrm>
            <a:off x="7867855" y="1396339"/>
            <a:ext cx="4162781" cy="2187299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F4B08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9" name="Google Shape;729;p66"/>
          <p:cNvSpPr/>
          <p:nvPr/>
        </p:nvSpPr>
        <p:spPr>
          <a:xfrm>
            <a:off x="4132859" y="3672932"/>
            <a:ext cx="3622018" cy="2187299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F4B08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0" name="Google Shape;730;p66"/>
          <p:cNvSpPr/>
          <p:nvPr/>
        </p:nvSpPr>
        <p:spPr>
          <a:xfrm>
            <a:off x="7869452" y="3672932"/>
            <a:ext cx="4162780" cy="2187299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F4B08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31" name="Google Shape;731;p66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5673151" y="1413011"/>
            <a:ext cx="330496" cy="31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2" name="Google Shape;732;p66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5677223" y="3709861"/>
            <a:ext cx="322352" cy="305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733" name="Google Shape;733;p66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9798845" y="1441334"/>
            <a:ext cx="300799" cy="311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4" name="Google Shape;734;p66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9733053" y="3771788"/>
            <a:ext cx="310378" cy="292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9" name="Google Shape;739;p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9596" y="183298"/>
            <a:ext cx="4199663" cy="811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40" name="Google Shape;740;p6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5822" y="2500428"/>
            <a:ext cx="10108682" cy="3550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741" name="Google Shape;741;p6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9596" y="1050669"/>
            <a:ext cx="9320843" cy="12340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6" name="Google Shape;746;p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3019" y="634545"/>
            <a:ext cx="10665961" cy="5588909"/>
          </a:xfrm>
          <a:prstGeom prst="rect">
            <a:avLst/>
          </a:prstGeom>
          <a:noFill/>
          <a:ln>
            <a:noFill/>
          </a:ln>
        </p:spPr>
      </p:pic>
      <p:sp>
        <p:nvSpPr>
          <p:cNvPr id="747" name="Google Shape;747;p68"/>
          <p:cNvSpPr/>
          <p:nvPr/>
        </p:nvSpPr>
        <p:spPr>
          <a:xfrm>
            <a:off x="390616" y="3222594"/>
            <a:ext cx="11390051" cy="1003177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007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2" name="Google Shape;752;p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8074" y="730229"/>
            <a:ext cx="10315852" cy="202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753" name="Google Shape;753;p6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0932" y="3786277"/>
            <a:ext cx="10150136" cy="19652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8" name="Google Shape;758;p7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327" y="113230"/>
            <a:ext cx="3638631" cy="783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9" name="Google Shape;759;p7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28368" y="365322"/>
            <a:ext cx="6998530" cy="599761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0" name="Google Shape;760;p7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327" y="896645"/>
            <a:ext cx="5504987" cy="14381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61" name="Google Shape;761;p7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021835" y="373642"/>
            <a:ext cx="534947" cy="489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762" name="Google Shape;762;p7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785281" y="745633"/>
            <a:ext cx="932749" cy="479578"/>
          </a:xfrm>
          <a:prstGeom prst="rect">
            <a:avLst/>
          </a:prstGeom>
          <a:noFill/>
          <a:ln>
            <a:noFill/>
          </a:ln>
        </p:spPr>
      </p:pic>
      <p:pic>
        <p:nvPicPr>
          <p:cNvPr id="763" name="Google Shape;763;p7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769847" y="1291749"/>
            <a:ext cx="3383031" cy="850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764" name="Google Shape;764;p7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827823" y="2253775"/>
            <a:ext cx="2781796" cy="1556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65" name="Google Shape;765;p70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827823" y="3883657"/>
            <a:ext cx="2910715" cy="1345378"/>
          </a:xfrm>
          <a:prstGeom prst="rect">
            <a:avLst/>
          </a:prstGeom>
          <a:noFill/>
          <a:ln>
            <a:noFill/>
          </a:ln>
        </p:spPr>
      </p:pic>
      <p:pic>
        <p:nvPicPr>
          <p:cNvPr id="766" name="Google Shape;766;p70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827823" y="5346980"/>
            <a:ext cx="2910715" cy="794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767" name="Google Shape;767;p70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0134699" y="2866150"/>
            <a:ext cx="1796890" cy="6379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68" name="Google Shape;768;p70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0134699" y="4252163"/>
            <a:ext cx="1782118" cy="608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9" name="Google Shape;769;p70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0145443" y="5156800"/>
            <a:ext cx="1786146" cy="620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4" name="Google Shape;774;p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327" y="799630"/>
            <a:ext cx="9830469" cy="97851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5" name="Google Shape;775;p7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327" y="113230"/>
            <a:ext cx="3638631" cy="783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6" name="Google Shape;776;p7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62143" y="1855433"/>
            <a:ext cx="2888707" cy="4789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77" name="Google Shape;777;p7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151788" y="1944118"/>
            <a:ext cx="713174" cy="366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778" name="Google Shape;778;p7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142277" y="2375977"/>
            <a:ext cx="2728438" cy="6788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3" name="Google Shape;783;p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3019" y="634545"/>
            <a:ext cx="10665961" cy="5588909"/>
          </a:xfrm>
          <a:prstGeom prst="rect">
            <a:avLst/>
          </a:prstGeom>
          <a:noFill/>
          <a:ln>
            <a:noFill/>
          </a:ln>
        </p:spPr>
      </p:pic>
      <p:sp>
        <p:nvSpPr>
          <p:cNvPr id="784" name="Google Shape;784;p72"/>
          <p:cNvSpPr/>
          <p:nvPr/>
        </p:nvSpPr>
        <p:spPr>
          <a:xfrm>
            <a:off x="390616" y="4145872"/>
            <a:ext cx="11390051" cy="99429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007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A4AE445-AEA8-4E01-B40B-01B0A4F099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215</Words>
  <Application>Microsoft Office PowerPoint</Application>
  <PresentationFormat>ワイド画面</PresentationFormat>
  <Paragraphs>86</Paragraphs>
  <Slides>73</Slides>
  <Notes>73</Notes>
  <HiddenSlides>0</HiddenSlides>
  <MMClips>79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73</vt:i4>
      </vt:variant>
    </vt:vector>
  </HeadingPairs>
  <TitlesOfParts>
    <vt:vector size="77" baseType="lpstr">
      <vt:lpstr>Arial</vt:lpstr>
      <vt:lpstr>Calibri</vt:lpstr>
      <vt:lpstr>Khmer OS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Khun Alex</dc:creator>
  <cp:lastModifiedBy>Kazuyo Takehara</cp:lastModifiedBy>
  <cp:revision>5</cp:revision>
  <dcterms:created xsi:type="dcterms:W3CDTF">2021-05-03T01:57:17Z</dcterms:created>
  <dcterms:modified xsi:type="dcterms:W3CDTF">2023-04-21T08:42:36Z</dcterms:modified>
</cp:coreProperties>
</file>