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312" r:id="rId23"/>
    <p:sldId id="313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1" roundtripDataSignature="AMtx7mhDpJyyy3ZrfqaTqo6bjzvif11M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1C3EFA-5893-4051-B01A-6CE4C5A379D3}" v="196" dt="2023-04-21T07:00:34.2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233" autoAdjust="0"/>
  </p:normalViewPr>
  <p:slideViewPr>
    <p:cSldViewPr snapToGrid="0" snapToObjects="1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customschemas.google.com/relationships/presentationmetadata" Target="meta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67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6C1C3EFA-5893-4051-B01A-6CE4C5A379D3}"/>
    <pc:docChg chg="custSel modSld">
      <pc:chgData name="Kazuyo Takehara" userId="fa7eaadb-9681-4610-86a8-8be5debccd15" providerId="ADAL" clId="{6C1C3EFA-5893-4051-B01A-6CE4C5A379D3}" dt="2023-04-21T07:43:51.306" v="276" actId="20577"/>
      <pc:docMkLst>
        <pc:docMk/>
      </pc:docMkLst>
      <pc:sldChg chg="modSp mod modNotes">
        <pc:chgData name="Kazuyo Takehara" userId="fa7eaadb-9681-4610-86a8-8be5debccd15" providerId="ADAL" clId="{6C1C3EFA-5893-4051-B01A-6CE4C5A379D3}" dt="2023-04-21T06:47:25.149" v="87" actId="20577"/>
        <pc:sldMkLst>
          <pc:docMk/>
          <pc:sldMk cId="0" sldId="259"/>
        </pc:sldMkLst>
        <pc:spChg chg="mod">
          <ac:chgData name="Kazuyo Takehara" userId="fa7eaadb-9681-4610-86a8-8be5debccd15" providerId="ADAL" clId="{6C1C3EFA-5893-4051-B01A-6CE4C5A379D3}" dt="2023-04-21T06:46:23.541" v="18" actId="14100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Kazuyo Takehara" userId="fa7eaadb-9681-4610-86a8-8be5debccd15" providerId="ADAL" clId="{6C1C3EFA-5893-4051-B01A-6CE4C5A379D3}" dt="2023-04-21T06:46:43.204" v="35" actId="14100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Kazuyo Takehara" userId="fa7eaadb-9681-4610-86a8-8be5debccd15" providerId="ADAL" clId="{6C1C3EFA-5893-4051-B01A-6CE4C5A379D3}" dt="2023-04-21T06:46:58.789" v="59" actId="14100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Kazuyo Takehara" userId="fa7eaadb-9681-4610-86a8-8be5debccd15" providerId="ADAL" clId="{6C1C3EFA-5893-4051-B01A-6CE4C5A379D3}" dt="2023-04-21T06:47:25.149" v="87" actId="20577"/>
          <ac:spMkLst>
            <pc:docMk/>
            <pc:sldMk cId="0" sldId="259"/>
            <ac:spMk id="156" creationId="{00000000-0000-0000-0000-000000000000}"/>
          </ac:spMkLst>
        </pc:spChg>
      </pc:sldChg>
      <pc:sldChg chg="modSp mod">
        <pc:chgData name="Kazuyo Takehara" userId="fa7eaadb-9681-4610-86a8-8be5debccd15" providerId="ADAL" clId="{6C1C3EFA-5893-4051-B01A-6CE4C5A379D3}" dt="2023-04-21T06:47:52.374" v="89" actId="14100"/>
        <pc:sldMkLst>
          <pc:docMk/>
          <pc:sldMk cId="0" sldId="261"/>
        </pc:sldMkLst>
        <pc:picChg chg="mod">
          <ac:chgData name="Kazuyo Takehara" userId="fa7eaadb-9681-4610-86a8-8be5debccd15" providerId="ADAL" clId="{6C1C3EFA-5893-4051-B01A-6CE4C5A379D3}" dt="2023-04-21T06:47:52.374" v="89" actId="14100"/>
          <ac:picMkLst>
            <pc:docMk/>
            <pc:sldMk cId="0" sldId="261"/>
            <ac:picMk id="188" creationId="{00000000-0000-0000-0000-000000000000}"/>
          </ac:picMkLst>
        </pc:picChg>
      </pc:sldChg>
      <pc:sldChg chg="modSp mod">
        <pc:chgData name="Kazuyo Takehara" userId="fa7eaadb-9681-4610-86a8-8be5debccd15" providerId="ADAL" clId="{6C1C3EFA-5893-4051-B01A-6CE4C5A379D3}" dt="2023-04-21T06:48:15.602" v="93" actId="1076"/>
        <pc:sldMkLst>
          <pc:docMk/>
          <pc:sldMk cId="0" sldId="265"/>
        </pc:sldMkLst>
        <pc:picChg chg="mod">
          <ac:chgData name="Kazuyo Takehara" userId="fa7eaadb-9681-4610-86a8-8be5debccd15" providerId="ADAL" clId="{6C1C3EFA-5893-4051-B01A-6CE4C5A379D3}" dt="2023-04-21T06:48:13.157" v="92" actId="1076"/>
          <ac:picMkLst>
            <pc:docMk/>
            <pc:sldMk cId="0" sldId="265"/>
            <ac:picMk id="3" creationId="{3BF78D17-40F2-D44F-9BBA-F18394CB84BC}"/>
          </ac:picMkLst>
        </pc:picChg>
        <pc:picChg chg="mod">
          <ac:chgData name="Kazuyo Takehara" userId="fa7eaadb-9681-4610-86a8-8be5debccd15" providerId="ADAL" clId="{6C1C3EFA-5893-4051-B01A-6CE4C5A379D3}" dt="2023-04-21T06:48:15.602" v="93" actId="1076"/>
          <ac:picMkLst>
            <pc:docMk/>
            <pc:sldMk cId="0" sldId="265"/>
            <ac:picMk id="5" creationId="{7769B7BE-3788-C74E-B28C-774AF2A266DD}"/>
          </ac:picMkLst>
        </pc:picChg>
      </pc:sldChg>
      <pc:sldChg chg="modSp mod">
        <pc:chgData name="Kazuyo Takehara" userId="fa7eaadb-9681-4610-86a8-8be5debccd15" providerId="ADAL" clId="{6C1C3EFA-5893-4051-B01A-6CE4C5A379D3}" dt="2023-04-21T06:48:44.571" v="97" actId="1076"/>
        <pc:sldMkLst>
          <pc:docMk/>
          <pc:sldMk cId="0" sldId="266"/>
        </pc:sldMkLst>
        <pc:picChg chg="mod">
          <ac:chgData name="Kazuyo Takehara" userId="fa7eaadb-9681-4610-86a8-8be5debccd15" providerId="ADAL" clId="{6C1C3EFA-5893-4051-B01A-6CE4C5A379D3}" dt="2023-04-21T06:48:38.575" v="94" actId="1076"/>
          <ac:picMkLst>
            <pc:docMk/>
            <pc:sldMk cId="0" sldId="266"/>
            <ac:picMk id="18" creationId="{3F825DF4-10B6-174C-8C55-EEBC1C7E0B0C}"/>
          </ac:picMkLst>
        </pc:picChg>
        <pc:picChg chg="mod">
          <ac:chgData name="Kazuyo Takehara" userId="fa7eaadb-9681-4610-86a8-8be5debccd15" providerId="ADAL" clId="{6C1C3EFA-5893-4051-B01A-6CE4C5A379D3}" dt="2023-04-21T06:48:40.362" v="95" actId="1076"/>
          <ac:picMkLst>
            <pc:docMk/>
            <pc:sldMk cId="0" sldId="266"/>
            <ac:picMk id="19" creationId="{FF2114CC-D209-794C-A8AF-7D6140AD4214}"/>
          </ac:picMkLst>
        </pc:picChg>
        <pc:picChg chg="mod">
          <ac:chgData name="Kazuyo Takehara" userId="fa7eaadb-9681-4610-86a8-8be5debccd15" providerId="ADAL" clId="{6C1C3EFA-5893-4051-B01A-6CE4C5A379D3}" dt="2023-04-21T06:48:41.883" v="96" actId="1076"/>
          <ac:picMkLst>
            <pc:docMk/>
            <pc:sldMk cId="0" sldId="266"/>
            <ac:picMk id="20" creationId="{7A06951E-19B5-AF4F-B1F0-724D66225474}"/>
          </ac:picMkLst>
        </pc:picChg>
        <pc:picChg chg="mod">
          <ac:chgData name="Kazuyo Takehara" userId="fa7eaadb-9681-4610-86a8-8be5debccd15" providerId="ADAL" clId="{6C1C3EFA-5893-4051-B01A-6CE4C5A379D3}" dt="2023-04-21T06:48:44.571" v="97" actId="1076"/>
          <ac:picMkLst>
            <pc:docMk/>
            <pc:sldMk cId="0" sldId="266"/>
            <ac:picMk id="21" creationId="{68FEB4E5-C2C4-4E4D-95A7-7B1F93FBFC7E}"/>
          </ac:picMkLst>
        </pc:picChg>
      </pc:sldChg>
      <pc:sldChg chg="modSp mod">
        <pc:chgData name="Kazuyo Takehara" userId="fa7eaadb-9681-4610-86a8-8be5debccd15" providerId="ADAL" clId="{6C1C3EFA-5893-4051-B01A-6CE4C5A379D3}" dt="2023-04-21T06:49:10.236" v="101" actId="1076"/>
        <pc:sldMkLst>
          <pc:docMk/>
          <pc:sldMk cId="0" sldId="267"/>
        </pc:sldMkLst>
        <pc:picChg chg="mod">
          <ac:chgData name="Kazuyo Takehara" userId="fa7eaadb-9681-4610-86a8-8be5debccd15" providerId="ADAL" clId="{6C1C3EFA-5893-4051-B01A-6CE4C5A379D3}" dt="2023-04-21T06:49:02.085" v="98" actId="1076"/>
          <ac:picMkLst>
            <pc:docMk/>
            <pc:sldMk cId="0" sldId="267"/>
            <ac:picMk id="9" creationId="{4D9324AB-223E-204C-94FC-E604FD207DD3}"/>
          </ac:picMkLst>
        </pc:picChg>
        <pc:picChg chg="mod">
          <ac:chgData name="Kazuyo Takehara" userId="fa7eaadb-9681-4610-86a8-8be5debccd15" providerId="ADAL" clId="{6C1C3EFA-5893-4051-B01A-6CE4C5A379D3}" dt="2023-04-21T06:49:04.037" v="99" actId="1076"/>
          <ac:picMkLst>
            <pc:docMk/>
            <pc:sldMk cId="0" sldId="267"/>
            <ac:picMk id="10" creationId="{1266C86B-A6A3-E744-81B7-41F63E18C24B}"/>
          </ac:picMkLst>
        </pc:picChg>
        <pc:picChg chg="mod">
          <ac:chgData name="Kazuyo Takehara" userId="fa7eaadb-9681-4610-86a8-8be5debccd15" providerId="ADAL" clId="{6C1C3EFA-5893-4051-B01A-6CE4C5A379D3}" dt="2023-04-21T06:49:07.514" v="100" actId="1076"/>
          <ac:picMkLst>
            <pc:docMk/>
            <pc:sldMk cId="0" sldId="267"/>
            <ac:picMk id="11" creationId="{E6AEC242-CD6B-0243-A250-B63F1EF1E325}"/>
          </ac:picMkLst>
        </pc:picChg>
        <pc:picChg chg="mod">
          <ac:chgData name="Kazuyo Takehara" userId="fa7eaadb-9681-4610-86a8-8be5debccd15" providerId="ADAL" clId="{6C1C3EFA-5893-4051-B01A-6CE4C5A379D3}" dt="2023-04-21T06:49:10.236" v="101" actId="1076"/>
          <ac:picMkLst>
            <pc:docMk/>
            <pc:sldMk cId="0" sldId="267"/>
            <ac:picMk id="12" creationId="{E558C0A8-B99B-D54B-BE51-52953D41BF03}"/>
          </ac:picMkLst>
        </pc:picChg>
      </pc:sldChg>
      <pc:sldChg chg="modSp mod">
        <pc:chgData name="Kazuyo Takehara" userId="fa7eaadb-9681-4610-86a8-8be5debccd15" providerId="ADAL" clId="{6C1C3EFA-5893-4051-B01A-6CE4C5A379D3}" dt="2023-04-21T06:51:56.323" v="182" actId="14100"/>
        <pc:sldMkLst>
          <pc:docMk/>
          <pc:sldMk cId="0" sldId="268"/>
        </pc:sldMkLst>
        <pc:spChg chg="mod">
          <ac:chgData name="Kazuyo Takehara" userId="fa7eaadb-9681-4610-86a8-8be5debccd15" providerId="ADAL" clId="{6C1C3EFA-5893-4051-B01A-6CE4C5A379D3}" dt="2023-04-21T06:51:27.027" v="166" actId="1076"/>
          <ac:spMkLst>
            <pc:docMk/>
            <pc:sldMk cId="0" sldId="268"/>
            <ac:spMk id="316" creationId="{00000000-0000-0000-0000-000000000000}"/>
          </ac:spMkLst>
        </pc:spChg>
        <pc:spChg chg="mod">
          <ac:chgData name="Kazuyo Takehara" userId="fa7eaadb-9681-4610-86a8-8be5debccd15" providerId="ADAL" clId="{6C1C3EFA-5893-4051-B01A-6CE4C5A379D3}" dt="2023-04-21T06:51:40.901" v="172" actId="20577"/>
          <ac:spMkLst>
            <pc:docMk/>
            <pc:sldMk cId="0" sldId="268"/>
            <ac:spMk id="323" creationId="{00000000-0000-0000-0000-000000000000}"/>
          </ac:spMkLst>
        </pc:spChg>
        <pc:spChg chg="mod">
          <ac:chgData name="Kazuyo Takehara" userId="fa7eaadb-9681-4610-86a8-8be5debccd15" providerId="ADAL" clId="{6C1C3EFA-5893-4051-B01A-6CE4C5A379D3}" dt="2023-04-21T06:51:56.323" v="182" actId="14100"/>
          <ac:spMkLst>
            <pc:docMk/>
            <pc:sldMk cId="0" sldId="268"/>
            <ac:spMk id="324" creationId="{00000000-0000-0000-0000-000000000000}"/>
          </ac:spMkLst>
        </pc:spChg>
        <pc:spChg chg="mod">
          <ac:chgData name="Kazuyo Takehara" userId="fa7eaadb-9681-4610-86a8-8be5debccd15" providerId="ADAL" clId="{6C1C3EFA-5893-4051-B01A-6CE4C5A379D3}" dt="2023-04-21T06:50:01.312" v="107" actId="403"/>
          <ac:spMkLst>
            <pc:docMk/>
            <pc:sldMk cId="0" sldId="268"/>
            <ac:spMk id="325" creationId="{00000000-0000-0000-0000-000000000000}"/>
          </ac:spMkLst>
        </pc:spChg>
        <pc:spChg chg="mod">
          <ac:chgData name="Kazuyo Takehara" userId="fa7eaadb-9681-4610-86a8-8be5debccd15" providerId="ADAL" clId="{6C1C3EFA-5893-4051-B01A-6CE4C5A379D3}" dt="2023-04-21T06:51:13.155" v="157" actId="14100"/>
          <ac:spMkLst>
            <pc:docMk/>
            <pc:sldMk cId="0" sldId="268"/>
            <ac:spMk id="326" creationId="{00000000-0000-0000-0000-000000000000}"/>
          </ac:spMkLst>
        </pc:spChg>
        <pc:spChg chg="mod">
          <ac:chgData name="Kazuyo Takehara" userId="fa7eaadb-9681-4610-86a8-8be5debccd15" providerId="ADAL" clId="{6C1C3EFA-5893-4051-B01A-6CE4C5A379D3}" dt="2023-04-21T06:50:01.312" v="107" actId="403"/>
          <ac:spMkLst>
            <pc:docMk/>
            <pc:sldMk cId="0" sldId="268"/>
            <ac:spMk id="328" creationId="{00000000-0000-0000-0000-000000000000}"/>
          </ac:spMkLst>
        </pc:spChg>
        <pc:spChg chg="mod">
          <ac:chgData name="Kazuyo Takehara" userId="fa7eaadb-9681-4610-86a8-8be5debccd15" providerId="ADAL" clId="{6C1C3EFA-5893-4051-B01A-6CE4C5A379D3}" dt="2023-04-21T06:51:24.869" v="165" actId="14100"/>
          <ac:spMkLst>
            <pc:docMk/>
            <pc:sldMk cId="0" sldId="268"/>
            <ac:spMk id="329" creationId="{00000000-0000-0000-0000-000000000000}"/>
          </ac:spMkLst>
        </pc:spChg>
        <pc:spChg chg="mod">
          <ac:chgData name="Kazuyo Takehara" userId="fa7eaadb-9681-4610-86a8-8be5debccd15" providerId="ADAL" clId="{6C1C3EFA-5893-4051-B01A-6CE4C5A379D3}" dt="2023-04-21T06:50:01.312" v="107" actId="403"/>
          <ac:spMkLst>
            <pc:docMk/>
            <pc:sldMk cId="0" sldId="268"/>
            <ac:spMk id="330" creationId="{00000000-0000-0000-0000-000000000000}"/>
          </ac:spMkLst>
        </pc:spChg>
        <pc:picChg chg="mod">
          <ac:chgData name="Kazuyo Takehara" userId="fa7eaadb-9681-4610-86a8-8be5debccd15" providerId="ADAL" clId="{6C1C3EFA-5893-4051-B01A-6CE4C5A379D3}" dt="2023-04-21T06:49:13.651" v="102" actId="1076"/>
          <ac:picMkLst>
            <pc:docMk/>
            <pc:sldMk cId="0" sldId="268"/>
            <ac:picMk id="17" creationId="{41E580EB-5569-D849-8389-092301D61D2F}"/>
          </ac:picMkLst>
        </pc:picChg>
        <pc:picChg chg="mod">
          <ac:chgData name="Kazuyo Takehara" userId="fa7eaadb-9681-4610-86a8-8be5debccd15" providerId="ADAL" clId="{6C1C3EFA-5893-4051-B01A-6CE4C5A379D3}" dt="2023-04-21T06:49:17.439" v="103" actId="1076"/>
          <ac:picMkLst>
            <pc:docMk/>
            <pc:sldMk cId="0" sldId="268"/>
            <ac:picMk id="18" creationId="{F58655FB-68E8-FF4D-A489-DC9ECC99CE5F}"/>
          </ac:picMkLst>
        </pc:picChg>
        <pc:picChg chg="mod">
          <ac:chgData name="Kazuyo Takehara" userId="fa7eaadb-9681-4610-86a8-8be5debccd15" providerId="ADAL" clId="{6C1C3EFA-5893-4051-B01A-6CE4C5A379D3}" dt="2023-04-21T06:49:20.751" v="104" actId="1076"/>
          <ac:picMkLst>
            <pc:docMk/>
            <pc:sldMk cId="0" sldId="268"/>
            <ac:picMk id="19" creationId="{642FC318-E89C-9245-91AB-C0355685D9F6}"/>
          </ac:picMkLst>
        </pc:picChg>
        <pc:picChg chg="mod">
          <ac:chgData name="Kazuyo Takehara" userId="fa7eaadb-9681-4610-86a8-8be5debccd15" providerId="ADAL" clId="{6C1C3EFA-5893-4051-B01A-6CE4C5A379D3}" dt="2023-04-21T06:49:23.503" v="105" actId="1076"/>
          <ac:picMkLst>
            <pc:docMk/>
            <pc:sldMk cId="0" sldId="268"/>
            <ac:picMk id="20" creationId="{7A4EF06F-2E05-1647-8D5D-BCADE3C7450D}"/>
          </ac:picMkLst>
        </pc:picChg>
      </pc:sldChg>
      <pc:sldChg chg="modSp mod">
        <pc:chgData name="Kazuyo Takehara" userId="fa7eaadb-9681-4610-86a8-8be5debccd15" providerId="ADAL" clId="{6C1C3EFA-5893-4051-B01A-6CE4C5A379D3}" dt="2023-04-21T07:43:51.306" v="276" actId="20577"/>
        <pc:sldMkLst>
          <pc:docMk/>
          <pc:sldMk cId="0" sldId="282"/>
        </pc:sldMkLst>
        <pc:spChg chg="mod">
          <ac:chgData name="Kazuyo Takehara" userId="fa7eaadb-9681-4610-86a8-8be5debccd15" providerId="ADAL" clId="{6C1C3EFA-5893-4051-B01A-6CE4C5A379D3}" dt="2023-04-21T07:43:49.326" v="275" actId="1076"/>
          <ac:spMkLst>
            <pc:docMk/>
            <pc:sldMk cId="0" sldId="282"/>
            <ac:spMk id="12" creationId="{DE2ED87D-73DB-4A1F-BAE4-71E9CD9012ED}"/>
          </ac:spMkLst>
        </pc:spChg>
        <pc:spChg chg="mod">
          <ac:chgData name="Kazuyo Takehara" userId="fa7eaadb-9681-4610-86a8-8be5debccd15" providerId="ADAL" clId="{6C1C3EFA-5893-4051-B01A-6CE4C5A379D3}" dt="2023-04-21T07:43:51.306" v="276" actId="20577"/>
          <ac:spMkLst>
            <pc:docMk/>
            <pc:sldMk cId="0" sldId="282"/>
            <ac:spMk id="14" creationId="{817C4A0A-3011-4254-9BDD-FB6764B1F5C0}"/>
          </ac:spMkLst>
        </pc:spChg>
        <pc:picChg chg="mod">
          <ac:chgData name="Kazuyo Takehara" userId="fa7eaadb-9681-4610-86a8-8be5debccd15" providerId="ADAL" clId="{6C1C3EFA-5893-4051-B01A-6CE4C5A379D3}" dt="2023-04-21T06:52:48.137" v="183" actId="1076"/>
          <ac:picMkLst>
            <pc:docMk/>
            <pc:sldMk cId="0" sldId="282"/>
            <ac:picMk id="2" creationId="{E0955BEA-D3A0-CE40-9559-F49325582E14}"/>
          </ac:picMkLst>
        </pc:picChg>
        <pc:picChg chg="mod">
          <ac:chgData name="Kazuyo Takehara" userId="fa7eaadb-9681-4610-86a8-8be5debccd15" providerId="ADAL" clId="{6C1C3EFA-5893-4051-B01A-6CE4C5A379D3}" dt="2023-04-21T07:43:49.326" v="275" actId="1076"/>
          <ac:picMkLst>
            <pc:docMk/>
            <pc:sldMk cId="0" sldId="282"/>
            <ac:picMk id="11" creationId="{03F7E5C0-9E87-45E6-9893-3EEB9E2C89E6}"/>
          </ac:picMkLst>
        </pc:picChg>
      </pc:sldChg>
      <pc:sldChg chg="modSp mod">
        <pc:chgData name="Kazuyo Takehara" userId="fa7eaadb-9681-4610-86a8-8be5debccd15" providerId="ADAL" clId="{6C1C3EFA-5893-4051-B01A-6CE4C5A379D3}" dt="2023-04-21T06:53:50.650" v="197" actId="20577"/>
        <pc:sldMkLst>
          <pc:docMk/>
          <pc:sldMk cId="0" sldId="283"/>
        </pc:sldMkLst>
        <pc:spChg chg="mod">
          <ac:chgData name="Kazuyo Takehara" userId="fa7eaadb-9681-4610-86a8-8be5debccd15" providerId="ADAL" clId="{6C1C3EFA-5893-4051-B01A-6CE4C5A379D3}" dt="2023-04-21T06:53:36.912" v="192" actId="20577"/>
          <ac:spMkLst>
            <pc:docMk/>
            <pc:sldMk cId="0" sldId="283"/>
            <ac:spMk id="457" creationId="{00000000-0000-0000-0000-000000000000}"/>
          </ac:spMkLst>
        </pc:spChg>
        <pc:spChg chg="mod">
          <ac:chgData name="Kazuyo Takehara" userId="fa7eaadb-9681-4610-86a8-8be5debccd15" providerId="ADAL" clId="{6C1C3EFA-5893-4051-B01A-6CE4C5A379D3}" dt="2023-04-21T06:53:50.650" v="197" actId="20577"/>
          <ac:spMkLst>
            <pc:docMk/>
            <pc:sldMk cId="0" sldId="283"/>
            <ac:spMk id="458" creationId="{00000000-0000-0000-0000-000000000000}"/>
          </ac:spMkLst>
        </pc:spChg>
        <pc:picChg chg="mod">
          <ac:chgData name="Kazuyo Takehara" userId="fa7eaadb-9681-4610-86a8-8be5debccd15" providerId="ADAL" clId="{6C1C3EFA-5893-4051-B01A-6CE4C5A379D3}" dt="2023-04-21T06:52:55.396" v="184" actId="1076"/>
          <ac:picMkLst>
            <pc:docMk/>
            <pc:sldMk cId="0" sldId="283"/>
            <ac:picMk id="15" creationId="{DFBE7F54-C713-6949-BA94-354DCE781B88}"/>
          </ac:picMkLst>
        </pc:picChg>
      </pc:sldChg>
      <pc:sldChg chg="modSp mod">
        <pc:chgData name="Kazuyo Takehara" userId="fa7eaadb-9681-4610-86a8-8be5debccd15" providerId="ADAL" clId="{6C1C3EFA-5893-4051-B01A-6CE4C5A379D3}" dt="2023-04-21T06:54:15.377" v="198" actId="1076"/>
        <pc:sldMkLst>
          <pc:docMk/>
          <pc:sldMk cId="0" sldId="293"/>
        </pc:sldMkLst>
        <pc:picChg chg="mod">
          <ac:chgData name="Kazuyo Takehara" userId="fa7eaadb-9681-4610-86a8-8be5debccd15" providerId="ADAL" clId="{6C1C3EFA-5893-4051-B01A-6CE4C5A379D3}" dt="2023-04-21T06:54:15.377" v="198" actId="1076"/>
          <ac:picMkLst>
            <pc:docMk/>
            <pc:sldMk cId="0" sldId="293"/>
            <ac:picMk id="15" creationId="{858CAA9E-0D79-294E-85C4-5A43AF4D0DB1}"/>
          </ac:picMkLst>
        </pc:picChg>
      </pc:sldChg>
      <pc:sldChg chg="modSp mod">
        <pc:chgData name="Kazuyo Takehara" userId="fa7eaadb-9681-4610-86a8-8be5debccd15" providerId="ADAL" clId="{6C1C3EFA-5893-4051-B01A-6CE4C5A379D3}" dt="2023-04-21T07:43:39.499" v="274" actId="1076"/>
        <pc:sldMkLst>
          <pc:docMk/>
          <pc:sldMk cId="0" sldId="297"/>
        </pc:sldMkLst>
        <pc:spChg chg="mod">
          <ac:chgData name="Kazuyo Takehara" userId="fa7eaadb-9681-4610-86a8-8be5debccd15" providerId="ADAL" clId="{6C1C3EFA-5893-4051-B01A-6CE4C5A379D3}" dt="2023-04-21T07:43:39.499" v="274" actId="1076"/>
          <ac:spMkLst>
            <pc:docMk/>
            <pc:sldMk cId="0" sldId="297"/>
            <ac:spMk id="12" creationId="{7C35A2F3-4328-4712-B97D-C232D25C0825}"/>
          </ac:spMkLst>
        </pc:spChg>
        <pc:spChg chg="mod">
          <ac:chgData name="Kazuyo Takehara" userId="fa7eaadb-9681-4610-86a8-8be5debccd15" providerId="ADAL" clId="{6C1C3EFA-5893-4051-B01A-6CE4C5A379D3}" dt="2023-04-21T07:43:39.499" v="274" actId="1076"/>
          <ac:spMkLst>
            <pc:docMk/>
            <pc:sldMk cId="0" sldId="297"/>
            <ac:spMk id="14" creationId="{9B64EF32-CB59-4739-9C8E-44EBF641826F}"/>
          </ac:spMkLst>
        </pc:spChg>
        <pc:picChg chg="mod">
          <ac:chgData name="Kazuyo Takehara" userId="fa7eaadb-9681-4610-86a8-8be5debccd15" providerId="ADAL" clId="{6C1C3EFA-5893-4051-B01A-6CE4C5A379D3}" dt="2023-04-21T06:54:22.515" v="199" actId="1076"/>
          <ac:picMkLst>
            <pc:docMk/>
            <pc:sldMk cId="0" sldId="297"/>
            <ac:picMk id="2" creationId="{E2E6F351-9803-C44F-B0B6-24072BF9C416}"/>
          </ac:picMkLst>
        </pc:picChg>
        <pc:picChg chg="mod">
          <ac:chgData name="Kazuyo Takehara" userId="fa7eaadb-9681-4610-86a8-8be5debccd15" providerId="ADAL" clId="{6C1C3EFA-5893-4051-B01A-6CE4C5A379D3}" dt="2023-04-21T07:43:39.499" v="274" actId="1076"/>
          <ac:picMkLst>
            <pc:docMk/>
            <pc:sldMk cId="0" sldId="297"/>
            <ac:picMk id="11" creationId="{DEB07336-A751-4859-9EAD-2CFF0A7DEC08}"/>
          </ac:picMkLst>
        </pc:picChg>
      </pc:sldChg>
      <pc:sldChg chg="modSp mod">
        <pc:chgData name="Kazuyo Takehara" userId="fa7eaadb-9681-4610-86a8-8be5debccd15" providerId="ADAL" clId="{6C1C3EFA-5893-4051-B01A-6CE4C5A379D3}" dt="2023-04-21T06:54:31.049" v="200" actId="1076"/>
        <pc:sldMkLst>
          <pc:docMk/>
          <pc:sldMk cId="0" sldId="298"/>
        </pc:sldMkLst>
        <pc:picChg chg="mod">
          <ac:chgData name="Kazuyo Takehara" userId="fa7eaadb-9681-4610-86a8-8be5debccd15" providerId="ADAL" clId="{6C1C3EFA-5893-4051-B01A-6CE4C5A379D3}" dt="2023-04-21T06:54:31.049" v="200" actId="1076"/>
          <ac:picMkLst>
            <pc:docMk/>
            <pc:sldMk cId="0" sldId="298"/>
            <ac:picMk id="16" creationId="{E799D1F8-A407-4D43-B78F-D05FA250C6E4}"/>
          </ac:picMkLst>
        </pc:picChg>
      </pc:sldChg>
      <pc:sldChg chg="addSp delSp modSp mod modAnim">
        <pc:chgData name="Kazuyo Takehara" userId="fa7eaadb-9681-4610-86a8-8be5debccd15" providerId="ADAL" clId="{6C1C3EFA-5893-4051-B01A-6CE4C5A379D3}" dt="2023-04-21T07:00:34.299" v="273"/>
        <pc:sldMkLst>
          <pc:docMk/>
          <pc:sldMk cId="0" sldId="300"/>
        </pc:sldMkLst>
        <pc:spChg chg="add mod">
          <ac:chgData name="Kazuyo Takehara" userId="fa7eaadb-9681-4610-86a8-8be5debccd15" providerId="ADAL" clId="{6C1C3EFA-5893-4051-B01A-6CE4C5A379D3}" dt="2023-04-21T06:55:30.829" v="210" actId="1076"/>
          <ac:spMkLst>
            <pc:docMk/>
            <pc:sldMk cId="0" sldId="300"/>
            <ac:spMk id="2" creationId="{0C6AC492-E68F-4870-8954-D6F02C4BAA7E}"/>
          </ac:spMkLst>
        </pc:spChg>
        <pc:spChg chg="add mod">
          <ac:chgData name="Kazuyo Takehara" userId="fa7eaadb-9681-4610-86a8-8be5debccd15" providerId="ADAL" clId="{6C1C3EFA-5893-4051-B01A-6CE4C5A379D3}" dt="2023-04-21T06:55:37.379" v="212" actId="1076"/>
          <ac:spMkLst>
            <pc:docMk/>
            <pc:sldMk cId="0" sldId="300"/>
            <ac:spMk id="22" creationId="{682A58BF-1613-442B-9308-94809DFB3F88}"/>
          </ac:spMkLst>
        </pc:spChg>
        <pc:spChg chg="add mod">
          <ac:chgData name="Kazuyo Takehara" userId="fa7eaadb-9681-4610-86a8-8be5debccd15" providerId="ADAL" clId="{6C1C3EFA-5893-4051-B01A-6CE4C5A379D3}" dt="2023-04-21T06:56:17.577" v="220" actId="1076"/>
          <ac:spMkLst>
            <pc:docMk/>
            <pc:sldMk cId="0" sldId="300"/>
            <ac:spMk id="23" creationId="{DDD653A8-F088-4D78-BBAE-24A7C8C00E65}"/>
          </ac:spMkLst>
        </pc:spChg>
        <pc:spChg chg="add del">
          <ac:chgData name="Kazuyo Takehara" userId="fa7eaadb-9681-4610-86a8-8be5debccd15" providerId="ADAL" clId="{6C1C3EFA-5893-4051-B01A-6CE4C5A379D3}" dt="2023-04-21T06:56:25.792" v="222" actId="478"/>
          <ac:spMkLst>
            <pc:docMk/>
            <pc:sldMk cId="0" sldId="300"/>
            <ac:spMk id="25" creationId="{2D102AF4-0D88-467E-B634-488D6A37E591}"/>
          </ac:spMkLst>
        </pc:spChg>
        <pc:spChg chg="add mod">
          <ac:chgData name="Kazuyo Takehara" userId="fa7eaadb-9681-4610-86a8-8be5debccd15" providerId="ADAL" clId="{6C1C3EFA-5893-4051-B01A-6CE4C5A379D3}" dt="2023-04-21T06:56:35.041" v="224" actId="1076"/>
          <ac:spMkLst>
            <pc:docMk/>
            <pc:sldMk cId="0" sldId="300"/>
            <ac:spMk id="26" creationId="{3669586A-9623-4876-AC86-57BD0A09BD43}"/>
          </ac:spMkLst>
        </pc:spChg>
        <pc:spChg chg="add mod">
          <ac:chgData name="Kazuyo Takehara" userId="fa7eaadb-9681-4610-86a8-8be5debccd15" providerId="ADAL" clId="{6C1C3EFA-5893-4051-B01A-6CE4C5A379D3}" dt="2023-04-21T06:56:59.611" v="231" actId="207"/>
          <ac:spMkLst>
            <pc:docMk/>
            <pc:sldMk cId="0" sldId="300"/>
            <ac:spMk id="27" creationId="{51DC3404-005D-4929-A627-6C860B892029}"/>
          </ac:spMkLst>
        </pc:spChg>
        <pc:spChg chg="add del">
          <ac:chgData name="Kazuyo Takehara" userId="fa7eaadb-9681-4610-86a8-8be5debccd15" providerId="ADAL" clId="{6C1C3EFA-5893-4051-B01A-6CE4C5A379D3}" dt="2023-04-21T06:57:06.324" v="233" actId="478"/>
          <ac:spMkLst>
            <pc:docMk/>
            <pc:sldMk cId="0" sldId="300"/>
            <ac:spMk id="29" creationId="{CA5EF523-8FCC-4504-994E-A21532540DC6}"/>
          </ac:spMkLst>
        </pc:spChg>
        <pc:spChg chg="add mod">
          <ac:chgData name="Kazuyo Takehara" userId="fa7eaadb-9681-4610-86a8-8be5debccd15" providerId="ADAL" clId="{6C1C3EFA-5893-4051-B01A-6CE4C5A379D3}" dt="2023-04-21T06:57:15.687" v="235" actId="1076"/>
          <ac:spMkLst>
            <pc:docMk/>
            <pc:sldMk cId="0" sldId="300"/>
            <ac:spMk id="30" creationId="{8AC27FC8-3CAA-4E9E-B49A-983EAEC041EB}"/>
          </ac:spMkLst>
        </pc:spChg>
        <pc:spChg chg="add mod">
          <ac:chgData name="Kazuyo Takehara" userId="fa7eaadb-9681-4610-86a8-8be5debccd15" providerId="ADAL" clId="{6C1C3EFA-5893-4051-B01A-6CE4C5A379D3}" dt="2023-04-21T06:57:54.877" v="243" actId="1076"/>
          <ac:spMkLst>
            <pc:docMk/>
            <pc:sldMk cId="0" sldId="300"/>
            <ac:spMk id="31" creationId="{30CB3901-3A58-425D-84CF-9B0DB1C3972B}"/>
          </ac:spMkLst>
        </pc:spChg>
        <pc:spChg chg="add mod">
          <ac:chgData name="Kazuyo Takehara" userId="fa7eaadb-9681-4610-86a8-8be5debccd15" providerId="ADAL" clId="{6C1C3EFA-5893-4051-B01A-6CE4C5A379D3}" dt="2023-04-21T06:58:00.196" v="245" actId="1076"/>
          <ac:spMkLst>
            <pc:docMk/>
            <pc:sldMk cId="0" sldId="300"/>
            <ac:spMk id="32" creationId="{742E3269-53DB-44EC-9460-0B26805EA6E4}"/>
          </ac:spMkLst>
        </pc:spChg>
        <pc:spChg chg="add mod">
          <ac:chgData name="Kazuyo Takehara" userId="fa7eaadb-9681-4610-86a8-8be5debccd15" providerId="ADAL" clId="{6C1C3EFA-5893-4051-B01A-6CE4C5A379D3}" dt="2023-04-21T06:58:19.620" v="253"/>
          <ac:spMkLst>
            <pc:docMk/>
            <pc:sldMk cId="0" sldId="300"/>
            <ac:spMk id="33" creationId="{1F152472-236B-4798-BAEF-7567D231BC83}"/>
          </ac:spMkLst>
        </pc:spChg>
        <pc:spChg chg="add mod">
          <ac:chgData name="Kazuyo Takehara" userId="fa7eaadb-9681-4610-86a8-8be5debccd15" providerId="ADAL" clId="{6C1C3EFA-5893-4051-B01A-6CE4C5A379D3}" dt="2023-04-21T06:58:25.114" v="255" actId="1076"/>
          <ac:spMkLst>
            <pc:docMk/>
            <pc:sldMk cId="0" sldId="300"/>
            <ac:spMk id="34" creationId="{16AF52AD-4139-4115-9896-6517A105572C}"/>
          </ac:spMkLst>
        </pc:spChg>
        <pc:cxnChg chg="mod">
          <ac:chgData name="Kazuyo Takehara" userId="fa7eaadb-9681-4610-86a8-8be5debccd15" providerId="ADAL" clId="{6C1C3EFA-5893-4051-B01A-6CE4C5A379D3}" dt="2023-04-21T06:56:39.356" v="225" actId="1076"/>
          <ac:cxnSpMkLst>
            <pc:docMk/>
            <pc:sldMk cId="0" sldId="300"/>
            <ac:cxnSpMk id="653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38415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87968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e5e7e3ae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e5e7e3ae0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6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6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1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20.png"/><Relationship Id="rId10" Type="http://schemas.openxmlformats.org/officeDocument/2006/relationships/image" Target="../media/image14.png"/><Relationship Id="rId19" Type="http://schemas.openxmlformats.org/officeDocument/2006/relationships/image" Target="../media/image2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1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31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30.png"/><Relationship Id="rId2" Type="http://schemas.openxmlformats.org/officeDocument/2006/relationships/audio" Target="../media/media1.mp3"/><Relationship Id="rId16" Type="http://schemas.openxmlformats.org/officeDocument/2006/relationships/image" Target="../media/image34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9.png"/><Relationship Id="rId5" Type="http://schemas.microsoft.com/office/2007/relationships/media" Target="../media/media3.mp3"/><Relationship Id="rId15" Type="http://schemas.openxmlformats.org/officeDocument/2006/relationships/image" Target="../media/image33.png"/><Relationship Id="rId10" Type="http://schemas.openxmlformats.org/officeDocument/2006/relationships/notesSlide" Target="../notesSlides/notesSlide10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31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30.png"/><Relationship Id="rId2" Type="http://schemas.openxmlformats.org/officeDocument/2006/relationships/audio" Target="../media/media1.mp3"/><Relationship Id="rId16" Type="http://schemas.openxmlformats.org/officeDocument/2006/relationships/image" Target="../media/image34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9.png"/><Relationship Id="rId5" Type="http://schemas.microsoft.com/office/2007/relationships/media" Target="../media/media3.mp3"/><Relationship Id="rId15" Type="http://schemas.openxmlformats.org/officeDocument/2006/relationships/image" Target="../media/image33.png"/><Relationship Id="rId10" Type="http://schemas.openxmlformats.org/officeDocument/2006/relationships/notesSlide" Target="../notesSlides/notesSlide11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34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3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35.png"/><Relationship Id="rId5" Type="http://schemas.microsoft.com/office/2007/relationships/media" Target="../media/media3.mp3"/><Relationship Id="rId10" Type="http://schemas.openxmlformats.org/officeDocument/2006/relationships/notesSlide" Target="../notesSlides/notesSlide12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34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3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35.png"/><Relationship Id="rId5" Type="http://schemas.microsoft.com/office/2007/relationships/media" Target="../media/media3.mp3"/><Relationship Id="rId10" Type="http://schemas.openxmlformats.org/officeDocument/2006/relationships/notesSlide" Target="../notesSlides/notesSlide13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media" Target="../media/media2.mp3"/><Relationship Id="rId7" Type="http://schemas.openxmlformats.org/officeDocument/2006/relationships/image" Target="../media/image3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media" Target="../media/media4.mp3"/><Relationship Id="rId7" Type="http://schemas.openxmlformats.org/officeDocument/2006/relationships/image" Target="../media/image4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p3"/><Relationship Id="rId9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media" Target="../media/media2.mp3"/><Relationship Id="rId7" Type="http://schemas.openxmlformats.org/officeDocument/2006/relationships/image" Target="../media/image3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Relationship Id="rId9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media" Target="../media/media4.mp3"/><Relationship Id="rId7" Type="http://schemas.openxmlformats.org/officeDocument/2006/relationships/image" Target="../media/image4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p3"/><Relationship Id="rId9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8.png"/><Relationship Id="rId12" Type="http://schemas.openxmlformats.org/officeDocument/2006/relationships/image" Target="../media/image3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27.xml"/><Relationship Id="rId9" Type="http://schemas.openxmlformats.org/officeDocument/2006/relationships/image" Target="../media/image60.png"/><Relationship Id="rId14" Type="http://schemas.openxmlformats.org/officeDocument/2006/relationships/hyperlink" Target="https://youtu.be/yhFJAUK4a-4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8.png"/><Relationship Id="rId12" Type="http://schemas.openxmlformats.org/officeDocument/2006/relationships/image" Target="../media/image3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6.png"/><Relationship Id="rId12" Type="http://schemas.openxmlformats.org/officeDocument/2006/relationships/image" Target="../media/image3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2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71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2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71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7.png"/><Relationship Id="rId12" Type="http://schemas.openxmlformats.org/officeDocument/2006/relationships/image" Target="../media/image3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66.png"/><Relationship Id="rId11" Type="http://schemas.openxmlformats.org/officeDocument/2006/relationships/image" Target="../media/image86.png"/><Relationship Id="rId5" Type="http://schemas.openxmlformats.org/officeDocument/2006/relationships/image" Target="../media/image64.png"/><Relationship Id="rId10" Type="http://schemas.openxmlformats.org/officeDocument/2006/relationships/image" Target="../media/image70.png"/><Relationship Id="rId4" Type="http://schemas.openxmlformats.org/officeDocument/2006/relationships/notesSlide" Target="../notesSlides/notesSlide36.xml"/><Relationship Id="rId9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9.png"/><Relationship Id="rId12" Type="http://schemas.openxmlformats.org/officeDocument/2006/relationships/image" Target="../media/image3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notesSlide" Target="../notesSlides/notesSlide37.xml"/><Relationship Id="rId9" Type="http://schemas.openxmlformats.org/officeDocument/2006/relationships/image" Target="../media/image9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9.png"/><Relationship Id="rId12" Type="http://schemas.openxmlformats.org/officeDocument/2006/relationships/image" Target="../media/image9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88.png"/><Relationship Id="rId11" Type="http://schemas.openxmlformats.org/officeDocument/2006/relationships/image" Target="../media/image90.png"/><Relationship Id="rId5" Type="http://schemas.openxmlformats.org/officeDocument/2006/relationships/image" Target="../media/image87.png"/><Relationship Id="rId10" Type="http://schemas.openxmlformats.org/officeDocument/2006/relationships/image" Target="../media/image95.png"/><Relationship Id="rId4" Type="http://schemas.openxmlformats.org/officeDocument/2006/relationships/notesSlide" Target="../notesSlides/notesSlide38.xml"/><Relationship Id="rId9" Type="http://schemas.openxmlformats.org/officeDocument/2006/relationships/image" Target="../media/image91.png"/><Relationship Id="rId1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9" Type="http://schemas.openxmlformats.org/officeDocument/2006/relationships/image" Target="../media/image9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6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9.png"/><Relationship Id="rId12" Type="http://schemas.openxmlformats.org/officeDocument/2006/relationships/image" Target="../media/image3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notesSlide" Target="../notesSlides/notesSlide42.xml"/><Relationship Id="rId9" Type="http://schemas.openxmlformats.org/officeDocument/2006/relationships/image" Target="../media/image101.png"/><Relationship Id="rId14" Type="http://schemas.openxmlformats.org/officeDocument/2006/relationships/hyperlink" Target="https://youtu.be/En0BDehTZN8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9.png"/><Relationship Id="rId12" Type="http://schemas.openxmlformats.org/officeDocument/2006/relationships/image" Target="../media/image3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notesSlide" Target="../notesSlides/notesSlide43.xml"/><Relationship Id="rId9" Type="http://schemas.openxmlformats.org/officeDocument/2006/relationships/image" Target="../media/image10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6.png"/><Relationship Id="rId12" Type="http://schemas.openxmlformats.org/officeDocument/2006/relationships/image" Target="../media/image3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notesSlide" Target="../notesSlides/notesSlide44.xml"/><Relationship Id="rId9" Type="http://schemas.openxmlformats.org/officeDocument/2006/relationships/image" Target="../media/image10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6.png"/><Relationship Id="rId12" Type="http://schemas.openxmlformats.org/officeDocument/2006/relationships/image" Target="../media/image3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notesSlide" Target="../notesSlides/notesSlide45.xml"/><Relationship Id="rId9" Type="http://schemas.openxmlformats.org/officeDocument/2006/relationships/image" Target="../media/image10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11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11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47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10" Type="http://schemas.openxmlformats.org/officeDocument/2006/relationships/image" Target="../media/image119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2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7.png"/><Relationship Id="rId12" Type="http://schemas.openxmlformats.org/officeDocument/2006/relationships/image" Target="../media/image3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06.png"/><Relationship Id="rId11" Type="http://schemas.openxmlformats.org/officeDocument/2006/relationships/image" Target="../media/image124.png"/><Relationship Id="rId5" Type="http://schemas.openxmlformats.org/officeDocument/2006/relationships/image" Target="../media/image104.png"/><Relationship Id="rId10" Type="http://schemas.openxmlformats.org/officeDocument/2006/relationships/image" Target="../media/image110.png"/><Relationship Id="rId4" Type="http://schemas.openxmlformats.org/officeDocument/2006/relationships/notesSlide" Target="../notesSlides/notesSlide51.xml"/><Relationship Id="rId9" Type="http://schemas.openxmlformats.org/officeDocument/2006/relationships/image" Target="../media/image10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141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17" Type="http://schemas.openxmlformats.org/officeDocument/2006/relationships/image" Target="../media/image137.png"/><Relationship Id="rId2" Type="http://schemas.openxmlformats.org/officeDocument/2006/relationships/audio" Target="../media/media11.mp3"/><Relationship Id="rId16" Type="http://schemas.openxmlformats.org/officeDocument/2006/relationships/image" Target="../media/image136.png"/><Relationship Id="rId20" Type="http://schemas.openxmlformats.org/officeDocument/2006/relationships/image" Target="../media/image140.png"/><Relationship Id="rId1" Type="http://schemas.microsoft.com/office/2007/relationships/media" Target="../media/media11.mp3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5" Type="http://schemas.openxmlformats.org/officeDocument/2006/relationships/image" Target="../media/image135.png"/><Relationship Id="rId23" Type="http://schemas.openxmlformats.org/officeDocument/2006/relationships/image" Target="../media/image34.png"/><Relationship Id="rId10" Type="http://schemas.openxmlformats.org/officeDocument/2006/relationships/image" Target="../media/image130.png"/><Relationship Id="rId19" Type="http://schemas.openxmlformats.org/officeDocument/2006/relationships/image" Target="../media/image139.png"/><Relationship Id="rId4" Type="http://schemas.openxmlformats.org/officeDocument/2006/relationships/notesSlide" Target="../notesSlides/notesSlide52.xml"/><Relationship Id="rId9" Type="http://schemas.openxmlformats.org/officeDocument/2006/relationships/image" Target="../media/image129.png"/><Relationship Id="rId14" Type="http://schemas.openxmlformats.org/officeDocument/2006/relationships/image" Target="../media/image134.png"/><Relationship Id="rId22" Type="http://schemas.openxmlformats.org/officeDocument/2006/relationships/image" Target="../media/image14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5.png"/><Relationship Id="rId18" Type="http://schemas.openxmlformats.org/officeDocument/2006/relationships/image" Target="../media/image140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125.png"/><Relationship Id="rId7" Type="http://schemas.openxmlformats.org/officeDocument/2006/relationships/image" Target="../media/image129.png"/><Relationship Id="rId12" Type="http://schemas.openxmlformats.org/officeDocument/2006/relationships/image" Target="../media/image134.png"/><Relationship Id="rId17" Type="http://schemas.openxmlformats.org/officeDocument/2006/relationships/image" Target="../media/image139.png"/><Relationship Id="rId2" Type="http://schemas.openxmlformats.org/officeDocument/2006/relationships/audio" Target="../media/media11.mp3"/><Relationship Id="rId16" Type="http://schemas.openxmlformats.org/officeDocument/2006/relationships/image" Target="../media/image138.png"/><Relationship Id="rId20" Type="http://schemas.openxmlformats.org/officeDocument/2006/relationships/image" Target="../media/image142.png"/><Relationship Id="rId1" Type="http://schemas.microsoft.com/office/2007/relationships/media" Target="../media/media11.mp3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24" Type="http://schemas.openxmlformats.org/officeDocument/2006/relationships/image" Target="../media/image34.png"/><Relationship Id="rId5" Type="http://schemas.openxmlformats.org/officeDocument/2006/relationships/image" Target="../media/image127.png"/><Relationship Id="rId15" Type="http://schemas.openxmlformats.org/officeDocument/2006/relationships/image" Target="../media/image137.png"/><Relationship Id="rId23" Type="http://schemas.openxmlformats.org/officeDocument/2006/relationships/image" Target="../media/image95.png"/><Relationship Id="rId10" Type="http://schemas.openxmlformats.org/officeDocument/2006/relationships/image" Target="../media/image132.png"/><Relationship Id="rId19" Type="http://schemas.openxmlformats.org/officeDocument/2006/relationships/image" Target="../media/image141.png"/><Relationship Id="rId4" Type="http://schemas.openxmlformats.org/officeDocument/2006/relationships/notesSlide" Target="../notesSlides/notesSlide53.xml"/><Relationship Id="rId9" Type="http://schemas.openxmlformats.org/officeDocument/2006/relationships/image" Target="../media/image131.png"/><Relationship Id="rId14" Type="http://schemas.openxmlformats.org/officeDocument/2006/relationships/image" Target="../media/image136.png"/><Relationship Id="rId22" Type="http://schemas.openxmlformats.org/officeDocument/2006/relationships/image" Target="../media/image14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18" Type="http://schemas.openxmlformats.org/officeDocument/2006/relationships/image" Target="../media/image14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17" Type="http://schemas.openxmlformats.org/officeDocument/2006/relationships/image" Target="../media/image141.png"/><Relationship Id="rId2" Type="http://schemas.openxmlformats.org/officeDocument/2006/relationships/notesSlide" Target="../notesSlides/notesSlide54.xml"/><Relationship Id="rId16" Type="http://schemas.openxmlformats.org/officeDocument/2006/relationships/image" Target="../media/image140.png"/><Relationship Id="rId20" Type="http://schemas.openxmlformats.org/officeDocument/2006/relationships/image" Target="../media/image1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png"/><Relationship Id="rId15" Type="http://schemas.openxmlformats.org/officeDocument/2006/relationships/image" Target="../media/image139.png"/><Relationship Id="rId10" Type="http://schemas.openxmlformats.org/officeDocument/2006/relationships/image" Target="../media/image134.png"/><Relationship Id="rId19" Type="http://schemas.openxmlformats.org/officeDocument/2006/relationships/image" Target="../media/image125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Relationship Id="rId14" Type="http://schemas.openxmlformats.org/officeDocument/2006/relationships/image" Target="../media/image13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90944" y="0"/>
            <a:ext cx="9516862" cy="4154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9196" y="4427753"/>
            <a:ext cx="10333608" cy="2095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416" y="1595769"/>
            <a:ext cx="10951061" cy="3666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0416" y="269401"/>
            <a:ext cx="4389763" cy="849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/>
          <p:nvPr/>
        </p:nvSpPr>
        <p:spPr>
          <a:xfrm>
            <a:off x="77051" y="71021"/>
            <a:ext cx="12017295" cy="67177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230" y="178916"/>
            <a:ext cx="3318439" cy="641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2714" y="820857"/>
            <a:ext cx="7490486" cy="707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1628" y="1528619"/>
            <a:ext cx="3447641" cy="707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38504" y="1528619"/>
            <a:ext cx="8234092" cy="5260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08955" y="1685373"/>
            <a:ext cx="4378380" cy="493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92411" y="1692149"/>
            <a:ext cx="4595464" cy="493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99038" y="2552922"/>
            <a:ext cx="3395380" cy="161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34205" y="2272236"/>
            <a:ext cx="3145312" cy="213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64477" y="4319626"/>
            <a:ext cx="1954962" cy="275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rot="10800000">
            <a:off x="6992411" y="4548901"/>
            <a:ext cx="824727" cy="642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456033" y="4662137"/>
            <a:ext cx="2563406" cy="616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534205" y="5278652"/>
            <a:ext cx="3380812" cy="1211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016177" y="2297515"/>
            <a:ext cx="1343796" cy="34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412265" y="2361001"/>
            <a:ext cx="1960399" cy="33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654952" y="2759894"/>
            <a:ext cx="2336023" cy="837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3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094072" y="3630592"/>
            <a:ext cx="3301999" cy="1202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3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8777554" y="5015195"/>
            <a:ext cx="2090818" cy="339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218567" y="5424708"/>
            <a:ext cx="2090821" cy="687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3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8107517" y="6123536"/>
            <a:ext cx="3015797" cy="317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3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10352805" y="5638005"/>
            <a:ext cx="1031531" cy="52040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"/>
          <p:cNvSpPr txBox="1"/>
          <p:nvPr/>
        </p:nvSpPr>
        <p:spPr>
          <a:xfrm>
            <a:off x="182615" y="2960349"/>
            <a:ext cx="2528807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①.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②.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③.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④.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"/>
          <p:cNvSpPr/>
          <p:nvPr/>
        </p:nvSpPr>
        <p:spPr>
          <a:xfrm>
            <a:off x="3754734" y="1980211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①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3"/>
          <p:cNvSpPr/>
          <p:nvPr/>
        </p:nvSpPr>
        <p:spPr>
          <a:xfrm>
            <a:off x="11718335" y="1957457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②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3"/>
          <p:cNvSpPr/>
          <p:nvPr/>
        </p:nvSpPr>
        <p:spPr>
          <a:xfrm>
            <a:off x="11718291" y="4688717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③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3748080" y="4045821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④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/>
          <p:nvPr/>
        </p:nvSpPr>
        <p:spPr>
          <a:xfrm>
            <a:off x="77051" y="71021"/>
            <a:ext cx="12017295" cy="67177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230" y="178916"/>
            <a:ext cx="3318439" cy="641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2714" y="820857"/>
            <a:ext cx="7490486" cy="707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1628" y="1528619"/>
            <a:ext cx="3447641" cy="707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38504" y="1528619"/>
            <a:ext cx="8234092" cy="5260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08955" y="1685373"/>
            <a:ext cx="4378380" cy="493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92411" y="1692149"/>
            <a:ext cx="4595464" cy="493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99038" y="2552922"/>
            <a:ext cx="3395380" cy="161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34205" y="2272236"/>
            <a:ext cx="3145312" cy="213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64477" y="4319626"/>
            <a:ext cx="1954962" cy="275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rot="10800000">
            <a:off x="6992411" y="4548901"/>
            <a:ext cx="824727" cy="642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456033" y="4662137"/>
            <a:ext cx="2563406" cy="616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534205" y="5278652"/>
            <a:ext cx="3380812" cy="1211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016177" y="2297515"/>
            <a:ext cx="1343796" cy="344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412265" y="2361001"/>
            <a:ext cx="1960399" cy="33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654952" y="2759894"/>
            <a:ext cx="2336023" cy="837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094072" y="3630592"/>
            <a:ext cx="3301999" cy="1202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4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8777554" y="5015195"/>
            <a:ext cx="2090818" cy="339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4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218567" y="5424708"/>
            <a:ext cx="2090821" cy="687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4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8107517" y="6123536"/>
            <a:ext cx="3015797" cy="317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4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10352805" y="5638005"/>
            <a:ext cx="1031531" cy="52040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4"/>
          <p:cNvSpPr txBox="1"/>
          <p:nvPr/>
        </p:nvSpPr>
        <p:spPr>
          <a:xfrm>
            <a:off x="182615" y="2960349"/>
            <a:ext cx="2528807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①.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②.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③.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④.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3754734" y="1980211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①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4"/>
          <p:cNvSpPr/>
          <p:nvPr/>
        </p:nvSpPr>
        <p:spPr>
          <a:xfrm>
            <a:off x="11718335" y="1957457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②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"/>
          <p:cNvSpPr/>
          <p:nvPr/>
        </p:nvSpPr>
        <p:spPr>
          <a:xfrm>
            <a:off x="11718291" y="4688717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③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3748080" y="4045821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④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4"/>
          <p:cNvSpPr txBox="1"/>
          <p:nvPr/>
        </p:nvSpPr>
        <p:spPr>
          <a:xfrm>
            <a:off x="675388" y="2844225"/>
            <a:ext cx="341313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料理</a:t>
            </a:r>
            <a:r>
              <a:rPr lang="en-US" alt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ja-JP" altLang="en-US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りょうり</a:t>
            </a:r>
            <a:r>
              <a:rPr lang="en-US" alt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ja-JP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教室</a:t>
            </a:r>
            <a:endParaRPr sz="3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4"/>
          <p:cNvSpPr txBox="1"/>
          <p:nvPr/>
        </p:nvSpPr>
        <p:spPr>
          <a:xfrm>
            <a:off x="672380" y="3568193"/>
            <a:ext cx="350443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ja-JP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書道</a:t>
            </a:r>
            <a:r>
              <a:rPr lang="en-US" altLang="ja-JP" sz="1800" b="1" dirty="0">
                <a:solidFill>
                  <a:srgbClr val="FF0000"/>
                </a:solidFill>
              </a:rPr>
              <a:t>(</a:t>
            </a:r>
            <a:r>
              <a:rPr lang="ja-JP" altLang="en-US" sz="1800" b="1" dirty="0">
                <a:solidFill>
                  <a:srgbClr val="FF0000"/>
                </a:solidFill>
              </a:rPr>
              <a:t>しょどう</a:t>
            </a:r>
            <a:r>
              <a:rPr lang="en-US" altLang="ja-JP" sz="1800" b="1" dirty="0">
                <a:solidFill>
                  <a:srgbClr val="FF0000"/>
                </a:solidFill>
              </a:rPr>
              <a:t>)</a:t>
            </a:r>
            <a:r>
              <a:rPr lang="ja-JP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教室</a:t>
            </a:r>
            <a:endParaRPr sz="3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672379" y="4289401"/>
            <a:ext cx="350443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ja-JP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日本語</a:t>
            </a:r>
            <a:r>
              <a:rPr lang="en-US" altLang="ja-JP" sz="1800" b="1" dirty="0">
                <a:solidFill>
                  <a:srgbClr val="FF0000"/>
                </a:solidFill>
              </a:rPr>
              <a:t>(</a:t>
            </a:r>
            <a:r>
              <a:rPr lang="ja-JP" altLang="en-US" sz="1800" b="1" dirty="0">
                <a:solidFill>
                  <a:srgbClr val="FF0000"/>
                </a:solidFill>
              </a:rPr>
              <a:t>にほんご</a:t>
            </a:r>
            <a:r>
              <a:rPr lang="en-US" altLang="ja-JP" sz="1800" b="1" dirty="0">
                <a:solidFill>
                  <a:srgbClr val="FF0000"/>
                </a:solidFill>
              </a:rPr>
              <a:t>)</a:t>
            </a:r>
            <a:r>
              <a:rPr lang="ja-JP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教室</a:t>
            </a:r>
            <a:endParaRPr sz="3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666153" y="5018019"/>
            <a:ext cx="3512946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ja-JP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合気道</a:t>
            </a:r>
            <a:r>
              <a:rPr lang="en-US" altLang="ja-JP" sz="1800" b="1" dirty="0">
                <a:solidFill>
                  <a:srgbClr val="FF0000"/>
                </a:solidFill>
              </a:rPr>
              <a:t>(</a:t>
            </a:r>
            <a:r>
              <a:rPr lang="ja-JP" altLang="en-US" sz="1800" b="1" dirty="0">
                <a:solidFill>
                  <a:srgbClr val="FF0000"/>
                </a:solidFill>
              </a:rPr>
              <a:t>あいきどう</a:t>
            </a:r>
            <a:r>
              <a:rPr lang="en-US" altLang="ja-JP" sz="1800" b="1" dirty="0">
                <a:solidFill>
                  <a:srgbClr val="FF0000"/>
                </a:solidFill>
              </a:rPr>
              <a:t>)</a:t>
            </a:r>
          </a:p>
          <a:p>
            <a:pPr lvl="0"/>
            <a:r>
              <a:rPr lang="ja-JP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体験</a:t>
            </a:r>
            <a:r>
              <a:rPr lang="en-US" altLang="ja-JP" sz="1800" b="1" dirty="0">
                <a:solidFill>
                  <a:srgbClr val="FF0000"/>
                </a:solidFill>
              </a:rPr>
              <a:t>(</a:t>
            </a:r>
            <a:r>
              <a:rPr lang="ja-JP" altLang="en-US" sz="1800" b="1" dirty="0">
                <a:solidFill>
                  <a:srgbClr val="FF0000"/>
                </a:solidFill>
              </a:rPr>
              <a:t>たいけん</a:t>
            </a:r>
            <a:r>
              <a:rPr lang="en-US" altLang="ja-JP" sz="1800" b="1" dirty="0">
                <a:solidFill>
                  <a:srgbClr val="FF0000"/>
                </a:solidFill>
              </a:rPr>
              <a:t>)</a:t>
            </a:r>
            <a:r>
              <a:rPr lang="ja-JP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教室</a:t>
            </a:r>
            <a:endParaRPr sz="3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281" y="115408"/>
            <a:ext cx="5681288" cy="2086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34047" y="893773"/>
            <a:ext cx="9336203" cy="5964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50919" y="1038687"/>
            <a:ext cx="4964416" cy="55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99408" y="1038687"/>
            <a:ext cx="5210556" cy="55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68824" y="2067217"/>
            <a:ext cx="3849842" cy="1825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10592" y="1742894"/>
            <a:ext cx="3566305" cy="24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87915" y="4049780"/>
            <a:ext cx="2216625" cy="312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>
            <a:off x="6467034" y="4307206"/>
            <a:ext cx="935114" cy="727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568824" y="4441405"/>
            <a:ext cx="2906512" cy="699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633382" y="1742894"/>
            <a:ext cx="1523658" cy="390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157040" y="1831671"/>
            <a:ext cx="2222791" cy="378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133605" y="2299317"/>
            <a:ext cx="2648695" cy="949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626078" y="3283903"/>
            <a:ext cx="3743963" cy="1363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5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395211" y="4842486"/>
            <a:ext cx="2370670" cy="385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829772" y="5247937"/>
            <a:ext cx="2370670" cy="779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5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7833668" y="6143751"/>
            <a:ext cx="3419450" cy="360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5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0197500" y="5563305"/>
            <a:ext cx="1169599" cy="59005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5"/>
          <p:cNvSpPr/>
          <p:nvPr/>
        </p:nvSpPr>
        <p:spPr>
          <a:xfrm>
            <a:off x="2794184" y="1458518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①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11766012" y="1443752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②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11776202" y="4531739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③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2783319" y="3701432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④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5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3585342" y="5140439"/>
            <a:ext cx="3833324" cy="1373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"/>
          <p:cNvSpPr/>
          <p:nvPr/>
        </p:nvSpPr>
        <p:spPr>
          <a:xfrm>
            <a:off x="73129" y="115408"/>
            <a:ext cx="12027987" cy="662718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8347" y="70908"/>
            <a:ext cx="5583124" cy="203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25169" y="778365"/>
            <a:ext cx="9336203" cy="5964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42041" y="923279"/>
            <a:ext cx="4964416" cy="55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90530" y="923279"/>
            <a:ext cx="5210556" cy="55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59946" y="1951809"/>
            <a:ext cx="3849842" cy="1825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01714" y="1627486"/>
            <a:ext cx="3566305" cy="24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79037" y="3934372"/>
            <a:ext cx="2216625" cy="312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>
            <a:off x="6458156" y="4191798"/>
            <a:ext cx="935114" cy="727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559946" y="4325997"/>
            <a:ext cx="2906512" cy="699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576464" y="5025031"/>
            <a:ext cx="3833324" cy="137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624504" y="1627486"/>
            <a:ext cx="1523658" cy="390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148162" y="1716263"/>
            <a:ext cx="2222791" cy="378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124727" y="2183909"/>
            <a:ext cx="2648695" cy="949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6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617200" y="3168495"/>
            <a:ext cx="3743963" cy="1363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6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386333" y="4727078"/>
            <a:ext cx="2370670" cy="385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6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7820894" y="5132529"/>
            <a:ext cx="2370670" cy="779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6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824790" y="6028343"/>
            <a:ext cx="3419450" cy="360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6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0188622" y="5447897"/>
            <a:ext cx="1169599" cy="59005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6"/>
          <p:cNvSpPr/>
          <p:nvPr/>
        </p:nvSpPr>
        <p:spPr>
          <a:xfrm>
            <a:off x="2785306" y="1343110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①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>
            <a:off x="11757134" y="1328344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②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6"/>
          <p:cNvSpPr/>
          <p:nvPr/>
        </p:nvSpPr>
        <p:spPr>
          <a:xfrm>
            <a:off x="11767324" y="4416331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③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6"/>
          <p:cNvSpPr/>
          <p:nvPr/>
        </p:nvSpPr>
        <p:spPr>
          <a:xfrm>
            <a:off x="2774441" y="3586024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④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0" name="Google Shape;210;p6"/>
          <p:cNvCxnSpPr/>
          <p:nvPr/>
        </p:nvCxnSpPr>
        <p:spPr>
          <a:xfrm>
            <a:off x="3825039" y="2476872"/>
            <a:ext cx="933392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1" name="Google Shape;211;p6"/>
          <p:cNvCxnSpPr/>
          <p:nvPr/>
        </p:nvCxnSpPr>
        <p:spPr>
          <a:xfrm>
            <a:off x="3812341" y="2718048"/>
            <a:ext cx="1247931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2" name="Google Shape;212;p6"/>
          <p:cNvCxnSpPr/>
          <p:nvPr/>
        </p:nvCxnSpPr>
        <p:spPr>
          <a:xfrm>
            <a:off x="5524764" y="2487230"/>
            <a:ext cx="933392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3" name="Google Shape;213;p6"/>
          <p:cNvCxnSpPr/>
          <p:nvPr/>
        </p:nvCxnSpPr>
        <p:spPr>
          <a:xfrm>
            <a:off x="5524764" y="2712129"/>
            <a:ext cx="1868506" cy="5919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4" name="Google Shape;214;p6"/>
          <p:cNvCxnSpPr/>
          <p:nvPr/>
        </p:nvCxnSpPr>
        <p:spPr>
          <a:xfrm>
            <a:off x="8221307" y="2408809"/>
            <a:ext cx="2378631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5" name="Google Shape;215;p6"/>
          <p:cNvCxnSpPr/>
          <p:nvPr/>
        </p:nvCxnSpPr>
        <p:spPr>
          <a:xfrm>
            <a:off x="4018007" y="4532053"/>
            <a:ext cx="2372523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6" name="Google Shape;216;p6"/>
          <p:cNvCxnSpPr/>
          <p:nvPr/>
        </p:nvCxnSpPr>
        <p:spPr>
          <a:xfrm>
            <a:off x="4213316" y="4814658"/>
            <a:ext cx="926855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7" name="Google Shape;217;p6"/>
          <p:cNvCxnSpPr/>
          <p:nvPr/>
        </p:nvCxnSpPr>
        <p:spPr>
          <a:xfrm>
            <a:off x="4213316" y="5029470"/>
            <a:ext cx="926855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8" name="Google Shape;218;p6"/>
          <p:cNvCxnSpPr/>
          <p:nvPr/>
        </p:nvCxnSpPr>
        <p:spPr>
          <a:xfrm>
            <a:off x="7824790" y="5401230"/>
            <a:ext cx="2299649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9" name="Google Shape;219;p6"/>
          <p:cNvCxnSpPr/>
          <p:nvPr/>
        </p:nvCxnSpPr>
        <p:spPr>
          <a:xfrm>
            <a:off x="3559946" y="3000371"/>
            <a:ext cx="1828799" cy="0"/>
          </a:xfrm>
          <a:prstGeom prst="straightConnector1">
            <a:avLst/>
          </a:prstGeom>
          <a:noFill/>
          <a:ln w="381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0" name="Google Shape;220;p6"/>
          <p:cNvCxnSpPr>
            <a:stCxn id="200" idx="1"/>
          </p:cNvCxnSpPr>
          <p:nvPr/>
        </p:nvCxnSpPr>
        <p:spPr>
          <a:xfrm rot="10800000" flipH="1">
            <a:off x="8124727" y="2646866"/>
            <a:ext cx="2271000" cy="12000"/>
          </a:xfrm>
          <a:prstGeom prst="straightConnector1">
            <a:avLst/>
          </a:prstGeom>
          <a:noFill/>
          <a:ln w="381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1" name="Google Shape;221;p6"/>
          <p:cNvCxnSpPr/>
          <p:nvPr/>
        </p:nvCxnSpPr>
        <p:spPr>
          <a:xfrm>
            <a:off x="3559946" y="5475726"/>
            <a:ext cx="2104007" cy="0"/>
          </a:xfrm>
          <a:prstGeom prst="straightConnector1">
            <a:avLst/>
          </a:prstGeom>
          <a:noFill/>
          <a:ln w="381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2" name="Google Shape;222;p6"/>
          <p:cNvCxnSpPr/>
          <p:nvPr/>
        </p:nvCxnSpPr>
        <p:spPr>
          <a:xfrm>
            <a:off x="7820894" y="5656273"/>
            <a:ext cx="2006686" cy="0"/>
          </a:xfrm>
          <a:prstGeom prst="straightConnector1">
            <a:avLst/>
          </a:prstGeom>
          <a:noFill/>
          <a:ln w="381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3" name="Google Shape;223;p6"/>
          <p:cNvCxnSpPr/>
          <p:nvPr/>
        </p:nvCxnSpPr>
        <p:spPr>
          <a:xfrm>
            <a:off x="3559946" y="3250792"/>
            <a:ext cx="2104007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4" name="Google Shape;224;p6"/>
          <p:cNvCxnSpPr/>
          <p:nvPr/>
        </p:nvCxnSpPr>
        <p:spPr>
          <a:xfrm>
            <a:off x="8221307" y="2900218"/>
            <a:ext cx="2552115" cy="14703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5" name="Google Shape;225;p6"/>
          <p:cNvCxnSpPr/>
          <p:nvPr/>
        </p:nvCxnSpPr>
        <p:spPr>
          <a:xfrm>
            <a:off x="4016097" y="6201137"/>
            <a:ext cx="369472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6" name="Google Shape;226;p6"/>
          <p:cNvCxnSpPr/>
          <p:nvPr/>
        </p:nvCxnSpPr>
        <p:spPr>
          <a:xfrm>
            <a:off x="7820894" y="5912442"/>
            <a:ext cx="2367728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7" name="Google Shape;227;p6"/>
          <p:cNvCxnSpPr/>
          <p:nvPr/>
        </p:nvCxnSpPr>
        <p:spPr>
          <a:xfrm>
            <a:off x="319595" y="1038689"/>
            <a:ext cx="399496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8" name="Google Shape;228;p6"/>
          <p:cNvCxnSpPr/>
          <p:nvPr/>
        </p:nvCxnSpPr>
        <p:spPr>
          <a:xfrm>
            <a:off x="319595" y="1482572"/>
            <a:ext cx="399496" cy="0"/>
          </a:xfrm>
          <a:prstGeom prst="straightConnector1">
            <a:avLst/>
          </a:prstGeom>
          <a:noFill/>
          <a:ln w="381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9" name="Google Shape;229;p6"/>
          <p:cNvCxnSpPr/>
          <p:nvPr/>
        </p:nvCxnSpPr>
        <p:spPr>
          <a:xfrm>
            <a:off x="319595" y="1871588"/>
            <a:ext cx="399496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4311" y="1169934"/>
            <a:ext cx="8661225" cy="5533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68361" y="1279690"/>
            <a:ext cx="4605504" cy="518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60990" y="1309138"/>
            <a:ext cx="4833849" cy="518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27313" y="2252736"/>
            <a:ext cx="3571511" cy="1693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27916" y="1966447"/>
            <a:ext cx="3308472" cy="225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53967" y="4088951"/>
            <a:ext cx="2056370" cy="289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10800000">
            <a:off x="5301631" y="4362102"/>
            <a:ext cx="867508" cy="675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627313" y="4450542"/>
            <a:ext cx="2696380" cy="648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653074" y="5109336"/>
            <a:ext cx="3556187" cy="1274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379327" y="2006709"/>
            <a:ext cx="1413502" cy="362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792829" y="2050763"/>
            <a:ext cx="2062090" cy="351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929983" y="2468834"/>
            <a:ext cx="2457203" cy="881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421941" y="3389976"/>
            <a:ext cx="3473286" cy="1264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7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086078" y="4790153"/>
            <a:ext cx="2199278" cy="357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7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578275" y="5187612"/>
            <a:ext cx="2199278" cy="72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7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96310" y="6049132"/>
            <a:ext cx="3172235" cy="334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7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8823874" y="5498678"/>
            <a:ext cx="1085041" cy="54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7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244343" y="201422"/>
            <a:ext cx="4448036" cy="865898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7"/>
          <p:cNvSpPr/>
          <p:nvPr/>
        </p:nvSpPr>
        <p:spPr>
          <a:xfrm>
            <a:off x="1870768" y="1659086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①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7"/>
          <p:cNvSpPr/>
          <p:nvPr/>
        </p:nvSpPr>
        <p:spPr>
          <a:xfrm>
            <a:off x="10256525" y="1659086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②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7"/>
          <p:cNvSpPr/>
          <p:nvPr/>
        </p:nvSpPr>
        <p:spPr>
          <a:xfrm>
            <a:off x="10256525" y="4525899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③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7"/>
          <p:cNvSpPr/>
          <p:nvPr/>
        </p:nvSpPr>
        <p:spPr>
          <a:xfrm>
            <a:off x="1876870" y="3743661"/>
            <a:ext cx="333791" cy="2789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④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9806" y="227371"/>
            <a:ext cx="10992386" cy="640325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8"/>
          <p:cNvSpPr/>
          <p:nvPr/>
        </p:nvSpPr>
        <p:spPr>
          <a:xfrm>
            <a:off x="245615" y="1003177"/>
            <a:ext cx="11700769" cy="125175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5875" y="364424"/>
            <a:ext cx="10940249" cy="204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0"/>
          <p:cNvSpPr/>
          <p:nvPr/>
        </p:nvSpPr>
        <p:spPr>
          <a:xfrm>
            <a:off x="266252" y="223837"/>
            <a:ext cx="11659495" cy="641032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2" name="Google Shape;272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34461" y="528616"/>
            <a:ext cx="2858160" cy="792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15548" y="1494177"/>
            <a:ext cx="5803225" cy="1481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669693" y="714368"/>
            <a:ext cx="2937265" cy="278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34461" y="3148691"/>
            <a:ext cx="6070620" cy="839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62253" y="4365561"/>
            <a:ext cx="10812932" cy="1963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0-01]_kiku1.mp3" descr="Y_[10-01]_kiku1.mp3">
            <a:hlinkClick r:id="" action="ppaction://media"/>
            <a:extLst>
              <a:ext uri="{FF2B5EF4-FFF2-40B4-BE49-F238E27FC236}">
                <a16:creationId xmlns:a16="http://schemas.microsoft.com/office/drawing/2014/main" id="{CF5906BA-8994-D64C-945A-73C7FA855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286221" y="3770241"/>
            <a:ext cx="812800" cy="812800"/>
          </a:xfrm>
          <a:prstGeom prst="rect">
            <a:avLst/>
          </a:prstGeom>
        </p:spPr>
      </p:pic>
      <p:pic>
        <p:nvPicPr>
          <p:cNvPr id="3" name="Y_[10-02]_kiku2.mp3" descr="Y_[10-02]_kiku2.mp3">
            <a:hlinkClick r:id="" action="ppaction://media"/>
            <a:extLst>
              <a:ext uri="{FF2B5EF4-FFF2-40B4-BE49-F238E27FC236}">
                <a16:creationId xmlns:a16="http://schemas.microsoft.com/office/drawing/2014/main" id="{3BF78D17-40F2-D44F-9BBA-F18394CB84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184477" y="4636285"/>
            <a:ext cx="812800" cy="812800"/>
          </a:xfrm>
          <a:prstGeom prst="rect">
            <a:avLst/>
          </a:prstGeom>
        </p:spPr>
      </p:pic>
      <p:pic>
        <p:nvPicPr>
          <p:cNvPr id="4" name="Y_[10-03]_kiku3.mp3" descr="Y_[10-03]_kiku3.mp3">
            <a:hlinkClick r:id="" action="ppaction://media"/>
            <a:extLst>
              <a:ext uri="{FF2B5EF4-FFF2-40B4-BE49-F238E27FC236}">
                <a16:creationId xmlns:a16="http://schemas.microsoft.com/office/drawing/2014/main" id="{AEF735A8-E839-A942-BE64-5DA8F6B5D92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731925" y="3733709"/>
            <a:ext cx="812800" cy="812800"/>
          </a:xfrm>
          <a:prstGeom prst="rect">
            <a:avLst/>
          </a:prstGeom>
        </p:spPr>
      </p:pic>
      <p:pic>
        <p:nvPicPr>
          <p:cNvPr id="5" name="Y_[10-04]_kiku4.mp3" descr="Y_[10-04]_kiku4.mp3">
            <a:hlinkClick r:id="" action="ppaction://media"/>
            <a:extLst>
              <a:ext uri="{FF2B5EF4-FFF2-40B4-BE49-F238E27FC236}">
                <a16:creationId xmlns:a16="http://schemas.microsoft.com/office/drawing/2014/main" id="{7769B7BE-3788-C74E-B28C-774AF2A266D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714206" y="463628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1"/>
          <p:cNvSpPr/>
          <p:nvPr/>
        </p:nvSpPr>
        <p:spPr>
          <a:xfrm>
            <a:off x="133126" y="111918"/>
            <a:ext cx="11925748" cy="663416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34461" y="528616"/>
            <a:ext cx="2858160" cy="792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15548" y="1494177"/>
            <a:ext cx="5803225" cy="1481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669693" y="714368"/>
            <a:ext cx="2937265" cy="278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34461" y="3148691"/>
            <a:ext cx="6070620" cy="839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62253" y="4365561"/>
            <a:ext cx="10812932" cy="1963823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1"/>
          <p:cNvSpPr txBox="1"/>
          <p:nvPr/>
        </p:nvSpPr>
        <p:spPr>
          <a:xfrm>
            <a:off x="2331584" y="4937626"/>
            <a:ext cx="62263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1"/>
          <p:cNvSpPr txBox="1"/>
          <p:nvPr/>
        </p:nvSpPr>
        <p:spPr>
          <a:xfrm>
            <a:off x="4578812" y="5720236"/>
            <a:ext cx="5861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1"/>
          <p:cNvSpPr txBox="1"/>
          <p:nvPr/>
        </p:nvSpPr>
        <p:spPr>
          <a:xfrm>
            <a:off x="6844270" y="4937626"/>
            <a:ext cx="5861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1"/>
          <p:cNvSpPr txBox="1"/>
          <p:nvPr/>
        </p:nvSpPr>
        <p:spPr>
          <a:xfrm>
            <a:off x="6844270" y="5315467"/>
            <a:ext cx="5861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1"/>
          <p:cNvSpPr txBox="1"/>
          <p:nvPr/>
        </p:nvSpPr>
        <p:spPr>
          <a:xfrm>
            <a:off x="9093093" y="4937625"/>
            <a:ext cx="5861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1"/>
          <p:cNvSpPr txBox="1"/>
          <p:nvPr/>
        </p:nvSpPr>
        <p:spPr>
          <a:xfrm>
            <a:off x="9109727" y="5720236"/>
            <a:ext cx="5861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Y_[10-01]_kiku1.mp3" descr="Y_[10-01]_kiku1.mp3">
            <a:hlinkClick r:id="" action="ppaction://media"/>
            <a:extLst>
              <a:ext uri="{FF2B5EF4-FFF2-40B4-BE49-F238E27FC236}">
                <a16:creationId xmlns:a16="http://schemas.microsoft.com/office/drawing/2014/main" id="{3F825DF4-10B6-174C-8C55-EEBC1C7E0B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389435" y="3843520"/>
            <a:ext cx="812800" cy="812800"/>
          </a:xfrm>
          <a:prstGeom prst="rect">
            <a:avLst/>
          </a:prstGeom>
        </p:spPr>
      </p:pic>
      <p:pic>
        <p:nvPicPr>
          <p:cNvPr id="19" name="Y_[10-02]_kiku2.mp3" descr="Y_[10-02]_kiku2.mp3">
            <a:hlinkClick r:id="" action="ppaction://media"/>
            <a:extLst>
              <a:ext uri="{FF2B5EF4-FFF2-40B4-BE49-F238E27FC236}">
                <a16:creationId xmlns:a16="http://schemas.microsoft.com/office/drawing/2014/main" id="{FF2114CC-D209-794C-A8AF-7D6140AD42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344529" y="4511550"/>
            <a:ext cx="812800" cy="812800"/>
          </a:xfrm>
          <a:prstGeom prst="rect">
            <a:avLst/>
          </a:prstGeom>
        </p:spPr>
      </p:pic>
      <p:pic>
        <p:nvPicPr>
          <p:cNvPr id="20" name="Y_[10-03]_kiku3.mp3" descr="Y_[10-03]_kiku3.mp3">
            <a:hlinkClick r:id="" action="ppaction://media"/>
            <a:extLst>
              <a:ext uri="{FF2B5EF4-FFF2-40B4-BE49-F238E27FC236}">
                <a16:creationId xmlns:a16="http://schemas.microsoft.com/office/drawing/2014/main" id="{7A06951E-19B5-AF4F-B1F0-724D6622547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663365" y="3877541"/>
            <a:ext cx="812800" cy="812800"/>
          </a:xfrm>
          <a:prstGeom prst="rect">
            <a:avLst/>
          </a:prstGeom>
        </p:spPr>
      </p:pic>
      <p:pic>
        <p:nvPicPr>
          <p:cNvPr id="21" name="Y_[10-04]_kiku4.mp3" descr="Y_[10-04]_kiku4.mp3">
            <a:hlinkClick r:id="" action="ppaction://media"/>
            <a:extLst>
              <a:ext uri="{FF2B5EF4-FFF2-40B4-BE49-F238E27FC236}">
                <a16:creationId xmlns:a16="http://schemas.microsoft.com/office/drawing/2014/main" id="{68FEB4E5-C2C4-4E4D-95A7-7B1F93FBFC7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15403" y="453467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2"/>
          <p:cNvSpPr/>
          <p:nvPr/>
        </p:nvSpPr>
        <p:spPr>
          <a:xfrm>
            <a:off x="266252" y="223837"/>
            <a:ext cx="11659495" cy="641032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6" name="Google Shape;306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4124" y="450599"/>
            <a:ext cx="9426513" cy="913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5779" y="1590870"/>
            <a:ext cx="10860441" cy="2085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10-01]_kiku1.mp3" descr="Y_[10-01]_kiku1.mp3">
            <a:hlinkClick r:id="" action="ppaction://media"/>
            <a:extLst>
              <a:ext uri="{FF2B5EF4-FFF2-40B4-BE49-F238E27FC236}">
                <a16:creationId xmlns:a16="http://schemas.microsoft.com/office/drawing/2014/main" id="{4D9324AB-223E-204C-94FC-E604FD207D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894644" y="1184470"/>
            <a:ext cx="812800" cy="812800"/>
          </a:xfrm>
          <a:prstGeom prst="rect">
            <a:avLst/>
          </a:prstGeom>
        </p:spPr>
      </p:pic>
      <p:pic>
        <p:nvPicPr>
          <p:cNvPr id="10" name="Y_[10-02]_kiku2.mp3" descr="Y_[10-02]_kiku2.mp3">
            <a:hlinkClick r:id="" action="ppaction://media"/>
            <a:extLst>
              <a:ext uri="{FF2B5EF4-FFF2-40B4-BE49-F238E27FC236}">
                <a16:creationId xmlns:a16="http://schemas.microsoft.com/office/drawing/2014/main" id="{1266C86B-A6A3-E744-81B7-41F63E18C24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491023" y="1776085"/>
            <a:ext cx="812800" cy="812800"/>
          </a:xfrm>
          <a:prstGeom prst="rect">
            <a:avLst/>
          </a:prstGeom>
        </p:spPr>
      </p:pic>
      <p:pic>
        <p:nvPicPr>
          <p:cNvPr id="11" name="Y_[10-03]_kiku3.mp3" descr="Y_[10-03]_kiku3.mp3">
            <a:hlinkClick r:id="" action="ppaction://media"/>
            <a:extLst>
              <a:ext uri="{FF2B5EF4-FFF2-40B4-BE49-F238E27FC236}">
                <a16:creationId xmlns:a16="http://schemas.microsoft.com/office/drawing/2014/main" id="{E6AEC242-CD6B-0243-A250-B63F1EF1E32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938738" y="1074665"/>
            <a:ext cx="812800" cy="812800"/>
          </a:xfrm>
          <a:prstGeom prst="rect">
            <a:avLst/>
          </a:prstGeom>
        </p:spPr>
      </p:pic>
      <p:pic>
        <p:nvPicPr>
          <p:cNvPr id="12" name="Y_[10-04]_kiku4.mp3" descr="Y_[10-04]_kiku4.mp3">
            <a:hlinkClick r:id="" action="ppaction://media"/>
            <a:extLst>
              <a:ext uri="{FF2B5EF4-FFF2-40B4-BE49-F238E27FC236}">
                <a16:creationId xmlns:a16="http://schemas.microsoft.com/office/drawing/2014/main" id="{E558C0A8-B99B-D54B-BE51-52953D41BF0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030878" y="177608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3"/>
          <p:cNvSpPr/>
          <p:nvPr/>
        </p:nvSpPr>
        <p:spPr>
          <a:xfrm>
            <a:off x="133126" y="-42194"/>
            <a:ext cx="11925748" cy="663416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4124" y="450599"/>
            <a:ext cx="9426513" cy="913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5779" y="1590870"/>
            <a:ext cx="10860441" cy="208578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13"/>
          <p:cNvSpPr txBox="1"/>
          <p:nvPr/>
        </p:nvSpPr>
        <p:spPr>
          <a:xfrm>
            <a:off x="2345468" y="2242607"/>
            <a:ext cx="228209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dirty="0">
                <a:solidFill>
                  <a:srgbClr val="FF0000"/>
                </a:solidFill>
                <a:sym typeface="Arial"/>
              </a:rPr>
              <a:t>水曜</a:t>
            </a:r>
            <a:r>
              <a:rPr lang="en-US" altLang="ja-JP" sz="1800" b="1" dirty="0">
                <a:solidFill>
                  <a:srgbClr val="FF0000"/>
                </a:solidFill>
                <a:sym typeface="Arial"/>
              </a:rPr>
              <a:t>(</a:t>
            </a:r>
            <a:r>
              <a:rPr lang="ja-JP" altLang="en-US" sz="1800" b="1" dirty="0">
                <a:solidFill>
                  <a:srgbClr val="FF0000"/>
                </a:solidFill>
                <a:sym typeface="Arial"/>
              </a:rPr>
              <a:t>すいよう</a:t>
            </a:r>
            <a:r>
              <a:rPr lang="en-US" altLang="ja-JP" sz="1800" b="1" dirty="0">
                <a:solidFill>
                  <a:srgbClr val="FF0000"/>
                </a:solidFill>
                <a:sym typeface="Arial"/>
              </a:rPr>
              <a:t>)</a:t>
            </a:r>
            <a:r>
              <a:rPr lang="ja-JP" sz="1800" b="1" dirty="0">
                <a:solidFill>
                  <a:srgbClr val="FF0000"/>
                </a:solidFill>
                <a:sym typeface="Arial"/>
              </a:rPr>
              <a:t>日</a:t>
            </a:r>
            <a:r>
              <a:rPr lang="ja-JP" altLang="en-US" sz="1800" b="1" dirty="0">
                <a:solidFill>
                  <a:srgbClr val="FF0000"/>
                </a:solidFill>
              </a:rPr>
              <a:t>：</a:t>
            </a:r>
            <a:endParaRPr lang="en-US" altLang="ja-JP" sz="1800" b="1" dirty="0">
              <a:solidFill>
                <a:srgbClr val="FF0000"/>
              </a:solidFill>
            </a:endParaRPr>
          </a:p>
          <a:p>
            <a:pPr lvl="0"/>
            <a:r>
              <a:rPr lang="ja-JP" sz="1800" b="1" dirty="0">
                <a:solidFill>
                  <a:srgbClr val="FF0000"/>
                </a:solidFill>
                <a:sym typeface="Arial"/>
              </a:rPr>
              <a:t>夜</a:t>
            </a:r>
            <a:r>
              <a:rPr lang="en-US" altLang="ja-JP" sz="1800" b="1" dirty="0">
                <a:solidFill>
                  <a:srgbClr val="FF0000"/>
                </a:solidFill>
              </a:rPr>
              <a:t>(</a:t>
            </a:r>
            <a:r>
              <a:rPr lang="ja-JP" altLang="en-US" sz="1800" b="1" dirty="0">
                <a:solidFill>
                  <a:srgbClr val="FF0000"/>
                </a:solidFill>
              </a:rPr>
              <a:t>よる</a:t>
            </a:r>
            <a:r>
              <a:rPr lang="en-US" altLang="ja-JP" sz="1800" b="1" dirty="0">
                <a:solidFill>
                  <a:srgbClr val="FF0000"/>
                </a:solidFill>
              </a:rPr>
              <a:t>) </a:t>
            </a:r>
            <a:r>
              <a:rPr lang="ja-JP" sz="1800" b="1" dirty="0">
                <a:solidFill>
                  <a:srgbClr val="FF0000"/>
                </a:solidFill>
                <a:sym typeface="Arial"/>
              </a:rPr>
              <a:t>7:00～8:30</a:t>
            </a:r>
            <a:endParaRPr sz="1600" dirty="0"/>
          </a:p>
        </p:txBody>
      </p:sp>
      <p:sp>
        <p:nvSpPr>
          <p:cNvPr id="324" name="Google Shape;324;p13"/>
          <p:cNvSpPr txBox="1"/>
          <p:nvPr/>
        </p:nvSpPr>
        <p:spPr>
          <a:xfrm>
            <a:off x="2375877" y="2940723"/>
            <a:ext cx="325436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ja-JP" sz="1800" dirty="0">
                <a:solidFill>
                  <a:srgbClr val="FF0000"/>
                </a:solidFill>
                <a:sym typeface="Arial"/>
              </a:rPr>
              <a:t>土曜</a:t>
            </a:r>
            <a:r>
              <a:rPr lang="en-US" altLang="ja-JP" sz="1800" b="1" dirty="0">
                <a:solidFill>
                  <a:srgbClr val="FF0000"/>
                </a:solidFill>
              </a:rPr>
              <a:t>(</a:t>
            </a:r>
            <a:r>
              <a:rPr lang="ja-JP" altLang="en-US" sz="1800" b="1" dirty="0">
                <a:solidFill>
                  <a:srgbClr val="FF0000"/>
                </a:solidFill>
              </a:rPr>
              <a:t>どよう</a:t>
            </a:r>
            <a:r>
              <a:rPr lang="en-US" altLang="ja-JP" sz="1800" b="1" dirty="0">
                <a:solidFill>
                  <a:srgbClr val="FF0000"/>
                </a:solidFill>
              </a:rPr>
              <a:t>)</a:t>
            </a:r>
            <a:r>
              <a:rPr lang="ja-JP" sz="1800" dirty="0">
                <a:solidFill>
                  <a:srgbClr val="FF0000"/>
                </a:solidFill>
                <a:sym typeface="Arial"/>
              </a:rPr>
              <a:t>日</a:t>
            </a:r>
            <a:r>
              <a:rPr lang="ja-JP" altLang="en-US" sz="1800" b="1" dirty="0">
                <a:solidFill>
                  <a:srgbClr val="FF0000"/>
                </a:solidFill>
              </a:rPr>
              <a:t>：</a:t>
            </a:r>
            <a:endParaRPr lang="en-US" altLang="ja-JP" sz="1800" b="1" dirty="0">
              <a:solidFill>
                <a:srgbClr val="FF0000"/>
              </a:solidFill>
            </a:endParaRPr>
          </a:p>
          <a:p>
            <a:pPr lvl="0"/>
            <a:r>
              <a:rPr lang="ja-JP" sz="1800" b="1" dirty="0">
                <a:solidFill>
                  <a:srgbClr val="FF0000"/>
                </a:solidFill>
                <a:sym typeface="Arial"/>
              </a:rPr>
              <a:t>朝</a:t>
            </a:r>
            <a:r>
              <a:rPr lang="en-US" altLang="ja-JP" sz="1800" b="1" dirty="0">
                <a:solidFill>
                  <a:srgbClr val="FF0000"/>
                </a:solidFill>
              </a:rPr>
              <a:t>(</a:t>
            </a:r>
            <a:r>
              <a:rPr lang="ja-JP" altLang="en-US" sz="1800" b="1" dirty="0">
                <a:solidFill>
                  <a:srgbClr val="FF0000"/>
                </a:solidFill>
              </a:rPr>
              <a:t>あさ</a:t>
            </a:r>
            <a:r>
              <a:rPr lang="en-US" altLang="ja-JP" sz="1800" b="1" dirty="0">
                <a:solidFill>
                  <a:srgbClr val="FF0000"/>
                </a:solidFill>
              </a:rPr>
              <a:t>) </a:t>
            </a:r>
            <a:r>
              <a:rPr lang="ja-JP" sz="1800" b="1" dirty="0">
                <a:solidFill>
                  <a:srgbClr val="FF0000"/>
                </a:solidFill>
                <a:sym typeface="Arial"/>
              </a:rPr>
              <a:t>10:00～11:30</a:t>
            </a:r>
            <a:endParaRPr sz="1600" dirty="0"/>
          </a:p>
        </p:txBody>
      </p:sp>
      <p:sp>
        <p:nvSpPr>
          <p:cNvPr id="325" name="Google Shape;325;p13"/>
          <p:cNvSpPr txBox="1"/>
          <p:nvPr/>
        </p:nvSpPr>
        <p:spPr>
          <a:xfrm>
            <a:off x="4668956" y="2220950"/>
            <a:ext cx="228209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Tシャツ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3"/>
          <p:cNvSpPr txBox="1"/>
          <p:nvPr/>
        </p:nvSpPr>
        <p:spPr>
          <a:xfrm>
            <a:off x="6905370" y="2174979"/>
            <a:ext cx="2639322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b="1" dirty="0">
                <a:solidFill>
                  <a:srgbClr val="FF0000"/>
                </a:solidFill>
                <a:sym typeface="Arial"/>
              </a:rPr>
              <a:t>いつ：</a:t>
            </a:r>
            <a:endParaRPr lang="en-US" altLang="ja-JP" sz="1800" b="1" dirty="0">
              <a:solidFill>
                <a:srgbClr val="FF0000"/>
              </a:solidFill>
              <a:sym typeface="Arial"/>
            </a:endParaRPr>
          </a:p>
          <a:p>
            <a:pPr lvl="0"/>
            <a:r>
              <a:rPr lang="ja-JP" sz="1800" b="1" dirty="0">
                <a:solidFill>
                  <a:srgbClr val="FF0000"/>
                </a:solidFill>
                <a:sym typeface="Arial"/>
              </a:rPr>
              <a:t>金曜</a:t>
            </a:r>
            <a:r>
              <a:rPr lang="en-US" altLang="ja-JP" sz="1800" b="1" dirty="0">
                <a:solidFill>
                  <a:srgbClr val="FF0000"/>
                </a:solidFill>
              </a:rPr>
              <a:t>(</a:t>
            </a:r>
            <a:r>
              <a:rPr lang="ja-JP" altLang="en-US" sz="1800" b="1" dirty="0">
                <a:solidFill>
                  <a:srgbClr val="FF0000"/>
                </a:solidFill>
              </a:rPr>
              <a:t>きんよう</a:t>
            </a:r>
            <a:r>
              <a:rPr lang="en-US" altLang="ja-JP" sz="1800" b="1" dirty="0">
                <a:solidFill>
                  <a:srgbClr val="FF0000"/>
                </a:solidFill>
              </a:rPr>
              <a:t>)</a:t>
            </a:r>
            <a:r>
              <a:rPr lang="ja-JP" sz="1800" b="1" dirty="0">
                <a:solidFill>
                  <a:srgbClr val="FF0000"/>
                </a:solidFill>
                <a:sym typeface="Arial"/>
              </a:rPr>
              <a:t>日</a:t>
            </a:r>
            <a:r>
              <a:rPr lang="ja-JP" altLang="en-US" sz="1800" b="1" dirty="0">
                <a:solidFill>
                  <a:srgbClr val="FF0000"/>
                </a:solidFill>
              </a:rPr>
              <a:t>：✕</a:t>
            </a:r>
            <a:endParaRPr lang="en-US" altLang="ja-JP" sz="1800" b="1" dirty="0">
              <a:solidFill>
                <a:srgbClr val="FF0000"/>
              </a:solidFill>
            </a:endParaRPr>
          </a:p>
          <a:p>
            <a:r>
              <a:rPr lang="ja-JP" altLang="en-US" sz="1800" b="1" dirty="0">
                <a:solidFill>
                  <a:srgbClr val="FF0000"/>
                </a:solidFill>
              </a:rPr>
              <a:t>木曜</a:t>
            </a:r>
            <a:r>
              <a:rPr lang="en-US" altLang="ja-JP" sz="1800" b="1" dirty="0">
                <a:solidFill>
                  <a:srgbClr val="FF0000"/>
                </a:solidFill>
              </a:rPr>
              <a:t>(</a:t>
            </a:r>
            <a:r>
              <a:rPr lang="ja-JP" altLang="en-US" sz="1800" b="1" dirty="0">
                <a:solidFill>
                  <a:srgbClr val="FF0000"/>
                </a:solidFill>
              </a:rPr>
              <a:t>もくよう</a:t>
            </a:r>
            <a:r>
              <a:rPr lang="en-US" altLang="ja-JP" sz="1800" b="1" dirty="0">
                <a:solidFill>
                  <a:srgbClr val="FF0000"/>
                </a:solidFill>
              </a:rPr>
              <a:t>)</a:t>
            </a:r>
            <a:r>
              <a:rPr lang="ja-JP" altLang="en-US" sz="1800" b="1" dirty="0">
                <a:solidFill>
                  <a:srgbClr val="FF0000"/>
                </a:solidFill>
              </a:rPr>
              <a:t>日：〇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328" name="Google Shape;328;p13"/>
          <p:cNvSpPr txBox="1"/>
          <p:nvPr/>
        </p:nvSpPr>
        <p:spPr>
          <a:xfrm>
            <a:off x="6992444" y="3197349"/>
            <a:ext cx="222421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いくら：</a:t>
            </a:r>
            <a:r>
              <a:rPr lang="ja-JP" sz="1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1回800円</a:t>
            </a:r>
            <a:endParaRPr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3"/>
          <p:cNvSpPr txBox="1"/>
          <p:nvPr/>
        </p:nvSpPr>
        <p:spPr>
          <a:xfrm>
            <a:off x="9228858" y="2166489"/>
            <a:ext cx="296314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b="1" dirty="0">
                <a:solidFill>
                  <a:srgbClr val="FF0000"/>
                </a:solidFill>
              </a:rPr>
              <a:t>いつ：</a:t>
            </a:r>
            <a:endParaRPr lang="en-US" altLang="ja-JP" sz="1800" b="1" dirty="0">
              <a:solidFill>
                <a:srgbClr val="FF0000"/>
              </a:solidFill>
            </a:endParaRPr>
          </a:p>
          <a:p>
            <a:pPr lvl="0"/>
            <a:r>
              <a:rPr lang="ja-JP" sz="1800" b="1" dirty="0">
                <a:solidFill>
                  <a:srgbClr val="FF0000"/>
                </a:solidFill>
                <a:sym typeface="Arial"/>
              </a:rPr>
              <a:t>5月14日 日曜</a:t>
            </a:r>
            <a:r>
              <a:rPr lang="en-US" altLang="ja-JP" sz="1800" b="1" dirty="0">
                <a:solidFill>
                  <a:srgbClr val="FF0000"/>
                </a:solidFill>
              </a:rPr>
              <a:t>(</a:t>
            </a:r>
            <a:r>
              <a:rPr lang="ja-JP" altLang="en-US" sz="1800" b="1" dirty="0">
                <a:solidFill>
                  <a:srgbClr val="FF0000"/>
                </a:solidFill>
              </a:rPr>
              <a:t>にちよう</a:t>
            </a:r>
            <a:r>
              <a:rPr lang="en-US" altLang="ja-JP" sz="1800" b="1" dirty="0">
                <a:solidFill>
                  <a:srgbClr val="FF0000"/>
                </a:solidFill>
              </a:rPr>
              <a:t>)</a:t>
            </a:r>
            <a:r>
              <a:rPr lang="ja-JP" sz="1800" b="1" dirty="0">
                <a:solidFill>
                  <a:srgbClr val="FF0000"/>
                </a:solidFill>
                <a:sym typeface="Arial"/>
              </a:rPr>
              <a:t>日</a:t>
            </a:r>
            <a:endParaRPr sz="18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330" name="Google Shape;330;p13"/>
          <p:cNvSpPr txBox="1"/>
          <p:nvPr/>
        </p:nvSpPr>
        <p:spPr>
          <a:xfrm>
            <a:off x="9238634" y="3003606"/>
            <a:ext cx="222421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b="1" dirty="0">
                <a:solidFill>
                  <a:srgbClr val="FF0000"/>
                </a:solidFill>
                <a:sym typeface="Arial"/>
              </a:rPr>
              <a:t>ふく・</a:t>
            </a:r>
            <a:r>
              <a:rPr lang="ja-JP" sz="1800" b="1" dirty="0">
                <a:solidFill>
                  <a:srgbClr val="FF0000"/>
                </a:solidFill>
                <a:sym typeface="Arial"/>
              </a:rPr>
              <a:t>どうぐ</a:t>
            </a:r>
            <a:r>
              <a:rPr lang="ja-JP" altLang="en-US" sz="1800" b="1" dirty="0">
                <a:solidFill>
                  <a:srgbClr val="FF0000"/>
                </a:solidFill>
                <a:sym typeface="Arial"/>
              </a:rPr>
              <a:t>：</a:t>
            </a:r>
            <a:endParaRPr lang="en-US" altLang="ja-JP" sz="1800" b="1" dirty="0">
              <a:solidFill>
                <a:srgbClr val="FF0000"/>
              </a:solidFill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b="1" dirty="0">
                <a:solidFill>
                  <a:srgbClr val="FF0000"/>
                </a:solidFill>
              </a:rPr>
              <a:t>だいじょうぶ</a:t>
            </a:r>
            <a:endParaRPr sz="1800" b="1" dirty="0">
              <a:solidFill>
                <a:srgbClr val="FF0000"/>
              </a:solidFill>
              <a:sym typeface="Arial"/>
            </a:endParaRPr>
          </a:p>
        </p:txBody>
      </p:sp>
      <p:pic>
        <p:nvPicPr>
          <p:cNvPr id="17" name="Y_[10-01]_kiku1.mp3" descr="Y_[10-01]_kiku1.mp3">
            <a:hlinkClick r:id="" action="ppaction://media"/>
            <a:extLst>
              <a:ext uri="{FF2B5EF4-FFF2-40B4-BE49-F238E27FC236}">
                <a16:creationId xmlns:a16="http://schemas.microsoft.com/office/drawing/2014/main" id="{41E580EB-5569-D849-8389-092301D61D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692621" y="1161281"/>
            <a:ext cx="812800" cy="812800"/>
          </a:xfrm>
          <a:prstGeom prst="rect">
            <a:avLst/>
          </a:prstGeom>
        </p:spPr>
      </p:pic>
      <p:pic>
        <p:nvPicPr>
          <p:cNvPr id="18" name="Y_[10-02]_kiku2.mp3" descr="Y_[10-02]_kiku2.mp3">
            <a:hlinkClick r:id="" action="ppaction://media"/>
            <a:extLst>
              <a:ext uri="{FF2B5EF4-FFF2-40B4-BE49-F238E27FC236}">
                <a16:creationId xmlns:a16="http://schemas.microsoft.com/office/drawing/2014/main" id="{F58655FB-68E8-FF4D-A489-DC9ECC99CE5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245927" y="1839691"/>
            <a:ext cx="812800" cy="812800"/>
          </a:xfrm>
          <a:prstGeom prst="rect">
            <a:avLst/>
          </a:prstGeom>
        </p:spPr>
      </p:pic>
      <p:pic>
        <p:nvPicPr>
          <p:cNvPr id="19" name="Y_[10-03]_kiku3.mp3" descr="Y_[10-03]_kiku3.mp3">
            <a:hlinkClick r:id="" action="ppaction://media"/>
            <a:extLst>
              <a:ext uri="{FF2B5EF4-FFF2-40B4-BE49-F238E27FC236}">
                <a16:creationId xmlns:a16="http://schemas.microsoft.com/office/drawing/2014/main" id="{642FC318-E89C-9245-91AB-C0355685D9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229298" y="1161281"/>
            <a:ext cx="812800" cy="812800"/>
          </a:xfrm>
          <a:prstGeom prst="rect">
            <a:avLst/>
          </a:prstGeom>
        </p:spPr>
      </p:pic>
      <p:pic>
        <p:nvPicPr>
          <p:cNvPr id="20" name="Y_[10-04]_kiku4.mp3" descr="Y_[10-04]_kiku4.mp3">
            <a:hlinkClick r:id="" action="ppaction://media"/>
            <a:extLst>
              <a:ext uri="{FF2B5EF4-FFF2-40B4-BE49-F238E27FC236}">
                <a16:creationId xmlns:a16="http://schemas.microsoft.com/office/drawing/2014/main" id="{7A4EF06F-2E05-1647-8D5D-BCADE3C7450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050905" y="172217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847" y="343486"/>
            <a:ext cx="7757346" cy="932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7847" y="1569128"/>
            <a:ext cx="11296305" cy="3719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7210" y="120364"/>
            <a:ext cx="8081594" cy="3382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77312" y="3503357"/>
            <a:ext cx="6882315" cy="3087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0-01]_kiku1.mp3" descr="Y_[10-01]_kiku1.mp3">
            <a:hlinkClick r:id="" action="ppaction://media"/>
            <a:extLst>
              <a:ext uri="{FF2B5EF4-FFF2-40B4-BE49-F238E27FC236}">
                <a16:creationId xmlns:a16="http://schemas.microsoft.com/office/drawing/2014/main" id="{F47A83B6-3456-B245-90F4-0E9F67D793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71709" y="999060"/>
            <a:ext cx="812800" cy="812800"/>
          </a:xfrm>
          <a:prstGeom prst="rect">
            <a:avLst/>
          </a:prstGeom>
        </p:spPr>
      </p:pic>
      <p:pic>
        <p:nvPicPr>
          <p:cNvPr id="7" name="Y_[10-02]_kiku2.mp3" descr="Y_[10-02]_kiku2.mp3">
            <a:hlinkClick r:id="" action="ppaction://media"/>
            <a:extLst>
              <a:ext uri="{FF2B5EF4-FFF2-40B4-BE49-F238E27FC236}">
                <a16:creationId xmlns:a16="http://schemas.microsoft.com/office/drawing/2014/main" id="{73C56484-EE7D-6848-9DF2-C1420F48351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71709" y="454650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64968" y="383958"/>
            <a:ext cx="7021625" cy="3045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62622" y="3429000"/>
            <a:ext cx="6537494" cy="324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0-03]_kiku3.mp3" descr="Y_[10-03]_kiku3.mp3">
            <a:hlinkClick r:id="" action="ppaction://media"/>
            <a:extLst>
              <a:ext uri="{FF2B5EF4-FFF2-40B4-BE49-F238E27FC236}">
                <a16:creationId xmlns:a16="http://schemas.microsoft.com/office/drawing/2014/main" id="{C095ED3D-19F9-F742-9396-3AE63A80C6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64968" y="1319121"/>
            <a:ext cx="812800" cy="812800"/>
          </a:xfrm>
          <a:prstGeom prst="rect">
            <a:avLst/>
          </a:prstGeom>
        </p:spPr>
      </p:pic>
      <p:pic>
        <p:nvPicPr>
          <p:cNvPr id="7" name="Y_[10-04]_kiku4.mp3" descr="Y_[10-04]_kiku4.mp3">
            <a:hlinkClick r:id="" action="ppaction://media"/>
            <a:extLst>
              <a:ext uri="{FF2B5EF4-FFF2-40B4-BE49-F238E27FC236}">
                <a16:creationId xmlns:a16="http://schemas.microsoft.com/office/drawing/2014/main" id="{8F28C8FB-D476-6D4D-9174-C7FBF84F1E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62622" y="464730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7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7"/>
          <p:cNvSpPr/>
          <p:nvPr/>
        </p:nvSpPr>
        <p:spPr>
          <a:xfrm>
            <a:off x="1447060" y="1412201"/>
            <a:ext cx="9223900" cy="4207365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9" name="Google Shape;359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35193" y="773933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35193" y="2109820"/>
            <a:ext cx="7073415" cy="832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47753" y="3187091"/>
            <a:ext cx="6229483" cy="1728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0-05]_katachi.mp3" descr="Y_[10-05]_katachi.mp3">
            <a:hlinkClick r:id="" action="ppaction://media"/>
            <a:extLst>
              <a:ext uri="{FF2B5EF4-FFF2-40B4-BE49-F238E27FC236}">
                <a16:creationId xmlns:a16="http://schemas.microsoft.com/office/drawing/2014/main" id="{AB874BEE-75D6-D64E-AD88-0C70C1420B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08608" y="210982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8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8"/>
          <p:cNvSpPr/>
          <p:nvPr/>
        </p:nvSpPr>
        <p:spPr>
          <a:xfrm>
            <a:off x="1447060" y="1412201"/>
            <a:ext cx="9223900" cy="4207365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35193" y="773933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35193" y="2109820"/>
            <a:ext cx="7073415" cy="832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47753" y="3187091"/>
            <a:ext cx="6229483" cy="1728926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18"/>
          <p:cNvSpPr txBox="1"/>
          <p:nvPr/>
        </p:nvSpPr>
        <p:spPr>
          <a:xfrm>
            <a:off x="5053445" y="3229475"/>
            <a:ext cx="29865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したいんですが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8"/>
          <p:cNvSpPr txBox="1"/>
          <p:nvPr/>
        </p:nvSpPr>
        <p:spPr>
          <a:xfrm>
            <a:off x="4807025" y="3811136"/>
            <a:ext cx="29865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みたいんですが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8"/>
          <p:cNvSpPr txBox="1"/>
          <p:nvPr/>
        </p:nvSpPr>
        <p:spPr>
          <a:xfrm>
            <a:off x="5255745" y="4406898"/>
            <a:ext cx="29865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みたいんですが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Y_[10-05]_katachi.mp3" descr="Y_[10-05]_katachi.mp3">
            <a:hlinkClick r:id="" action="ppaction://media"/>
            <a:extLst>
              <a:ext uri="{FF2B5EF4-FFF2-40B4-BE49-F238E27FC236}">
                <a16:creationId xmlns:a16="http://schemas.microsoft.com/office/drawing/2014/main" id="{02748066-AB67-4E46-B511-8B4BA5EFAC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08608" y="210982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5816" y="495755"/>
            <a:ext cx="11280367" cy="1400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663" y="293678"/>
            <a:ext cx="11746674" cy="643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71669" y="401531"/>
            <a:ext cx="4618163" cy="1245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12369" y="1755279"/>
            <a:ext cx="3552578" cy="886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37237" y="4381061"/>
            <a:ext cx="5380215" cy="1634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40780" y="2641888"/>
            <a:ext cx="9910439" cy="1739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614" y="314420"/>
            <a:ext cx="8484282" cy="1185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7210" y="120364"/>
            <a:ext cx="8081594" cy="3382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77312" y="3503357"/>
            <a:ext cx="6882315" cy="3087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0-01]_kiku1.mp3" descr="Y_[10-01]_kiku1.mp3">
            <a:hlinkClick r:id="" action="ppaction://media"/>
            <a:extLst>
              <a:ext uri="{FF2B5EF4-FFF2-40B4-BE49-F238E27FC236}">
                <a16:creationId xmlns:a16="http://schemas.microsoft.com/office/drawing/2014/main" id="{F47A83B6-3456-B245-90F4-0E9F67D793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57210" y="592661"/>
            <a:ext cx="812800" cy="812800"/>
          </a:xfrm>
          <a:prstGeom prst="rect">
            <a:avLst/>
          </a:prstGeom>
        </p:spPr>
      </p:pic>
      <p:pic>
        <p:nvPicPr>
          <p:cNvPr id="7" name="Y_[10-02]_kiku2.mp3" descr="Y_[10-02]_kiku2.mp3">
            <a:hlinkClick r:id="" action="ppaction://media"/>
            <a:extLst>
              <a:ext uri="{FF2B5EF4-FFF2-40B4-BE49-F238E27FC236}">
                <a16:creationId xmlns:a16="http://schemas.microsoft.com/office/drawing/2014/main" id="{73C56484-EE7D-6848-9DF2-C1420F48351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77312" y="397565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39086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64968" y="383958"/>
            <a:ext cx="7021625" cy="3045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62622" y="3429000"/>
            <a:ext cx="6537494" cy="324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0-03]_kiku3.mp3" descr="Y_[10-03]_kiku3.mp3">
            <a:hlinkClick r:id="" action="ppaction://media"/>
            <a:extLst>
              <a:ext uri="{FF2B5EF4-FFF2-40B4-BE49-F238E27FC236}">
                <a16:creationId xmlns:a16="http://schemas.microsoft.com/office/drawing/2014/main" id="{C095ED3D-19F9-F742-9396-3AE63A80C6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62622" y="1093679"/>
            <a:ext cx="812800" cy="812800"/>
          </a:xfrm>
          <a:prstGeom prst="rect">
            <a:avLst/>
          </a:prstGeom>
        </p:spPr>
      </p:pic>
      <p:pic>
        <p:nvPicPr>
          <p:cNvPr id="7" name="Y_[10-04]_kiku4.mp3" descr="Y_[10-04]_kiku4.mp3">
            <a:hlinkClick r:id="" action="ppaction://media"/>
            <a:extLst>
              <a:ext uri="{FF2B5EF4-FFF2-40B4-BE49-F238E27FC236}">
                <a16:creationId xmlns:a16="http://schemas.microsoft.com/office/drawing/2014/main" id="{8F28C8FB-D476-6D4D-9174-C7FBF84F1E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62622" y="413872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41467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8890" y="511049"/>
            <a:ext cx="5622524" cy="982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8890" y="1571045"/>
            <a:ext cx="5946205" cy="2193087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24"/>
          <p:cNvSpPr/>
          <p:nvPr/>
        </p:nvSpPr>
        <p:spPr>
          <a:xfrm>
            <a:off x="1485529" y="1002092"/>
            <a:ext cx="5154967" cy="64807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ចូរពិភាក្សាពីរឿងដែលអ្នកចង់ធ្វើដោយខ្លួនឯង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9806" y="227371"/>
            <a:ext cx="10992386" cy="6403257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25"/>
          <p:cNvSpPr/>
          <p:nvPr/>
        </p:nvSpPr>
        <p:spPr>
          <a:xfrm>
            <a:off x="245615" y="2201662"/>
            <a:ext cx="11700769" cy="117185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1588" y="536896"/>
            <a:ext cx="11188823" cy="208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7"/>
          <p:cNvSpPr/>
          <p:nvPr/>
        </p:nvSpPr>
        <p:spPr>
          <a:xfrm>
            <a:off x="266252" y="223837"/>
            <a:ext cx="11659495" cy="641032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4" name="Google Shape;434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8515" y="414443"/>
            <a:ext cx="2494625" cy="727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8272" y="1172897"/>
            <a:ext cx="6897949" cy="1270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06002" y="980746"/>
            <a:ext cx="3097837" cy="250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8515" y="2556107"/>
            <a:ext cx="7673046" cy="1270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2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6644" y="4052256"/>
            <a:ext cx="7848699" cy="2198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2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724302" y="1528839"/>
            <a:ext cx="1201445" cy="331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2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66908" y="1528839"/>
            <a:ext cx="945052" cy="322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0-06]_kaiwa.mp3" descr="Y_[10-06]_kaiwa.mp3">
            <a:hlinkClick r:id="" action="ppaction://media"/>
            <a:extLst>
              <a:ext uri="{FF2B5EF4-FFF2-40B4-BE49-F238E27FC236}">
                <a16:creationId xmlns:a16="http://schemas.microsoft.com/office/drawing/2014/main" id="{E0955BEA-D3A0-CE40-9559-F49325582E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96161" y="2475330"/>
            <a:ext cx="812800" cy="8128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3F7E5C0-9E87-45E6-9893-3EEB9E2C89E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08961" y="27746"/>
            <a:ext cx="935645" cy="935196"/>
          </a:xfrm>
          <a:prstGeom prst="rect">
            <a:avLst/>
          </a:prstGeom>
        </p:spPr>
      </p:pic>
      <p:sp>
        <p:nvSpPr>
          <p:cNvPr id="12" name="Google Shape;108;p3">
            <a:extLst>
              <a:ext uri="{FF2B5EF4-FFF2-40B4-BE49-F238E27FC236}">
                <a16:creationId xmlns:a16="http://schemas.microsoft.com/office/drawing/2014/main" id="{DE2ED87D-73DB-4A1F-BAE4-71E9CD9012ED}"/>
              </a:ext>
            </a:extLst>
          </p:cNvPr>
          <p:cNvSpPr/>
          <p:nvPr/>
        </p:nvSpPr>
        <p:spPr>
          <a:xfrm>
            <a:off x="8701551" y="207333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17C4A0A-3011-4254-9BDD-FB6764B1F5C0}"/>
              </a:ext>
            </a:extLst>
          </p:cNvPr>
          <p:cNvSpPr txBox="1"/>
          <p:nvPr/>
        </p:nvSpPr>
        <p:spPr>
          <a:xfrm>
            <a:off x="8841130" y="495344"/>
            <a:ext cx="26772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14"/>
              </a:rPr>
              <a:t>https://youtu.be/yhFJAUK4a-4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8"/>
          <p:cNvSpPr/>
          <p:nvPr/>
        </p:nvSpPr>
        <p:spPr>
          <a:xfrm>
            <a:off x="266252" y="223837"/>
            <a:ext cx="11659495" cy="641032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7" name="Google Shape;447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8515" y="414443"/>
            <a:ext cx="2494625" cy="727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8272" y="1172897"/>
            <a:ext cx="6897949" cy="1270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08129" y="593883"/>
            <a:ext cx="3097837" cy="250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8515" y="2556107"/>
            <a:ext cx="7673046" cy="1270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6644" y="4052256"/>
            <a:ext cx="7848699" cy="2198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526429" y="1141976"/>
            <a:ext cx="1201445" cy="331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2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769035" y="1141976"/>
            <a:ext cx="945052" cy="322453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28"/>
          <p:cNvSpPr txBox="1"/>
          <p:nvPr/>
        </p:nvSpPr>
        <p:spPr>
          <a:xfrm>
            <a:off x="3142872" y="4096391"/>
            <a:ext cx="79437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56" name="Google Shape;456;p28"/>
          <p:cNvSpPr txBox="1"/>
          <p:nvPr/>
        </p:nvSpPr>
        <p:spPr>
          <a:xfrm>
            <a:off x="2303898" y="4650295"/>
            <a:ext cx="467540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火</a:t>
            </a:r>
            <a:r>
              <a:rPr lang="ja-JP" alt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夜 7</a:t>
            </a:r>
            <a:r>
              <a:rPr lang="en-US" alt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:00 </a:t>
            </a:r>
            <a:r>
              <a:rPr lang="en-US" altLang="ja-JP" sz="2800" b="1" dirty="0">
                <a:solidFill>
                  <a:srgbClr val="FF0000"/>
                </a:solidFill>
              </a:rPr>
              <a:t>~ </a:t>
            </a: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lang="en-US" alt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:30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28"/>
          <p:cNvSpPr txBox="1"/>
          <p:nvPr/>
        </p:nvSpPr>
        <p:spPr>
          <a:xfrm>
            <a:off x="2303898" y="5181282"/>
            <a:ext cx="534108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ただ　（きょうかしょ</a:t>
            </a:r>
            <a:r>
              <a:rPr lang="ja-JP" alt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は </a:t>
            </a: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かう）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28"/>
          <p:cNvSpPr txBox="1"/>
          <p:nvPr/>
        </p:nvSpPr>
        <p:spPr>
          <a:xfrm>
            <a:off x="2303897" y="5731304"/>
            <a:ext cx="570423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いろいろ</a:t>
            </a:r>
            <a:r>
              <a:rPr lang="ja-JP" altLang="en-US" sz="2800" b="1" dirty="0">
                <a:solidFill>
                  <a:srgbClr val="FF0000"/>
                </a:solidFill>
              </a:rPr>
              <a:t>、</a:t>
            </a: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みんなしんせつ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Y_[10-06]_kaiwa.mp3" descr="Y_[10-06]_kaiwa.mp3">
            <a:hlinkClick r:id="" action="ppaction://media"/>
            <a:extLst>
              <a:ext uri="{FF2B5EF4-FFF2-40B4-BE49-F238E27FC236}">
                <a16:creationId xmlns:a16="http://schemas.microsoft.com/office/drawing/2014/main" id="{DFBE7F54-C713-6949-BA94-354DCE781B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44198" y="247000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1374" y="1221472"/>
            <a:ext cx="11509201" cy="3984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4904" y="322989"/>
            <a:ext cx="5080987" cy="805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1374" y="1652155"/>
            <a:ext cx="4974106" cy="1518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61374" y="3145177"/>
            <a:ext cx="6027590" cy="1951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2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350177" y="1401539"/>
            <a:ext cx="1970606" cy="962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2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61374" y="5347075"/>
            <a:ext cx="11562825" cy="1167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2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88964" y="1587291"/>
            <a:ext cx="5308000" cy="314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10-06]_kaiwa.mp3" descr="Y_[10-06]_kaiwa.mp3">
            <a:hlinkClick r:id="" action="ppaction://media"/>
            <a:extLst>
              <a:ext uri="{FF2B5EF4-FFF2-40B4-BE49-F238E27FC236}">
                <a16:creationId xmlns:a16="http://schemas.microsoft.com/office/drawing/2014/main" id="{6A5DDEC0-3727-FD45-8043-3721E16782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88964" y="22576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0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30"/>
          <p:cNvSpPr/>
          <p:nvPr/>
        </p:nvSpPr>
        <p:spPr>
          <a:xfrm>
            <a:off x="1127465" y="1074848"/>
            <a:ext cx="9969623" cy="5293305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7" name="Google Shape;477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97842" y="436581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31307" y="1562904"/>
            <a:ext cx="5991596" cy="805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10659" y="2434711"/>
            <a:ext cx="6966507" cy="3334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0-07]_katachi.mp3" descr="Y_[10-07]_katachi.mp3">
            <a:hlinkClick r:id="" action="ppaction://media"/>
            <a:extLst>
              <a:ext uri="{FF2B5EF4-FFF2-40B4-BE49-F238E27FC236}">
                <a16:creationId xmlns:a16="http://schemas.microsoft.com/office/drawing/2014/main" id="{C25F3895-F19F-2945-807F-86FBA1214B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35112" y="142944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1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31"/>
          <p:cNvSpPr/>
          <p:nvPr/>
        </p:nvSpPr>
        <p:spPr>
          <a:xfrm>
            <a:off x="1127465" y="1074848"/>
            <a:ext cx="9969623" cy="5293305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7" name="Google Shape;487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97842" y="436581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31307" y="1562904"/>
            <a:ext cx="5991596" cy="805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10659" y="2434711"/>
            <a:ext cx="6966507" cy="3334578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31"/>
          <p:cNvSpPr txBox="1"/>
          <p:nvPr/>
        </p:nvSpPr>
        <p:spPr>
          <a:xfrm>
            <a:off x="5594650" y="2470996"/>
            <a:ext cx="17273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んですが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31"/>
          <p:cNvSpPr txBox="1"/>
          <p:nvPr/>
        </p:nvSpPr>
        <p:spPr>
          <a:xfrm>
            <a:off x="3302959" y="3447828"/>
            <a:ext cx="17273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なんかい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31"/>
          <p:cNvSpPr txBox="1"/>
          <p:nvPr/>
        </p:nvSpPr>
        <p:spPr>
          <a:xfrm>
            <a:off x="4450810" y="3909493"/>
            <a:ext cx="17273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１かい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31"/>
          <p:cNvSpPr txBox="1"/>
          <p:nvPr/>
        </p:nvSpPr>
        <p:spPr>
          <a:xfrm>
            <a:off x="5515144" y="4859566"/>
            <a:ext cx="20421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ましょうか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Y_[10-07]_katachi.mp3" descr="Y_[10-07]_katachi.mp3">
            <a:hlinkClick r:id="" action="ppaction://media"/>
            <a:extLst>
              <a:ext uri="{FF2B5EF4-FFF2-40B4-BE49-F238E27FC236}">
                <a16:creationId xmlns:a16="http://schemas.microsoft.com/office/drawing/2014/main" id="{8D05056B-353A-E144-840D-38CF891ADC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35112" y="142944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7423" y="428865"/>
            <a:ext cx="11257154" cy="3526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838" y="238676"/>
            <a:ext cx="11554324" cy="6380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23027" y="1393725"/>
            <a:ext cx="4640999" cy="914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30317" y="4152672"/>
            <a:ext cx="5684623" cy="2221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48901" y="2308552"/>
            <a:ext cx="9212933" cy="1778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74346" y="389241"/>
            <a:ext cx="2945924" cy="1004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838" y="238676"/>
            <a:ext cx="11554324" cy="6380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6163" y="368667"/>
            <a:ext cx="5245044" cy="1232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8889" y="1716332"/>
            <a:ext cx="3707905" cy="920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5421" y="4339276"/>
            <a:ext cx="5032420" cy="1775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8889" y="2673926"/>
            <a:ext cx="10647285" cy="1627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838" y="238676"/>
            <a:ext cx="11554324" cy="6380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16049" y="372683"/>
            <a:ext cx="3494615" cy="1180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9196" y="1843373"/>
            <a:ext cx="5587014" cy="991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9196" y="4210403"/>
            <a:ext cx="6368404" cy="1885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2188" y="2835051"/>
            <a:ext cx="10647623" cy="1350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531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1374" y="1221472"/>
            <a:ext cx="11509201" cy="3984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1374" y="1652155"/>
            <a:ext cx="4974106" cy="1518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1374" y="3145177"/>
            <a:ext cx="6027590" cy="1951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3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50177" y="1401539"/>
            <a:ext cx="1970606" cy="962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61374" y="5347075"/>
            <a:ext cx="11562825" cy="1167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3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88964" y="1587291"/>
            <a:ext cx="5308000" cy="314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3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61374" y="161601"/>
            <a:ext cx="5632132" cy="95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10-06]_kaiwa.mp3" descr="Y_[10-06]_kaiwa.mp3">
            <a:hlinkClick r:id="" action="ppaction://media"/>
            <a:extLst>
              <a:ext uri="{FF2B5EF4-FFF2-40B4-BE49-F238E27FC236}">
                <a16:creationId xmlns:a16="http://schemas.microsoft.com/office/drawing/2014/main" id="{F34CD5FD-6906-F740-A824-EFFB3C8D53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88964" y="22576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6128" y="255154"/>
            <a:ext cx="3838111" cy="74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654" y="1165649"/>
            <a:ext cx="5839400" cy="2488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654" y="3654389"/>
            <a:ext cx="6085037" cy="2948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3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31088" y="3654389"/>
            <a:ext cx="7309282" cy="1472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3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86656" y="378745"/>
            <a:ext cx="7207690" cy="2614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906304" y="1686178"/>
            <a:ext cx="980352" cy="1256767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37"/>
          <p:cNvSpPr/>
          <p:nvPr/>
        </p:nvSpPr>
        <p:spPr>
          <a:xfrm>
            <a:off x="4886656" y="314788"/>
            <a:ext cx="7207690" cy="76611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1" name="Google Shape;551;p3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564158" y="3961336"/>
            <a:ext cx="1400162" cy="707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0-08]_hanasu.mp3" descr="Y_[10-08]_hanasu.mp3">
            <a:hlinkClick r:id="" action="ppaction://media"/>
            <a:extLst>
              <a:ext uri="{FF2B5EF4-FFF2-40B4-BE49-F238E27FC236}">
                <a16:creationId xmlns:a16="http://schemas.microsoft.com/office/drawing/2014/main" id="{CE24CFAA-48CD-1E41-AEBD-533EB682F3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646841" y="32525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6128" y="255154"/>
            <a:ext cx="3838111" cy="74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38"/>
          <p:cNvPicPr preferRelativeResize="0"/>
          <p:nvPr/>
        </p:nvPicPr>
        <p:blipFill rotWithShape="1">
          <a:blip r:embed="rId6">
            <a:alphaModFix/>
          </a:blip>
          <a:srcRect t="-1" r="18597" b="-30"/>
          <a:stretch/>
        </p:blipFill>
        <p:spPr>
          <a:xfrm>
            <a:off x="19876" y="1212991"/>
            <a:ext cx="4900914" cy="2566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876" y="3779745"/>
            <a:ext cx="6124749" cy="296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3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30487" y="5735992"/>
            <a:ext cx="487362" cy="48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3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86656" y="61524"/>
            <a:ext cx="7207690" cy="2614865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38"/>
          <p:cNvSpPr/>
          <p:nvPr/>
        </p:nvSpPr>
        <p:spPr>
          <a:xfrm>
            <a:off x="4886656" y="657513"/>
            <a:ext cx="7207690" cy="6607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38"/>
          <p:cNvSpPr/>
          <p:nvPr/>
        </p:nvSpPr>
        <p:spPr>
          <a:xfrm>
            <a:off x="6987955" y="4168604"/>
            <a:ext cx="5106391" cy="2560670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3" name="Google Shape;563;p3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71928" y="4262044"/>
            <a:ext cx="4813200" cy="2373789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38"/>
          <p:cNvSpPr/>
          <p:nvPr/>
        </p:nvSpPr>
        <p:spPr>
          <a:xfrm>
            <a:off x="4700373" y="3841464"/>
            <a:ext cx="1628225" cy="137841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5" name="Google Shape;565;p3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64517" y="2734480"/>
            <a:ext cx="6131940" cy="1234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3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482670" y="3924727"/>
            <a:ext cx="1400162" cy="707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3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970181" y="1831917"/>
            <a:ext cx="980352" cy="1256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Y_[10-08]_hanasu.mp3" descr="Y_[10-08]_hanasu.mp3">
            <a:hlinkClick r:id="" action="ppaction://media"/>
            <a:extLst>
              <a:ext uri="{FF2B5EF4-FFF2-40B4-BE49-F238E27FC236}">
                <a16:creationId xmlns:a16="http://schemas.microsoft.com/office/drawing/2014/main" id="{858CAA9E-0D79-294E-85C4-5A43AF4D0D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240441" y="62858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39"/>
          <p:cNvSpPr/>
          <p:nvPr/>
        </p:nvSpPr>
        <p:spPr>
          <a:xfrm>
            <a:off x="4700373" y="3841464"/>
            <a:ext cx="1628225" cy="137841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4" name="Google Shape;57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128" y="255154"/>
            <a:ext cx="3838111" cy="746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654" y="1165649"/>
            <a:ext cx="5839400" cy="2488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654" y="3654389"/>
            <a:ext cx="6085037" cy="2948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6000" y="3427626"/>
            <a:ext cx="6092920" cy="1227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55035" y="3992040"/>
            <a:ext cx="1400162" cy="707663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39"/>
          <p:cNvSpPr/>
          <p:nvPr/>
        </p:nvSpPr>
        <p:spPr>
          <a:xfrm>
            <a:off x="4036381" y="1662797"/>
            <a:ext cx="2059619" cy="166690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0" name="Google Shape;580;p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74063" y="1686177"/>
            <a:ext cx="980352" cy="1256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3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86656" y="378745"/>
            <a:ext cx="7207690" cy="2614865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39"/>
          <p:cNvSpPr/>
          <p:nvPr/>
        </p:nvSpPr>
        <p:spPr>
          <a:xfrm>
            <a:off x="4886656" y="1608542"/>
            <a:ext cx="7207690" cy="147200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Google Shape;587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9806" y="227371"/>
            <a:ext cx="10992386" cy="6403257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0"/>
          <p:cNvSpPr/>
          <p:nvPr/>
        </p:nvSpPr>
        <p:spPr>
          <a:xfrm>
            <a:off x="245615" y="3338004"/>
            <a:ext cx="11700769" cy="102981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Google Shape;593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991" y="349022"/>
            <a:ext cx="10780450" cy="2409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42"/>
          <p:cNvSpPr/>
          <p:nvPr/>
        </p:nvSpPr>
        <p:spPr>
          <a:xfrm>
            <a:off x="-1" y="-30640"/>
            <a:ext cx="12192000" cy="649428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9" name="Google Shape;599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0818" y="144644"/>
            <a:ext cx="2589992" cy="777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2010" y="995155"/>
            <a:ext cx="8708926" cy="1018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05077" y="1748201"/>
            <a:ext cx="2732296" cy="221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4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8767" y="2013495"/>
            <a:ext cx="7681619" cy="3432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4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62515" y="5446477"/>
            <a:ext cx="8066969" cy="1018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4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901921" y="1643598"/>
            <a:ext cx="671544" cy="512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4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423525" y="1709865"/>
            <a:ext cx="627696" cy="474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0-09]_kaiwa.mp3" descr="Y_[10-09]_kaiwa.mp3">
            <a:hlinkClick r:id="" action="ppaction://media"/>
            <a:extLst>
              <a:ext uri="{FF2B5EF4-FFF2-40B4-BE49-F238E27FC236}">
                <a16:creationId xmlns:a16="http://schemas.microsoft.com/office/drawing/2014/main" id="{E2E6F351-9803-C44F-B0B6-24072BF9C4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48110" y="1919272"/>
            <a:ext cx="812800" cy="8128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EB07336-A751-4859-9EAD-2CFF0A7DEC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19462" y="55234"/>
            <a:ext cx="935645" cy="935196"/>
          </a:xfrm>
          <a:prstGeom prst="rect">
            <a:avLst/>
          </a:prstGeom>
        </p:spPr>
      </p:pic>
      <p:sp>
        <p:nvSpPr>
          <p:cNvPr id="12" name="Google Shape;108;p3">
            <a:extLst>
              <a:ext uri="{FF2B5EF4-FFF2-40B4-BE49-F238E27FC236}">
                <a16:creationId xmlns:a16="http://schemas.microsoft.com/office/drawing/2014/main" id="{7C35A2F3-4328-4712-B97D-C232D25C0825}"/>
              </a:ext>
            </a:extLst>
          </p:cNvPr>
          <p:cNvSpPr/>
          <p:nvPr/>
        </p:nvSpPr>
        <p:spPr>
          <a:xfrm>
            <a:off x="9012052" y="234821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B64EF32-CB59-4739-9C8E-44EBF641826F}"/>
              </a:ext>
            </a:extLst>
          </p:cNvPr>
          <p:cNvSpPr txBox="1"/>
          <p:nvPr/>
        </p:nvSpPr>
        <p:spPr>
          <a:xfrm>
            <a:off x="9085477" y="514730"/>
            <a:ext cx="2780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0" i="0" u="none" strike="noStrike" dirty="0">
                <a:effectLst/>
                <a:latin typeface="Roboto" panose="02000000000000000000" pitchFamily="2" charset="0"/>
                <a:hlinkClick r:id="rId14"/>
              </a:rPr>
              <a:t>https://youtu.be/En0BDehTZN8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3"/>
          <p:cNvSpPr/>
          <p:nvPr/>
        </p:nvSpPr>
        <p:spPr>
          <a:xfrm>
            <a:off x="175891" y="144644"/>
            <a:ext cx="11840218" cy="649428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2" name="Google Shape;612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0818" y="144644"/>
            <a:ext cx="2589992" cy="777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2010" y="995155"/>
            <a:ext cx="8708926" cy="1018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4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30936" y="393183"/>
            <a:ext cx="2732296" cy="221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4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8767" y="2013495"/>
            <a:ext cx="7681619" cy="3432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4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62515" y="5446477"/>
            <a:ext cx="8066969" cy="1018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4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785206" y="393183"/>
            <a:ext cx="671544" cy="512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4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388413" y="393183"/>
            <a:ext cx="627696" cy="474515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43"/>
          <p:cNvSpPr txBox="1"/>
          <p:nvPr/>
        </p:nvSpPr>
        <p:spPr>
          <a:xfrm>
            <a:off x="2528150" y="5955647"/>
            <a:ext cx="47590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621" name="Google Shape;621;p43"/>
          <p:cNvSpPr txBox="1"/>
          <p:nvPr/>
        </p:nvSpPr>
        <p:spPr>
          <a:xfrm>
            <a:off x="4227996" y="5955647"/>
            <a:ext cx="47590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622" name="Google Shape;622;p43"/>
          <p:cNvSpPr txBox="1"/>
          <p:nvPr/>
        </p:nvSpPr>
        <p:spPr>
          <a:xfrm>
            <a:off x="5858047" y="5955971"/>
            <a:ext cx="47590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623" name="Google Shape;623;p43"/>
          <p:cNvSpPr txBox="1"/>
          <p:nvPr/>
        </p:nvSpPr>
        <p:spPr>
          <a:xfrm>
            <a:off x="7521350" y="5955647"/>
            <a:ext cx="47590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624" name="Google Shape;624;p43"/>
          <p:cNvSpPr txBox="1"/>
          <p:nvPr/>
        </p:nvSpPr>
        <p:spPr>
          <a:xfrm>
            <a:off x="9187946" y="5955647"/>
            <a:ext cx="47590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pic>
        <p:nvPicPr>
          <p:cNvPr id="16" name="Y_[10-09]_kaiwa.mp3" descr="Y_[10-09]_kaiwa.mp3">
            <a:hlinkClick r:id="" action="ppaction://media"/>
            <a:extLst>
              <a:ext uri="{FF2B5EF4-FFF2-40B4-BE49-F238E27FC236}">
                <a16:creationId xmlns:a16="http://schemas.microsoft.com/office/drawing/2014/main" id="{E799D1F8-A407-4D43-B78F-D05FA250C6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84454" y="176873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1839" y="1393031"/>
            <a:ext cx="11487706" cy="4182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1839" y="278319"/>
            <a:ext cx="7849574" cy="1049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1346" y="1603448"/>
            <a:ext cx="2034078" cy="1814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4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1346" y="3483244"/>
            <a:ext cx="5054744" cy="1786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4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936663" y="1535509"/>
            <a:ext cx="4429499" cy="1806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4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36663" y="3418284"/>
            <a:ext cx="5590668" cy="185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4811" y="5651236"/>
            <a:ext cx="10886983" cy="1061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10-09]_kaiwa.mp3" descr="Y_[10-09]_kaiwa.mp3">
            <a:hlinkClick r:id="" action="ppaction://media"/>
            <a:extLst>
              <a:ext uri="{FF2B5EF4-FFF2-40B4-BE49-F238E27FC236}">
                <a16:creationId xmlns:a16="http://schemas.microsoft.com/office/drawing/2014/main" id="{F265ECEB-30F7-A74A-8EF9-062A7ADC27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889748" y="39679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45"/>
          <p:cNvSpPr/>
          <p:nvPr/>
        </p:nvSpPr>
        <p:spPr>
          <a:xfrm>
            <a:off x="170155" y="102255"/>
            <a:ext cx="11851690" cy="665348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2" name="Google Shape;642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1839" y="1393031"/>
            <a:ext cx="11487706" cy="4182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1839" y="278319"/>
            <a:ext cx="7849574" cy="1049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1346" y="1603448"/>
            <a:ext cx="2034078" cy="1814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1346" y="3483244"/>
            <a:ext cx="5054744" cy="1786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4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936663" y="1535509"/>
            <a:ext cx="4429499" cy="1806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4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36663" y="3418284"/>
            <a:ext cx="5590668" cy="185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4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4811" y="5651236"/>
            <a:ext cx="10886983" cy="106112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0" name="Google Shape;650;p45"/>
          <p:cNvCxnSpPr/>
          <p:nvPr/>
        </p:nvCxnSpPr>
        <p:spPr>
          <a:xfrm>
            <a:off x="1305017" y="2370338"/>
            <a:ext cx="701336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51" name="Google Shape;651;p45"/>
          <p:cNvCxnSpPr/>
          <p:nvPr/>
        </p:nvCxnSpPr>
        <p:spPr>
          <a:xfrm>
            <a:off x="1305017" y="3107354"/>
            <a:ext cx="701336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52" name="Google Shape;652;p45"/>
          <p:cNvCxnSpPr/>
          <p:nvPr/>
        </p:nvCxnSpPr>
        <p:spPr>
          <a:xfrm>
            <a:off x="1862152" y="4921164"/>
            <a:ext cx="701336" cy="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53" name="Google Shape;653;p45"/>
          <p:cNvCxnSpPr/>
          <p:nvPr/>
        </p:nvCxnSpPr>
        <p:spPr>
          <a:xfrm>
            <a:off x="6554073" y="1908694"/>
            <a:ext cx="1060930" cy="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54" name="Google Shape;654;p45"/>
          <p:cNvCxnSpPr/>
          <p:nvPr/>
        </p:nvCxnSpPr>
        <p:spPr>
          <a:xfrm>
            <a:off x="6554073" y="2642659"/>
            <a:ext cx="2230163" cy="0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55" name="Google Shape;655;p45"/>
          <p:cNvCxnSpPr/>
          <p:nvPr/>
        </p:nvCxnSpPr>
        <p:spPr>
          <a:xfrm>
            <a:off x="7351050" y="2974941"/>
            <a:ext cx="2632399" cy="0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56" name="Google Shape;656;p45"/>
          <p:cNvCxnSpPr/>
          <p:nvPr/>
        </p:nvCxnSpPr>
        <p:spPr>
          <a:xfrm>
            <a:off x="6554073" y="3784410"/>
            <a:ext cx="2574937" cy="0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57" name="Google Shape;657;p45"/>
          <p:cNvCxnSpPr/>
          <p:nvPr/>
        </p:nvCxnSpPr>
        <p:spPr>
          <a:xfrm rot="10800000" flipH="1">
            <a:off x="9704506" y="3784410"/>
            <a:ext cx="1727288" cy="6889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58" name="Google Shape;658;p45"/>
          <p:cNvCxnSpPr/>
          <p:nvPr/>
        </p:nvCxnSpPr>
        <p:spPr>
          <a:xfrm>
            <a:off x="6554073" y="4488947"/>
            <a:ext cx="4268825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59" name="Google Shape;659;p45"/>
          <p:cNvCxnSpPr/>
          <p:nvPr/>
        </p:nvCxnSpPr>
        <p:spPr>
          <a:xfrm>
            <a:off x="6554073" y="4898072"/>
            <a:ext cx="2230163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1" name="Y_[10-09]_kaiwa.mp3" descr="Y_[10-09]_kaiwa.mp3">
            <a:hlinkClick r:id="" action="ppaction://media"/>
            <a:extLst>
              <a:ext uri="{FF2B5EF4-FFF2-40B4-BE49-F238E27FC236}">
                <a16:creationId xmlns:a16="http://schemas.microsoft.com/office/drawing/2014/main" id="{B507FB85-AF56-9F48-B130-377FB0EF05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889748" y="396795"/>
            <a:ext cx="812800" cy="8128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C6AC492-E68F-4870-8954-D6F02C4BAA7E}"/>
              </a:ext>
            </a:extLst>
          </p:cNvPr>
          <p:cNvSpPr txBox="1"/>
          <p:nvPr/>
        </p:nvSpPr>
        <p:spPr>
          <a:xfrm>
            <a:off x="2139555" y="2091788"/>
            <a:ext cx="256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dirty="0">
                <a:solidFill>
                  <a:srgbClr val="FF0000"/>
                </a:solidFill>
              </a:rPr>
              <a:t>１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82A58BF-1613-442B-9308-94809DFB3F88}"/>
              </a:ext>
            </a:extLst>
          </p:cNvPr>
          <p:cNvSpPr txBox="1"/>
          <p:nvPr/>
        </p:nvSpPr>
        <p:spPr>
          <a:xfrm>
            <a:off x="2138037" y="2877029"/>
            <a:ext cx="256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dirty="0">
                <a:solidFill>
                  <a:srgbClr val="FF0000"/>
                </a:solidFill>
              </a:rPr>
              <a:t>１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DD653A8-F088-4D78-BBAE-24A7C8C00E65}"/>
              </a:ext>
            </a:extLst>
          </p:cNvPr>
          <p:cNvSpPr txBox="1"/>
          <p:nvPr/>
        </p:nvSpPr>
        <p:spPr>
          <a:xfrm>
            <a:off x="2662089" y="4709060"/>
            <a:ext cx="256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dirty="0">
                <a:solidFill>
                  <a:srgbClr val="0070C0"/>
                </a:solidFill>
              </a:rPr>
              <a:t>２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669586A-9623-4876-AC86-57BD0A09BD43}"/>
              </a:ext>
            </a:extLst>
          </p:cNvPr>
          <p:cNvSpPr txBox="1"/>
          <p:nvPr/>
        </p:nvSpPr>
        <p:spPr>
          <a:xfrm>
            <a:off x="7713114" y="1553330"/>
            <a:ext cx="256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dirty="0">
                <a:solidFill>
                  <a:srgbClr val="0070C0"/>
                </a:solidFill>
              </a:rPr>
              <a:t>２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1DC3404-005D-4929-A627-6C860B892029}"/>
              </a:ext>
            </a:extLst>
          </p:cNvPr>
          <p:cNvSpPr txBox="1"/>
          <p:nvPr/>
        </p:nvSpPr>
        <p:spPr>
          <a:xfrm>
            <a:off x="8872156" y="2328955"/>
            <a:ext cx="256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dirty="0">
                <a:solidFill>
                  <a:srgbClr val="00B050"/>
                </a:solidFill>
              </a:rPr>
              <a:t>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AC27FC8-3CAA-4E9E-B49A-983EAEC041EB}"/>
              </a:ext>
            </a:extLst>
          </p:cNvPr>
          <p:cNvSpPr txBox="1"/>
          <p:nvPr/>
        </p:nvSpPr>
        <p:spPr>
          <a:xfrm>
            <a:off x="10115133" y="2748601"/>
            <a:ext cx="256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dirty="0">
                <a:solidFill>
                  <a:srgbClr val="00B050"/>
                </a:solidFill>
              </a:rPr>
              <a:t>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0CB3901-3A58-425D-84CF-9B0DB1C3972B}"/>
              </a:ext>
            </a:extLst>
          </p:cNvPr>
          <p:cNvSpPr txBox="1"/>
          <p:nvPr/>
        </p:nvSpPr>
        <p:spPr>
          <a:xfrm>
            <a:off x="9007224" y="3218157"/>
            <a:ext cx="256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４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42E3269-53DB-44EC-9460-0B26805EA6E4}"/>
              </a:ext>
            </a:extLst>
          </p:cNvPr>
          <p:cNvSpPr txBox="1"/>
          <p:nvPr/>
        </p:nvSpPr>
        <p:spPr>
          <a:xfrm>
            <a:off x="11357702" y="3258995"/>
            <a:ext cx="256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４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F152472-236B-4798-BAEF-7567D231BC83}"/>
              </a:ext>
            </a:extLst>
          </p:cNvPr>
          <p:cNvSpPr txBox="1"/>
          <p:nvPr/>
        </p:nvSpPr>
        <p:spPr>
          <a:xfrm>
            <a:off x="10954582" y="4197472"/>
            <a:ext cx="256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５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6AF52AD-4139-4115-9896-6517A105572C}"/>
              </a:ext>
            </a:extLst>
          </p:cNvPr>
          <p:cNvSpPr txBox="1"/>
          <p:nvPr/>
        </p:nvSpPr>
        <p:spPr>
          <a:xfrm>
            <a:off x="8761321" y="4648237"/>
            <a:ext cx="256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" grpId="0"/>
      <p:bldP spid="22" grpId="0"/>
      <p:bldP spid="23" grpId="0"/>
      <p:bldP spid="26" grpId="0"/>
      <p:bldP spid="27" grpId="0"/>
      <p:bldP spid="30" grpId="0"/>
      <p:bldP spid="31" grpId="0"/>
      <p:bldP spid="32" grpId="0"/>
      <p:bldP spid="33" grpId="0"/>
      <p:bldP spid="3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6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46"/>
          <p:cNvSpPr/>
          <p:nvPr/>
        </p:nvSpPr>
        <p:spPr>
          <a:xfrm>
            <a:off x="967668" y="968317"/>
            <a:ext cx="10298096" cy="5290440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6" name="Google Shape;666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9167" y="330049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3116" y="1472839"/>
            <a:ext cx="8165587" cy="4303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0-10]_katachi.mp3" descr="Y_[10-10]_katachi.mp3">
            <a:hlinkClick r:id="" action="ppaction://media"/>
            <a:extLst>
              <a:ext uri="{FF2B5EF4-FFF2-40B4-BE49-F238E27FC236}">
                <a16:creationId xmlns:a16="http://schemas.microsoft.com/office/drawing/2014/main" id="{0F12C91C-18F9-4C48-8926-0B49A7DE01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05903" y="13366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47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47"/>
          <p:cNvSpPr/>
          <p:nvPr/>
        </p:nvSpPr>
        <p:spPr>
          <a:xfrm>
            <a:off x="967668" y="968317"/>
            <a:ext cx="10298096" cy="5290440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5" name="Google Shape;675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9167" y="330049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3116" y="1472839"/>
            <a:ext cx="8165587" cy="4303485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47"/>
          <p:cNvSpPr txBox="1"/>
          <p:nvPr/>
        </p:nvSpPr>
        <p:spPr>
          <a:xfrm>
            <a:off x="5564458" y="3167390"/>
            <a:ext cx="347003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どういういみですか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47"/>
          <p:cNvSpPr txBox="1"/>
          <p:nvPr/>
        </p:nvSpPr>
        <p:spPr>
          <a:xfrm>
            <a:off x="3355701" y="4723226"/>
            <a:ext cx="139463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のとき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47"/>
          <p:cNvSpPr txBox="1"/>
          <p:nvPr/>
        </p:nvSpPr>
        <p:spPr>
          <a:xfrm>
            <a:off x="3357829" y="5253104"/>
            <a:ext cx="139463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のとき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Y_[10-10]_katachi.mp3" descr="Y_[10-10]_katachi.mp3">
            <a:hlinkClick r:id="" action="ppaction://media"/>
            <a:extLst>
              <a:ext uri="{FF2B5EF4-FFF2-40B4-BE49-F238E27FC236}">
                <a16:creationId xmlns:a16="http://schemas.microsoft.com/office/drawing/2014/main" id="{0808DE8F-E18B-7144-B089-D23AAC7F13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05903" y="13366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4629" y="441079"/>
            <a:ext cx="10662740" cy="23557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979" y="169874"/>
            <a:ext cx="11720042" cy="651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33960" y="349008"/>
            <a:ext cx="4323426" cy="1128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7421" y="1696899"/>
            <a:ext cx="4731489" cy="825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385" y="4183950"/>
            <a:ext cx="4998129" cy="2319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6385" y="2508630"/>
            <a:ext cx="9896341" cy="1550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4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36651" y="499661"/>
            <a:ext cx="5918696" cy="1040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4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366117" y="673689"/>
            <a:ext cx="5459766" cy="804311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49"/>
          <p:cNvSpPr txBox="1"/>
          <p:nvPr/>
        </p:nvSpPr>
        <p:spPr>
          <a:xfrm>
            <a:off x="3366117" y="618728"/>
            <a:ext cx="390218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ការសួរត្រលប់ទៅវិញ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8" name="Google Shape;698;p4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44375" y="598630"/>
            <a:ext cx="1501926" cy="804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3" name="Google Shape;703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979" y="169874"/>
            <a:ext cx="11720042" cy="651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2961" y="218001"/>
            <a:ext cx="2329646" cy="1481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8900" y="1815559"/>
            <a:ext cx="4651901" cy="941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24612" y="4232337"/>
            <a:ext cx="6359989" cy="2377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24612" y="2847652"/>
            <a:ext cx="8753384" cy="1384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" name="Google Shape;712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1839" y="1393031"/>
            <a:ext cx="11487706" cy="4182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1346" y="1603448"/>
            <a:ext cx="2034078" cy="1814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5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1346" y="3483244"/>
            <a:ext cx="5054744" cy="1786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5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36663" y="1535509"/>
            <a:ext cx="4429499" cy="1806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5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936663" y="3418284"/>
            <a:ext cx="5590668" cy="185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5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44811" y="5651236"/>
            <a:ext cx="10886983" cy="1061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5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63830" y="230992"/>
            <a:ext cx="6648225" cy="100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10-09]_kaiwa.mp3" descr="Y_[10-09]_kaiwa.mp3">
            <a:hlinkClick r:id="" action="ppaction://media"/>
            <a:extLst>
              <a:ext uri="{FF2B5EF4-FFF2-40B4-BE49-F238E27FC236}">
                <a16:creationId xmlns:a16="http://schemas.microsoft.com/office/drawing/2014/main" id="{AD48D63F-0721-1A4A-834E-05BECB3F17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889748" y="39679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8673" y="10775"/>
            <a:ext cx="5411050" cy="875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0831" y="832395"/>
            <a:ext cx="3337584" cy="828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5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372327" y="1342828"/>
            <a:ext cx="2433055" cy="596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5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45431" y="1684727"/>
            <a:ext cx="2098913" cy="561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5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359952" y="2050691"/>
            <a:ext cx="2445430" cy="589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5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18203" y="2349491"/>
            <a:ext cx="2153367" cy="559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5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392993" y="2713214"/>
            <a:ext cx="2470181" cy="598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5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362756" y="2971633"/>
            <a:ext cx="2118713" cy="539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5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456444" y="3482265"/>
            <a:ext cx="2418206" cy="584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5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354093" y="3571164"/>
            <a:ext cx="2136041" cy="576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5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953391" y="4226670"/>
            <a:ext cx="3959869" cy="576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5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362756" y="4300713"/>
            <a:ext cx="3959869" cy="503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5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925115" y="5087690"/>
            <a:ext cx="3959866" cy="549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5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362757" y="4907618"/>
            <a:ext cx="3959869" cy="909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5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925426" y="5881432"/>
            <a:ext cx="3959865" cy="52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52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45431" y="5936877"/>
            <a:ext cx="3959868" cy="519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52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5874650" y="1660363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52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5884981" y="2022134"/>
            <a:ext cx="390493" cy="272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52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5883701" y="2425918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52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5841860" y="2702749"/>
            <a:ext cx="390493" cy="272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52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5883701" y="3060031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52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5882347" y="3344715"/>
            <a:ext cx="390493" cy="272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52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5911441" y="3668597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52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5882347" y="4039778"/>
            <a:ext cx="442796" cy="309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52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5918491" y="4388320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52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5874650" y="4771891"/>
            <a:ext cx="502356" cy="35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52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5918491" y="5237563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52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5882347" y="5653657"/>
            <a:ext cx="502356" cy="35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52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5918491" y="6113203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0-11]_hanasu.mp3" descr="Y_[10-11]_hanasu.mp3">
            <a:hlinkClick r:id="" action="ppaction://media"/>
            <a:extLst>
              <a:ext uri="{FF2B5EF4-FFF2-40B4-BE49-F238E27FC236}">
                <a16:creationId xmlns:a16="http://schemas.microsoft.com/office/drawing/2014/main" id="{83CCB4F1-1D8A-DE4B-8869-4CB1BB7E72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384703" y="23211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41181" y="1327933"/>
            <a:ext cx="2433055" cy="596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14285" y="1669832"/>
            <a:ext cx="2098913" cy="561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28806" y="2035796"/>
            <a:ext cx="2445430" cy="589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87057" y="2334596"/>
            <a:ext cx="2153367" cy="559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5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61847" y="2698319"/>
            <a:ext cx="2470181" cy="598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5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631610" y="2956738"/>
            <a:ext cx="2118713" cy="539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5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725298" y="3467370"/>
            <a:ext cx="2418206" cy="584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5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622947" y="3556269"/>
            <a:ext cx="2136041" cy="576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5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22245" y="4211775"/>
            <a:ext cx="3959869" cy="576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5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631610" y="4285818"/>
            <a:ext cx="3959869" cy="503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5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93969" y="5072795"/>
            <a:ext cx="3959866" cy="549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5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631611" y="4892723"/>
            <a:ext cx="3959869" cy="909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5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94280" y="5866537"/>
            <a:ext cx="3959865" cy="52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53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614285" y="5921982"/>
            <a:ext cx="3959868" cy="519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53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143504" y="1645468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53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153835" y="2007239"/>
            <a:ext cx="390493" cy="272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53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152555" y="2411023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53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110714" y="2687854"/>
            <a:ext cx="390493" cy="272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53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152555" y="3045136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53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151201" y="3329820"/>
            <a:ext cx="390493" cy="272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53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180295" y="3653702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53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151201" y="4024883"/>
            <a:ext cx="442796" cy="309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53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187345" y="4373425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53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143504" y="4756996"/>
            <a:ext cx="502356" cy="35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53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187345" y="5222668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53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151201" y="5638762"/>
            <a:ext cx="502356" cy="35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53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187345" y="6098308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53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92959" y="185258"/>
            <a:ext cx="5411050" cy="875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53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133845" y="438736"/>
            <a:ext cx="4399758" cy="855587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53"/>
          <p:cNvSpPr/>
          <p:nvPr/>
        </p:nvSpPr>
        <p:spPr>
          <a:xfrm>
            <a:off x="7034691" y="1536985"/>
            <a:ext cx="4959887" cy="2621842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9" name="Google Shape;789;p53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7133845" y="1695260"/>
            <a:ext cx="4728617" cy="233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Y_[10-11]_hanasu.mp3" descr="Y_[10-11]_hanasu.mp3">
            <a:hlinkClick r:id="" action="ppaction://media"/>
            <a:extLst>
              <a:ext uri="{FF2B5EF4-FFF2-40B4-BE49-F238E27FC236}">
                <a16:creationId xmlns:a16="http://schemas.microsoft.com/office/drawing/2014/main" id="{4D2675AE-E46C-5D40-87C8-AB80A50EFB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6384703" y="23211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31390" y="1671302"/>
            <a:ext cx="2433055" cy="596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04494" y="2013201"/>
            <a:ext cx="2098913" cy="561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9015" y="2379165"/>
            <a:ext cx="2445430" cy="589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77266" y="2677965"/>
            <a:ext cx="2153367" cy="559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52056" y="3041688"/>
            <a:ext cx="2470181" cy="598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5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21819" y="3300107"/>
            <a:ext cx="2118713" cy="539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5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15507" y="3810739"/>
            <a:ext cx="2418206" cy="584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5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813156" y="3899638"/>
            <a:ext cx="2136041" cy="576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5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12454" y="4555144"/>
            <a:ext cx="3959869" cy="576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5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821819" y="4629187"/>
            <a:ext cx="3959869" cy="503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5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84178" y="5416164"/>
            <a:ext cx="3959866" cy="549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5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821820" y="5236092"/>
            <a:ext cx="3959869" cy="909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5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384489" y="6209906"/>
            <a:ext cx="3959865" cy="52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5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804494" y="6265351"/>
            <a:ext cx="3959868" cy="519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5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33713" y="1988837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5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344044" y="2350608"/>
            <a:ext cx="390493" cy="272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5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42764" y="2754392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5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300923" y="3031223"/>
            <a:ext cx="390493" cy="272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5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42764" y="3388505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5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341410" y="3673189"/>
            <a:ext cx="390493" cy="272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5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70504" y="3997071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5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341410" y="4368252"/>
            <a:ext cx="442796" cy="309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5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77554" y="4716794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5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333713" y="5100365"/>
            <a:ext cx="502356" cy="35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5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77554" y="5566037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5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341410" y="5982131"/>
            <a:ext cx="502356" cy="35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5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77554" y="6441677"/>
            <a:ext cx="370507" cy="2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54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50917" y="11898"/>
            <a:ext cx="4820578" cy="780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54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316862" y="720667"/>
            <a:ext cx="6803029" cy="954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Google Shape;827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9806" y="227371"/>
            <a:ext cx="10992386" cy="6403257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55"/>
          <p:cNvSpPr/>
          <p:nvPr/>
        </p:nvSpPr>
        <p:spPr>
          <a:xfrm>
            <a:off x="245615" y="4296791"/>
            <a:ext cx="11700769" cy="127838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34367C8-C66F-4BF2-8671-0CFB95973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220</Words>
  <Application>Microsoft Office PowerPoint</Application>
  <PresentationFormat>ワイド画面</PresentationFormat>
  <Paragraphs>93</Paragraphs>
  <Slides>56</Slides>
  <Notes>56</Notes>
  <HiddenSlides>0</HiddenSlides>
  <MMClips>43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56</vt:i4>
      </vt:variant>
    </vt:vector>
  </HeadingPairs>
  <TitlesOfParts>
    <vt:vector size="60" baseType="lpstr">
      <vt:lpstr>Arial</vt:lpstr>
      <vt:lpstr>Calibri</vt:lpstr>
      <vt:lpstr>Roboto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Chandhol Cheysith</dc:creator>
  <cp:lastModifiedBy>Kazuyo Takehara</cp:lastModifiedBy>
  <cp:revision>8</cp:revision>
  <dcterms:created xsi:type="dcterms:W3CDTF">2021-03-29T04:20:09Z</dcterms:created>
  <dcterms:modified xsi:type="dcterms:W3CDTF">2023-04-21T07:44:00Z</dcterms:modified>
</cp:coreProperties>
</file>