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19" r:id="rId21"/>
    <p:sldId id="320" r:id="rId22"/>
    <p:sldId id="321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22" r:id="rId56"/>
    <p:sldId id="323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8" roundtripDataSignature="AMtx7mi7GGs0SsorhZuMo4c3Y6f1ZSNr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E325C-EC7F-449D-8C50-85B7E1B99E31}" v="3" dt="2023-04-21T04:09:36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customschemas.google.com/relationships/presentationmetadata" Target="meta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878E325C-EC7F-449D-8C50-85B7E1B99E31}"/>
    <pc:docChg chg="undo custSel modSld">
      <pc:chgData name="Kazuyo Takehara" userId="fa7eaadb-9681-4610-86a8-8be5debccd15" providerId="ADAL" clId="{878E325C-EC7F-449D-8C50-85B7E1B99E31}" dt="2023-04-21T04:15:35.733" v="46" actId="1076"/>
      <pc:docMkLst>
        <pc:docMk/>
      </pc:docMkLst>
      <pc:sldChg chg="modSp mod">
        <pc:chgData name="Kazuyo Takehara" userId="fa7eaadb-9681-4610-86a8-8be5debccd15" providerId="ADAL" clId="{878E325C-EC7F-449D-8C50-85B7E1B99E31}" dt="2023-04-21T04:07:55.727" v="5" actId="1076"/>
        <pc:sldMkLst>
          <pc:docMk/>
          <pc:sldMk cId="0" sldId="257"/>
        </pc:sldMkLst>
        <pc:picChg chg="mod">
          <ac:chgData name="Kazuyo Takehara" userId="fa7eaadb-9681-4610-86a8-8be5debccd15" providerId="ADAL" clId="{878E325C-EC7F-449D-8C50-85B7E1B99E31}" dt="2023-04-21T04:07:40.564" v="0" actId="1076"/>
          <ac:picMkLst>
            <pc:docMk/>
            <pc:sldMk cId="0" sldId="257"/>
            <ac:picMk id="2" creationId="{F37E88F6-85DB-8242-9736-A454D30D82FA}"/>
          </ac:picMkLst>
        </pc:picChg>
        <pc:picChg chg="mod">
          <ac:chgData name="Kazuyo Takehara" userId="fa7eaadb-9681-4610-86a8-8be5debccd15" providerId="ADAL" clId="{878E325C-EC7F-449D-8C50-85B7E1B99E31}" dt="2023-04-21T04:07:44.089" v="1" actId="1076"/>
          <ac:picMkLst>
            <pc:docMk/>
            <pc:sldMk cId="0" sldId="257"/>
            <ac:picMk id="3" creationId="{1BE0E00C-1EB5-1641-B1E5-54CEF16F45DB}"/>
          </ac:picMkLst>
        </pc:picChg>
        <pc:picChg chg="mod">
          <ac:chgData name="Kazuyo Takehara" userId="fa7eaadb-9681-4610-86a8-8be5debccd15" providerId="ADAL" clId="{878E325C-EC7F-449D-8C50-85B7E1B99E31}" dt="2023-04-21T04:07:47.299" v="2" actId="1076"/>
          <ac:picMkLst>
            <pc:docMk/>
            <pc:sldMk cId="0" sldId="257"/>
            <ac:picMk id="4" creationId="{177F17FF-BC46-9D46-877A-99D754DA3243}"/>
          </ac:picMkLst>
        </pc:picChg>
        <pc:picChg chg="mod">
          <ac:chgData name="Kazuyo Takehara" userId="fa7eaadb-9681-4610-86a8-8be5debccd15" providerId="ADAL" clId="{878E325C-EC7F-449D-8C50-85B7E1B99E31}" dt="2023-04-21T04:07:50.370" v="3" actId="1076"/>
          <ac:picMkLst>
            <pc:docMk/>
            <pc:sldMk cId="0" sldId="257"/>
            <ac:picMk id="5" creationId="{746C4F8D-C364-4544-87C8-DEE0ED2C64B3}"/>
          </ac:picMkLst>
        </pc:picChg>
        <pc:picChg chg="mod">
          <ac:chgData name="Kazuyo Takehara" userId="fa7eaadb-9681-4610-86a8-8be5debccd15" providerId="ADAL" clId="{878E325C-EC7F-449D-8C50-85B7E1B99E31}" dt="2023-04-21T04:07:52.958" v="4" actId="1076"/>
          <ac:picMkLst>
            <pc:docMk/>
            <pc:sldMk cId="0" sldId="257"/>
            <ac:picMk id="6" creationId="{F7773D64-4988-024A-AE81-B10E2FFD4AEF}"/>
          </ac:picMkLst>
        </pc:picChg>
        <pc:picChg chg="mod">
          <ac:chgData name="Kazuyo Takehara" userId="fa7eaadb-9681-4610-86a8-8be5debccd15" providerId="ADAL" clId="{878E325C-EC7F-449D-8C50-85B7E1B99E31}" dt="2023-04-21T04:07:55.727" v="5" actId="1076"/>
          <ac:picMkLst>
            <pc:docMk/>
            <pc:sldMk cId="0" sldId="257"/>
            <ac:picMk id="7" creationId="{6BA2BA52-BCF9-7449-A6F2-5DD781219EA5}"/>
          </ac:picMkLst>
        </pc:picChg>
      </pc:sldChg>
      <pc:sldChg chg="addSp delSp modSp mod delAnim modAnim">
        <pc:chgData name="Kazuyo Takehara" userId="fa7eaadb-9681-4610-86a8-8be5debccd15" providerId="ADAL" clId="{878E325C-EC7F-449D-8C50-85B7E1B99E31}" dt="2023-04-21T04:08:31.324" v="7"/>
        <pc:sldMkLst>
          <pc:docMk/>
          <pc:sldMk cId="0" sldId="258"/>
        </pc:sldMkLst>
        <pc:picChg chg="del">
          <ac:chgData name="Kazuyo Takehara" userId="fa7eaadb-9681-4610-86a8-8be5debccd15" providerId="ADAL" clId="{878E325C-EC7F-449D-8C50-85B7E1B99E31}" dt="2023-04-21T04:08:29.775" v="6" actId="478"/>
          <ac:picMkLst>
            <pc:docMk/>
            <pc:sldMk cId="0" sldId="258"/>
            <ac:picMk id="23" creationId="{B6BAF742-0F05-644D-BBA0-CC077E9907CD}"/>
          </ac:picMkLst>
        </pc:picChg>
        <pc:picChg chg="del">
          <ac:chgData name="Kazuyo Takehara" userId="fa7eaadb-9681-4610-86a8-8be5debccd15" providerId="ADAL" clId="{878E325C-EC7F-449D-8C50-85B7E1B99E31}" dt="2023-04-21T04:08:29.775" v="6" actId="478"/>
          <ac:picMkLst>
            <pc:docMk/>
            <pc:sldMk cId="0" sldId="258"/>
            <ac:picMk id="24" creationId="{B618C643-D3DF-6243-89CC-828772685AEC}"/>
          </ac:picMkLst>
        </pc:picChg>
        <pc:picChg chg="del">
          <ac:chgData name="Kazuyo Takehara" userId="fa7eaadb-9681-4610-86a8-8be5debccd15" providerId="ADAL" clId="{878E325C-EC7F-449D-8C50-85B7E1B99E31}" dt="2023-04-21T04:08:29.775" v="6" actId="478"/>
          <ac:picMkLst>
            <pc:docMk/>
            <pc:sldMk cId="0" sldId="258"/>
            <ac:picMk id="25" creationId="{58F13B69-952D-B742-8697-1B511BD0A437}"/>
          </ac:picMkLst>
        </pc:picChg>
        <pc:picChg chg="del">
          <ac:chgData name="Kazuyo Takehara" userId="fa7eaadb-9681-4610-86a8-8be5debccd15" providerId="ADAL" clId="{878E325C-EC7F-449D-8C50-85B7E1B99E31}" dt="2023-04-21T04:08:29.775" v="6" actId="478"/>
          <ac:picMkLst>
            <pc:docMk/>
            <pc:sldMk cId="0" sldId="258"/>
            <ac:picMk id="26" creationId="{F4A3977E-9BB4-4C4D-A73B-1F3A8773C31C}"/>
          </ac:picMkLst>
        </pc:picChg>
        <pc:picChg chg="del">
          <ac:chgData name="Kazuyo Takehara" userId="fa7eaadb-9681-4610-86a8-8be5debccd15" providerId="ADAL" clId="{878E325C-EC7F-449D-8C50-85B7E1B99E31}" dt="2023-04-21T04:08:29.775" v="6" actId="478"/>
          <ac:picMkLst>
            <pc:docMk/>
            <pc:sldMk cId="0" sldId="258"/>
            <ac:picMk id="27" creationId="{984220C5-B2B3-C446-973D-DCD958A1B2C8}"/>
          </ac:picMkLst>
        </pc:picChg>
        <pc:picChg chg="del">
          <ac:chgData name="Kazuyo Takehara" userId="fa7eaadb-9681-4610-86a8-8be5debccd15" providerId="ADAL" clId="{878E325C-EC7F-449D-8C50-85B7E1B99E31}" dt="2023-04-21T04:08:29.775" v="6" actId="478"/>
          <ac:picMkLst>
            <pc:docMk/>
            <pc:sldMk cId="0" sldId="258"/>
            <ac:picMk id="28" creationId="{D0B8981C-5FC6-5B49-AC73-5888F91E5271}"/>
          </ac:picMkLst>
        </pc:picChg>
        <pc:picChg chg="add mod">
          <ac:chgData name="Kazuyo Takehara" userId="fa7eaadb-9681-4610-86a8-8be5debccd15" providerId="ADAL" clId="{878E325C-EC7F-449D-8C50-85B7E1B99E31}" dt="2023-04-21T04:08:31.324" v="7"/>
          <ac:picMkLst>
            <pc:docMk/>
            <pc:sldMk cId="0" sldId="258"/>
            <ac:picMk id="29" creationId="{A0501323-7D43-42CE-81EB-F12C02C780A9}"/>
          </ac:picMkLst>
        </pc:picChg>
        <pc:picChg chg="add mod">
          <ac:chgData name="Kazuyo Takehara" userId="fa7eaadb-9681-4610-86a8-8be5debccd15" providerId="ADAL" clId="{878E325C-EC7F-449D-8C50-85B7E1B99E31}" dt="2023-04-21T04:08:31.324" v="7"/>
          <ac:picMkLst>
            <pc:docMk/>
            <pc:sldMk cId="0" sldId="258"/>
            <ac:picMk id="30" creationId="{BB8A66DC-7D55-48FD-BEF7-BE7B02730779}"/>
          </ac:picMkLst>
        </pc:picChg>
        <pc:picChg chg="add mod">
          <ac:chgData name="Kazuyo Takehara" userId="fa7eaadb-9681-4610-86a8-8be5debccd15" providerId="ADAL" clId="{878E325C-EC7F-449D-8C50-85B7E1B99E31}" dt="2023-04-21T04:08:31.324" v="7"/>
          <ac:picMkLst>
            <pc:docMk/>
            <pc:sldMk cId="0" sldId="258"/>
            <ac:picMk id="31" creationId="{5DF211D0-55DB-40CA-AD21-5A0EB962CFBA}"/>
          </ac:picMkLst>
        </pc:picChg>
        <pc:picChg chg="add mod">
          <ac:chgData name="Kazuyo Takehara" userId="fa7eaadb-9681-4610-86a8-8be5debccd15" providerId="ADAL" clId="{878E325C-EC7F-449D-8C50-85B7E1B99E31}" dt="2023-04-21T04:08:31.324" v="7"/>
          <ac:picMkLst>
            <pc:docMk/>
            <pc:sldMk cId="0" sldId="258"/>
            <ac:picMk id="32" creationId="{7504D748-D4C0-4E17-871A-DEF16A25C8D2}"/>
          </ac:picMkLst>
        </pc:picChg>
        <pc:picChg chg="add mod">
          <ac:chgData name="Kazuyo Takehara" userId="fa7eaadb-9681-4610-86a8-8be5debccd15" providerId="ADAL" clId="{878E325C-EC7F-449D-8C50-85B7E1B99E31}" dt="2023-04-21T04:08:31.324" v="7"/>
          <ac:picMkLst>
            <pc:docMk/>
            <pc:sldMk cId="0" sldId="258"/>
            <ac:picMk id="33" creationId="{71C543E5-BDF9-4D7B-ACCB-44C54CB7DD10}"/>
          </ac:picMkLst>
        </pc:picChg>
        <pc:picChg chg="add mod">
          <ac:chgData name="Kazuyo Takehara" userId="fa7eaadb-9681-4610-86a8-8be5debccd15" providerId="ADAL" clId="{878E325C-EC7F-449D-8C50-85B7E1B99E31}" dt="2023-04-21T04:08:31.324" v="7"/>
          <ac:picMkLst>
            <pc:docMk/>
            <pc:sldMk cId="0" sldId="258"/>
            <ac:picMk id="34" creationId="{FAFDBAA9-59E1-400C-85FF-C96C12E6EDD5}"/>
          </ac:picMkLst>
        </pc:picChg>
      </pc:sldChg>
      <pc:sldChg chg="addSp delSp modSp mod delAnim modAnim">
        <pc:chgData name="Kazuyo Takehara" userId="fa7eaadb-9681-4610-86a8-8be5debccd15" providerId="ADAL" clId="{878E325C-EC7F-449D-8C50-85B7E1B99E31}" dt="2023-04-21T04:09:26.982" v="14" actId="1076"/>
        <pc:sldMkLst>
          <pc:docMk/>
          <pc:sldMk cId="0" sldId="259"/>
        </pc:sldMkLst>
        <pc:picChg chg="del">
          <ac:chgData name="Kazuyo Takehara" userId="fa7eaadb-9681-4610-86a8-8be5debccd15" providerId="ADAL" clId="{878E325C-EC7F-449D-8C50-85B7E1B99E31}" dt="2023-04-21T04:08:53.474" v="8" actId="478"/>
          <ac:picMkLst>
            <pc:docMk/>
            <pc:sldMk cId="0" sldId="259"/>
            <ac:picMk id="11" creationId="{F467C65E-4D5B-0E4E-A410-522638E6325A}"/>
          </ac:picMkLst>
        </pc:picChg>
        <pc:picChg chg="del">
          <ac:chgData name="Kazuyo Takehara" userId="fa7eaadb-9681-4610-86a8-8be5debccd15" providerId="ADAL" clId="{878E325C-EC7F-449D-8C50-85B7E1B99E31}" dt="2023-04-21T04:08:53.474" v="8" actId="478"/>
          <ac:picMkLst>
            <pc:docMk/>
            <pc:sldMk cId="0" sldId="259"/>
            <ac:picMk id="12" creationId="{3EC2E6E1-F0AE-A34E-BB91-B99D0E7F7ADF}"/>
          </ac:picMkLst>
        </pc:picChg>
        <pc:picChg chg="del">
          <ac:chgData name="Kazuyo Takehara" userId="fa7eaadb-9681-4610-86a8-8be5debccd15" providerId="ADAL" clId="{878E325C-EC7F-449D-8C50-85B7E1B99E31}" dt="2023-04-21T04:08:53.474" v="8" actId="478"/>
          <ac:picMkLst>
            <pc:docMk/>
            <pc:sldMk cId="0" sldId="259"/>
            <ac:picMk id="13" creationId="{80C99162-7506-F64A-9A44-A137FC666A27}"/>
          </ac:picMkLst>
        </pc:picChg>
        <pc:picChg chg="del">
          <ac:chgData name="Kazuyo Takehara" userId="fa7eaadb-9681-4610-86a8-8be5debccd15" providerId="ADAL" clId="{878E325C-EC7F-449D-8C50-85B7E1B99E31}" dt="2023-04-21T04:08:53.474" v="8" actId="478"/>
          <ac:picMkLst>
            <pc:docMk/>
            <pc:sldMk cId="0" sldId="259"/>
            <ac:picMk id="14" creationId="{40D769DC-4D2D-A748-95A2-3F6410F5A413}"/>
          </ac:picMkLst>
        </pc:picChg>
        <pc:picChg chg="del">
          <ac:chgData name="Kazuyo Takehara" userId="fa7eaadb-9681-4610-86a8-8be5debccd15" providerId="ADAL" clId="{878E325C-EC7F-449D-8C50-85B7E1B99E31}" dt="2023-04-21T04:08:53.474" v="8" actId="478"/>
          <ac:picMkLst>
            <pc:docMk/>
            <pc:sldMk cId="0" sldId="259"/>
            <ac:picMk id="15" creationId="{49BAF8EE-867D-1047-9C60-93BFABD62376}"/>
          </ac:picMkLst>
        </pc:picChg>
        <pc:picChg chg="del">
          <ac:chgData name="Kazuyo Takehara" userId="fa7eaadb-9681-4610-86a8-8be5debccd15" providerId="ADAL" clId="{878E325C-EC7F-449D-8C50-85B7E1B99E31}" dt="2023-04-21T04:08:53.474" v="8" actId="478"/>
          <ac:picMkLst>
            <pc:docMk/>
            <pc:sldMk cId="0" sldId="259"/>
            <ac:picMk id="16" creationId="{3590F6A5-D94D-6149-A705-BC45AB7219BF}"/>
          </ac:picMkLst>
        </pc:picChg>
        <pc:picChg chg="add mod">
          <ac:chgData name="Kazuyo Takehara" userId="fa7eaadb-9681-4610-86a8-8be5debccd15" providerId="ADAL" clId="{878E325C-EC7F-449D-8C50-85B7E1B99E31}" dt="2023-04-21T04:09:04.944" v="10" actId="1076"/>
          <ac:picMkLst>
            <pc:docMk/>
            <pc:sldMk cId="0" sldId="259"/>
            <ac:picMk id="17" creationId="{31E6FE43-76DA-4D84-BCDF-24AA85A54FB6}"/>
          </ac:picMkLst>
        </pc:picChg>
        <pc:picChg chg="add mod">
          <ac:chgData name="Kazuyo Takehara" userId="fa7eaadb-9681-4610-86a8-8be5debccd15" providerId="ADAL" clId="{878E325C-EC7F-449D-8C50-85B7E1B99E31}" dt="2023-04-21T04:09:04.944" v="10" actId="1076"/>
          <ac:picMkLst>
            <pc:docMk/>
            <pc:sldMk cId="0" sldId="259"/>
            <ac:picMk id="18" creationId="{6E092363-2F12-49B6-92F8-BC1C27492DE2}"/>
          </ac:picMkLst>
        </pc:picChg>
        <pc:picChg chg="add mod">
          <ac:chgData name="Kazuyo Takehara" userId="fa7eaadb-9681-4610-86a8-8be5debccd15" providerId="ADAL" clId="{878E325C-EC7F-449D-8C50-85B7E1B99E31}" dt="2023-04-21T04:09:04.944" v="10" actId="1076"/>
          <ac:picMkLst>
            <pc:docMk/>
            <pc:sldMk cId="0" sldId="259"/>
            <ac:picMk id="19" creationId="{B0D9A576-B43C-4655-85D5-54CDF71BA38C}"/>
          </ac:picMkLst>
        </pc:picChg>
        <pc:picChg chg="add mod">
          <ac:chgData name="Kazuyo Takehara" userId="fa7eaadb-9681-4610-86a8-8be5debccd15" providerId="ADAL" clId="{878E325C-EC7F-449D-8C50-85B7E1B99E31}" dt="2023-04-21T04:09:24.805" v="13" actId="1076"/>
          <ac:picMkLst>
            <pc:docMk/>
            <pc:sldMk cId="0" sldId="259"/>
            <ac:picMk id="20" creationId="{6F6A9581-2D6C-4C21-9094-AE81362A8943}"/>
          </ac:picMkLst>
        </pc:picChg>
        <pc:picChg chg="add mod">
          <ac:chgData name="Kazuyo Takehara" userId="fa7eaadb-9681-4610-86a8-8be5debccd15" providerId="ADAL" clId="{878E325C-EC7F-449D-8C50-85B7E1B99E31}" dt="2023-04-21T04:09:04.944" v="10" actId="1076"/>
          <ac:picMkLst>
            <pc:docMk/>
            <pc:sldMk cId="0" sldId="259"/>
            <ac:picMk id="21" creationId="{758B4284-14E5-4403-AFF2-AC475DF5E725}"/>
          </ac:picMkLst>
        </pc:picChg>
        <pc:picChg chg="add mod">
          <ac:chgData name="Kazuyo Takehara" userId="fa7eaadb-9681-4610-86a8-8be5debccd15" providerId="ADAL" clId="{878E325C-EC7F-449D-8C50-85B7E1B99E31}" dt="2023-04-21T04:09:26.982" v="14" actId="1076"/>
          <ac:picMkLst>
            <pc:docMk/>
            <pc:sldMk cId="0" sldId="259"/>
            <ac:picMk id="22" creationId="{7830EE37-1BB1-41C3-9304-D9140F00F3C3}"/>
          </ac:picMkLst>
        </pc:picChg>
      </pc:sldChg>
      <pc:sldChg chg="addSp delSp modSp mod delAnim modAnim">
        <pc:chgData name="Kazuyo Takehara" userId="fa7eaadb-9681-4610-86a8-8be5debccd15" providerId="ADAL" clId="{878E325C-EC7F-449D-8C50-85B7E1B99E31}" dt="2023-04-21T04:09:39.563" v="18" actId="1035"/>
        <pc:sldMkLst>
          <pc:docMk/>
          <pc:sldMk cId="0" sldId="260"/>
        </pc:sldMkLst>
        <pc:picChg chg="del">
          <ac:chgData name="Kazuyo Takehara" userId="fa7eaadb-9681-4610-86a8-8be5debccd15" providerId="ADAL" clId="{878E325C-EC7F-449D-8C50-85B7E1B99E31}" dt="2023-04-21T04:09:16.013" v="12" actId="478"/>
          <ac:picMkLst>
            <pc:docMk/>
            <pc:sldMk cId="0" sldId="260"/>
            <ac:picMk id="17" creationId="{2D75E2CB-056E-A14D-B979-EE9D81BC8176}"/>
          </ac:picMkLst>
        </pc:picChg>
        <pc:picChg chg="del">
          <ac:chgData name="Kazuyo Takehara" userId="fa7eaadb-9681-4610-86a8-8be5debccd15" providerId="ADAL" clId="{878E325C-EC7F-449D-8C50-85B7E1B99E31}" dt="2023-04-21T04:09:16.013" v="12" actId="478"/>
          <ac:picMkLst>
            <pc:docMk/>
            <pc:sldMk cId="0" sldId="260"/>
            <ac:picMk id="18" creationId="{CA3CABAE-3D49-6E48-83C6-F5ED801CA800}"/>
          </ac:picMkLst>
        </pc:picChg>
        <pc:picChg chg="del">
          <ac:chgData name="Kazuyo Takehara" userId="fa7eaadb-9681-4610-86a8-8be5debccd15" providerId="ADAL" clId="{878E325C-EC7F-449D-8C50-85B7E1B99E31}" dt="2023-04-21T04:09:16.013" v="12" actId="478"/>
          <ac:picMkLst>
            <pc:docMk/>
            <pc:sldMk cId="0" sldId="260"/>
            <ac:picMk id="19" creationId="{0AFA8582-66DC-5742-B015-EA24B198165B}"/>
          </ac:picMkLst>
        </pc:picChg>
        <pc:picChg chg="del">
          <ac:chgData name="Kazuyo Takehara" userId="fa7eaadb-9681-4610-86a8-8be5debccd15" providerId="ADAL" clId="{878E325C-EC7F-449D-8C50-85B7E1B99E31}" dt="2023-04-21T04:09:16.013" v="12" actId="478"/>
          <ac:picMkLst>
            <pc:docMk/>
            <pc:sldMk cId="0" sldId="260"/>
            <ac:picMk id="20" creationId="{F96796F4-0D84-4A44-A88A-E10E770744EC}"/>
          </ac:picMkLst>
        </pc:picChg>
        <pc:picChg chg="del">
          <ac:chgData name="Kazuyo Takehara" userId="fa7eaadb-9681-4610-86a8-8be5debccd15" providerId="ADAL" clId="{878E325C-EC7F-449D-8C50-85B7E1B99E31}" dt="2023-04-21T04:09:16.013" v="12" actId="478"/>
          <ac:picMkLst>
            <pc:docMk/>
            <pc:sldMk cId="0" sldId="260"/>
            <ac:picMk id="21" creationId="{6C8D8FCA-B35D-B149-972E-890E432DFD49}"/>
          </ac:picMkLst>
        </pc:picChg>
        <pc:picChg chg="del">
          <ac:chgData name="Kazuyo Takehara" userId="fa7eaadb-9681-4610-86a8-8be5debccd15" providerId="ADAL" clId="{878E325C-EC7F-449D-8C50-85B7E1B99E31}" dt="2023-04-21T04:09:16.013" v="12" actId="478"/>
          <ac:picMkLst>
            <pc:docMk/>
            <pc:sldMk cId="0" sldId="260"/>
            <ac:picMk id="22" creationId="{6E19DEAA-84A0-AA4D-B697-B4F30183BCFD}"/>
          </ac:picMkLst>
        </pc:picChg>
        <pc:picChg chg="add mod">
          <ac:chgData name="Kazuyo Takehara" userId="fa7eaadb-9681-4610-86a8-8be5debccd15" providerId="ADAL" clId="{878E325C-EC7F-449D-8C50-85B7E1B99E31}" dt="2023-04-21T04:09:39.563" v="18" actId="1035"/>
          <ac:picMkLst>
            <pc:docMk/>
            <pc:sldMk cId="0" sldId="260"/>
            <ac:picMk id="23" creationId="{09A7FAAE-26D9-4125-8752-8EF6238554DC}"/>
          </ac:picMkLst>
        </pc:picChg>
        <pc:picChg chg="add mod">
          <ac:chgData name="Kazuyo Takehara" userId="fa7eaadb-9681-4610-86a8-8be5debccd15" providerId="ADAL" clId="{878E325C-EC7F-449D-8C50-85B7E1B99E31}" dt="2023-04-21T04:09:39.563" v="18" actId="1035"/>
          <ac:picMkLst>
            <pc:docMk/>
            <pc:sldMk cId="0" sldId="260"/>
            <ac:picMk id="24" creationId="{04119660-EFD8-4493-9CBD-EB86E6A4E3A2}"/>
          </ac:picMkLst>
        </pc:picChg>
        <pc:picChg chg="add mod">
          <ac:chgData name="Kazuyo Takehara" userId="fa7eaadb-9681-4610-86a8-8be5debccd15" providerId="ADAL" clId="{878E325C-EC7F-449D-8C50-85B7E1B99E31}" dt="2023-04-21T04:09:39.563" v="18" actId="1035"/>
          <ac:picMkLst>
            <pc:docMk/>
            <pc:sldMk cId="0" sldId="260"/>
            <ac:picMk id="25" creationId="{2E3089BA-173D-4265-8DCE-26A45840F1F6}"/>
          </ac:picMkLst>
        </pc:picChg>
        <pc:picChg chg="add mod">
          <ac:chgData name="Kazuyo Takehara" userId="fa7eaadb-9681-4610-86a8-8be5debccd15" providerId="ADAL" clId="{878E325C-EC7F-449D-8C50-85B7E1B99E31}" dt="2023-04-21T04:09:39.563" v="18" actId="1035"/>
          <ac:picMkLst>
            <pc:docMk/>
            <pc:sldMk cId="0" sldId="260"/>
            <ac:picMk id="26" creationId="{BBDBC882-59F7-4017-A3BC-09FCB1E55EA8}"/>
          </ac:picMkLst>
        </pc:picChg>
        <pc:picChg chg="add mod">
          <ac:chgData name="Kazuyo Takehara" userId="fa7eaadb-9681-4610-86a8-8be5debccd15" providerId="ADAL" clId="{878E325C-EC7F-449D-8C50-85B7E1B99E31}" dt="2023-04-21T04:09:39.563" v="18" actId="1035"/>
          <ac:picMkLst>
            <pc:docMk/>
            <pc:sldMk cId="0" sldId="260"/>
            <ac:picMk id="27" creationId="{50452978-FD4A-42EC-A892-13A1928D696A}"/>
          </ac:picMkLst>
        </pc:picChg>
        <pc:picChg chg="add mod">
          <ac:chgData name="Kazuyo Takehara" userId="fa7eaadb-9681-4610-86a8-8be5debccd15" providerId="ADAL" clId="{878E325C-EC7F-449D-8C50-85B7E1B99E31}" dt="2023-04-21T04:09:39.563" v="18" actId="1035"/>
          <ac:picMkLst>
            <pc:docMk/>
            <pc:sldMk cId="0" sldId="260"/>
            <ac:picMk id="28" creationId="{5762E87B-5049-48C5-BF77-9685F64810B0}"/>
          </ac:picMkLst>
        </pc:picChg>
      </pc:sldChg>
      <pc:sldChg chg="modSp mod">
        <pc:chgData name="Kazuyo Takehara" userId="fa7eaadb-9681-4610-86a8-8be5debccd15" providerId="ADAL" clId="{878E325C-EC7F-449D-8C50-85B7E1B99E31}" dt="2023-04-21T04:11:35.343" v="23" actId="1076"/>
        <pc:sldMkLst>
          <pc:docMk/>
          <pc:sldMk cId="0" sldId="278"/>
        </pc:sldMkLst>
        <pc:picChg chg="mod">
          <ac:chgData name="Kazuyo Takehara" userId="fa7eaadb-9681-4610-86a8-8be5debccd15" providerId="ADAL" clId="{878E325C-EC7F-449D-8C50-85B7E1B99E31}" dt="2023-04-21T04:11:06.403" v="21" actId="1076"/>
          <ac:picMkLst>
            <pc:docMk/>
            <pc:sldMk cId="0" sldId="278"/>
            <ac:picMk id="2" creationId="{262B263E-1CAF-8646-8A2F-CEFB069D344D}"/>
          </ac:picMkLst>
        </pc:picChg>
        <pc:picChg chg="mod">
          <ac:chgData name="Kazuyo Takehara" userId="fa7eaadb-9681-4610-86a8-8be5debccd15" providerId="ADAL" clId="{878E325C-EC7F-449D-8C50-85B7E1B99E31}" dt="2023-04-21T04:11:13.994" v="22" actId="1076"/>
          <ac:picMkLst>
            <pc:docMk/>
            <pc:sldMk cId="0" sldId="278"/>
            <ac:picMk id="3" creationId="{C4601C1B-A842-EE42-9FC5-934EE843B15D}"/>
          </ac:picMkLst>
        </pc:picChg>
        <pc:picChg chg="mod">
          <ac:chgData name="Kazuyo Takehara" userId="fa7eaadb-9681-4610-86a8-8be5debccd15" providerId="ADAL" clId="{878E325C-EC7F-449D-8C50-85B7E1B99E31}" dt="2023-04-21T04:11:35.343" v="23" actId="1076"/>
          <ac:picMkLst>
            <pc:docMk/>
            <pc:sldMk cId="0" sldId="278"/>
            <ac:picMk id="4" creationId="{65EC299F-21C0-9D4D-8FDD-BECEC40BB898}"/>
          </ac:picMkLst>
        </pc:picChg>
      </pc:sldChg>
      <pc:sldChg chg="modSp mod">
        <pc:chgData name="Kazuyo Takehara" userId="fa7eaadb-9681-4610-86a8-8be5debccd15" providerId="ADAL" clId="{878E325C-EC7F-449D-8C50-85B7E1B99E31}" dt="2023-04-21T04:11:44.306" v="26" actId="1076"/>
        <pc:sldMkLst>
          <pc:docMk/>
          <pc:sldMk cId="0" sldId="279"/>
        </pc:sldMkLst>
        <pc:picChg chg="mod">
          <ac:chgData name="Kazuyo Takehara" userId="fa7eaadb-9681-4610-86a8-8be5debccd15" providerId="ADAL" clId="{878E325C-EC7F-449D-8C50-85B7E1B99E31}" dt="2023-04-21T04:11:39.677" v="24" actId="1076"/>
          <ac:picMkLst>
            <pc:docMk/>
            <pc:sldMk cId="0" sldId="279"/>
            <ac:picMk id="11" creationId="{3E7BC40B-D82C-A746-AC49-90264B751653}"/>
          </ac:picMkLst>
        </pc:picChg>
        <pc:picChg chg="mod">
          <ac:chgData name="Kazuyo Takehara" userId="fa7eaadb-9681-4610-86a8-8be5debccd15" providerId="ADAL" clId="{878E325C-EC7F-449D-8C50-85B7E1B99E31}" dt="2023-04-21T04:11:41.749" v="25" actId="1076"/>
          <ac:picMkLst>
            <pc:docMk/>
            <pc:sldMk cId="0" sldId="279"/>
            <ac:picMk id="12" creationId="{EDF3DF48-D7F4-C94E-AA3C-DD472EBAFDAE}"/>
          </ac:picMkLst>
        </pc:picChg>
        <pc:picChg chg="mod">
          <ac:chgData name="Kazuyo Takehara" userId="fa7eaadb-9681-4610-86a8-8be5debccd15" providerId="ADAL" clId="{878E325C-EC7F-449D-8C50-85B7E1B99E31}" dt="2023-04-21T04:11:44.306" v="26" actId="1076"/>
          <ac:picMkLst>
            <pc:docMk/>
            <pc:sldMk cId="0" sldId="279"/>
            <ac:picMk id="13" creationId="{AA7AC356-EF6E-7848-B4FA-F971E143E321}"/>
          </ac:picMkLst>
        </pc:picChg>
      </pc:sldChg>
      <pc:sldChg chg="modSp mod">
        <pc:chgData name="Kazuyo Takehara" userId="fa7eaadb-9681-4610-86a8-8be5debccd15" providerId="ADAL" clId="{878E325C-EC7F-449D-8C50-85B7E1B99E31}" dt="2023-04-21T04:13:15.485" v="28" actId="1076"/>
        <pc:sldMkLst>
          <pc:docMk/>
          <pc:sldMk cId="0" sldId="295"/>
        </pc:sldMkLst>
        <pc:picChg chg="mod">
          <ac:chgData name="Kazuyo Takehara" userId="fa7eaadb-9681-4610-86a8-8be5debccd15" providerId="ADAL" clId="{878E325C-EC7F-449D-8C50-85B7E1B99E31}" dt="2023-04-21T04:13:12.631" v="27" actId="1076"/>
          <ac:picMkLst>
            <pc:docMk/>
            <pc:sldMk cId="0" sldId="295"/>
            <ac:picMk id="2" creationId="{1E2DC17F-DCB0-EB4A-8C1E-7EAF43640115}"/>
          </ac:picMkLst>
        </pc:picChg>
        <pc:picChg chg="mod">
          <ac:chgData name="Kazuyo Takehara" userId="fa7eaadb-9681-4610-86a8-8be5debccd15" providerId="ADAL" clId="{878E325C-EC7F-449D-8C50-85B7E1B99E31}" dt="2023-04-21T04:13:15.485" v="28" actId="1076"/>
          <ac:picMkLst>
            <pc:docMk/>
            <pc:sldMk cId="0" sldId="295"/>
            <ac:picMk id="3" creationId="{19F4272C-9E3F-514B-9F54-018EB84FEEC1}"/>
          </ac:picMkLst>
        </pc:picChg>
      </pc:sldChg>
      <pc:sldChg chg="modSp mod">
        <pc:chgData name="Kazuyo Takehara" userId="fa7eaadb-9681-4610-86a8-8be5debccd15" providerId="ADAL" clId="{878E325C-EC7F-449D-8C50-85B7E1B99E31}" dt="2023-04-21T04:13:34.474" v="30" actId="1076"/>
        <pc:sldMkLst>
          <pc:docMk/>
          <pc:sldMk cId="0" sldId="296"/>
        </pc:sldMkLst>
        <pc:picChg chg="mod">
          <ac:chgData name="Kazuyo Takehara" userId="fa7eaadb-9681-4610-86a8-8be5debccd15" providerId="ADAL" clId="{878E325C-EC7F-449D-8C50-85B7E1B99E31}" dt="2023-04-21T04:13:31.733" v="29" actId="1076"/>
          <ac:picMkLst>
            <pc:docMk/>
            <pc:sldMk cId="0" sldId="296"/>
            <ac:picMk id="12" creationId="{6E2A9435-456C-2745-9660-0B7BD7F0E27C}"/>
          </ac:picMkLst>
        </pc:picChg>
        <pc:picChg chg="mod">
          <ac:chgData name="Kazuyo Takehara" userId="fa7eaadb-9681-4610-86a8-8be5debccd15" providerId="ADAL" clId="{878E325C-EC7F-449D-8C50-85B7E1B99E31}" dt="2023-04-21T04:13:34.474" v="30" actId="1076"/>
          <ac:picMkLst>
            <pc:docMk/>
            <pc:sldMk cId="0" sldId="296"/>
            <ac:picMk id="13" creationId="{F047BCB4-3985-DA4A-A9A6-367CD260675E}"/>
          </ac:picMkLst>
        </pc:picChg>
      </pc:sldChg>
      <pc:sldChg chg="modSp mod">
        <pc:chgData name="Kazuyo Takehara" userId="fa7eaadb-9681-4610-86a8-8be5debccd15" providerId="ADAL" clId="{878E325C-EC7F-449D-8C50-85B7E1B99E31}" dt="2023-04-21T04:14:04.408" v="36" actId="1076"/>
        <pc:sldMkLst>
          <pc:docMk/>
          <pc:sldMk cId="0" sldId="300"/>
        </pc:sldMkLst>
        <pc:picChg chg="mod">
          <ac:chgData name="Kazuyo Takehara" userId="fa7eaadb-9681-4610-86a8-8be5debccd15" providerId="ADAL" clId="{878E325C-EC7F-449D-8C50-85B7E1B99E31}" dt="2023-04-21T04:13:50.174" v="31" actId="1076"/>
          <ac:picMkLst>
            <pc:docMk/>
            <pc:sldMk cId="0" sldId="300"/>
            <ac:picMk id="2" creationId="{AD4ACADC-5267-8442-9D00-C438A536B7A8}"/>
          </ac:picMkLst>
        </pc:picChg>
        <pc:picChg chg="mod">
          <ac:chgData name="Kazuyo Takehara" userId="fa7eaadb-9681-4610-86a8-8be5debccd15" providerId="ADAL" clId="{878E325C-EC7F-449D-8C50-85B7E1B99E31}" dt="2023-04-21T04:13:52.852" v="32" actId="1076"/>
          <ac:picMkLst>
            <pc:docMk/>
            <pc:sldMk cId="0" sldId="300"/>
            <ac:picMk id="3" creationId="{C80B2EA2-AA7B-8542-836A-25B06C5A168A}"/>
          </ac:picMkLst>
        </pc:picChg>
        <pc:picChg chg="mod">
          <ac:chgData name="Kazuyo Takehara" userId="fa7eaadb-9681-4610-86a8-8be5debccd15" providerId="ADAL" clId="{878E325C-EC7F-449D-8C50-85B7E1B99E31}" dt="2023-04-21T04:14:01.281" v="35" actId="1076"/>
          <ac:picMkLst>
            <pc:docMk/>
            <pc:sldMk cId="0" sldId="300"/>
            <ac:picMk id="4" creationId="{54FFD601-62F5-B244-855C-EF2A51E37C7A}"/>
          </ac:picMkLst>
        </pc:picChg>
        <pc:picChg chg="mod">
          <ac:chgData name="Kazuyo Takehara" userId="fa7eaadb-9681-4610-86a8-8be5debccd15" providerId="ADAL" clId="{878E325C-EC7F-449D-8C50-85B7E1B99E31}" dt="2023-04-21T04:14:04.408" v="36" actId="1076"/>
          <ac:picMkLst>
            <pc:docMk/>
            <pc:sldMk cId="0" sldId="300"/>
            <ac:picMk id="5" creationId="{06F7F15A-A583-4640-AC01-C7230D38D682}"/>
          </ac:picMkLst>
        </pc:picChg>
        <pc:picChg chg="mod">
          <ac:chgData name="Kazuyo Takehara" userId="fa7eaadb-9681-4610-86a8-8be5debccd15" providerId="ADAL" clId="{878E325C-EC7F-449D-8C50-85B7E1B99E31}" dt="2023-04-21T04:13:55.925" v="34" actId="1076"/>
          <ac:picMkLst>
            <pc:docMk/>
            <pc:sldMk cId="0" sldId="300"/>
            <ac:picMk id="557" creationId="{00000000-0000-0000-0000-000000000000}"/>
          </ac:picMkLst>
        </pc:picChg>
      </pc:sldChg>
      <pc:sldChg chg="modSp mod">
        <pc:chgData name="Kazuyo Takehara" userId="fa7eaadb-9681-4610-86a8-8be5debccd15" providerId="ADAL" clId="{878E325C-EC7F-449D-8C50-85B7E1B99E31}" dt="2023-04-21T04:14:29.940" v="40" actId="1076"/>
        <pc:sldMkLst>
          <pc:docMk/>
          <pc:sldMk cId="0" sldId="301"/>
        </pc:sldMkLst>
        <pc:picChg chg="mod">
          <ac:chgData name="Kazuyo Takehara" userId="fa7eaadb-9681-4610-86a8-8be5debccd15" providerId="ADAL" clId="{878E325C-EC7F-449D-8C50-85B7E1B99E31}" dt="2023-04-21T04:14:23.110" v="37" actId="1076"/>
          <ac:picMkLst>
            <pc:docMk/>
            <pc:sldMk cId="0" sldId="301"/>
            <ac:picMk id="19" creationId="{AA3C17DF-5393-C747-8EAA-A7A9641D738C}"/>
          </ac:picMkLst>
        </pc:picChg>
        <pc:picChg chg="mod">
          <ac:chgData name="Kazuyo Takehara" userId="fa7eaadb-9681-4610-86a8-8be5debccd15" providerId="ADAL" clId="{878E325C-EC7F-449D-8C50-85B7E1B99E31}" dt="2023-04-21T04:14:25.196" v="38" actId="1076"/>
          <ac:picMkLst>
            <pc:docMk/>
            <pc:sldMk cId="0" sldId="301"/>
            <ac:picMk id="20" creationId="{2F375DFD-A3F1-D645-A756-D45932E8828E}"/>
          </ac:picMkLst>
        </pc:picChg>
        <pc:picChg chg="mod">
          <ac:chgData name="Kazuyo Takehara" userId="fa7eaadb-9681-4610-86a8-8be5debccd15" providerId="ADAL" clId="{878E325C-EC7F-449D-8C50-85B7E1B99E31}" dt="2023-04-21T04:14:27.466" v="39" actId="1076"/>
          <ac:picMkLst>
            <pc:docMk/>
            <pc:sldMk cId="0" sldId="301"/>
            <ac:picMk id="21" creationId="{015FF78F-2AFD-344A-B429-93713CD5FAB4}"/>
          </ac:picMkLst>
        </pc:picChg>
        <pc:picChg chg="mod">
          <ac:chgData name="Kazuyo Takehara" userId="fa7eaadb-9681-4610-86a8-8be5debccd15" providerId="ADAL" clId="{878E325C-EC7F-449D-8C50-85B7E1B99E31}" dt="2023-04-21T04:14:29.940" v="40" actId="1076"/>
          <ac:picMkLst>
            <pc:docMk/>
            <pc:sldMk cId="0" sldId="301"/>
            <ac:picMk id="22" creationId="{A57B3B7A-6C00-C04F-A4DB-A1A45EE5019D}"/>
          </ac:picMkLst>
        </pc:picChg>
      </pc:sldChg>
      <pc:sldChg chg="modSp mod">
        <pc:chgData name="Kazuyo Takehara" userId="fa7eaadb-9681-4610-86a8-8be5debccd15" providerId="ADAL" clId="{878E325C-EC7F-449D-8C50-85B7E1B99E31}" dt="2023-04-21T04:15:27.617" v="44" actId="1076"/>
        <pc:sldMkLst>
          <pc:docMk/>
          <pc:sldMk cId="0" sldId="312"/>
        </pc:sldMkLst>
        <pc:picChg chg="mod">
          <ac:chgData name="Kazuyo Takehara" userId="fa7eaadb-9681-4610-86a8-8be5debccd15" providerId="ADAL" clId="{878E325C-EC7F-449D-8C50-85B7E1B99E31}" dt="2023-04-21T04:15:23.625" v="43" actId="1076"/>
          <ac:picMkLst>
            <pc:docMk/>
            <pc:sldMk cId="0" sldId="312"/>
            <ac:picMk id="2" creationId="{8EBDE804-3016-5C45-8E3F-CB37B220B5AC}"/>
          </ac:picMkLst>
        </pc:picChg>
        <pc:picChg chg="mod">
          <ac:chgData name="Kazuyo Takehara" userId="fa7eaadb-9681-4610-86a8-8be5debccd15" providerId="ADAL" clId="{878E325C-EC7F-449D-8C50-85B7E1B99E31}" dt="2023-04-21T04:15:27.617" v="44" actId="1076"/>
          <ac:picMkLst>
            <pc:docMk/>
            <pc:sldMk cId="0" sldId="312"/>
            <ac:picMk id="3" creationId="{A074AC4B-BD1D-F24E-8B67-97469CC2E67B}"/>
          </ac:picMkLst>
        </pc:picChg>
      </pc:sldChg>
      <pc:sldChg chg="modSp mod">
        <pc:chgData name="Kazuyo Takehara" userId="fa7eaadb-9681-4610-86a8-8be5debccd15" providerId="ADAL" clId="{878E325C-EC7F-449D-8C50-85B7E1B99E31}" dt="2023-04-21T04:15:35.733" v="46" actId="1076"/>
        <pc:sldMkLst>
          <pc:docMk/>
          <pc:sldMk cId="0" sldId="313"/>
        </pc:sldMkLst>
        <pc:picChg chg="mod">
          <ac:chgData name="Kazuyo Takehara" userId="fa7eaadb-9681-4610-86a8-8be5debccd15" providerId="ADAL" clId="{878E325C-EC7F-449D-8C50-85B7E1B99E31}" dt="2023-04-21T04:15:31.499" v="45" actId="1076"/>
          <ac:picMkLst>
            <pc:docMk/>
            <pc:sldMk cId="0" sldId="313"/>
            <ac:picMk id="9" creationId="{83116361-7C90-8148-9FEA-0C3BDCBCCBF7}"/>
          </ac:picMkLst>
        </pc:picChg>
        <pc:picChg chg="mod">
          <ac:chgData name="Kazuyo Takehara" userId="fa7eaadb-9681-4610-86a8-8be5debccd15" providerId="ADAL" clId="{878E325C-EC7F-449D-8C50-85B7E1B99E31}" dt="2023-04-21T04:15:35.733" v="46" actId="1076"/>
          <ac:picMkLst>
            <pc:docMk/>
            <pc:sldMk cId="0" sldId="313"/>
            <ac:picMk id="10" creationId="{7E18AF24-35EB-5F40-8F27-7F38B793D27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1932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904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7658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984046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4992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e5e1b5e5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e5e1b5e5d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7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7.png"/><Relationship Id="rId3" Type="http://schemas.microsoft.com/office/2007/relationships/media" Target="../media/media2.mp3"/><Relationship Id="rId21" Type="http://schemas.openxmlformats.org/officeDocument/2006/relationships/image" Target="../media/image10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6.pn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4.png"/><Relationship Id="rId23" Type="http://schemas.openxmlformats.org/officeDocument/2006/relationships/image" Target="../media/image12.png"/><Relationship Id="rId10" Type="http://schemas.openxmlformats.org/officeDocument/2006/relationships/audio" Target="../media/media5.mp3"/><Relationship Id="rId19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2.xml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7.png"/><Relationship Id="rId3" Type="http://schemas.microsoft.com/office/2007/relationships/media" Target="../media/media2.mp3"/><Relationship Id="rId21" Type="http://schemas.openxmlformats.org/officeDocument/2006/relationships/image" Target="../media/image10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6.png"/><Relationship Id="rId2" Type="http://schemas.openxmlformats.org/officeDocument/2006/relationships/audio" Target="../media/media1.mp3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4.png"/><Relationship Id="rId23" Type="http://schemas.openxmlformats.org/officeDocument/2006/relationships/image" Target="../media/image12.png"/><Relationship Id="rId10" Type="http://schemas.openxmlformats.org/officeDocument/2006/relationships/audio" Target="../media/media5.mp3"/><Relationship Id="rId19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13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1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image" Target="../media/image13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6.mp3"/><Relationship Id="rId7" Type="http://schemas.openxmlformats.org/officeDocument/2006/relationships/image" Target="../media/image2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12" Type="http://schemas.openxmlformats.org/officeDocument/2006/relationships/image" Target="../media/image1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12" Type="http://schemas.openxmlformats.org/officeDocument/2006/relationships/image" Target="../media/image1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6.mp3"/><Relationship Id="rId7" Type="http://schemas.openxmlformats.org/officeDocument/2006/relationships/image" Target="../media/image2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13" Type="http://schemas.openxmlformats.org/officeDocument/2006/relationships/image" Target="../media/image12.png"/><Relationship Id="rId3" Type="http://schemas.microsoft.com/office/2007/relationships/media" Target="../media/media10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52.png"/><Relationship Id="rId5" Type="http://schemas.microsoft.com/office/2007/relationships/media" Target="../media/media11.mp3"/><Relationship Id="rId10" Type="http://schemas.openxmlformats.org/officeDocument/2006/relationships/image" Target="../media/image51.png"/><Relationship Id="rId4" Type="http://schemas.openxmlformats.org/officeDocument/2006/relationships/audio" Target="../media/media10.mp3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13" Type="http://schemas.openxmlformats.org/officeDocument/2006/relationships/image" Target="../media/image55.png"/><Relationship Id="rId3" Type="http://schemas.microsoft.com/office/2007/relationships/media" Target="../media/media10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52.png"/><Relationship Id="rId5" Type="http://schemas.microsoft.com/office/2007/relationships/media" Target="../media/media11.mp3"/><Relationship Id="rId10" Type="http://schemas.openxmlformats.org/officeDocument/2006/relationships/image" Target="../media/image51.png"/><Relationship Id="rId4" Type="http://schemas.openxmlformats.org/officeDocument/2006/relationships/audio" Target="../media/media10.mp3"/><Relationship Id="rId9" Type="http://schemas.openxmlformats.org/officeDocument/2006/relationships/image" Target="../media/image50.png"/><Relationship Id="rId1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6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hyperlink" Target="https://youtu.be/wDdA1H5uydU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0.png"/><Relationship Id="rId12" Type="http://schemas.openxmlformats.org/officeDocument/2006/relationships/image" Target="../media/image65.png"/><Relationship Id="rId2" Type="http://schemas.openxmlformats.org/officeDocument/2006/relationships/audio" Target="../media/media12.mp3"/><Relationship Id="rId16" Type="http://schemas.openxmlformats.org/officeDocument/2006/relationships/image" Target="../media/image12.png"/><Relationship Id="rId1" Type="http://schemas.microsoft.com/office/2007/relationships/media" Target="../media/media12.mp3"/><Relationship Id="rId6" Type="http://schemas.openxmlformats.org/officeDocument/2006/relationships/image" Target="../media/image69.png"/><Relationship Id="rId11" Type="http://schemas.openxmlformats.org/officeDocument/2006/relationships/image" Target="../media/image64.png"/><Relationship Id="rId5" Type="http://schemas.openxmlformats.org/officeDocument/2006/relationships/image" Target="../media/image68.png"/><Relationship Id="rId15" Type="http://schemas.openxmlformats.org/officeDocument/2006/relationships/image" Target="../media/image74.png"/><Relationship Id="rId10" Type="http://schemas.openxmlformats.org/officeDocument/2006/relationships/image" Target="../media/image73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72.png"/><Relationship Id="rId1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0.png"/><Relationship Id="rId12" Type="http://schemas.openxmlformats.org/officeDocument/2006/relationships/image" Target="../media/image65.png"/><Relationship Id="rId2" Type="http://schemas.openxmlformats.org/officeDocument/2006/relationships/audio" Target="../media/media12.mp3"/><Relationship Id="rId16" Type="http://schemas.openxmlformats.org/officeDocument/2006/relationships/image" Target="../media/image12.png"/><Relationship Id="rId1" Type="http://schemas.microsoft.com/office/2007/relationships/media" Target="../media/media12.mp3"/><Relationship Id="rId6" Type="http://schemas.openxmlformats.org/officeDocument/2006/relationships/image" Target="../media/image69.png"/><Relationship Id="rId11" Type="http://schemas.openxmlformats.org/officeDocument/2006/relationships/image" Target="../media/image64.png"/><Relationship Id="rId5" Type="http://schemas.openxmlformats.org/officeDocument/2006/relationships/image" Target="../media/image68.png"/><Relationship Id="rId15" Type="http://schemas.openxmlformats.org/officeDocument/2006/relationships/image" Target="../media/image74.png"/><Relationship Id="rId10" Type="http://schemas.openxmlformats.org/officeDocument/2006/relationships/image" Target="../media/image73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72.png"/><Relationship Id="rId1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5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5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2.png"/><Relationship Id="rId3" Type="http://schemas.microsoft.com/office/2007/relationships/media" Target="../media/media15.mp3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40.xml"/><Relationship Id="rId11" Type="http://schemas.openxmlformats.org/officeDocument/2006/relationships/image" Target="../media/image9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2.png"/><Relationship Id="rId4" Type="http://schemas.openxmlformats.org/officeDocument/2006/relationships/audio" Target="../media/media15.mp3"/><Relationship Id="rId9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55.png"/><Relationship Id="rId3" Type="http://schemas.microsoft.com/office/2007/relationships/media" Target="../media/media15.mp3"/><Relationship Id="rId7" Type="http://schemas.openxmlformats.org/officeDocument/2006/relationships/image" Target="../media/image90.png"/><Relationship Id="rId12" Type="http://schemas.openxmlformats.org/officeDocument/2006/relationships/image" Target="../media/image91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41.xml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4.png"/><Relationship Id="rId4" Type="http://schemas.openxmlformats.org/officeDocument/2006/relationships/audio" Target="../media/media15.mp3"/><Relationship Id="rId9" Type="http://schemas.openxmlformats.org/officeDocument/2006/relationships/image" Target="../media/image93.png"/><Relationship Id="rId1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13" Type="http://schemas.openxmlformats.org/officeDocument/2006/relationships/image" Target="../media/image100.png"/><Relationship Id="rId3" Type="http://schemas.microsoft.com/office/2007/relationships/media" Target="../media/media17.mp3"/><Relationship Id="rId7" Type="http://schemas.microsoft.com/office/2007/relationships/media" Target="../media/media19.mp3"/><Relationship Id="rId12" Type="http://schemas.openxmlformats.org/officeDocument/2006/relationships/image" Target="../media/image99.png"/><Relationship Id="rId2" Type="http://schemas.openxmlformats.org/officeDocument/2006/relationships/audio" Target="../media/media16.mp3"/><Relationship Id="rId16" Type="http://schemas.openxmlformats.org/officeDocument/2006/relationships/image" Target="../media/image12.png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98.png"/><Relationship Id="rId5" Type="http://schemas.microsoft.com/office/2007/relationships/media" Target="../media/media18.mp3"/><Relationship Id="rId15" Type="http://schemas.openxmlformats.org/officeDocument/2006/relationships/image" Target="../media/image102.png"/><Relationship Id="rId10" Type="http://schemas.openxmlformats.org/officeDocument/2006/relationships/notesSlide" Target="../notesSlides/notesSlide45.xml"/><Relationship Id="rId4" Type="http://schemas.openxmlformats.org/officeDocument/2006/relationships/audio" Target="../media/media17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13" Type="http://schemas.openxmlformats.org/officeDocument/2006/relationships/image" Target="../media/image100.png"/><Relationship Id="rId3" Type="http://schemas.microsoft.com/office/2007/relationships/media" Target="../media/media17.mp3"/><Relationship Id="rId7" Type="http://schemas.microsoft.com/office/2007/relationships/media" Target="../media/media19.mp3"/><Relationship Id="rId12" Type="http://schemas.openxmlformats.org/officeDocument/2006/relationships/image" Target="../media/image99.png"/><Relationship Id="rId2" Type="http://schemas.openxmlformats.org/officeDocument/2006/relationships/audio" Target="../media/media16.mp3"/><Relationship Id="rId16" Type="http://schemas.openxmlformats.org/officeDocument/2006/relationships/image" Target="../media/image12.png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image" Target="../media/image98.png"/><Relationship Id="rId5" Type="http://schemas.microsoft.com/office/2007/relationships/media" Target="../media/media18.mp3"/><Relationship Id="rId15" Type="http://schemas.openxmlformats.org/officeDocument/2006/relationships/image" Target="../media/image102.png"/><Relationship Id="rId10" Type="http://schemas.openxmlformats.org/officeDocument/2006/relationships/notesSlide" Target="../notesSlides/notesSlide46.xml"/><Relationship Id="rId4" Type="http://schemas.openxmlformats.org/officeDocument/2006/relationships/audio" Target="../media/media17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0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7.mp3"/><Relationship Id="rId7" Type="http://schemas.openxmlformats.org/officeDocument/2006/relationships/image" Target="../media/image10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48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7.mp3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07/relationships/media" Target="../media/media19.mp3"/><Relationship Id="rId7" Type="http://schemas.openxmlformats.org/officeDocument/2006/relationships/image" Target="../media/image10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notesSlide" Target="../notesSlides/notesSlide49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9.mp3"/><Relationship Id="rId9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8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8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7.mp3"/><Relationship Id="rId7" Type="http://schemas.openxmlformats.org/officeDocument/2006/relationships/image" Target="../media/image10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55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7.mp3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07/relationships/media" Target="../media/media19.mp3"/><Relationship Id="rId7" Type="http://schemas.openxmlformats.org/officeDocument/2006/relationships/image" Target="../media/image10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notesSlide" Target="../notesSlides/notesSlide5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9.mp3"/><Relationship Id="rId9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microsoft.com/office/2007/relationships/media" Target="../media/media22.mp3"/><Relationship Id="rId7" Type="http://schemas.openxmlformats.org/officeDocument/2006/relationships/image" Target="../media/image119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notesSlide" Target="../notesSlides/notesSlide57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2.png"/><Relationship Id="rId4" Type="http://schemas.openxmlformats.org/officeDocument/2006/relationships/audio" Target="../media/media22.mp3"/><Relationship Id="rId9" Type="http://schemas.openxmlformats.org/officeDocument/2006/relationships/image" Target="../media/image12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microsoft.com/office/2007/relationships/media" Target="../media/media22.mp3"/><Relationship Id="rId7" Type="http://schemas.openxmlformats.org/officeDocument/2006/relationships/image" Target="../media/image119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notesSlide" Target="../notesSlides/notesSlide58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5.png"/><Relationship Id="rId4" Type="http://schemas.openxmlformats.org/officeDocument/2006/relationships/audio" Target="../media/media22.mp3"/><Relationship Id="rId9" Type="http://schemas.openxmlformats.org/officeDocument/2006/relationships/image" Target="../media/image12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3.png"/><Relationship Id="rId4" Type="http://schemas.openxmlformats.org/officeDocument/2006/relationships/image" Target="../media/image1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6.png"/><Relationship Id="rId4" Type="http://schemas.openxmlformats.org/officeDocument/2006/relationships/image" Target="../media/image1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5148" y="0"/>
            <a:ext cx="9234788" cy="403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3533" y="4378294"/>
            <a:ext cx="10164934" cy="1902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92213" y="173261"/>
            <a:ext cx="11807573" cy="651147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79409" y="298897"/>
            <a:ext cx="2796165" cy="79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9409" y="1144274"/>
            <a:ext cx="3267397" cy="715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79409" y="1989544"/>
            <a:ext cx="4777386" cy="79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79409" y="3097204"/>
            <a:ext cx="2858594" cy="1578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390266" y="3097204"/>
            <a:ext cx="2815676" cy="155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258204" y="3097203"/>
            <a:ext cx="2833965" cy="155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9144431" y="3097203"/>
            <a:ext cx="2757268" cy="155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63985" y="4778417"/>
            <a:ext cx="11315612" cy="1279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01]_kiku1.mp3" descr="Y_[08-01]_kiku1.mp3">
            <a:hlinkClick r:id="" action="ppaction://media"/>
            <a:extLst>
              <a:ext uri="{FF2B5EF4-FFF2-40B4-BE49-F238E27FC236}">
                <a16:creationId xmlns:a16="http://schemas.microsoft.com/office/drawing/2014/main" id="{F37E88F6-85DB-8242-9736-A454D30D8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278898" y="4482954"/>
            <a:ext cx="812800" cy="812800"/>
          </a:xfrm>
          <a:prstGeom prst="rect">
            <a:avLst/>
          </a:prstGeom>
        </p:spPr>
      </p:pic>
      <p:pic>
        <p:nvPicPr>
          <p:cNvPr id="3" name="Y_[08-02]_kiku2.mp3" descr="Y_[08-02]_kiku2.mp3">
            <a:hlinkClick r:id="" action="ppaction://media"/>
            <a:extLst>
              <a:ext uri="{FF2B5EF4-FFF2-40B4-BE49-F238E27FC236}">
                <a16:creationId xmlns:a16="http://schemas.microsoft.com/office/drawing/2014/main" id="{1BE0E00C-1EB5-1641-B1E5-54CEF16F45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650526" y="4889354"/>
            <a:ext cx="812800" cy="812800"/>
          </a:xfrm>
          <a:prstGeom prst="rect">
            <a:avLst/>
          </a:prstGeom>
        </p:spPr>
      </p:pic>
      <p:pic>
        <p:nvPicPr>
          <p:cNvPr id="4" name="Y_[08-03]_kiku3.mp3" descr="Y_[08-03]_kiku3.mp3">
            <a:hlinkClick r:id="" action="ppaction://media"/>
            <a:extLst>
              <a:ext uri="{FF2B5EF4-FFF2-40B4-BE49-F238E27FC236}">
                <a16:creationId xmlns:a16="http://schemas.microsoft.com/office/drawing/2014/main" id="{177F17FF-BC46-9D46-877A-99D754DA32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689599" y="4482954"/>
            <a:ext cx="812800" cy="812800"/>
          </a:xfrm>
          <a:prstGeom prst="rect">
            <a:avLst/>
          </a:prstGeom>
        </p:spPr>
      </p:pic>
      <p:pic>
        <p:nvPicPr>
          <p:cNvPr id="5" name="Y_[08-04]_kiku4.mp3" descr="Y_[08-04]_kiku4.mp3">
            <a:hlinkClick r:id="" action="ppaction://media"/>
            <a:extLst>
              <a:ext uri="{FF2B5EF4-FFF2-40B4-BE49-F238E27FC236}">
                <a16:creationId xmlns:a16="http://schemas.microsoft.com/office/drawing/2014/main" id="{746C4F8D-C364-4544-87C8-DEE0ED2C64B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998694" y="4859400"/>
            <a:ext cx="812800" cy="812800"/>
          </a:xfrm>
          <a:prstGeom prst="rect">
            <a:avLst/>
          </a:prstGeom>
        </p:spPr>
      </p:pic>
      <p:pic>
        <p:nvPicPr>
          <p:cNvPr id="6" name="Y_[08-05]_kiku5.mp3" descr="Y_[08-05]_kiku5.mp3">
            <a:hlinkClick r:id="" action="ppaction://media"/>
            <a:extLst>
              <a:ext uri="{FF2B5EF4-FFF2-40B4-BE49-F238E27FC236}">
                <a16:creationId xmlns:a16="http://schemas.microsoft.com/office/drawing/2014/main" id="{F7773D64-4988-024A-AE81-B10E2FFD4AE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969606" y="4537627"/>
            <a:ext cx="812800" cy="812800"/>
          </a:xfrm>
          <a:prstGeom prst="rect">
            <a:avLst/>
          </a:prstGeom>
        </p:spPr>
      </p:pic>
      <p:pic>
        <p:nvPicPr>
          <p:cNvPr id="7" name="Y_[08-06]_kiku6.mp3" descr="Y_[08-06]_kiku6.mp3">
            <a:hlinkClick r:id="" action="ppaction://media"/>
            <a:extLst>
              <a:ext uri="{FF2B5EF4-FFF2-40B4-BE49-F238E27FC236}">
                <a16:creationId xmlns:a16="http://schemas.microsoft.com/office/drawing/2014/main" id="{6BA2BA52-BCF9-7449-A6F2-5DD781219EA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421615" y="4859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192213" y="173261"/>
            <a:ext cx="11807573" cy="651147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79409" y="298897"/>
            <a:ext cx="2796165" cy="79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9409" y="1144274"/>
            <a:ext cx="3267397" cy="715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79409" y="1989544"/>
            <a:ext cx="4777386" cy="79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79409" y="3097204"/>
            <a:ext cx="2858594" cy="1578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390266" y="3097204"/>
            <a:ext cx="2815676" cy="155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258204" y="3097203"/>
            <a:ext cx="2833965" cy="155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9144431" y="3097203"/>
            <a:ext cx="2757268" cy="155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63985" y="4778417"/>
            <a:ext cx="11315612" cy="127937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/>
          <p:nvPr/>
        </p:nvSpPr>
        <p:spPr>
          <a:xfrm>
            <a:off x="2196305" y="5545327"/>
            <a:ext cx="3782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3849032" y="5534570"/>
            <a:ext cx="3782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5501759" y="5534570"/>
            <a:ext cx="3782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7234385" y="5534570"/>
            <a:ext cx="3782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8903059" y="5534570"/>
            <a:ext cx="3782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10640448" y="5534570"/>
            <a:ext cx="3782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pic>
        <p:nvPicPr>
          <p:cNvPr id="29" name="Y_[08-01]_kiku1.mp3" descr="Y_[08-01]_kiku1.mp3">
            <a:hlinkClick r:id="" action="ppaction://media"/>
            <a:extLst>
              <a:ext uri="{FF2B5EF4-FFF2-40B4-BE49-F238E27FC236}">
                <a16:creationId xmlns:a16="http://schemas.microsoft.com/office/drawing/2014/main" id="{A0501323-7D43-42CE-81EB-F12C02C780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278898" y="4482954"/>
            <a:ext cx="812800" cy="812800"/>
          </a:xfrm>
          <a:prstGeom prst="rect">
            <a:avLst/>
          </a:prstGeom>
        </p:spPr>
      </p:pic>
      <p:pic>
        <p:nvPicPr>
          <p:cNvPr id="30" name="Y_[08-02]_kiku2.mp3" descr="Y_[08-02]_kiku2.mp3">
            <a:hlinkClick r:id="" action="ppaction://media"/>
            <a:extLst>
              <a:ext uri="{FF2B5EF4-FFF2-40B4-BE49-F238E27FC236}">
                <a16:creationId xmlns:a16="http://schemas.microsoft.com/office/drawing/2014/main" id="{BB8A66DC-7D55-48FD-BEF7-BE7B0273077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650526" y="4889354"/>
            <a:ext cx="812800" cy="812800"/>
          </a:xfrm>
          <a:prstGeom prst="rect">
            <a:avLst/>
          </a:prstGeom>
        </p:spPr>
      </p:pic>
      <p:pic>
        <p:nvPicPr>
          <p:cNvPr id="31" name="Y_[08-03]_kiku3.mp3" descr="Y_[08-03]_kiku3.mp3">
            <a:hlinkClick r:id="" action="ppaction://media"/>
            <a:extLst>
              <a:ext uri="{FF2B5EF4-FFF2-40B4-BE49-F238E27FC236}">
                <a16:creationId xmlns:a16="http://schemas.microsoft.com/office/drawing/2014/main" id="{5DF211D0-55DB-40CA-AD21-5A0EB962CFB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689599" y="4482954"/>
            <a:ext cx="812800" cy="812800"/>
          </a:xfrm>
          <a:prstGeom prst="rect">
            <a:avLst/>
          </a:prstGeom>
        </p:spPr>
      </p:pic>
      <p:pic>
        <p:nvPicPr>
          <p:cNvPr id="32" name="Y_[08-04]_kiku4.mp3" descr="Y_[08-04]_kiku4.mp3">
            <a:hlinkClick r:id="" action="ppaction://media"/>
            <a:extLst>
              <a:ext uri="{FF2B5EF4-FFF2-40B4-BE49-F238E27FC236}">
                <a16:creationId xmlns:a16="http://schemas.microsoft.com/office/drawing/2014/main" id="{7504D748-D4C0-4E17-871A-DEF16A25C8D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998694" y="4859400"/>
            <a:ext cx="812800" cy="812800"/>
          </a:xfrm>
          <a:prstGeom prst="rect">
            <a:avLst/>
          </a:prstGeom>
        </p:spPr>
      </p:pic>
      <p:pic>
        <p:nvPicPr>
          <p:cNvPr id="33" name="Y_[08-05]_kiku5.mp3" descr="Y_[08-05]_kiku5.mp3">
            <a:hlinkClick r:id="" action="ppaction://media"/>
            <a:extLst>
              <a:ext uri="{FF2B5EF4-FFF2-40B4-BE49-F238E27FC236}">
                <a16:creationId xmlns:a16="http://schemas.microsoft.com/office/drawing/2014/main" id="{71C543E5-BDF9-4D7B-ACCB-44C54CB7DD1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969606" y="4537627"/>
            <a:ext cx="812800" cy="812800"/>
          </a:xfrm>
          <a:prstGeom prst="rect">
            <a:avLst/>
          </a:prstGeom>
        </p:spPr>
      </p:pic>
      <p:pic>
        <p:nvPicPr>
          <p:cNvPr id="34" name="Y_[08-06]_kiku6.mp3" descr="Y_[08-06]_kiku6.mp3">
            <a:hlinkClick r:id="" action="ppaction://media"/>
            <a:extLst>
              <a:ext uri="{FF2B5EF4-FFF2-40B4-BE49-F238E27FC236}">
                <a16:creationId xmlns:a16="http://schemas.microsoft.com/office/drawing/2014/main" id="{FAFDBAA9-59E1-400C-85FF-C96C12E6EDD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421615" y="4859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225084" y="205799"/>
            <a:ext cx="11851291" cy="64464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85926" y="583049"/>
            <a:ext cx="8738586" cy="124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5926" y="2217749"/>
            <a:ext cx="10952066" cy="107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Y_[08-01]_kiku1.mp3" descr="Y_[08-01]_kiku1.mp3">
            <a:hlinkClick r:id="" action="ppaction://media"/>
            <a:extLst>
              <a:ext uri="{FF2B5EF4-FFF2-40B4-BE49-F238E27FC236}">
                <a16:creationId xmlns:a16="http://schemas.microsoft.com/office/drawing/2014/main" id="{31E6FE43-76DA-4D84-BCDF-24AA85A54F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461088" y="1770104"/>
            <a:ext cx="812800" cy="812800"/>
          </a:xfrm>
          <a:prstGeom prst="rect">
            <a:avLst/>
          </a:prstGeom>
        </p:spPr>
      </p:pic>
      <p:pic>
        <p:nvPicPr>
          <p:cNvPr id="18" name="Y_[08-02]_kiku2.mp3" descr="Y_[08-02]_kiku2.mp3">
            <a:hlinkClick r:id="" action="ppaction://media"/>
            <a:extLst>
              <a:ext uri="{FF2B5EF4-FFF2-40B4-BE49-F238E27FC236}">
                <a16:creationId xmlns:a16="http://schemas.microsoft.com/office/drawing/2014/main" id="{6E092363-2F12-49B6-92F8-BC1C27492D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832716" y="2176504"/>
            <a:ext cx="812800" cy="812800"/>
          </a:xfrm>
          <a:prstGeom prst="rect">
            <a:avLst/>
          </a:prstGeom>
        </p:spPr>
      </p:pic>
      <p:pic>
        <p:nvPicPr>
          <p:cNvPr id="19" name="Y_[08-03]_kiku3.mp3" descr="Y_[08-03]_kiku3.mp3">
            <a:hlinkClick r:id="" action="ppaction://media"/>
            <a:extLst>
              <a:ext uri="{FF2B5EF4-FFF2-40B4-BE49-F238E27FC236}">
                <a16:creationId xmlns:a16="http://schemas.microsoft.com/office/drawing/2014/main" id="{B0D9A576-B43C-4655-85D5-54CDF71BA38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71789" y="1770104"/>
            <a:ext cx="812800" cy="812800"/>
          </a:xfrm>
          <a:prstGeom prst="rect">
            <a:avLst/>
          </a:prstGeom>
        </p:spPr>
      </p:pic>
      <p:pic>
        <p:nvPicPr>
          <p:cNvPr id="20" name="Y_[08-04]_kiku4.mp3" descr="Y_[08-04]_kiku4.mp3">
            <a:hlinkClick r:id="" action="ppaction://media"/>
            <a:extLst>
              <a:ext uri="{FF2B5EF4-FFF2-40B4-BE49-F238E27FC236}">
                <a16:creationId xmlns:a16="http://schemas.microsoft.com/office/drawing/2014/main" id="{6F6A9581-2D6C-4C21-9094-AE81362A894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997249" y="2146550"/>
            <a:ext cx="812800" cy="812800"/>
          </a:xfrm>
          <a:prstGeom prst="rect">
            <a:avLst/>
          </a:prstGeom>
        </p:spPr>
      </p:pic>
      <p:pic>
        <p:nvPicPr>
          <p:cNvPr id="21" name="Y_[08-05]_kiku5.mp3" descr="Y_[08-05]_kiku5.mp3">
            <a:hlinkClick r:id="" action="ppaction://media"/>
            <a:extLst>
              <a:ext uri="{FF2B5EF4-FFF2-40B4-BE49-F238E27FC236}">
                <a16:creationId xmlns:a16="http://schemas.microsoft.com/office/drawing/2014/main" id="{758B4284-14E5-4403-AFF2-AC475DF5E72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151796" y="1824777"/>
            <a:ext cx="812800" cy="812800"/>
          </a:xfrm>
          <a:prstGeom prst="rect">
            <a:avLst/>
          </a:prstGeom>
        </p:spPr>
      </p:pic>
      <p:pic>
        <p:nvPicPr>
          <p:cNvPr id="22" name="Y_[08-06]_kiku6.mp3" descr="Y_[08-06]_kiku6.mp3">
            <a:hlinkClick r:id="" action="ppaction://media"/>
            <a:extLst>
              <a:ext uri="{FF2B5EF4-FFF2-40B4-BE49-F238E27FC236}">
                <a16:creationId xmlns:a16="http://schemas.microsoft.com/office/drawing/2014/main" id="{7830EE37-1BB1-41C3-9304-D9140F00F3C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323654" y="21465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/>
          <p:nvPr/>
        </p:nvSpPr>
        <p:spPr>
          <a:xfrm>
            <a:off x="225084" y="205799"/>
            <a:ext cx="11851291" cy="64464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85926" y="583049"/>
            <a:ext cx="8738586" cy="124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5926" y="2217749"/>
            <a:ext cx="10952066" cy="107586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 txBox="1"/>
          <p:nvPr/>
        </p:nvSpPr>
        <p:spPr>
          <a:xfrm>
            <a:off x="2290440" y="2755681"/>
            <a:ext cx="5948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3898778" y="2755681"/>
            <a:ext cx="5948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5598737" y="2755680"/>
            <a:ext cx="5948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7207075" y="2708839"/>
            <a:ext cx="5948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8777729" y="2708839"/>
            <a:ext cx="5948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10431149" y="2755680"/>
            <a:ext cx="5948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Y_[08-01]_kiku1.mp3" descr="Y_[08-01]_kiku1.mp3">
            <a:hlinkClick r:id="" action="ppaction://media"/>
            <a:extLst>
              <a:ext uri="{FF2B5EF4-FFF2-40B4-BE49-F238E27FC236}">
                <a16:creationId xmlns:a16="http://schemas.microsoft.com/office/drawing/2014/main" id="{09A7FAAE-26D9-4125-8752-8EF6238554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461088" y="1739282"/>
            <a:ext cx="812800" cy="812800"/>
          </a:xfrm>
          <a:prstGeom prst="rect">
            <a:avLst/>
          </a:prstGeom>
        </p:spPr>
      </p:pic>
      <p:pic>
        <p:nvPicPr>
          <p:cNvPr id="24" name="Y_[08-02]_kiku2.mp3" descr="Y_[08-02]_kiku2.mp3">
            <a:hlinkClick r:id="" action="ppaction://media"/>
            <a:extLst>
              <a:ext uri="{FF2B5EF4-FFF2-40B4-BE49-F238E27FC236}">
                <a16:creationId xmlns:a16="http://schemas.microsoft.com/office/drawing/2014/main" id="{04119660-EFD8-4493-9CBD-EB86E6A4E3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832716" y="2145682"/>
            <a:ext cx="812800" cy="812800"/>
          </a:xfrm>
          <a:prstGeom prst="rect">
            <a:avLst/>
          </a:prstGeom>
        </p:spPr>
      </p:pic>
      <p:pic>
        <p:nvPicPr>
          <p:cNvPr id="25" name="Y_[08-03]_kiku3.mp3" descr="Y_[08-03]_kiku3.mp3">
            <a:hlinkClick r:id="" action="ppaction://media"/>
            <a:extLst>
              <a:ext uri="{FF2B5EF4-FFF2-40B4-BE49-F238E27FC236}">
                <a16:creationId xmlns:a16="http://schemas.microsoft.com/office/drawing/2014/main" id="{2E3089BA-173D-4265-8DCE-26A45840F1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71789" y="1739282"/>
            <a:ext cx="812800" cy="812800"/>
          </a:xfrm>
          <a:prstGeom prst="rect">
            <a:avLst/>
          </a:prstGeom>
        </p:spPr>
      </p:pic>
      <p:pic>
        <p:nvPicPr>
          <p:cNvPr id="26" name="Y_[08-04]_kiku4.mp3" descr="Y_[08-04]_kiku4.mp3">
            <a:hlinkClick r:id="" action="ppaction://media"/>
            <a:extLst>
              <a:ext uri="{FF2B5EF4-FFF2-40B4-BE49-F238E27FC236}">
                <a16:creationId xmlns:a16="http://schemas.microsoft.com/office/drawing/2014/main" id="{BBDBC882-59F7-4017-A3BC-09FCB1E55EA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997249" y="2115728"/>
            <a:ext cx="812800" cy="812800"/>
          </a:xfrm>
          <a:prstGeom prst="rect">
            <a:avLst/>
          </a:prstGeom>
        </p:spPr>
      </p:pic>
      <p:pic>
        <p:nvPicPr>
          <p:cNvPr id="27" name="Y_[08-05]_kiku5.mp3" descr="Y_[08-05]_kiku5.mp3">
            <a:hlinkClick r:id="" action="ppaction://media"/>
            <a:extLst>
              <a:ext uri="{FF2B5EF4-FFF2-40B4-BE49-F238E27FC236}">
                <a16:creationId xmlns:a16="http://schemas.microsoft.com/office/drawing/2014/main" id="{50452978-FD4A-42EC-A892-13A1928D696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151796" y="1793955"/>
            <a:ext cx="812800" cy="812800"/>
          </a:xfrm>
          <a:prstGeom prst="rect">
            <a:avLst/>
          </a:prstGeom>
        </p:spPr>
      </p:pic>
      <p:pic>
        <p:nvPicPr>
          <p:cNvPr id="28" name="Y_[08-06]_kiku6.mp3" descr="Y_[08-06]_kiku6.mp3">
            <a:hlinkClick r:id="" action="ppaction://media"/>
            <a:extLst>
              <a:ext uri="{FF2B5EF4-FFF2-40B4-BE49-F238E27FC236}">
                <a16:creationId xmlns:a16="http://schemas.microsoft.com/office/drawing/2014/main" id="{5762E87B-5049-48C5-BF77-9685F64810B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323654" y="211572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251" y="373299"/>
            <a:ext cx="7711622" cy="102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939" y="1513494"/>
            <a:ext cx="11182121" cy="1762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35836" y="949993"/>
            <a:ext cx="9635231" cy="4718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8-01]_kiku1.mp3" descr="Y_[08-01]_kiku1.mp3">
            <a:hlinkClick r:id="" action="ppaction://media"/>
            <a:extLst>
              <a:ext uri="{FF2B5EF4-FFF2-40B4-BE49-F238E27FC236}">
                <a16:creationId xmlns:a16="http://schemas.microsoft.com/office/drawing/2014/main" id="{CBFD2EC8-DA28-D84C-B588-024B99CCD8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5836" y="1556449"/>
            <a:ext cx="812800" cy="812800"/>
          </a:xfrm>
          <a:prstGeom prst="rect">
            <a:avLst/>
          </a:prstGeom>
        </p:spPr>
      </p:pic>
      <p:pic>
        <p:nvPicPr>
          <p:cNvPr id="6" name="Y_[08-02]_kiku2.mp3" descr="Y_[08-02]_kiku2.mp3">
            <a:hlinkClick r:id="" action="ppaction://media"/>
            <a:extLst>
              <a:ext uri="{FF2B5EF4-FFF2-40B4-BE49-F238E27FC236}">
                <a16:creationId xmlns:a16="http://schemas.microsoft.com/office/drawing/2014/main" id="{BA5F8AA1-37AC-584C-AAFE-9F883F7A81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5836" y="448875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9304" y="3832068"/>
            <a:ext cx="9303411" cy="2426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29304" y="382385"/>
            <a:ext cx="8595083" cy="3449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8-03]_kiku3.mp3" descr="Y_[08-03]_kiku3.mp3">
            <a:hlinkClick r:id="" action="ppaction://media"/>
            <a:extLst>
              <a:ext uri="{FF2B5EF4-FFF2-40B4-BE49-F238E27FC236}">
                <a16:creationId xmlns:a16="http://schemas.microsoft.com/office/drawing/2014/main" id="{A4BD7CA3-06DD-6D44-9C77-7810B87351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29304" y="1165901"/>
            <a:ext cx="812800" cy="812800"/>
          </a:xfrm>
          <a:prstGeom prst="rect">
            <a:avLst/>
          </a:prstGeom>
        </p:spPr>
      </p:pic>
      <p:pic>
        <p:nvPicPr>
          <p:cNvPr id="7" name="Y_[08-04]_kiku4.mp3" descr="Y_[08-04]_kiku4.mp3">
            <a:hlinkClick r:id="" action="ppaction://media"/>
            <a:extLst>
              <a:ext uri="{FF2B5EF4-FFF2-40B4-BE49-F238E27FC236}">
                <a16:creationId xmlns:a16="http://schemas.microsoft.com/office/drawing/2014/main" id="{DFA9EF80-C346-1D4F-84ED-5635A385AF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29304" y="473815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18081" y="359196"/>
            <a:ext cx="8000455" cy="306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1549" y="3429000"/>
            <a:ext cx="9976862" cy="306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8-05]_kiku5.mp3" descr="Y_[08-05]_kiku5.mp3">
            <a:hlinkClick r:id="" action="ppaction://media"/>
            <a:extLst>
              <a:ext uri="{FF2B5EF4-FFF2-40B4-BE49-F238E27FC236}">
                <a16:creationId xmlns:a16="http://schemas.microsoft.com/office/drawing/2014/main" id="{71D05949-E30C-6842-9AC9-26393BC9D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081" y="1076096"/>
            <a:ext cx="812800" cy="812800"/>
          </a:xfrm>
          <a:prstGeom prst="rect">
            <a:avLst/>
          </a:prstGeom>
        </p:spPr>
      </p:pic>
      <p:pic>
        <p:nvPicPr>
          <p:cNvPr id="7" name="Y_[08-06]_kiku6.mp3" descr="Y_[08-06]_kiku6.mp3">
            <a:hlinkClick r:id="" action="ppaction://media"/>
            <a:extLst>
              <a:ext uri="{FF2B5EF4-FFF2-40B4-BE49-F238E27FC236}">
                <a16:creationId xmlns:a16="http://schemas.microsoft.com/office/drawing/2014/main" id="{718891F6-9716-EB44-A8B7-5C5DB45D2F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081" y="429657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1032145" y="798991"/>
            <a:ext cx="10127710" cy="5818689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7744" y="1326320"/>
            <a:ext cx="6036815" cy="671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95048" y="3689719"/>
            <a:ext cx="7049445" cy="84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5048" y="4501626"/>
            <a:ext cx="4180485" cy="916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95048" y="5317704"/>
            <a:ext cx="3746523" cy="901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31849" y="1985783"/>
            <a:ext cx="5988651" cy="892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31849" y="2860373"/>
            <a:ext cx="5000186" cy="82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04867" y="26572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07]_katachi1.mp3" descr="Y_[08-07]_katachi1.mp3">
            <a:hlinkClick r:id="" action="ppaction://media"/>
            <a:extLst>
              <a:ext uri="{FF2B5EF4-FFF2-40B4-BE49-F238E27FC236}">
                <a16:creationId xmlns:a16="http://schemas.microsoft.com/office/drawing/2014/main" id="{BD734151-DB49-E545-A047-52235D5AF5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07404" y="127632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1032145" y="798991"/>
            <a:ext cx="10127710" cy="5818689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7744" y="1326320"/>
            <a:ext cx="6036815" cy="671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95048" y="3689719"/>
            <a:ext cx="7049445" cy="84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5048" y="4501626"/>
            <a:ext cx="4180485" cy="916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95048" y="5317704"/>
            <a:ext cx="3746523" cy="901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31849" y="1985783"/>
            <a:ext cx="5988651" cy="892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31849" y="2860373"/>
            <a:ext cx="5000186" cy="82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04867" y="265723"/>
            <a:ext cx="2254848" cy="111393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1"/>
          <p:cNvSpPr txBox="1"/>
          <p:nvPr/>
        </p:nvSpPr>
        <p:spPr>
          <a:xfrm>
            <a:off x="4859908" y="1948320"/>
            <a:ext cx="9197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1"/>
          <p:cNvSpPr txBox="1"/>
          <p:nvPr/>
        </p:nvSpPr>
        <p:spPr>
          <a:xfrm>
            <a:off x="3894407" y="2816482"/>
            <a:ext cx="9197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もう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3002535" y="2393810"/>
            <a:ext cx="12777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まだ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6127145" y="3642767"/>
            <a:ext cx="23348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ことあります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1"/>
          <p:cNvSpPr txBox="1"/>
          <p:nvPr/>
        </p:nvSpPr>
        <p:spPr>
          <a:xfrm>
            <a:off x="3193180" y="4476095"/>
            <a:ext cx="27623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ことがあります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2728699" y="4079159"/>
            <a:ext cx="23348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ありません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1"/>
          <p:cNvSpPr txBox="1"/>
          <p:nvPr/>
        </p:nvSpPr>
        <p:spPr>
          <a:xfrm>
            <a:off x="3216758" y="4898562"/>
            <a:ext cx="23348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ことない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1"/>
          <p:cNvSpPr txBox="1"/>
          <p:nvPr/>
        </p:nvSpPr>
        <p:spPr>
          <a:xfrm>
            <a:off x="3108737" y="5344671"/>
            <a:ext cx="23348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ことある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1"/>
          <p:cNvSpPr txBox="1"/>
          <p:nvPr/>
        </p:nvSpPr>
        <p:spPr>
          <a:xfrm>
            <a:off x="3126571" y="5771062"/>
            <a:ext cx="10296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Y_[08-07]_katachi1.mp3" descr="Y_[08-07]_katachi1.mp3">
            <a:hlinkClick r:id="" action="ppaction://media"/>
            <a:extLst>
              <a:ext uri="{FF2B5EF4-FFF2-40B4-BE49-F238E27FC236}">
                <a16:creationId xmlns:a16="http://schemas.microsoft.com/office/drawing/2014/main" id="{351E4197-34DF-4D4C-9F04-63C749354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07404" y="127632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1618072" y="1003178"/>
            <a:ext cx="9035133" cy="500700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0794" y="46991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21258" y="1769306"/>
            <a:ext cx="6491349" cy="372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08-08]_katachi2.mp3" descr="Y_[08-08]_katachi2.mp3">
            <a:hlinkClick r:id="" action="ppaction://media"/>
            <a:extLst>
              <a:ext uri="{FF2B5EF4-FFF2-40B4-BE49-F238E27FC236}">
                <a16:creationId xmlns:a16="http://schemas.microsoft.com/office/drawing/2014/main" id="{3C577B10-E50D-E54F-A580-8D1AA2AA0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18364" y="77104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1618072" y="1003178"/>
            <a:ext cx="9035133" cy="500700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0794" y="46991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21258" y="1769306"/>
            <a:ext cx="6491349" cy="372776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3"/>
          <p:cNvSpPr txBox="1"/>
          <p:nvPr/>
        </p:nvSpPr>
        <p:spPr>
          <a:xfrm>
            <a:off x="4398717" y="2474908"/>
            <a:ext cx="10296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みに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3"/>
          <p:cNvSpPr txBox="1"/>
          <p:nvPr/>
        </p:nvSpPr>
        <p:spPr>
          <a:xfrm>
            <a:off x="6395239" y="2471450"/>
            <a:ext cx="16505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ませんか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3"/>
          <p:cNvSpPr txBox="1"/>
          <p:nvPr/>
        </p:nvSpPr>
        <p:spPr>
          <a:xfrm>
            <a:off x="7046684" y="4490870"/>
            <a:ext cx="16505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ませんか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"/>
          <p:cNvSpPr txBox="1"/>
          <p:nvPr/>
        </p:nvSpPr>
        <p:spPr>
          <a:xfrm>
            <a:off x="4913551" y="4490871"/>
            <a:ext cx="13913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たべに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08-08]_katachi2.mp3" descr="Y_[08-08]_katachi2.mp3">
            <a:hlinkClick r:id="" action="ppaction://media"/>
            <a:extLst>
              <a:ext uri="{FF2B5EF4-FFF2-40B4-BE49-F238E27FC236}">
                <a16:creationId xmlns:a16="http://schemas.microsoft.com/office/drawing/2014/main" id="{AD32EF91-64BC-FB45-BBF3-21D0AF5506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82703" y="8183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199" y="328294"/>
            <a:ext cx="11415601" cy="349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01" y="590097"/>
            <a:ext cx="8637973" cy="123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501" y="1823333"/>
            <a:ext cx="7244179" cy="123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684" y="185987"/>
            <a:ext cx="11652630" cy="6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2810" y="185987"/>
            <a:ext cx="3305456" cy="1178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0519" y="1364794"/>
            <a:ext cx="4483010" cy="78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3073" y="4383192"/>
            <a:ext cx="7304773" cy="2220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83073" y="2152499"/>
            <a:ext cx="8326938" cy="2295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684" y="185987"/>
            <a:ext cx="11652630" cy="6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7763" y="271139"/>
            <a:ext cx="3376474" cy="995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0643" y="1266330"/>
            <a:ext cx="3090905" cy="127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1486" y="4683095"/>
            <a:ext cx="4184340" cy="183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21548" y="1602827"/>
            <a:ext cx="7912963" cy="1467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21548" y="2969249"/>
            <a:ext cx="7912963" cy="1713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684" y="185987"/>
            <a:ext cx="11652630" cy="6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4397" y="828157"/>
            <a:ext cx="7943203" cy="5458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2392" y="365817"/>
            <a:ext cx="3690150" cy="46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684" y="185987"/>
            <a:ext cx="11652630" cy="6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5266" y="285105"/>
            <a:ext cx="2941467" cy="82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9497" y="1297347"/>
            <a:ext cx="3512337" cy="82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9657" y="3428999"/>
            <a:ext cx="5041961" cy="3047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2670" y="2123420"/>
            <a:ext cx="9885783" cy="1403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75" y="394210"/>
            <a:ext cx="10493649" cy="1577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35836" y="949993"/>
            <a:ext cx="9635231" cy="4718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8-01]_kiku1.mp3" descr="Y_[08-01]_kiku1.mp3">
            <a:hlinkClick r:id="" action="ppaction://media"/>
            <a:extLst>
              <a:ext uri="{FF2B5EF4-FFF2-40B4-BE49-F238E27FC236}">
                <a16:creationId xmlns:a16="http://schemas.microsoft.com/office/drawing/2014/main" id="{CBFD2EC8-DA28-D84C-B588-024B99CCD8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5836" y="1556449"/>
            <a:ext cx="812800" cy="812800"/>
          </a:xfrm>
          <a:prstGeom prst="rect">
            <a:avLst/>
          </a:prstGeom>
        </p:spPr>
      </p:pic>
      <p:pic>
        <p:nvPicPr>
          <p:cNvPr id="6" name="Y_[08-02]_kiku2.mp3" descr="Y_[08-02]_kiku2.mp3">
            <a:hlinkClick r:id="" action="ppaction://media"/>
            <a:extLst>
              <a:ext uri="{FF2B5EF4-FFF2-40B4-BE49-F238E27FC236}">
                <a16:creationId xmlns:a16="http://schemas.microsoft.com/office/drawing/2014/main" id="{BA5F8AA1-37AC-584C-AAFE-9F883F7A81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5836" y="44887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6111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9304" y="3832068"/>
            <a:ext cx="9303411" cy="2426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29304" y="382385"/>
            <a:ext cx="8595083" cy="3449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8-03]_kiku3.mp3" descr="Y_[08-03]_kiku3.mp3">
            <a:hlinkClick r:id="" action="ppaction://media"/>
            <a:extLst>
              <a:ext uri="{FF2B5EF4-FFF2-40B4-BE49-F238E27FC236}">
                <a16:creationId xmlns:a16="http://schemas.microsoft.com/office/drawing/2014/main" id="{A4BD7CA3-06DD-6D44-9C77-7810B87351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29304" y="1165901"/>
            <a:ext cx="812800" cy="812800"/>
          </a:xfrm>
          <a:prstGeom prst="rect">
            <a:avLst/>
          </a:prstGeom>
        </p:spPr>
      </p:pic>
      <p:pic>
        <p:nvPicPr>
          <p:cNvPr id="7" name="Y_[08-04]_kiku4.mp3" descr="Y_[08-04]_kiku4.mp3">
            <a:hlinkClick r:id="" action="ppaction://media"/>
            <a:extLst>
              <a:ext uri="{FF2B5EF4-FFF2-40B4-BE49-F238E27FC236}">
                <a16:creationId xmlns:a16="http://schemas.microsoft.com/office/drawing/2014/main" id="{DFA9EF80-C346-1D4F-84ED-5635A385AF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29304" y="47381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6746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18081" y="359196"/>
            <a:ext cx="8000455" cy="306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1549" y="3429000"/>
            <a:ext cx="9976862" cy="306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8-05]_kiku5.mp3" descr="Y_[08-05]_kiku5.mp3">
            <a:hlinkClick r:id="" action="ppaction://media"/>
            <a:extLst>
              <a:ext uri="{FF2B5EF4-FFF2-40B4-BE49-F238E27FC236}">
                <a16:creationId xmlns:a16="http://schemas.microsoft.com/office/drawing/2014/main" id="{71D05949-E30C-6842-9AC9-26393BC9D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081" y="1076096"/>
            <a:ext cx="812800" cy="812800"/>
          </a:xfrm>
          <a:prstGeom prst="rect">
            <a:avLst/>
          </a:prstGeom>
        </p:spPr>
      </p:pic>
      <p:pic>
        <p:nvPicPr>
          <p:cNvPr id="7" name="Y_[08-06]_kiku6.mp3" descr="Y_[08-06]_kiku6.mp3">
            <a:hlinkClick r:id="" action="ppaction://media"/>
            <a:extLst>
              <a:ext uri="{FF2B5EF4-FFF2-40B4-BE49-F238E27FC236}">
                <a16:creationId xmlns:a16="http://schemas.microsoft.com/office/drawing/2014/main" id="{718891F6-9716-EB44-A8B7-5C5DB45D2F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18081" y="429657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1512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5206" y="221594"/>
            <a:ext cx="3897299" cy="752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5206" y="2398908"/>
            <a:ext cx="5207769" cy="290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24784" y="2173863"/>
            <a:ext cx="6243527" cy="4549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1442" y="902910"/>
            <a:ext cx="5995387" cy="904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09]_hanasu1.mp3" descr="Y_[08-09]_hanasu1.mp3">
            <a:hlinkClick r:id="" action="ppaction://media"/>
            <a:extLst>
              <a:ext uri="{FF2B5EF4-FFF2-40B4-BE49-F238E27FC236}">
                <a16:creationId xmlns:a16="http://schemas.microsoft.com/office/drawing/2014/main" id="{262B263E-1CAF-8646-8A2F-CEFB069D3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1442" y="1891904"/>
            <a:ext cx="812800" cy="812800"/>
          </a:xfrm>
          <a:prstGeom prst="rect">
            <a:avLst/>
          </a:prstGeom>
        </p:spPr>
      </p:pic>
      <p:pic>
        <p:nvPicPr>
          <p:cNvPr id="3" name="Y_[08-10]_hanasu2-1.mp3" descr="Y_[08-10]_hanasu2-1.mp3">
            <a:hlinkClick r:id="" action="ppaction://media"/>
            <a:extLst>
              <a:ext uri="{FF2B5EF4-FFF2-40B4-BE49-F238E27FC236}">
                <a16:creationId xmlns:a16="http://schemas.microsoft.com/office/drawing/2014/main" id="{C4601C1B-A842-EE42-9FC5-934EE843B1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03141" y="1891904"/>
            <a:ext cx="812800" cy="812800"/>
          </a:xfrm>
          <a:prstGeom prst="rect">
            <a:avLst/>
          </a:prstGeom>
        </p:spPr>
      </p:pic>
      <p:pic>
        <p:nvPicPr>
          <p:cNvPr id="4" name="Y_[08-11]_hanasu2-2.mp3" descr="Y_[08-11]_hanasu2-2.mp3">
            <a:hlinkClick r:id="" action="ppaction://media"/>
            <a:extLst>
              <a:ext uri="{FF2B5EF4-FFF2-40B4-BE49-F238E27FC236}">
                <a16:creationId xmlns:a16="http://schemas.microsoft.com/office/drawing/2014/main" id="{65EC299F-21C0-9D4D-8FDD-BECEC40BB89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75474" y="217386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5206" y="221594"/>
            <a:ext cx="3897299" cy="752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5206" y="1764579"/>
            <a:ext cx="4638169" cy="258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51231" y="2789429"/>
            <a:ext cx="5420233" cy="394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8175" y="938262"/>
            <a:ext cx="5630269" cy="721349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4"/>
          <p:cNvSpPr/>
          <p:nvPr/>
        </p:nvSpPr>
        <p:spPr>
          <a:xfrm>
            <a:off x="7061695" y="56418"/>
            <a:ext cx="5037105" cy="2788355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130458" y="281355"/>
            <a:ext cx="4872644" cy="2403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8-09]_hanasu1.mp3" descr="Y_[08-09]_hanasu1.mp3">
            <a:hlinkClick r:id="" action="ppaction://media"/>
            <a:extLst>
              <a:ext uri="{FF2B5EF4-FFF2-40B4-BE49-F238E27FC236}">
                <a16:creationId xmlns:a16="http://schemas.microsoft.com/office/drawing/2014/main" id="{3E7BC40B-D82C-A746-AC49-90264B7516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8914" y="1482908"/>
            <a:ext cx="812800" cy="812800"/>
          </a:xfrm>
          <a:prstGeom prst="rect">
            <a:avLst/>
          </a:prstGeom>
        </p:spPr>
      </p:pic>
      <p:pic>
        <p:nvPicPr>
          <p:cNvPr id="12" name="Y_[08-10]_hanasu2-1.mp3" descr="Y_[08-10]_hanasu2-1.mp3">
            <a:hlinkClick r:id="" action="ppaction://media"/>
            <a:extLst>
              <a:ext uri="{FF2B5EF4-FFF2-40B4-BE49-F238E27FC236}">
                <a16:creationId xmlns:a16="http://schemas.microsoft.com/office/drawing/2014/main" id="{EDF3DF48-D7F4-C94E-AA3C-DD472EBAFDA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303122" y="2438373"/>
            <a:ext cx="812800" cy="812800"/>
          </a:xfrm>
          <a:prstGeom prst="rect">
            <a:avLst/>
          </a:prstGeom>
        </p:spPr>
      </p:pic>
      <p:pic>
        <p:nvPicPr>
          <p:cNvPr id="13" name="Y_[08-11]_hanasu2-2.mp3" descr="Y_[08-11]_hanasu2-2.mp3">
            <a:hlinkClick r:id="" action="ppaction://media"/>
            <a:extLst>
              <a:ext uri="{FF2B5EF4-FFF2-40B4-BE49-F238E27FC236}">
                <a16:creationId xmlns:a16="http://schemas.microsoft.com/office/drawing/2014/main" id="{AA7AC356-EF6E-7848-B4FA-F971E143E32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10837" y="28322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206" y="221594"/>
            <a:ext cx="3897299" cy="752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206" y="2398908"/>
            <a:ext cx="5207769" cy="290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6857" y="974457"/>
            <a:ext cx="7513316" cy="1369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24784" y="2173863"/>
            <a:ext cx="6243527" cy="4549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154" y="950257"/>
            <a:ext cx="10785693" cy="4957486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6"/>
          <p:cNvSpPr/>
          <p:nvPr/>
        </p:nvSpPr>
        <p:spPr>
          <a:xfrm>
            <a:off x="483029" y="1722611"/>
            <a:ext cx="11173351" cy="120701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213" y="325933"/>
            <a:ext cx="10549631" cy="2177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683" y="397522"/>
            <a:ext cx="2645911" cy="77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683" y="1172788"/>
            <a:ext cx="10147542" cy="902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0891" y="3171068"/>
            <a:ext cx="5343990" cy="3052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C6367D-A905-49C8-84E8-6E93CB48FA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0054" y="52396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96B23B12-AD08-436C-99DA-373328DBF3E2}"/>
              </a:ext>
            </a:extLst>
          </p:cNvPr>
          <p:cNvSpPr/>
          <p:nvPr/>
        </p:nvSpPr>
        <p:spPr>
          <a:xfrm>
            <a:off x="7892644" y="231983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FB60C2-9CC9-46D6-B7EB-3A3E12D86510}"/>
              </a:ext>
            </a:extLst>
          </p:cNvPr>
          <p:cNvSpPr txBox="1"/>
          <p:nvPr/>
        </p:nvSpPr>
        <p:spPr>
          <a:xfrm>
            <a:off x="8035699" y="482292"/>
            <a:ext cx="28064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7"/>
              </a:rPr>
              <a:t>https://youtu.be/wDdA1H5uydU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9"/>
          <p:cNvSpPr/>
          <p:nvPr/>
        </p:nvSpPr>
        <p:spPr>
          <a:xfrm>
            <a:off x="174594" y="145185"/>
            <a:ext cx="11842812" cy="65676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452" y="285932"/>
            <a:ext cx="8259382" cy="12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84213" y="1489391"/>
            <a:ext cx="3981206" cy="24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6714" y="1413177"/>
            <a:ext cx="4096881" cy="255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84644" y="3990266"/>
            <a:ext cx="4162070" cy="259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43960" y="3990266"/>
            <a:ext cx="2472874" cy="2613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12]_kaiwa.mp3" descr="Y_[08-12]_kaiwa.mp3">
            <a:hlinkClick r:id="" action="ppaction://media"/>
            <a:extLst>
              <a:ext uri="{FF2B5EF4-FFF2-40B4-BE49-F238E27FC236}">
                <a16:creationId xmlns:a16="http://schemas.microsoft.com/office/drawing/2014/main" id="{B256DC34-0533-0644-A841-9FA8F9A451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89725" y="25439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"/>
          <p:cNvSpPr/>
          <p:nvPr/>
        </p:nvSpPr>
        <p:spPr>
          <a:xfrm>
            <a:off x="174594" y="145185"/>
            <a:ext cx="11842812" cy="65676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7" name="Google Shape;38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452" y="285932"/>
            <a:ext cx="8259382" cy="12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84213" y="1489391"/>
            <a:ext cx="3981206" cy="24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6714" y="1413177"/>
            <a:ext cx="4096881" cy="255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84644" y="3990266"/>
            <a:ext cx="4162070" cy="259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43960" y="3990266"/>
            <a:ext cx="2472874" cy="2613341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0"/>
          <p:cNvSpPr/>
          <p:nvPr/>
        </p:nvSpPr>
        <p:spPr>
          <a:xfrm>
            <a:off x="1784213" y="1567658"/>
            <a:ext cx="319596" cy="34623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30"/>
          <p:cNvSpPr/>
          <p:nvPr/>
        </p:nvSpPr>
        <p:spPr>
          <a:xfrm>
            <a:off x="3813105" y="1545170"/>
            <a:ext cx="319596" cy="34623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30"/>
          <p:cNvSpPr/>
          <p:nvPr/>
        </p:nvSpPr>
        <p:spPr>
          <a:xfrm>
            <a:off x="5936202" y="1520201"/>
            <a:ext cx="319596" cy="34623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30"/>
          <p:cNvSpPr/>
          <p:nvPr/>
        </p:nvSpPr>
        <p:spPr>
          <a:xfrm>
            <a:off x="8093240" y="1490314"/>
            <a:ext cx="319596" cy="34623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30"/>
          <p:cNvSpPr/>
          <p:nvPr/>
        </p:nvSpPr>
        <p:spPr>
          <a:xfrm>
            <a:off x="6043960" y="4061904"/>
            <a:ext cx="319596" cy="34623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08-12]_kaiwa.mp3" descr="Y_[08-12]_kaiwa.mp3">
            <a:hlinkClick r:id="" action="ppaction://media"/>
            <a:extLst>
              <a:ext uri="{FF2B5EF4-FFF2-40B4-BE49-F238E27FC236}">
                <a16:creationId xmlns:a16="http://schemas.microsoft.com/office/drawing/2014/main" id="{963E9D7C-4133-F142-A5F2-7E27602A02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89725" y="25439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1"/>
          <p:cNvSpPr/>
          <p:nvPr/>
        </p:nvSpPr>
        <p:spPr>
          <a:xfrm>
            <a:off x="193110" y="86557"/>
            <a:ext cx="11805780" cy="66848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9924" y="2718153"/>
            <a:ext cx="9316231" cy="2728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8938" y="2796673"/>
            <a:ext cx="4117952" cy="210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23324" y="2780632"/>
            <a:ext cx="4445760" cy="1653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2358" y="98782"/>
            <a:ext cx="7204783" cy="738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43200" y="5736557"/>
            <a:ext cx="6522517" cy="864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23324" y="4501566"/>
            <a:ext cx="2695987" cy="808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8757" y="837613"/>
            <a:ext cx="2893791" cy="1785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85785" y="837613"/>
            <a:ext cx="2940570" cy="1833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929592" y="844939"/>
            <a:ext cx="2851524" cy="17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921351" y="837613"/>
            <a:ext cx="1735030" cy="183358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1"/>
          <p:cNvSpPr/>
          <p:nvPr/>
        </p:nvSpPr>
        <p:spPr>
          <a:xfrm>
            <a:off x="511204" y="5069631"/>
            <a:ext cx="4757652" cy="59480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E973B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3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66787" y="5166495"/>
            <a:ext cx="4246485" cy="37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Y_[08-12]_kaiwa.mp3" descr="Y_[08-12]_kaiwa.mp3">
            <a:hlinkClick r:id="" action="ppaction://media"/>
            <a:extLst>
              <a:ext uri="{FF2B5EF4-FFF2-40B4-BE49-F238E27FC236}">
                <a16:creationId xmlns:a16="http://schemas.microsoft.com/office/drawing/2014/main" id="{E4E9D2F3-725C-B541-AAE1-4FD7F9A6C8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678718" y="1456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2"/>
          <p:cNvSpPr/>
          <p:nvPr/>
        </p:nvSpPr>
        <p:spPr>
          <a:xfrm>
            <a:off x="193110" y="86557"/>
            <a:ext cx="11805780" cy="66848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9924" y="2718153"/>
            <a:ext cx="9316231" cy="2728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8938" y="2796673"/>
            <a:ext cx="4117952" cy="210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23324" y="2780632"/>
            <a:ext cx="4445760" cy="1653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2358" y="98782"/>
            <a:ext cx="7204783" cy="738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43200" y="5736557"/>
            <a:ext cx="6522517" cy="864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23324" y="4501566"/>
            <a:ext cx="2695987" cy="808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8757" y="837613"/>
            <a:ext cx="2893791" cy="1785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85785" y="837613"/>
            <a:ext cx="2940570" cy="1833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929592" y="844939"/>
            <a:ext cx="2851524" cy="17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921351" y="837613"/>
            <a:ext cx="1735030" cy="1833585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2"/>
          <p:cNvSpPr txBox="1"/>
          <p:nvPr/>
        </p:nvSpPr>
        <p:spPr>
          <a:xfrm>
            <a:off x="3120592" y="6088947"/>
            <a:ext cx="4713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32" name="Google Shape;432;p32"/>
          <p:cNvSpPr txBox="1"/>
          <p:nvPr/>
        </p:nvSpPr>
        <p:spPr>
          <a:xfrm>
            <a:off x="4459146" y="6085743"/>
            <a:ext cx="4713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33" name="Google Shape;433;p32"/>
          <p:cNvSpPr txBox="1"/>
          <p:nvPr/>
        </p:nvSpPr>
        <p:spPr>
          <a:xfrm>
            <a:off x="5804152" y="6087611"/>
            <a:ext cx="4713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434" name="Google Shape;434;p32"/>
          <p:cNvSpPr txBox="1"/>
          <p:nvPr/>
        </p:nvSpPr>
        <p:spPr>
          <a:xfrm>
            <a:off x="7106679" y="6085284"/>
            <a:ext cx="4713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435" name="Google Shape;435;p32"/>
          <p:cNvSpPr txBox="1"/>
          <p:nvPr/>
        </p:nvSpPr>
        <p:spPr>
          <a:xfrm>
            <a:off x="8506476" y="6092610"/>
            <a:ext cx="4713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436" name="Google Shape;436;p32"/>
          <p:cNvSpPr/>
          <p:nvPr/>
        </p:nvSpPr>
        <p:spPr>
          <a:xfrm>
            <a:off x="511204" y="5069631"/>
            <a:ext cx="4757652" cy="59480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E973B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7" name="Google Shape;437;p3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66787" y="5166495"/>
            <a:ext cx="4246485" cy="37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Y_[08-12]_kaiwa.mp3" descr="Y_[08-12]_kaiwa.mp3">
            <a:hlinkClick r:id="" action="ppaction://media"/>
            <a:extLst>
              <a:ext uri="{FF2B5EF4-FFF2-40B4-BE49-F238E27FC236}">
                <a16:creationId xmlns:a16="http://schemas.microsoft.com/office/drawing/2014/main" id="{2F905616-D6E3-374A-9A2F-EFFD5D4002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948954" y="1490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3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3"/>
          <p:cNvSpPr/>
          <p:nvPr/>
        </p:nvSpPr>
        <p:spPr>
          <a:xfrm>
            <a:off x="1526959" y="1376688"/>
            <a:ext cx="9170633" cy="4464817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2948" y="73842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77235" y="2098086"/>
            <a:ext cx="7334992" cy="967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01360" y="3405973"/>
            <a:ext cx="6855608" cy="163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13]_katachi.mp3" descr="Y_[08-13]_katachi.mp3">
            <a:hlinkClick r:id="" action="ppaction://media"/>
            <a:extLst>
              <a:ext uri="{FF2B5EF4-FFF2-40B4-BE49-F238E27FC236}">
                <a16:creationId xmlns:a16="http://schemas.microsoft.com/office/drawing/2014/main" id="{3B8FCDB8-D84D-7543-8AC5-897E89EB51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56968" y="20980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4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4"/>
          <p:cNvSpPr/>
          <p:nvPr/>
        </p:nvSpPr>
        <p:spPr>
          <a:xfrm>
            <a:off x="1526959" y="1376688"/>
            <a:ext cx="9170633" cy="4464817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5" name="Google Shape;455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2948" y="73842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77235" y="2098086"/>
            <a:ext cx="7334992" cy="967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01360" y="3405973"/>
            <a:ext cx="6855608" cy="163034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4"/>
          <p:cNvSpPr txBox="1"/>
          <p:nvPr/>
        </p:nvSpPr>
        <p:spPr>
          <a:xfrm>
            <a:off x="3770814" y="3461099"/>
            <a:ext cx="129614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まえに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4"/>
          <p:cNvSpPr txBox="1"/>
          <p:nvPr/>
        </p:nvSpPr>
        <p:spPr>
          <a:xfrm>
            <a:off x="7252485" y="3456783"/>
            <a:ext cx="203150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たいんですが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34"/>
          <p:cNvSpPr txBox="1"/>
          <p:nvPr/>
        </p:nvSpPr>
        <p:spPr>
          <a:xfrm>
            <a:off x="4071130" y="4561031"/>
            <a:ext cx="129614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あと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4"/>
          <p:cNvSpPr txBox="1"/>
          <p:nvPr/>
        </p:nvSpPr>
        <p:spPr>
          <a:xfrm>
            <a:off x="6682644" y="3990313"/>
            <a:ext cx="203150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たいんですが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08-13]_katachi.mp3" descr="Y_[08-13]_katachi.mp3">
            <a:hlinkClick r:id="" action="ppaction://media"/>
            <a:extLst>
              <a:ext uri="{FF2B5EF4-FFF2-40B4-BE49-F238E27FC236}">
                <a16:creationId xmlns:a16="http://schemas.microsoft.com/office/drawing/2014/main" id="{E79BE825-AA8C-354F-A18C-FF3B8A2209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56968" y="20980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669" y="558423"/>
            <a:ext cx="10988660" cy="2396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680" y="167675"/>
            <a:ext cx="11308636" cy="652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9619" y="332139"/>
            <a:ext cx="2524380" cy="1110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1460" y="1442267"/>
            <a:ext cx="4043719" cy="1354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6806" y="5017342"/>
            <a:ext cx="4777193" cy="143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86806" y="2816964"/>
            <a:ext cx="8436746" cy="218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680" y="167675"/>
            <a:ext cx="11308636" cy="652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0563" y="275369"/>
            <a:ext cx="3416039" cy="101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3027" y="1393725"/>
            <a:ext cx="4640999" cy="91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30317" y="4152672"/>
            <a:ext cx="5684623" cy="2221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48901" y="2308552"/>
            <a:ext cx="9212933" cy="1778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265" y="241917"/>
            <a:ext cx="7193872" cy="1233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54005" y="314947"/>
            <a:ext cx="7283989" cy="6228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25332" y="464474"/>
            <a:ext cx="4942508" cy="2531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25332" y="2996004"/>
            <a:ext cx="5404620" cy="2010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5332" y="5171839"/>
            <a:ext cx="3368936" cy="1010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5637" y="421167"/>
            <a:ext cx="1192934" cy="43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08-12]_kaiwa.mp3" descr="Y_[08-12]_kaiwa.mp3">
            <a:hlinkClick r:id="" action="ppaction://media"/>
            <a:extLst>
              <a:ext uri="{FF2B5EF4-FFF2-40B4-BE49-F238E27FC236}">
                <a16:creationId xmlns:a16="http://schemas.microsoft.com/office/drawing/2014/main" id="{4BB0CEB8-23F3-074E-8079-4C173F86FD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9142" y="9174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9192" y="823592"/>
            <a:ext cx="4936838" cy="92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334" y="56483"/>
            <a:ext cx="4244035" cy="76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60045" y="4416665"/>
            <a:ext cx="3372661" cy="2222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89107" y="3905442"/>
            <a:ext cx="4873478" cy="51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15440" y="2059579"/>
            <a:ext cx="4417712" cy="182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73537" y="4416665"/>
            <a:ext cx="4635002" cy="206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14]_hanasu1.mp3" descr="Y_[08-14]_hanasu1.mp3">
            <a:hlinkClick r:id="" action="ppaction://media"/>
            <a:extLst>
              <a:ext uri="{FF2B5EF4-FFF2-40B4-BE49-F238E27FC236}">
                <a16:creationId xmlns:a16="http://schemas.microsoft.com/office/drawing/2014/main" id="{1E2DC17F-DCB0-EB4A-8C1E-7EAF436401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84638" y="417192"/>
            <a:ext cx="812800" cy="812800"/>
          </a:xfrm>
          <a:prstGeom prst="rect">
            <a:avLst/>
          </a:prstGeom>
        </p:spPr>
      </p:pic>
      <p:pic>
        <p:nvPicPr>
          <p:cNvPr id="3" name="Y_[08-15]_hanasu2.mp3" descr="Y_[08-15]_hanasu2.mp3">
            <a:hlinkClick r:id="" action="ppaction://media"/>
            <a:extLst>
              <a:ext uri="{FF2B5EF4-FFF2-40B4-BE49-F238E27FC236}">
                <a16:creationId xmlns:a16="http://schemas.microsoft.com/office/drawing/2014/main" id="{19F4272C-9E3F-514B-9F54-018EB84FEEC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46488" y="8797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2334" y="56483"/>
            <a:ext cx="4244035" cy="76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1836" y="3477688"/>
            <a:ext cx="3961910" cy="41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91836" y="1992400"/>
            <a:ext cx="3591389" cy="1485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3893290"/>
            <a:ext cx="3768036" cy="1676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4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8894" y="918035"/>
            <a:ext cx="5405402" cy="77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68036" y="3893290"/>
            <a:ext cx="2741813" cy="1806581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1"/>
          <p:cNvSpPr/>
          <p:nvPr/>
        </p:nvSpPr>
        <p:spPr>
          <a:xfrm>
            <a:off x="6997212" y="3923725"/>
            <a:ext cx="5037105" cy="2788355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p4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65975" y="4148662"/>
            <a:ext cx="4872644" cy="2403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08-14]_hanasu1.mp3" descr="Y_[08-14]_hanasu1.mp3">
            <a:hlinkClick r:id="" action="ppaction://media"/>
            <a:extLst>
              <a:ext uri="{FF2B5EF4-FFF2-40B4-BE49-F238E27FC236}">
                <a16:creationId xmlns:a16="http://schemas.microsoft.com/office/drawing/2014/main" id="{6E2A9435-456C-2745-9660-0B7BD7F0E2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17321" y="464414"/>
            <a:ext cx="812800" cy="812800"/>
          </a:xfrm>
          <a:prstGeom prst="rect">
            <a:avLst/>
          </a:prstGeom>
        </p:spPr>
      </p:pic>
      <p:pic>
        <p:nvPicPr>
          <p:cNvPr id="13" name="Y_[08-15]_hanasu2.mp3" descr="Y_[08-15]_hanasu2.mp3">
            <a:hlinkClick r:id="" action="ppaction://media"/>
            <a:extLst>
              <a:ext uri="{FF2B5EF4-FFF2-40B4-BE49-F238E27FC236}">
                <a16:creationId xmlns:a16="http://schemas.microsoft.com/office/drawing/2014/main" id="{F047BCB4-3985-DA4A-A9A6-367CD260675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46434" y="86796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334" y="56483"/>
            <a:ext cx="4244035" cy="76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0045" y="4416665"/>
            <a:ext cx="3372661" cy="2222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89107" y="3905442"/>
            <a:ext cx="4873478" cy="51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5440" y="2059579"/>
            <a:ext cx="4417712" cy="182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73537" y="4416665"/>
            <a:ext cx="4635002" cy="206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188" y="820631"/>
            <a:ext cx="9077729" cy="1162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154" y="950257"/>
            <a:ext cx="10785693" cy="4957486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43"/>
          <p:cNvSpPr/>
          <p:nvPr/>
        </p:nvSpPr>
        <p:spPr>
          <a:xfrm>
            <a:off x="483029" y="2858609"/>
            <a:ext cx="11173351" cy="101205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538" y="495286"/>
            <a:ext cx="11108924" cy="2035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5"/>
          <p:cNvSpPr/>
          <p:nvPr/>
        </p:nvSpPr>
        <p:spPr>
          <a:xfrm>
            <a:off x="181707" y="147228"/>
            <a:ext cx="11828586" cy="65635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3" name="Google Shape;553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37351" y="147230"/>
            <a:ext cx="2325950" cy="624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4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37351" y="772024"/>
            <a:ext cx="5942120" cy="82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8371" y="1595900"/>
            <a:ext cx="5606147" cy="71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03175" y="2441401"/>
            <a:ext cx="8462321" cy="109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77097" y="3665241"/>
            <a:ext cx="8639092" cy="2913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16]_kiku1.mp3" descr="Y_[08-16]_kiku1.mp3">
            <a:hlinkClick r:id="" action="ppaction://media"/>
            <a:extLst>
              <a:ext uri="{FF2B5EF4-FFF2-40B4-BE49-F238E27FC236}">
                <a16:creationId xmlns:a16="http://schemas.microsoft.com/office/drawing/2014/main" id="{AD4ACADC-5267-8442-9D00-C438A536B7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902011" y="3890073"/>
            <a:ext cx="812800" cy="812800"/>
          </a:xfrm>
          <a:prstGeom prst="rect">
            <a:avLst/>
          </a:prstGeom>
        </p:spPr>
      </p:pic>
      <p:pic>
        <p:nvPicPr>
          <p:cNvPr id="3" name="Y_[08-17]_kiku2.mp3" descr="Y_[08-17]_kiku2.mp3">
            <a:hlinkClick r:id="" action="ppaction://media"/>
            <a:extLst>
              <a:ext uri="{FF2B5EF4-FFF2-40B4-BE49-F238E27FC236}">
                <a16:creationId xmlns:a16="http://schemas.microsoft.com/office/drawing/2014/main" id="{C80B2EA2-AA7B-8542-836A-25B06C5A16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89600" y="3483673"/>
            <a:ext cx="812800" cy="812800"/>
          </a:xfrm>
          <a:prstGeom prst="rect">
            <a:avLst/>
          </a:prstGeom>
        </p:spPr>
      </p:pic>
      <p:pic>
        <p:nvPicPr>
          <p:cNvPr id="4" name="Y_[08-18]_kiku3.mp3" descr="Y_[08-18]_kiku3.mp3">
            <a:hlinkClick r:id="" action="ppaction://media"/>
            <a:extLst>
              <a:ext uri="{FF2B5EF4-FFF2-40B4-BE49-F238E27FC236}">
                <a16:creationId xmlns:a16="http://schemas.microsoft.com/office/drawing/2014/main" id="{54FFD601-62F5-B244-855C-EF2A51E37C7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77548" y="3890073"/>
            <a:ext cx="812800" cy="812800"/>
          </a:xfrm>
          <a:prstGeom prst="rect">
            <a:avLst/>
          </a:prstGeom>
        </p:spPr>
      </p:pic>
      <p:pic>
        <p:nvPicPr>
          <p:cNvPr id="5" name="Y_[08-19]_kiku4.mp3" descr="Y_[08-19]_kiku4.mp3">
            <a:hlinkClick r:id="" action="ppaction://media"/>
            <a:extLst>
              <a:ext uri="{FF2B5EF4-FFF2-40B4-BE49-F238E27FC236}">
                <a16:creationId xmlns:a16="http://schemas.microsoft.com/office/drawing/2014/main" id="{06F7F15A-A583-4640-AC01-C7230D38D68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640090" y="307727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6"/>
          <p:cNvSpPr/>
          <p:nvPr/>
        </p:nvSpPr>
        <p:spPr>
          <a:xfrm>
            <a:off x="181707" y="147228"/>
            <a:ext cx="11828586" cy="65635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Google Shape;567;p4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37351" y="147230"/>
            <a:ext cx="2325950" cy="624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37351" y="772024"/>
            <a:ext cx="5942120" cy="82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8371" y="1595900"/>
            <a:ext cx="5606147" cy="71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03175" y="2441401"/>
            <a:ext cx="8462321" cy="109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77097" y="3665241"/>
            <a:ext cx="8639092" cy="2913016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6"/>
          <p:cNvSpPr txBox="1"/>
          <p:nvPr/>
        </p:nvSpPr>
        <p:spPr>
          <a:xfrm>
            <a:off x="1997279" y="6182847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573" name="Google Shape;573;p46"/>
          <p:cNvSpPr txBox="1"/>
          <p:nvPr/>
        </p:nvSpPr>
        <p:spPr>
          <a:xfrm>
            <a:off x="3059439" y="6182846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574" name="Google Shape;574;p46"/>
          <p:cNvSpPr txBox="1"/>
          <p:nvPr/>
        </p:nvSpPr>
        <p:spPr>
          <a:xfrm>
            <a:off x="4750923" y="6182848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575" name="Google Shape;575;p46"/>
          <p:cNvSpPr txBox="1"/>
          <p:nvPr/>
        </p:nvSpPr>
        <p:spPr>
          <a:xfrm>
            <a:off x="6246313" y="6182846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576" name="Google Shape;576;p46"/>
          <p:cNvSpPr txBox="1"/>
          <p:nvPr/>
        </p:nvSpPr>
        <p:spPr>
          <a:xfrm>
            <a:off x="7369611" y="6182846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77" name="Google Shape;577;p46"/>
          <p:cNvSpPr txBox="1"/>
          <p:nvPr/>
        </p:nvSpPr>
        <p:spPr>
          <a:xfrm>
            <a:off x="8380608" y="6182845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578" name="Google Shape;578;p46"/>
          <p:cNvSpPr txBox="1"/>
          <p:nvPr/>
        </p:nvSpPr>
        <p:spPr>
          <a:xfrm>
            <a:off x="9455434" y="6182844"/>
            <a:ext cx="4690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19" name="Y_[08-16]_kiku1.mp3" descr="Y_[08-16]_kiku1.mp3">
            <a:hlinkClick r:id="" action="ppaction://media"/>
            <a:extLst>
              <a:ext uri="{FF2B5EF4-FFF2-40B4-BE49-F238E27FC236}">
                <a16:creationId xmlns:a16="http://schemas.microsoft.com/office/drawing/2014/main" id="{AA3C17DF-5393-C747-8EAA-A7A9641D73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122075" y="3890073"/>
            <a:ext cx="812800" cy="812800"/>
          </a:xfrm>
          <a:prstGeom prst="rect">
            <a:avLst/>
          </a:prstGeom>
        </p:spPr>
      </p:pic>
      <p:pic>
        <p:nvPicPr>
          <p:cNvPr id="20" name="Y_[08-17]_kiku2.mp3" descr="Y_[08-17]_kiku2.mp3">
            <a:hlinkClick r:id="" action="ppaction://media"/>
            <a:extLst>
              <a:ext uri="{FF2B5EF4-FFF2-40B4-BE49-F238E27FC236}">
                <a16:creationId xmlns:a16="http://schemas.microsoft.com/office/drawing/2014/main" id="{2F375DFD-A3F1-D645-A756-D45932E882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689600" y="3483673"/>
            <a:ext cx="812800" cy="812800"/>
          </a:xfrm>
          <a:prstGeom prst="rect">
            <a:avLst/>
          </a:prstGeom>
        </p:spPr>
      </p:pic>
      <p:pic>
        <p:nvPicPr>
          <p:cNvPr id="21" name="Y_[08-18]_kiku3.mp3" descr="Y_[08-18]_kiku3.mp3">
            <a:hlinkClick r:id="" action="ppaction://media"/>
            <a:extLst>
              <a:ext uri="{FF2B5EF4-FFF2-40B4-BE49-F238E27FC236}">
                <a16:creationId xmlns:a16="http://schemas.microsoft.com/office/drawing/2014/main" id="{015FF78F-2AFD-344A-B429-93713CD5FAB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604129" y="3888414"/>
            <a:ext cx="812800" cy="812800"/>
          </a:xfrm>
          <a:prstGeom prst="rect">
            <a:avLst/>
          </a:prstGeom>
        </p:spPr>
      </p:pic>
      <p:pic>
        <p:nvPicPr>
          <p:cNvPr id="22" name="Y_[08-19]_kiku4.mp3" descr="Y_[08-19]_kiku4.mp3">
            <a:hlinkClick r:id="" action="ppaction://media"/>
            <a:extLst>
              <a:ext uri="{FF2B5EF4-FFF2-40B4-BE49-F238E27FC236}">
                <a16:creationId xmlns:a16="http://schemas.microsoft.com/office/drawing/2014/main" id="{A57B3B7A-6C00-C04F-A4DB-A1A45EE5019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90424" y="32588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393" y="329064"/>
            <a:ext cx="7202754" cy="825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84" y="1347915"/>
            <a:ext cx="11125031" cy="1773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3434" y="350253"/>
            <a:ext cx="10745131" cy="6157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8-16]_kiku1.mp3" descr="Y_[08-16]_kiku1.mp3">
            <a:hlinkClick r:id="" action="ppaction://media"/>
            <a:extLst>
              <a:ext uri="{FF2B5EF4-FFF2-40B4-BE49-F238E27FC236}">
                <a16:creationId xmlns:a16="http://schemas.microsoft.com/office/drawing/2014/main" id="{F39F9DE7-42A2-0043-BD97-3B1C112563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376" y="1022041"/>
            <a:ext cx="812800" cy="812800"/>
          </a:xfrm>
          <a:prstGeom prst="rect">
            <a:avLst/>
          </a:prstGeom>
        </p:spPr>
      </p:pic>
      <p:pic>
        <p:nvPicPr>
          <p:cNvPr id="6" name="Y_[08-17]_kiku2.mp3" descr="Y_[08-17]_kiku2.mp3">
            <a:hlinkClick r:id="" action="ppaction://media"/>
            <a:extLst>
              <a:ext uri="{FF2B5EF4-FFF2-40B4-BE49-F238E27FC236}">
                <a16:creationId xmlns:a16="http://schemas.microsoft.com/office/drawing/2014/main" id="{C6134BCC-F2A3-F74A-9C05-33950A1C1C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376" y="46167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5798" y="182600"/>
            <a:ext cx="8942502" cy="2914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61045" y="3162670"/>
            <a:ext cx="8251459" cy="3256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8-18]_kiku3.mp3" descr="Y_[08-18]_kiku3.mp3">
            <a:hlinkClick r:id="" action="ppaction://media"/>
            <a:extLst>
              <a:ext uri="{FF2B5EF4-FFF2-40B4-BE49-F238E27FC236}">
                <a16:creationId xmlns:a16="http://schemas.microsoft.com/office/drawing/2014/main" id="{AA0591D5-8CA6-4444-9967-3E7D39EE0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1045" y="967343"/>
            <a:ext cx="812800" cy="812800"/>
          </a:xfrm>
          <a:prstGeom prst="rect">
            <a:avLst/>
          </a:prstGeom>
        </p:spPr>
      </p:pic>
      <p:pic>
        <p:nvPicPr>
          <p:cNvPr id="7" name="Y_[08-19]_kiku4.mp3" descr="Y_[08-19]_kiku4.mp3">
            <a:hlinkClick r:id="" action="ppaction://media"/>
            <a:extLst>
              <a:ext uri="{FF2B5EF4-FFF2-40B4-BE49-F238E27FC236}">
                <a16:creationId xmlns:a16="http://schemas.microsoft.com/office/drawing/2014/main" id="{23B1B5DE-7562-8444-9955-23BDFCAA98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1045" y="410814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0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0"/>
          <p:cNvSpPr/>
          <p:nvPr/>
        </p:nvSpPr>
        <p:spPr>
          <a:xfrm>
            <a:off x="1438183" y="1314545"/>
            <a:ext cx="9206143" cy="4606860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0" name="Google Shape;610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8560" y="66805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2125" y="1821587"/>
            <a:ext cx="6599067" cy="856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55484" y="2972894"/>
            <a:ext cx="6921234" cy="23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20]_katachi.mp3" descr="Y_[08-20]_katachi.mp3">
            <a:hlinkClick r:id="" action="ppaction://media"/>
            <a:extLst>
              <a:ext uri="{FF2B5EF4-FFF2-40B4-BE49-F238E27FC236}">
                <a16:creationId xmlns:a16="http://schemas.microsoft.com/office/drawing/2014/main" id="{8569DE06-36D9-2F46-A9A2-6EDD9AC05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8734" y="17373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1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51"/>
          <p:cNvSpPr/>
          <p:nvPr/>
        </p:nvSpPr>
        <p:spPr>
          <a:xfrm>
            <a:off x="1438183" y="1314545"/>
            <a:ext cx="9206143" cy="4606860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0" name="Google Shape;620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8560" y="66805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2125" y="1821587"/>
            <a:ext cx="6599067" cy="856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55484" y="2972894"/>
            <a:ext cx="6921234" cy="23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51"/>
          <p:cNvSpPr txBox="1"/>
          <p:nvPr/>
        </p:nvSpPr>
        <p:spPr>
          <a:xfrm>
            <a:off x="3638363" y="2862955"/>
            <a:ext cx="20492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かわいかった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51"/>
          <p:cNvSpPr txBox="1"/>
          <p:nvPr/>
        </p:nvSpPr>
        <p:spPr>
          <a:xfrm>
            <a:off x="4542410" y="3354851"/>
            <a:ext cx="23377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むずかしかった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51"/>
          <p:cNvSpPr txBox="1"/>
          <p:nvPr/>
        </p:nvSpPr>
        <p:spPr>
          <a:xfrm>
            <a:off x="6537352" y="3814272"/>
            <a:ext cx="24058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おもしろかった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51"/>
          <p:cNvSpPr txBox="1"/>
          <p:nvPr/>
        </p:nvSpPr>
        <p:spPr>
          <a:xfrm>
            <a:off x="3517779" y="4293839"/>
            <a:ext cx="20492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すごかった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51"/>
          <p:cNvSpPr txBox="1"/>
          <p:nvPr/>
        </p:nvSpPr>
        <p:spPr>
          <a:xfrm>
            <a:off x="4263408" y="4785735"/>
            <a:ext cx="233778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すばらしかった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08-20]_katachi.mp3" descr="Y_[08-20]_katachi.mp3">
            <a:hlinkClick r:id="" action="ppaction://media"/>
            <a:extLst>
              <a:ext uri="{FF2B5EF4-FFF2-40B4-BE49-F238E27FC236}">
                <a16:creationId xmlns:a16="http://schemas.microsoft.com/office/drawing/2014/main" id="{D6794639-4EDE-C542-96F9-7B42FCEF5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98734" y="17373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281" y="315687"/>
            <a:ext cx="11743438" cy="1432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097" y="216334"/>
            <a:ext cx="11407806" cy="642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54372" y="303274"/>
            <a:ext cx="1956973" cy="108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0290" y="1388806"/>
            <a:ext cx="3848951" cy="120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1510" y="2589436"/>
            <a:ext cx="8365724" cy="133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1510" y="3887722"/>
            <a:ext cx="5006007" cy="28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3861" y="4175532"/>
            <a:ext cx="4823656" cy="215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39281" y="4139196"/>
            <a:ext cx="3226100" cy="2176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861" y="395424"/>
            <a:ext cx="9900948" cy="1182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3434" y="350253"/>
            <a:ext cx="10745131" cy="6157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8-16]_kiku1.mp3" descr="Y_[08-16]_kiku1.mp3">
            <a:hlinkClick r:id="" action="ppaction://media"/>
            <a:extLst>
              <a:ext uri="{FF2B5EF4-FFF2-40B4-BE49-F238E27FC236}">
                <a16:creationId xmlns:a16="http://schemas.microsoft.com/office/drawing/2014/main" id="{F39F9DE7-42A2-0043-BD97-3B1C112563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376" y="1022041"/>
            <a:ext cx="812800" cy="812800"/>
          </a:xfrm>
          <a:prstGeom prst="rect">
            <a:avLst/>
          </a:prstGeom>
        </p:spPr>
      </p:pic>
      <p:pic>
        <p:nvPicPr>
          <p:cNvPr id="6" name="Y_[08-17]_kiku2.mp3" descr="Y_[08-17]_kiku2.mp3">
            <a:hlinkClick r:id="" action="ppaction://media"/>
            <a:extLst>
              <a:ext uri="{FF2B5EF4-FFF2-40B4-BE49-F238E27FC236}">
                <a16:creationId xmlns:a16="http://schemas.microsoft.com/office/drawing/2014/main" id="{C6134BCC-F2A3-F74A-9C05-33950A1C1C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376" y="461676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395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5798" y="182600"/>
            <a:ext cx="8942502" cy="2914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61045" y="3162670"/>
            <a:ext cx="8251459" cy="3256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8-18]_kiku3.mp3" descr="Y_[08-18]_kiku3.mp3">
            <a:hlinkClick r:id="" action="ppaction://media"/>
            <a:extLst>
              <a:ext uri="{FF2B5EF4-FFF2-40B4-BE49-F238E27FC236}">
                <a16:creationId xmlns:a16="http://schemas.microsoft.com/office/drawing/2014/main" id="{AA0591D5-8CA6-4444-9967-3E7D39EE0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1045" y="967343"/>
            <a:ext cx="812800" cy="812800"/>
          </a:xfrm>
          <a:prstGeom prst="rect">
            <a:avLst/>
          </a:prstGeom>
        </p:spPr>
      </p:pic>
      <p:pic>
        <p:nvPicPr>
          <p:cNvPr id="7" name="Y_[08-19]_kiku4.mp3" descr="Y_[08-19]_kiku4.mp3">
            <a:hlinkClick r:id="" action="ppaction://media"/>
            <a:extLst>
              <a:ext uri="{FF2B5EF4-FFF2-40B4-BE49-F238E27FC236}">
                <a16:creationId xmlns:a16="http://schemas.microsoft.com/office/drawing/2014/main" id="{23B1B5DE-7562-8444-9955-23BDFCAA98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1045" y="41081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7704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797" y="30865"/>
            <a:ext cx="6943349" cy="81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40809" y="1981695"/>
            <a:ext cx="9938598" cy="41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797" y="848025"/>
            <a:ext cx="5000745" cy="97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8-21]_hanasu1.mp3" descr="Y_[08-21]_hanasu1.mp3">
            <a:hlinkClick r:id="" action="ppaction://media"/>
            <a:extLst>
              <a:ext uri="{FF2B5EF4-FFF2-40B4-BE49-F238E27FC236}">
                <a16:creationId xmlns:a16="http://schemas.microsoft.com/office/drawing/2014/main" id="{8EBDE804-3016-5C45-8E3F-CB37B220B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15462" y="2396504"/>
            <a:ext cx="812800" cy="812800"/>
          </a:xfrm>
          <a:prstGeom prst="rect">
            <a:avLst/>
          </a:prstGeom>
        </p:spPr>
      </p:pic>
      <p:pic>
        <p:nvPicPr>
          <p:cNvPr id="3" name="Y_[08-22]_hanasu2.mp3" descr="Y_[08-22]_hanasu2.mp3">
            <a:hlinkClick r:id="" action="ppaction://media"/>
            <a:extLst>
              <a:ext uri="{FF2B5EF4-FFF2-40B4-BE49-F238E27FC236}">
                <a16:creationId xmlns:a16="http://schemas.microsoft.com/office/drawing/2014/main" id="{A074AC4B-BD1D-F24E-8B67-97469CC2E6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25708" y="239650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797" y="30865"/>
            <a:ext cx="6943349" cy="81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4265" y="2124063"/>
            <a:ext cx="9938598" cy="41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797" y="918861"/>
            <a:ext cx="5269397" cy="74488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8"/>
          <p:cNvSpPr/>
          <p:nvPr/>
        </p:nvSpPr>
        <p:spPr>
          <a:xfrm>
            <a:off x="7039992" y="554693"/>
            <a:ext cx="4959887" cy="262184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4" name="Google Shape;684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39146" y="712968"/>
            <a:ext cx="4728617" cy="233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08-21]_hanasu1.mp3" descr="Y_[08-21]_hanasu1.mp3">
            <a:hlinkClick r:id="" action="ppaction://media"/>
            <a:extLst>
              <a:ext uri="{FF2B5EF4-FFF2-40B4-BE49-F238E27FC236}">
                <a16:creationId xmlns:a16="http://schemas.microsoft.com/office/drawing/2014/main" id="{83116361-7C90-8148-9FEA-0C3BDCBCC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6024" y="2533388"/>
            <a:ext cx="812800" cy="812800"/>
          </a:xfrm>
          <a:prstGeom prst="rect">
            <a:avLst/>
          </a:prstGeom>
        </p:spPr>
      </p:pic>
      <p:pic>
        <p:nvPicPr>
          <p:cNvPr id="10" name="Y_[08-22]_hanasu2.mp3" descr="Y_[08-22]_hanasu2.mp3">
            <a:hlinkClick r:id="" action="ppaction://media"/>
            <a:extLst>
              <a:ext uri="{FF2B5EF4-FFF2-40B4-BE49-F238E27FC236}">
                <a16:creationId xmlns:a16="http://schemas.microsoft.com/office/drawing/2014/main" id="{7E18AF24-35EB-5F40-8F27-7F38B793D2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27192" y="25455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797" y="30865"/>
            <a:ext cx="6943349" cy="81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0809" y="1981695"/>
            <a:ext cx="9938598" cy="41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797" y="965452"/>
            <a:ext cx="4819313" cy="898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797" y="0"/>
            <a:ext cx="6943349" cy="81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2787" y="1715976"/>
            <a:ext cx="8521398" cy="356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0415" y="817160"/>
            <a:ext cx="4819313" cy="898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25119" y="5403998"/>
            <a:ext cx="9376735" cy="1273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6444" y="5278276"/>
            <a:ext cx="489315" cy="251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797" y="30865"/>
            <a:ext cx="6943349" cy="81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0809" y="1981695"/>
            <a:ext cx="9938598" cy="41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137" y="940925"/>
            <a:ext cx="6927009" cy="1040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154" y="950257"/>
            <a:ext cx="10785693" cy="4957486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62"/>
          <p:cNvSpPr/>
          <p:nvPr/>
        </p:nvSpPr>
        <p:spPr>
          <a:xfrm>
            <a:off x="483029" y="3781887"/>
            <a:ext cx="11173351" cy="10209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3B52A8-61C3-4F9E-B5C3-EC55AF326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72</Words>
  <Application>Microsoft Office PowerPoint</Application>
  <PresentationFormat>ワイド画面</PresentationFormat>
  <Paragraphs>48</Paragraphs>
  <Slides>63</Slides>
  <Notes>63</Notes>
  <HiddenSlides>0</HiddenSlides>
  <MMClips>79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63</vt:i4>
      </vt:variant>
    </vt:vector>
  </HeadingPairs>
  <TitlesOfParts>
    <vt:vector size="66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4</cp:revision>
  <dcterms:created xsi:type="dcterms:W3CDTF">2021-03-23T06:29:55Z</dcterms:created>
  <dcterms:modified xsi:type="dcterms:W3CDTF">2023-04-21T04:15:36Z</dcterms:modified>
</cp:coreProperties>
</file>