
<file path=[Content_Types].xml><?xml version="1.0" encoding="utf-8"?>
<Types xmlns="http://schemas.openxmlformats.org/package/2006/content-types"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7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332" r:id="rId21"/>
    <p:sldId id="333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34" r:id="rId64"/>
    <p:sldId id="335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81" roundtripDataSignature="AMtx7mgsBOosLHDjPbz4FKcWEGLhA5B7i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294192-4A5C-44BD-AA83-A2440D5F3ABF}" v="3" dt="2023-04-21T07:12:12.8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712"/>
  </p:normalViewPr>
  <p:slideViewPr>
    <p:cSldViewPr snapToGrid="0" snapToObjects="1">
      <p:cViewPr varScale="1">
        <p:scale>
          <a:sx n="62" d="100"/>
          <a:sy n="62" d="100"/>
        </p:scale>
        <p:origin x="8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notesMaster" Target="notesMasters/notesMaster1.xml"/><Relationship Id="rId81" Type="http://customschemas.google.com/relationships/presentationmetadata" Target="metadata"/><Relationship Id="rId86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microsoft.com/office/2015/10/relationships/revisionInfo" Target="revisionInfo.xml"/><Relationship Id="rId61" Type="http://schemas.openxmlformats.org/officeDocument/2006/relationships/slide" Target="slides/slide60.xml"/><Relationship Id="rId8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zuyo Takehara" userId="fa7eaadb-9681-4610-86a8-8be5debccd15" providerId="ADAL" clId="{50294192-4A5C-44BD-AA83-A2440D5F3ABF}"/>
    <pc:docChg chg="custSel modSld">
      <pc:chgData name="Kazuyo Takehara" userId="fa7eaadb-9681-4610-86a8-8be5debccd15" providerId="ADAL" clId="{50294192-4A5C-44BD-AA83-A2440D5F3ABF}" dt="2023-04-21T07:45:22.395" v="117" actId="20577"/>
      <pc:docMkLst>
        <pc:docMk/>
      </pc:docMkLst>
      <pc:sldChg chg="modSp mod">
        <pc:chgData name="Kazuyo Takehara" userId="fa7eaadb-9681-4610-86a8-8be5debccd15" providerId="ADAL" clId="{50294192-4A5C-44BD-AA83-A2440D5F3ABF}" dt="2023-04-21T07:01:34.753" v="0" actId="1076"/>
        <pc:sldMkLst>
          <pc:docMk/>
          <pc:sldMk cId="0" sldId="257"/>
        </pc:sldMkLst>
        <pc:picChg chg="mod">
          <ac:chgData name="Kazuyo Takehara" userId="fa7eaadb-9681-4610-86a8-8be5debccd15" providerId="ADAL" clId="{50294192-4A5C-44BD-AA83-A2440D5F3ABF}" dt="2023-04-21T07:01:34.753" v="0" actId="1076"/>
          <ac:picMkLst>
            <pc:docMk/>
            <pc:sldMk cId="0" sldId="257"/>
            <ac:picMk id="2" creationId="{0884EE69-1BAB-D34A-8AD5-6BA5A926F51B}"/>
          </ac:picMkLst>
        </pc:picChg>
      </pc:sldChg>
      <pc:sldChg chg="modSp mod">
        <pc:chgData name="Kazuyo Takehara" userId="fa7eaadb-9681-4610-86a8-8be5debccd15" providerId="ADAL" clId="{50294192-4A5C-44BD-AA83-A2440D5F3ABF}" dt="2023-04-21T07:02:02.645" v="3" actId="14100"/>
        <pc:sldMkLst>
          <pc:docMk/>
          <pc:sldMk cId="0" sldId="258"/>
        </pc:sldMkLst>
        <pc:spChg chg="mod">
          <ac:chgData name="Kazuyo Takehara" userId="fa7eaadb-9681-4610-86a8-8be5debccd15" providerId="ADAL" clId="{50294192-4A5C-44BD-AA83-A2440D5F3ABF}" dt="2023-04-21T07:01:57.801" v="2" actId="255"/>
          <ac:spMkLst>
            <pc:docMk/>
            <pc:sldMk cId="0" sldId="258"/>
            <ac:spMk id="134" creationId="{00000000-0000-0000-0000-000000000000}"/>
          </ac:spMkLst>
        </pc:spChg>
        <pc:spChg chg="mod">
          <ac:chgData name="Kazuyo Takehara" userId="fa7eaadb-9681-4610-86a8-8be5debccd15" providerId="ADAL" clId="{50294192-4A5C-44BD-AA83-A2440D5F3ABF}" dt="2023-04-21T07:01:57.801" v="2" actId="255"/>
          <ac:spMkLst>
            <pc:docMk/>
            <pc:sldMk cId="0" sldId="258"/>
            <ac:spMk id="135" creationId="{00000000-0000-0000-0000-000000000000}"/>
          </ac:spMkLst>
        </pc:spChg>
        <pc:spChg chg="mod">
          <ac:chgData name="Kazuyo Takehara" userId="fa7eaadb-9681-4610-86a8-8be5debccd15" providerId="ADAL" clId="{50294192-4A5C-44BD-AA83-A2440D5F3ABF}" dt="2023-04-21T07:02:02.645" v="3" actId="14100"/>
          <ac:spMkLst>
            <pc:docMk/>
            <pc:sldMk cId="0" sldId="258"/>
            <ac:spMk id="136" creationId="{00000000-0000-0000-0000-000000000000}"/>
          </ac:spMkLst>
        </pc:spChg>
        <pc:spChg chg="mod">
          <ac:chgData name="Kazuyo Takehara" userId="fa7eaadb-9681-4610-86a8-8be5debccd15" providerId="ADAL" clId="{50294192-4A5C-44BD-AA83-A2440D5F3ABF}" dt="2023-04-21T07:01:57.801" v="2" actId="255"/>
          <ac:spMkLst>
            <pc:docMk/>
            <pc:sldMk cId="0" sldId="258"/>
            <ac:spMk id="137" creationId="{00000000-0000-0000-0000-000000000000}"/>
          </ac:spMkLst>
        </pc:spChg>
      </pc:sldChg>
      <pc:sldChg chg="modSp mod">
        <pc:chgData name="Kazuyo Takehara" userId="fa7eaadb-9681-4610-86a8-8be5debccd15" providerId="ADAL" clId="{50294192-4A5C-44BD-AA83-A2440D5F3ABF}" dt="2023-04-21T07:02:16.068" v="4" actId="2711"/>
        <pc:sldMkLst>
          <pc:docMk/>
          <pc:sldMk cId="0" sldId="259"/>
        </pc:sldMkLst>
        <pc:spChg chg="mod">
          <ac:chgData name="Kazuyo Takehara" userId="fa7eaadb-9681-4610-86a8-8be5debccd15" providerId="ADAL" clId="{50294192-4A5C-44BD-AA83-A2440D5F3ABF}" dt="2023-04-21T07:02:16.068" v="4" actId="2711"/>
          <ac:spMkLst>
            <pc:docMk/>
            <pc:sldMk cId="0" sldId="259"/>
            <ac:spMk id="145" creationId="{00000000-0000-0000-0000-000000000000}"/>
          </ac:spMkLst>
        </pc:spChg>
        <pc:spChg chg="mod">
          <ac:chgData name="Kazuyo Takehara" userId="fa7eaadb-9681-4610-86a8-8be5debccd15" providerId="ADAL" clId="{50294192-4A5C-44BD-AA83-A2440D5F3ABF}" dt="2023-04-21T07:02:16.068" v="4" actId="2711"/>
          <ac:spMkLst>
            <pc:docMk/>
            <pc:sldMk cId="0" sldId="259"/>
            <ac:spMk id="146" creationId="{00000000-0000-0000-0000-000000000000}"/>
          </ac:spMkLst>
        </pc:spChg>
        <pc:spChg chg="mod">
          <ac:chgData name="Kazuyo Takehara" userId="fa7eaadb-9681-4610-86a8-8be5debccd15" providerId="ADAL" clId="{50294192-4A5C-44BD-AA83-A2440D5F3ABF}" dt="2023-04-21T07:02:16.068" v="4" actId="2711"/>
          <ac:spMkLst>
            <pc:docMk/>
            <pc:sldMk cId="0" sldId="259"/>
            <ac:spMk id="147" creationId="{00000000-0000-0000-0000-000000000000}"/>
          </ac:spMkLst>
        </pc:spChg>
        <pc:spChg chg="mod">
          <ac:chgData name="Kazuyo Takehara" userId="fa7eaadb-9681-4610-86a8-8be5debccd15" providerId="ADAL" clId="{50294192-4A5C-44BD-AA83-A2440D5F3ABF}" dt="2023-04-21T07:02:16.068" v="4" actId="2711"/>
          <ac:spMkLst>
            <pc:docMk/>
            <pc:sldMk cId="0" sldId="259"/>
            <ac:spMk id="148" creationId="{00000000-0000-0000-0000-000000000000}"/>
          </ac:spMkLst>
        </pc:spChg>
      </pc:sldChg>
      <pc:sldChg chg="modSp mod">
        <pc:chgData name="Kazuyo Takehara" userId="fa7eaadb-9681-4610-86a8-8be5debccd15" providerId="ADAL" clId="{50294192-4A5C-44BD-AA83-A2440D5F3ABF}" dt="2023-04-21T07:02:27.488" v="5" actId="2711"/>
        <pc:sldMkLst>
          <pc:docMk/>
          <pc:sldMk cId="0" sldId="260"/>
        </pc:sldMkLst>
        <pc:spChg chg="mod">
          <ac:chgData name="Kazuyo Takehara" userId="fa7eaadb-9681-4610-86a8-8be5debccd15" providerId="ADAL" clId="{50294192-4A5C-44BD-AA83-A2440D5F3ABF}" dt="2023-04-21T07:02:27.488" v="5" actId="2711"/>
          <ac:spMkLst>
            <pc:docMk/>
            <pc:sldMk cId="0" sldId="260"/>
            <ac:spMk id="156" creationId="{00000000-0000-0000-0000-000000000000}"/>
          </ac:spMkLst>
        </pc:spChg>
        <pc:spChg chg="mod">
          <ac:chgData name="Kazuyo Takehara" userId="fa7eaadb-9681-4610-86a8-8be5debccd15" providerId="ADAL" clId="{50294192-4A5C-44BD-AA83-A2440D5F3ABF}" dt="2023-04-21T07:02:27.488" v="5" actId="2711"/>
          <ac:spMkLst>
            <pc:docMk/>
            <pc:sldMk cId="0" sldId="260"/>
            <ac:spMk id="157" creationId="{00000000-0000-0000-0000-000000000000}"/>
          </ac:spMkLst>
        </pc:spChg>
      </pc:sldChg>
      <pc:sldChg chg="modSp mod">
        <pc:chgData name="Kazuyo Takehara" userId="fa7eaadb-9681-4610-86a8-8be5debccd15" providerId="ADAL" clId="{50294192-4A5C-44BD-AA83-A2440D5F3ABF}" dt="2023-04-21T07:02:42.528" v="6" actId="2711"/>
        <pc:sldMkLst>
          <pc:docMk/>
          <pc:sldMk cId="0" sldId="261"/>
        </pc:sldMkLst>
        <pc:spChg chg="mod">
          <ac:chgData name="Kazuyo Takehara" userId="fa7eaadb-9681-4610-86a8-8be5debccd15" providerId="ADAL" clId="{50294192-4A5C-44BD-AA83-A2440D5F3ABF}" dt="2023-04-21T07:02:42.528" v="6" actId="2711"/>
          <ac:spMkLst>
            <pc:docMk/>
            <pc:sldMk cId="0" sldId="261"/>
            <ac:spMk id="165" creationId="{00000000-0000-0000-0000-000000000000}"/>
          </ac:spMkLst>
        </pc:spChg>
        <pc:spChg chg="mod">
          <ac:chgData name="Kazuyo Takehara" userId="fa7eaadb-9681-4610-86a8-8be5debccd15" providerId="ADAL" clId="{50294192-4A5C-44BD-AA83-A2440D5F3ABF}" dt="2023-04-21T07:02:42.528" v="6" actId="2711"/>
          <ac:spMkLst>
            <pc:docMk/>
            <pc:sldMk cId="0" sldId="261"/>
            <ac:spMk id="166" creationId="{00000000-0000-0000-0000-000000000000}"/>
          </ac:spMkLst>
        </pc:spChg>
        <pc:spChg chg="mod">
          <ac:chgData name="Kazuyo Takehara" userId="fa7eaadb-9681-4610-86a8-8be5debccd15" providerId="ADAL" clId="{50294192-4A5C-44BD-AA83-A2440D5F3ABF}" dt="2023-04-21T07:02:42.528" v="6" actId="2711"/>
          <ac:spMkLst>
            <pc:docMk/>
            <pc:sldMk cId="0" sldId="261"/>
            <ac:spMk id="167" creationId="{00000000-0000-0000-0000-000000000000}"/>
          </ac:spMkLst>
        </pc:spChg>
        <pc:spChg chg="mod">
          <ac:chgData name="Kazuyo Takehara" userId="fa7eaadb-9681-4610-86a8-8be5debccd15" providerId="ADAL" clId="{50294192-4A5C-44BD-AA83-A2440D5F3ABF}" dt="2023-04-21T07:02:42.528" v="6" actId="2711"/>
          <ac:spMkLst>
            <pc:docMk/>
            <pc:sldMk cId="0" sldId="261"/>
            <ac:spMk id="168" creationId="{00000000-0000-0000-0000-000000000000}"/>
          </ac:spMkLst>
        </pc:spChg>
      </pc:sldChg>
      <pc:sldChg chg="modSp mod">
        <pc:chgData name="Kazuyo Takehara" userId="fa7eaadb-9681-4610-86a8-8be5debccd15" providerId="ADAL" clId="{50294192-4A5C-44BD-AA83-A2440D5F3ABF}" dt="2023-04-21T07:02:47.152" v="7" actId="1076"/>
        <pc:sldMkLst>
          <pc:docMk/>
          <pc:sldMk cId="0" sldId="262"/>
        </pc:sldMkLst>
        <pc:picChg chg="mod">
          <ac:chgData name="Kazuyo Takehara" userId="fa7eaadb-9681-4610-86a8-8be5debccd15" providerId="ADAL" clId="{50294192-4A5C-44BD-AA83-A2440D5F3ABF}" dt="2023-04-21T07:02:47.152" v="7" actId="1076"/>
          <ac:picMkLst>
            <pc:docMk/>
            <pc:sldMk cId="0" sldId="262"/>
            <ac:picMk id="38" creationId="{120552F0-DB51-2746-B752-06F2D2656905}"/>
          </ac:picMkLst>
        </pc:picChg>
      </pc:sldChg>
      <pc:sldChg chg="addSp modSp mod modAnim">
        <pc:chgData name="Kazuyo Takehara" userId="fa7eaadb-9681-4610-86a8-8be5debccd15" providerId="ADAL" clId="{50294192-4A5C-44BD-AA83-A2440D5F3ABF}" dt="2023-04-21T07:03:15.319" v="10" actId="1076"/>
        <pc:sldMkLst>
          <pc:docMk/>
          <pc:sldMk cId="0" sldId="263"/>
        </pc:sldMkLst>
        <pc:picChg chg="add mod">
          <ac:chgData name="Kazuyo Takehara" userId="fa7eaadb-9681-4610-86a8-8be5debccd15" providerId="ADAL" clId="{50294192-4A5C-44BD-AA83-A2440D5F3ABF}" dt="2023-04-21T07:03:15.319" v="10" actId="1076"/>
          <ac:picMkLst>
            <pc:docMk/>
            <pc:sldMk cId="0" sldId="263"/>
            <ac:picMk id="38" creationId="{D7544117-DEBB-495F-B1DB-B261652A7351}"/>
          </ac:picMkLst>
        </pc:picChg>
      </pc:sldChg>
      <pc:sldChg chg="modSp mod">
        <pc:chgData name="Kazuyo Takehara" userId="fa7eaadb-9681-4610-86a8-8be5debccd15" providerId="ADAL" clId="{50294192-4A5C-44BD-AA83-A2440D5F3ABF}" dt="2023-04-21T07:03:06.652" v="8" actId="1076"/>
        <pc:sldMkLst>
          <pc:docMk/>
          <pc:sldMk cId="0" sldId="264"/>
        </pc:sldMkLst>
        <pc:picChg chg="mod">
          <ac:chgData name="Kazuyo Takehara" userId="fa7eaadb-9681-4610-86a8-8be5debccd15" providerId="ADAL" clId="{50294192-4A5C-44BD-AA83-A2440D5F3ABF}" dt="2023-04-21T07:03:06.652" v="8" actId="1076"/>
          <ac:picMkLst>
            <pc:docMk/>
            <pc:sldMk cId="0" sldId="264"/>
            <ac:picMk id="2" creationId="{D6E819CC-5535-1444-94AA-19E3CB5AB3D3}"/>
          </ac:picMkLst>
        </pc:picChg>
      </pc:sldChg>
      <pc:sldChg chg="modSp mod">
        <pc:chgData name="Kazuyo Takehara" userId="fa7eaadb-9681-4610-86a8-8be5debccd15" providerId="ADAL" clId="{50294192-4A5C-44BD-AA83-A2440D5F3ABF}" dt="2023-04-21T07:04:48.945" v="14" actId="1076"/>
        <pc:sldMkLst>
          <pc:docMk/>
          <pc:sldMk cId="0" sldId="265"/>
        </pc:sldMkLst>
        <pc:picChg chg="mod">
          <ac:chgData name="Kazuyo Takehara" userId="fa7eaadb-9681-4610-86a8-8be5debccd15" providerId="ADAL" clId="{50294192-4A5C-44BD-AA83-A2440D5F3ABF}" dt="2023-04-21T07:04:41.556" v="11" actId="1076"/>
          <ac:picMkLst>
            <pc:docMk/>
            <pc:sldMk cId="0" sldId="265"/>
            <ac:picMk id="2" creationId="{B23196ED-2DFC-CA4F-AC36-A0AAA18074BD}"/>
          </ac:picMkLst>
        </pc:picChg>
        <pc:picChg chg="mod">
          <ac:chgData name="Kazuyo Takehara" userId="fa7eaadb-9681-4610-86a8-8be5debccd15" providerId="ADAL" clId="{50294192-4A5C-44BD-AA83-A2440D5F3ABF}" dt="2023-04-21T07:04:44.778" v="12" actId="1076"/>
          <ac:picMkLst>
            <pc:docMk/>
            <pc:sldMk cId="0" sldId="265"/>
            <ac:picMk id="3" creationId="{6E674647-B636-9B4B-89D2-54B739CA1931}"/>
          </ac:picMkLst>
        </pc:picChg>
        <pc:picChg chg="mod">
          <ac:chgData name="Kazuyo Takehara" userId="fa7eaadb-9681-4610-86a8-8be5debccd15" providerId="ADAL" clId="{50294192-4A5C-44BD-AA83-A2440D5F3ABF}" dt="2023-04-21T07:04:47.148" v="13" actId="1076"/>
          <ac:picMkLst>
            <pc:docMk/>
            <pc:sldMk cId="0" sldId="265"/>
            <ac:picMk id="4" creationId="{A88CB88C-315F-A740-B538-DAA8D8D9D8B9}"/>
          </ac:picMkLst>
        </pc:picChg>
        <pc:picChg chg="mod">
          <ac:chgData name="Kazuyo Takehara" userId="fa7eaadb-9681-4610-86a8-8be5debccd15" providerId="ADAL" clId="{50294192-4A5C-44BD-AA83-A2440D5F3ABF}" dt="2023-04-21T07:04:48.945" v="14" actId="1076"/>
          <ac:picMkLst>
            <pc:docMk/>
            <pc:sldMk cId="0" sldId="265"/>
            <ac:picMk id="5" creationId="{75BA885B-4E56-CE40-9765-2AB777ABDFB2}"/>
          </ac:picMkLst>
        </pc:picChg>
      </pc:sldChg>
      <pc:sldChg chg="modSp mod">
        <pc:chgData name="Kazuyo Takehara" userId="fa7eaadb-9681-4610-86a8-8be5debccd15" providerId="ADAL" clId="{50294192-4A5C-44BD-AA83-A2440D5F3ABF}" dt="2023-04-21T07:05:11.878" v="18" actId="1076"/>
        <pc:sldMkLst>
          <pc:docMk/>
          <pc:sldMk cId="0" sldId="266"/>
        </pc:sldMkLst>
        <pc:picChg chg="mod">
          <ac:chgData name="Kazuyo Takehara" userId="fa7eaadb-9681-4610-86a8-8be5debccd15" providerId="ADAL" clId="{50294192-4A5C-44BD-AA83-A2440D5F3ABF}" dt="2023-04-21T07:05:06.196" v="15" actId="1076"/>
          <ac:picMkLst>
            <pc:docMk/>
            <pc:sldMk cId="0" sldId="266"/>
            <ac:picMk id="16" creationId="{BE950A0A-39B6-3842-BFD2-77A9197E6B77}"/>
          </ac:picMkLst>
        </pc:picChg>
        <pc:picChg chg="mod">
          <ac:chgData name="Kazuyo Takehara" userId="fa7eaadb-9681-4610-86a8-8be5debccd15" providerId="ADAL" clId="{50294192-4A5C-44BD-AA83-A2440D5F3ABF}" dt="2023-04-21T07:05:08.369" v="16" actId="1076"/>
          <ac:picMkLst>
            <pc:docMk/>
            <pc:sldMk cId="0" sldId="266"/>
            <ac:picMk id="17" creationId="{74F51C10-2B1C-634A-980D-8E9634DA92AC}"/>
          </ac:picMkLst>
        </pc:picChg>
        <pc:picChg chg="mod">
          <ac:chgData name="Kazuyo Takehara" userId="fa7eaadb-9681-4610-86a8-8be5debccd15" providerId="ADAL" clId="{50294192-4A5C-44BD-AA83-A2440D5F3ABF}" dt="2023-04-21T07:05:10.317" v="17" actId="1076"/>
          <ac:picMkLst>
            <pc:docMk/>
            <pc:sldMk cId="0" sldId="266"/>
            <ac:picMk id="18" creationId="{EFDEBBB0-E50F-0F4D-A31C-363449707876}"/>
          </ac:picMkLst>
        </pc:picChg>
        <pc:picChg chg="mod">
          <ac:chgData name="Kazuyo Takehara" userId="fa7eaadb-9681-4610-86a8-8be5debccd15" providerId="ADAL" clId="{50294192-4A5C-44BD-AA83-A2440D5F3ABF}" dt="2023-04-21T07:05:11.878" v="18" actId="1076"/>
          <ac:picMkLst>
            <pc:docMk/>
            <pc:sldMk cId="0" sldId="266"/>
            <ac:picMk id="19" creationId="{B270054A-DB66-3C45-BC3E-E8A2065F11DB}"/>
          </ac:picMkLst>
        </pc:picChg>
      </pc:sldChg>
      <pc:sldChg chg="modSp mod">
        <pc:chgData name="Kazuyo Takehara" userId="fa7eaadb-9681-4610-86a8-8be5debccd15" providerId="ADAL" clId="{50294192-4A5C-44BD-AA83-A2440D5F3ABF}" dt="2023-04-21T07:06:18.901" v="21" actId="1076"/>
        <pc:sldMkLst>
          <pc:docMk/>
          <pc:sldMk cId="0" sldId="277"/>
        </pc:sldMkLst>
        <pc:picChg chg="mod">
          <ac:chgData name="Kazuyo Takehara" userId="fa7eaadb-9681-4610-86a8-8be5debccd15" providerId="ADAL" clId="{50294192-4A5C-44BD-AA83-A2440D5F3ABF}" dt="2023-04-21T07:06:16.011" v="20" actId="1076"/>
          <ac:picMkLst>
            <pc:docMk/>
            <pc:sldMk cId="0" sldId="277"/>
            <ac:picMk id="2" creationId="{4ED76665-EC75-0D46-92E3-FE91BC39F888}"/>
          </ac:picMkLst>
        </pc:picChg>
        <pc:picChg chg="mod">
          <ac:chgData name="Kazuyo Takehara" userId="fa7eaadb-9681-4610-86a8-8be5debccd15" providerId="ADAL" clId="{50294192-4A5C-44BD-AA83-A2440D5F3ABF}" dt="2023-04-21T07:06:18.901" v="21" actId="1076"/>
          <ac:picMkLst>
            <pc:docMk/>
            <pc:sldMk cId="0" sldId="277"/>
            <ac:picMk id="3" creationId="{25325130-9E36-DD4E-85F5-854D9D960E99}"/>
          </ac:picMkLst>
        </pc:picChg>
      </pc:sldChg>
      <pc:sldChg chg="modSp mod">
        <pc:chgData name="Kazuyo Takehara" userId="fa7eaadb-9681-4610-86a8-8be5debccd15" providerId="ADAL" clId="{50294192-4A5C-44BD-AA83-A2440D5F3ABF}" dt="2023-04-21T07:06:25.705" v="23" actId="1076"/>
        <pc:sldMkLst>
          <pc:docMk/>
          <pc:sldMk cId="0" sldId="278"/>
        </pc:sldMkLst>
        <pc:picChg chg="mod">
          <ac:chgData name="Kazuyo Takehara" userId="fa7eaadb-9681-4610-86a8-8be5debccd15" providerId="ADAL" clId="{50294192-4A5C-44BD-AA83-A2440D5F3ABF}" dt="2023-04-21T07:06:23.045" v="22" actId="1076"/>
          <ac:picMkLst>
            <pc:docMk/>
            <pc:sldMk cId="0" sldId="278"/>
            <ac:picMk id="17" creationId="{5F93D634-9CC2-0E47-8EB9-2AA8777DE2B4}"/>
          </ac:picMkLst>
        </pc:picChg>
        <pc:picChg chg="mod">
          <ac:chgData name="Kazuyo Takehara" userId="fa7eaadb-9681-4610-86a8-8be5debccd15" providerId="ADAL" clId="{50294192-4A5C-44BD-AA83-A2440D5F3ABF}" dt="2023-04-21T07:06:25.705" v="23" actId="1076"/>
          <ac:picMkLst>
            <pc:docMk/>
            <pc:sldMk cId="0" sldId="278"/>
            <ac:picMk id="18" creationId="{E58ACE75-738A-1A42-AAB5-152F495AE9E0}"/>
          </ac:picMkLst>
        </pc:picChg>
      </pc:sldChg>
      <pc:sldChg chg="modSp mod">
        <pc:chgData name="Kazuyo Takehara" userId="fa7eaadb-9681-4610-86a8-8be5debccd15" providerId="ADAL" clId="{50294192-4A5C-44BD-AA83-A2440D5F3ABF}" dt="2023-04-21T07:45:22.395" v="117" actId="20577"/>
        <pc:sldMkLst>
          <pc:docMk/>
          <pc:sldMk cId="0" sldId="283"/>
        </pc:sldMkLst>
        <pc:spChg chg="mod">
          <ac:chgData name="Kazuyo Takehara" userId="fa7eaadb-9681-4610-86a8-8be5debccd15" providerId="ADAL" clId="{50294192-4A5C-44BD-AA83-A2440D5F3ABF}" dt="2023-04-21T07:45:20.333" v="116" actId="1076"/>
          <ac:spMkLst>
            <pc:docMk/>
            <pc:sldMk cId="0" sldId="283"/>
            <ac:spMk id="8" creationId="{AB550583-A5D1-4647-BF83-5F34E2130A66}"/>
          </ac:spMkLst>
        </pc:spChg>
        <pc:spChg chg="mod">
          <ac:chgData name="Kazuyo Takehara" userId="fa7eaadb-9681-4610-86a8-8be5debccd15" providerId="ADAL" clId="{50294192-4A5C-44BD-AA83-A2440D5F3ABF}" dt="2023-04-21T07:45:22.395" v="117" actId="20577"/>
          <ac:spMkLst>
            <pc:docMk/>
            <pc:sldMk cId="0" sldId="283"/>
            <ac:spMk id="10" creationId="{9D78E4E8-CAD6-4FCC-AF8F-FF7593898145}"/>
          </ac:spMkLst>
        </pc:spChg>
        <pc:picChg chg="mod">
          <ac:chgData name="Kazuyo Takehara" userId="fa7eaadb-9681-4610-86a8-8be5debccd15" providerId="ADAL" clId="{50294192-4A5C-44BD-AA83-A2440D5F3ABF}" dt="2023-04-21T07:45:20.333" v="116" actId="1076"/>
          <ac:picMkLst>
            <pc:docMk/>
            <pc:sldMk cId="0" sldId="283"/>
            <ac:picMk id="7" creationId="{54C41A7C-4C1A-4FBF-99A4-581BA29794EB}"/>
          </ac:picMkLst>
        </pc:picChg>
      </pc:sldChg>
      <pc:sldChg chg="modSp mod">
        <pc:chgData name="Kazuyo Takehara" userId="fa7eaadb-9681-4610-86a8-8be5debccd15" providerId="ADAL" clId="{50294192-4A5C-44BD-AA83-A2440D5F3ABF}" dt="2023-04-21T07:07:50.381" v="26" actId="1076"/>
        <pc:sldMkLst>
          <pc:docMk/>
          <pc:sldMk cId="0" sldId="294"/>
        </pc:sldMkLst>
        <pc:picChg chg="mod">
          <ac:chgData name="Kazuyo Takehara" userId="fa7eaadb-9681-4610-86a8-8be5debccd15" providerId="ADAL" clId="{50294192-4A5C-44BD-AA83-A2440D5F3ABF}" dt="2023-04-21T07:07:32.482" v="24" actId="1076"/>
          <ac:picMkLst>
            <pc:docMk/>
            <pc:sldMk cId="0" sldId="294"/>
            <ac:picMk id="2" creationId="{471610F8-A1A3-7742-A5AD-4522437EC349}"/>
          </ac:picMkLst>
        </pc:picChg>
        <pc:picChg chg="mod">
          <ac:chgData name="Kazuyo Takehara" userId="fa7eaadb-9681-4610-86a8-8be5debccd15" providerId="ADAL" clId="{50294192-4A5C-44BD-AA83-A2440D5F3ABF}" dt="2023-04-21T07:07:44.302" v="25" actId="1076"/>
          <ac:picMkLst>
            <pc:docMk/>
            <pc:sldMk cId="0" sldId="294"/>
            <ac:picMk id="3" creationId="{771BE073-63CC-3243-BFF7-84D7141295F8}"/>
          </ac:picMkLst>
        </pc:picChg>
        <pc:picChg chg="mod">
          <ac:chgData name="Kazuyo Takehara" userId="fa7eaadb-9681-4610-86a8-8be5debccd15" providerId="ADAL" clId="{50294192-4A5C-44BD-AA83-A2440D5F3ABF}" dt="2023-04-21T07:07:50.381" v="26" actId="1076"/>
          <ac:picMkLst>
            <pc:docMk/>
            <pc:sldMk cId="0" sldId="294"/>
            <ac:picMk id="4" creationId="{26A1B2CC-F616-8149-9263-02184141BBC9}"/>
          </ac:picMkLst>
        </pc:picChg>
      </pc:sldChg>
      <pc:sldChg chg="modSp mod">
        <pc:chgData name="Kazuyo Takehara" userId="fa7eaadb-9681-4610-86a8-8be5debccd15" providerId="ADAL" clId="{50294192-4A5C-44BD-AA83-A2440D5F3ABF}" dt="2023-04-21T07:08:00.954" v="29" actId="1076"/>
        <pc:sldMkLst>
          <pc:docMk/>
          <pc:sldMk cId="0" sldId="295"/>
        </pc:sldMkLst>
        <pc:picChg chg="mod">
          <ac:chgData name="Kazuyo Takehara" userId="fa7eaadb-9681-4610-86a8-8be5debccd15" providerId="ADAL" clId="{50294192-4A5C-44BD-AA83-A2440D5F3ABF}" dt="2023-04-21T07:07:54.292" v="27" actId="1076"/>
          <ac:picMkLst>
            <pc:docMk/>
            <pc:sldMk cId="0" sldId="295"/>
            <ac:picMk id="13" creationId="{1A01D637-8935-3D48-9D19-7B552AF3F605}"/>
          </ac:picMkLst>
        </pc:picChg>
        <pc:picChg chg="mod">
          <ac:chgData name="Kazuyo Takehara" userId="fa7eaadb-9681-4610-86a8-8be5debccd15" providerId="ADAL" clId="{50294192-4A5C-44BD-AA83-A2440D5F3ABF}" dt="2023-04-21T07:07:57.970" v="28" actId="1076"/>
          <ac:picMkLst>
            <pc:docMk/>
            <pc:sldMk cId="0" sldId="295"/>
            <ac:picMk id="14" creationId="{76D77684-F01A-F645-93F9-B7970419797D}"/>
          </ac:picMkLst>
        </pc:picChg>
        <pc:picChg chg="mod">
          <ac:chgData name="Kazuyo Takehara" userId="fa7eaadb-9681-4610-86a8-8be5debccd15" providerId="ADAL" clId="{50294192-4A5C-44BD-AA83-A2440D5F3ABF}" dt="2023-04-21T07:08:00.954" v="29" actId="1076"/>
          <ac:picMkLst>
            <pc:docMk/>
            <pc:sldMk cId="0" sldId="295"/>
            <ac:picMk id="15" creationId="{BE82046F-E240-494D-B502-47FC16C2AD76}"/>
          </ac:picMkLst>
        </pc:picChg>
      </pc:sldChg>
      <pc:sldChg chg="modSp mod">
        <pc:chgData name="Kazuyo Takehara" userId="fa7eaadb-9681-4610-86a8-8be5debccd15" providerId="ADAL" clId="{50294192-4A5C-44BD-AA83-A2440D5F3ABF}" dt="2023-04-21T07:08:13.225" v="30" actId="1076"/>
        <pc:sldMkLst>
          <pc:docMk/>
          <pc:sldMk cId="0" sldId="300"/>
        </pc:sldMkLst>
        <pc:picChg chg="mod">
          <ac:chgData name="Kazuyo Takehara" userId="fa7eaadb-9681-4610-86a8-8be5debccd15" providerId="ADAL" clId="{50294192-4A5C-44BD-AA83-A2440D5F3ABF}" dt="2023-04-21T07:08:13.225" v="30" actId="1076"/>
          <ac:picMkLst>
            <pc:docMk/>
            <pc:sldMk cId="0" sldId="300"/>
            <ac:picMk id="2" creationId="{EB8E0A67-057B-2840-83EA-270BD0ECEAF4}"/>
          </ac:picMkLst>
        </pc:picChg>
      </pc:sldChg>
      <pc:sldChg chg="modSp mod">
        <pc:chgData name="Kazuyo Takehara" userId="fa7eaadb-9681-4610-86a8-8be5debccd15" providerId="ADAL" clId="{50294192-4A5C-44BD-AA83-A2440D5F3ABF}" dt="2023-04-21T07:08:27.464" v="33" actId="404"/>
        <pc:sldMkLst>
          <pc:docMk/>
          <pc:sldMk cId="0" sldId="301"/>
        </pc:sldMkLst>
        <pc:spChg chg="mod">
          <ac:chgData name="Kazuyo Takehara" userId="fa7eaadb-9681-4610-86a8-8be5debccd15" providerId="ADAL" clId="{50294192-4A5C-44BD-AA83-A2440D5F3ABF}" dt="2023-04-21T07:08:27.464" v="33" actId="404"/>
          <ac:spMkLst>
            <pc:docMk/>
            <pc:sldMk cId="0" sldId="301"/>
            <ac:spMk id="700" creationId="{00000000-0000-0000-0000-000000000000}"/>
          </ac:spMkLst>
        </pc:spChg>
        <pc:spChg chg="mod">
          <ac:chgData name="Kazuyo Takehara" userId="fa7eaadb-9681-4610-86a8-8be5debccd15" providerId="ADAL" clId="{50294192-4A5C-44BD-AA83-A2440D5F3ABF}" dt="2023-04-21T07:08:27.464" v="33" actId="404"/>
          <ac:spMkLst>
            <pc:docMk/>
            <pc:sldMk cId="0" sldId="301"/>
            <ac:spMk id="701" creationId="{00000000-0000-0000-0000-000000000000}"/>
          </ac:spMkLst>
        </pc:spChg>
        <pc:spChg chg="mod">
          <ac:chgData name="Kazuyo Takehara" userId="fa7eaadb-9681-4610-86a8-8be5debccd15" providerId="ADAL" clId="{50294192-4A5C-44BD-AA83-A2440D5F3ABF}" dt="2023-04-21T07:08:27.464" v="33" actId="404"/>
          <ac:spMkLst>
            <pc:docMk/>
            <pc:sldMk cId="0" sldId="301"/>
            <ac:spMk id="702" creationId="{00000000-0000-0000-0000-000000000000}"/>
          </ac:spMkLst>
        </pc:spChg>
        <pc:spChg chg="mod">
          <ac:chgData name="Kazuyo Takehara" userId="fa7eaadb-9681-4610-86a8-8be5debccd15" providerId="ADAL" clId="{50294192-4A5C-44BD-AA83-A2440D5F3ABF}" dt="2023-04-21T07:08:27.464" v="33" actId="404"/>
          <ac:spMkLst>
            <pc:docMk/>
            <pc:sldMk cId="0" sldId="301"/>
            <ac:spMk id="703" creationId="{00000000-0000-0000-0000-000000000000}"/>
          </ac:spMkLst>
        </pc:spChg>
      </pc:sldChg>
      <pc:sldChg chg="modSp mod">
        <pc:chgData name="Kazuyo Takehara" userId="fa7eaadb-9681-4610-86a8-8be5debccd15" providerId="ADAL" clId="{50294192-4A5C-44BD-AA83-A2440D5F3ABF}" dt="2023-04-21T07:08:39.427" v="35" actId="255"/>
        <pc:sldMkLst>
          <pc:docMk/>
          <pc:sldMk cId="0" sldId="302"/>
        </pc:sldMkLst>
        <pc:spChg chg="mod">
          <ac:chgData name="Kazuyo Takehara" userId="fa7eaadb-9681-4610-86a8-8be5debccd15" providerId="ADAL" clId="{50294192-4A5C-44BD-AA83-A2440D5F3ABF}" dt="2023-04-21T07:08:39.427" v="35" actId="255"/>
          <ac:spMkLst>
            <pc:docMk/>
            <pc:sldMk cId="0" sldId="302"/>
            <ac:spMk id="712" creationId="{00000000-0000-0000-0000-000000000000}"/>
          </ac:spMkLst>
        </pc:spChg>
        <pc:spChg chg="mod">
          <ac:chgData name="Kazuyo Takehara" userId="fa7eaadb-9681-4610-86a8-8be5debccd15" providerId="ADAL" clId="{50294192-4A5C-44BD-AA83-A2440D5F3ABF}" dt="2023-04-21T07:08:39.427" v="35" actId="255"/>
          <ac:spMkLst>
            <pc:docMk/>
            <pc:sldMk cId="0" sldId="302"/>
            <ac:spMk id="713" creationId="{00000000-0000-0000-0000-000000000000}"/>
          </ac:spMkLst>
        </pc:spChg>
        <pc:spChg chg="mod">
          <ac:chgData name="Kazuyo Takehara" userId="fa7eaadb-9681-4610-86a8-8be5debccd15" providerId="ADAL" clId="{50294192-4A5C-44BD-AA83-A2440D5F3ABF}" dt="2023-04-21T07:08:39.427" v="35" actId="255"/>
          <ac:spMkLst>
            <pc:docMk/>
            <pc:sldMk cId="0" sldId="302"/>
            <ac:spMk id="714" creationId="{00000000-0000-0000-0000-000000000000}"/>
          </ac:spMkLst>
        </pc:spChg>
      </pc:sldChg>
      <pc:sldChg chg="modSp mod">
        <pc:chgData name="Kazuyo Takehara" userId="fa7eaadb-9681-4610-86a8-8be5debccd15" providerId="ADAL" clId="{50294192-4A5C-44BD-AA83-A2440D5F3ABF}" dt="2023-04-21T07:08:51.275" v="36" actId="1076"/>
        <pc:sldMkLst>
          <pc:docMk/>
          <pc:sldMk cId="0" sldId="303"/>
        </pc:sldMkLst>
        <pc:picChg chg="mod">
          <ac:chgData name="Kazuyo Takehara" userId="fa7eaadb-9681-4610-86a8-8be5debccd15" providerId="ADAL" clId="{50294192-4A5C-44BD-AA83-A2440D5F3ABF}" dt="2023-04-21T07:08:51.275" v="36" actId="1076"/>
          <ac:picMkLst>
            <pc:docMk/>
            <pc:sldMk cId="0" sldId="303"/>
            <ac:picMk id="10" creationId="{0F4C97C1-0385-D04F-898E-D34B3CFA30EA}"/>
          </ac:picMkLst>
        </pc:picChg>
      </pc:sldChg>
      <pc:sldChg chg="addSp modSp mod">
        <pc:chgData name="Kazuyo Takehara" userId="fa7eaadb-9681-4610-86a8-8be5debccd15" providerId="ADAL" clId="{50294192-4A5C-44BD-AA83-A2440D5F3ABF}" dt="2023-04-21T07:11:46.372" v="52" actId="1076"/>
        <pc:sldMkLst>
          <pc:docMk/>
          <pc:sldMk cId="0" sldId="304"/>
        </pc:sldMkLst>
        <pc:spChg chg="add mod">
          <ac:chgData name="Kazuyo Takehara" userId="fa7eaadb-9681-4610-86a8-8be5debccd15" providerId="ADAL" clId="{50294192-4A5C-44BD-AA83-A2440D5F3ABF}" dt="2023-04-21T07:11:10.487" v="41" actId="1076"/>
          <ac:spMkLst>
            <pc:docMk/>
            <pc:sldMk cId="0" sldId="304"/>
            <ac:spMk id="10" creationId="{6390E5A7-0AE5-4DC7-8693-AEFC19F1C09F}"/>
          </ac:spMkLst>
        </pc:spChg>
        <pc:spChg chg="add mod">
          <ac:chgData name="Kazuyo Takehara" userId="fa7eaadb-9681-4610-86a8-8be5debccd15" providerId="ADAL" clId="{50294192-4A5C-44BD-AA83-A2440D5F3ABF}" dt="2023-04-21T07:11:10.487" v="41" actId="1076"/>
          <ac:spMkLst>
            <pc:docMk/>
            <pc:sldMk cId="0" sldId="304"/>
            <ac:spMk id="12" creationId="{8BC99FB5-3184-4A04-BB79-E3926B01228A}"/>
          </ac:spMkLst>
        </pc:spChg>
        <pc:spChg chg="mod">
          <ac:chgData name="Kazuyo Takehara" userId="fa7eaadb-9681-4610-86a8-8be5debccd15" providerId="ADAL" clId="{50294192-4A5C-44BD-AA83-A2440D5F3ABF}" dt="2023-04-21T07:11:46.372" v="52" actId="1076"/>
          <ac:spMkLst>
            <pc:docMk/>
            <pc:sldMk cId="0" sldId="304"/>
            <ac:spMk id="737" creationId="{00000000-0000-0000-0000-000000000000}"/>
          </ac:spMkLst>
        </pc:spChg>
        <pc:picChg chg="mod">
          <ac:chgData name="Kazuyo Takehara" userId="fa7eaadb-9681-4610-86a8-8be5debccd15" providerId="ADAL" clId="{50294192-4A5C-44BD-AA83-A2440D5F3ABF}" dt="2023-04-21T07:11:20.208" v="45" actId="1076"/>
          <ac:picMkLst>
            <pc:docMk/>
            <pc:sldMk cId="0" sldId="304"/>
            <ac:picMk id="11" creationId="{C6DD7528-98CA-3846-95B5-AF2B3AFCB212}"/>
          </ac:picMkLst>
        </pc:picChg>
        <pc:picChg chg="mod">
          <ac:chgData name="Kazuyo Takehara" userId="fa7eaadb-9681-4610-86a8-8be5debccd15" providerId="ADAL" clId="{50294192-4A5C-44BD-AA83-A2440D5F3ABF}" dt="2023-04-21T07:11:28.504" v="48" actId="1076"/>
          <ac:picMkLst>
            <pc:docMk/>
            <pc:sldMk cId="0" sldId="304"/>
            <ac:picMk id="733" creationId="{00000000-0000-0000-0000-000000000000}"/>
          </ac:picMkLst>
        </pc:picChg>
        <pc:picChg chg="mod">
          <ac:chgData name="Kazuyo Takehara" userId="fa7eaadb-9681-4610-86a8-8be5debccd15" providerId="ADAL" clId="{50294192-4A5C-44BD-AA83-A2440D5F3ABF}" dt="2023-04-21T07:11:29.944" v="49" actId="1076"/>
          <ac:picMkLst>
            <pc:docMk/>
            <pc:sldMk cId="0" sldId="304"/>
            <ac:picMk id="734" creationId="{00000000-0000-0000-0000-000000000000}"/>
          </ac:picMkLst>
        </pc:picChg>
        <pc:picChg chg="mod modCrop">
          <ac:chgData name="Kazuyo Takehara" userId="fa7eaadb-9681-4610-86a8-8be5debccd15" providerId="ADAL" clId="{50294192-4A5C-44BD-AA83-A2440D5F3ABF}" dt="2023-04-21T07:11:42.270" v="51" actId="1076"/>
          <ac:picMkLst>
            <pc:docMk/>
            <pc:sldMk cId="0" sldId="304"/>
            <ac:picMk id="736" creationId="{00000000-0000-0000-0000-000000000000}"/>
          </ac:picMkLst>
        </pc:picChg>
      </pc:sldChg>
      <pc:sldChg chg="addSp delSp modSp mod delAnim modAnim">
        <pc:chgData name="Kazuyo Takehara" userId="fa7eaadb-9681-4610-86a8-8be5debccd15" providerId="ADAL" clId="{50294192-4A5C-44BD-AA83-A2440D5F3ABF}" dt="2023-04-21T07:13:37.725" v="59" actId="1076"/>
        <pc:sldMkLst>
          <pc:docMk/>
          <pc:sldMk cId="0" sldId="305"/>
        </pc:sldMkLst>
        <pc:spChg chg="mod">
          <ac:chgData name="Kazuyo Takehara" userId="fa7eaadb-9681-4610-86a8-8be5debccd15" providerId="ADAL" clId="{50294192-4A5C-44BD-AA83-A2440D5F3ABF}" dt="2023-04-21T07:12:09.326" v="53" actId="1076"/>
          <ac:spMkLst>
            <pc:docMk/>
            <pc:sldMk cId="0" sldId="305"/>
            <ac:spMk id="749" creationId="{00000000-0000-0000-0000-000000000000}"/>
          </ac:spMkLst>
        </pc:spChg>
        <pc:spChg chg="mod">
          <ac:chgData name="Kazuyo Takehara" userId="fa7eaadb-9681-4610-86a8-8be5debccd15" providerId="ADAL" clId="{50294192-4A5C-44BD-AA83-A2440D5F3ABF}" dt="2023-04-21T07:12:09.326" v="53" actId="1076"/>
          <ac:spMkLst>
            <pc:docMk/>
            <pc:sldMk cId="0" sldId="305"/>
            <ac:spMk id="751" creationId="{00000000-0000-0000-0000-000000000000}"/>
          </ac:spMkLst>
        </pc:spChg>
        <pc:spChg chg="mod">
          <ac:chgData name="Kazuyo Takehara" userId="fa7eaadb-9681-4610-86a8-8be5debccd15" providerId="ADAL" clId="{50294192-4A5C-44BD-AA83-A2440D5F3ABF}" dt="2023-04-21T07:12:09.326" v="53" actId="1076"/>
          <ac:spMkLst>
            <pc:docMk/>
            <pc:sldMk cId="0" sldId="305"/>
            <ac:spMk id="752" creationId="{00000000-0000-0000-0000-000000000000}"/>
          </ac:spMkLst>
        </pc:spChg>
        <pc:spChg chg="mod">
          <ac:chgData name="Kazuyo Takehara" userId="fa7eaadb-9681-4610-86a8-8be5debccd15" providerId="ADAL" clId="{50294192-4A5C-44BD-AA83-A2440D5F3ABF}" dt="2023-04-21T07:12:09.326" v="53" actId="1076"/>
          <ac:spMkLst>
            <pc:docMk/>
            <pc:sldMk cId="0" sldId="305"/>
            <ac:spMk id="753" creationId="{00000000-0000-0000-0000-000000000000}"/>
          </ac:spMkLst>
        </pc:spChg>
        <pc:spChg chg="mod">
          <ac:chgData name="Kazuyo Takehara" userId="fa7eaadb-9681-4610-86a8-8be5debccd15" providerId="ADAL" clId="{50294192-4A5C-44BD-AA83-A2440D5F3ABF}" dt="2023-04-21T07:12:09.326" v="53" actId="1076"/>
          <ac:spMkLst>
            <pc:docMk/>
            <pc:sldMk cId="0" sldId="305"/>
            <ac:spMk id="754" creationId="{00000000-0000-0000-0000-000000000000}"/>
          </ac:spMkLst>
        </pc:spChg>
        <pc:spChg chg="mod">
          <ac:chgData name="Kazuyo Takehara" userId="fa7eaadb-9681-4610-86a8-8be5debccd15" providerId="ADAL" clId="{50294192-4A5C-44BD-AA83-A2440D5F3ABF}" dt="2023-04-21T07:12:09.326" v="53" actId="1076"/>
          <ac:spMkLst>
            <pc:docMk/>
            <pc:sldMk cId="0" sldId="305"/>
            <ac:spMk id="755" creationId="{00000000-0000-0000-0000-000000000000}"/>
          </ac:spMkLst>
        </pc:spChg>
        <pc:spChg chg="mod">
          <ac:chgData name="Kazuyo Takehara" userId="fa7eaadb-9681-4610-86a8-8be5debccd15" providerId="ADAL" clId="{50294192-4A5C-44BD-AA83-A2440D5F3ABF}" dt="2023-04-21T07:12:09.326" v="53" actId="1076"/>
          <ac:spMkLst>
            <pc:docMk/>
            <pc:sldMk cId="0" sldId="305"/>
            <ac:spMk id="756" creationId="{00000000-0000-0000-0000-000000000000}"/>
          </ac:spMkLst>
        </pc:spChg>
        <pc:spChg chg="mod">
          <ac:chgData name="Kazuyo Takehara" userId="fa7eaadb-9681-4610-86a8-8be5debccd15" providerId="ADAL" clId="{50294192-4A5C-44BD-AA83-A2440D5F3ABF}" dt="2023-04-21T07:12:09.326" v="53" actId="1076"/>
          <ac:spMkLst>
            <pc:docMk/>
            <pc:sldMk cId="0" sldId="305"/>
            <ac:spMk id="757" creationId="{00000000-0000-0000-0000-000000000000}"/>
          </ac:spMkLst>
        </pc:spChg>
        <pc:spChg chg="mod">
          <ac:chgData name="Kazuyo Takehara" userId="fa7eaadb-9681-4610-86a8-8be5debccd15" providerId="ADAL" clId="{50294192-4A5C-44BD-AA83-A2440D5F3ABF}" dt="2023-04-21T07:12:09.326" v="53" actId="1076"/>
          <ac:spMkLst>
            <pc:docMk/>
            <pc:sldMk cId="0" sldId="305"/>
            <ac:spMk id="758" creationId="{00000000-0000-0000-0000-000000000000}"/>
          </ac:spMkLst>
        </pc:spChg>
        <pc:spChg chg="mod">
          <ac:chgData name="Kazuyo Takehara" userId="fa7eaadb-9681-4610-86a8-8be5debccd15" providerId="ADAL" clId="{50294192-4A5C-44BD-AA83-A2440D5F3ABF}" dt="2023-04-21T07:12:09.326" v="53" actId="1076"/>
          <ac:spMkLst>
            <pc:docMk/>
            <pc:sldMk cId="0" sldId="305"/>
            <ac:spMk id="759" creationId="{00000000-0000-0000-0000-000000000000}"/>
          </ac:spMkLst>
        </pc:spChg>
        <pc:picChg chg="del">
          <ac:chgData name="Kazuyo Takehara" userId="fa7eaadb-9681-4610-86a8-8be5debccd15" providerId="ADAL" clId="{50294192-4A5C-44BD-AA83-A2440D5F3ABF}" dt="2023-04-21T07:12:12.399" v="54" actId="478"/>
          <ac:picMkLst>
            <pc:docMk/>
            <pc:sldMk cId="0" sldId="305"/>
            <ac:picMk id="19" creationId="{A15DDFCB-AF88-5C41-8F86-4FC8B1D65B7D}"/>
          </ac:picMkLst>
        </pc:picChg>
        <pc:picChg chg="add mod">
          <ac:chgData name="Kazuyo Takehara" userId="fa7eaadb-9681-4610-86a8-8be5debccd15" providerId="ADAL" clId="{50294192-4A5C-44BD-AA83-A2440D5F3ABF}" dt="2023-04-21T07:13:35.576" v="58" actId="14100"/>
          <ac:picMkLst>
            <pc:docMk/>
            <pc:sldMk cId="0" sldId="305"/>
            <ac:picMk id="20" creationId="{DBB6F081-C698-439A-8F63-CC739ABFBFA4}"/>
          </ac:picMkLst>
        </pc:picChg>
        <pc:picChg chg="add mod">
          <ac:chgData name="Kazuyo Takehara" userId="fa7eaadb-9681-4610-86a8-8be5debccd15" providerId="ADAL" clId="{50294192-4A5C-44BD-AA83-A2440D5F3ABF}" dt="2023-04-21T07:13:37.725" v="59" actId="1076"/>
          <ac:picMkLst>
            <pc:docMk/>
            <pc:sldMk cId="0" sldId="305"/>
            <ac:picMk id="21" creationId="{4D8F52AD-B5DD-4AD7-A9BB-09326D7250BC}"/>
          </ac:picMkLst>
        </pc:picChg>
      </pc:sldChg>
      <pc:sldChg chg="modSp mod">
        <pc:chgData name="Kazuyo Takehara" userId="fa7eaadb-9681-4610-86a8-8be5debccd15" providerId="ADAL" clId="{50294192-4A5C-44BD-AA83-A2440D5F3ABF}" dt="2023-04-21T07:15:17.597" v="63" actId="1076"/>
        <pc:sldMkLst>
          <pc:docMk/>
          <pc:sldMk cId="0" sldId="306"/>
        </pc:sldMkLst>
        <pc:picChg chg="mod">
          <ac:chgData name="Kazuyo Takehara" userId="fa7eaadb-9681-4610-86a8-8be5debccd15" providerId="ADAL" clId="{50294192-4A5C-44BD-AA83-A2440D5F3ABF}" dt="2023-04-21T07:15:08.863" v="60" actId="1076"/>
          <ac:picMkLst>
            <pc:docMk/>
            <pc:sldMk cId="0" sldId="306"/>
            <ac:picMk id="2" creationId="{4CE9C87A-D586-C440-A610-EDA5E4C6C778}"/>
          </ac:picMkLst>
        </pc:picChg>
        <pc:picChg chg="mod">
          <ac:chgData name="Kazuyo Takehara" userId="fa7eaadb-9681-4610-86a8-8be5debccd15" providerId="ADAL" clId="{50294192-4A5C-44BD-AA83-A2440D5F3ABF}" dt="2023-04-21T07:15:11.314" v="61" actId="1076"/>
          <ac:picMkLst>
            <pc:docMk/>
            <pc:sldMk cId="0" sldId="306"/>
            <ac:picMk id="3" creationId="{16082E3C-485C-5944-B07D-6A2FA3F9B87C}"/>
          </ac:picMkLst>
        </pc:picChg>
        <pc:picChg chg="mod">
          <ac:chgData name="Kazuyo Takehara" userId="fa7eaadb-9681-4610-86a8-8be5debccd15" providerId="ADAL" clId="{50294192-4A5C-44BD-AA83-A2440D5F3ABF}" dt="2023-04-21T07:15:13.790" v="62" actId="1076"/>
          <ac:picMkLst>
            <pc:docMk/>
            <pc:sldMk cId="0" sldId="306"/>
            <ac:picMk id="4" creationId="{E78E7680-6356-8C41-9C25-5117A8D50063}"/>
          </ac:picMkLst>
        </pc:picChg>
        <pc:picChg chg="mod">
          <ac:chgData name="Kazuyo Takehara" userId="fa7eaadb-9681-4610-86a8-8be5debccd15" providerId="ADAL" clId="{50294192-4A5C-44BD-AA83-A2440D5F3ABF}" dt="2023-04-21T07:15:17.597" v="63" actId="1076"/>
          <ac:picMkLst>
            <pc:docMk/>
            <pc:sldMk cId="0" sldId="306"/>
            <ac:picMk id="5" creationId="{8A189003-0368-C748-9CE7-9558B4ECB480}"/>
          </ac:picMkLst>
        </pc:picChg>
      </pc:sldChg>
      <pc:sldChg chg="modSp mod">
        <pc:chgData name="Kazuyo Takehara" userId="fa7eaadb-9681-4610-86a8-8be5debccd15" providerId="ADAL" clId="{50294192-4A5C-44BD-AA83-A2440D5F3ABF}" dt="2023-04-21T07:15:30.035" v="67" actId="1076"/>
        <pc:sldMkLst>
          <pc:docMk/>
          <pc:sldMk cId="0" sldId="307"/>
        </pc:sldMkLst>
        <pc:picChg chg="mod">
          <ac:chgData name="Kazuyo Takehara" userId="fa7eaadb-9681-4610-86a8-8be5debccd15" providerId="ADAL" clId="{50294192-4A5C-44BD-AA83-A2440D5F3ABF}" dt="2023-04-21T07:15:23.413" v="64" actId="1076"/>
          <ac:picMkLst>
            <pc:docMk/>
            <pc:sldMk cId="0" sldId="307"/>
            <ac:picMk id="15" creationId="{CF3E1E5E-2BBE-C841-800D-AC634CC7E31A}"/>
          </ac:picMkLst>
        </pc:picChg>
        <pc:picChg chg="mod">
          <ac:chgData name="Kazuyo Takehara" userId="fa7eaadb-9681-4610-86a8-8be5debccd15" providerId="ADAL" clId="{50294192-4A5C-44BD-AA83-A2440D5F3ABF}" dt="2023-04-21T07:15:25.302" v="65" actId="1076"/>
          <ac:picMkLst>
            <pc:docMk/>
            <pc:sldMk cId="0" sldId="307"/>
            <ac:picMk id="16" creationId="{09C61CB0-D5B3-9B44-9A0C-8FF6E8128B23}"/>
          </ac:picMkLst>
        </pc:picChg>
        <pc:picChg chg="mod">
          <ac:chgData name="Kazuyo Takehara" userId="fa7eaadb-9681-4610-86a8-8be5debccd15" providerId="ADAL" clId="{50294192-4A5C-44BD-AA83-A2440D5F3ABF}" dt="2023-04-21T07:15:27.762" v="66" actId="1076"/>
          <ac:picMkLst>
            <pc:docMk/>
            <pc:sldMk cId="0" sldId="307"/>
            <ac:picMk id="17" creationId="{12AF3AB0-2711-764D-82F6-BC2EE5B28E48}"/>
          </ac:picMkLst>
        </pc:picChg>
        <pc:picChg chg="mod">
          <ac:chgData name="Kazuyo Takehara" userId="fa7eaadb-9681-4610-86a8-8be5debccd15" providerId="ADAL" clId="{50294192-4A5C-44BD-AA83-A2440D5F3ABF}" dt="2023-04-21T07:15:30.035" v="67" actId="1076"/>
          <ac:picMkLst>
            <pc:docMk/>
            <pc:sldMk cId="0" sldId="307"/>
            <ac:picMk id="18" creationId="{C4B406C9-7FD8-6C48-9F84-DF02013CEAAB}"/>
          </ac:picMkLst>
        </pc:picChg>
      </pc:sldChg>
      <pc:sldChg chg="modSp mod">
        <pc:chgData name="Kazuyo Takehara" userId="fa7eaadb-9681-4610-86a8-8be5debccd15" providerId="ADAL" clId="{50294192-4A5C-44BD-AA83-A2440D5F3ABF}" dt="2023-04-21T07:15:44.440" v="71" actId="1076"/>
        <pc:sldMkLst>
          <pc:docMk/>
          <pc:sldMk cId="0" sldId="308"/>
        </pc:sldMkLst>
        <pc:picChg chg="mod">
          <ac:chgData name="Kazuyo Takehara" userId="fa7eaadb-9681-4610-86a8-8be5debccd15" providerId="ADAL" clId="{50294192-4A5C-44BD-AA83-A2440D5F3ABF}" dt="2023-04-21T07:15:37.954" v="68" actId="1076"/>
          <ac:picMkLst>
            <pc:docMk/>
            <pc:sldMk cId="0" sldId="308"/>
            <ac:picMk id="9" creationId="{785A0F6F-6951-2844-8A0C-18D40B5C4813}"/>
          </ac:picMkLst>
        </pc:picChg>
        <pc:picChg chg="mod">
          <ac:chgData name="Kazuyo Takehara" userId="fa7eaadb-9681-4610-86a8-8be5debccd15" providerId="ADAL" clId="{50294192-4A5C-44BD-AA83-A2440D5F3ABF}" dt="2023-04-21T07:15:40.067" v="69" actId="1076"/>
          <ac:picMkLst>
            <pc:docMk/>
            <pc:sldMk cId="0" sldId="308"/>
            <ac:picMk id="10" creationId="{292DF069-80F6-5E4F-8322-137060CF4923}"/>
          </ac:picMkLst>
        </pc:picChg>
        <pc:picChg chg="mod">
          <ac:chgData name="Kazuyo Takehara" userId="fa7eaadb-9681-4610-86a8-8be5debccd15" providerId="ADAL" clId="{50294192-4A5C-44BD-AA83-A2440D5F3ABF}" dt="2023-04-21T07:15:41.970" v="70" actId="1076"/>
          <ac:picMkLst>
            <pc:docMk/>
            <pc:sldMk cId="0" sldId="308"/>
            <ac:picMk id="11" creationId="{70C07CF4-BDD1-4349-ABAE-5783B24168CA}"/>
          </ac:picMkLst>
        </pc:picChg>
        <pc:picChg chg="mod">
          <ac:chgData name="Kazuyo Takehara" userId="fa7eaadb-9681-4610-86a8-8be5debccd15" providerId="ADAL" clId="{50294192-4A5C-44BD-AA83-A2440D5F3ABF}" dt="2023-04-21T07:15:44.440" v="71" actId="1076"/>
          <ac:picMkLst>
            <pc:docMk/>
            <pc:sldMk cId="0" sldId="308"/>
            <ac:picMk id="12" creationId="{BCE2C336-FDF2-0B4E-801F-24538543F3D8}"/>
          </ac:picMkLst>
        </pc:picChg>
      </pc:sldChg>
      <pc:sldChg chg="modSp mod">
        <pc:chgData name="Kazuyo Takehara" userId="fa7eaadb-9681-4610-86a8-8be5debccd15" providerId="ADAL" clId="{50294192-4A5C-44BD-AA83-A2440D5F3ABF}" dt="2023-04-21T07:15:54.863" v="75" actId="1076"/>
        <pc:sldMkLst>
          <pc:docMk/>
          <pc:sldMk cId="0" sldId="309"/>
        </pc:sldMkLst>
        <pc:picChg chg="mod">
          <ac:chgData name="Kazuyo Takehara" userId="fa7eaadb-9681-4610-86a8-8be5debccd15" providerId="ADAL" clId="{50294192-4A5C-44BD-AA83-A2440D5F3ABF}" dt="2023-04-21T07:15:48.119" v="72" actId="1076"/>
          <ac:picMkLst>
            <pc:docMk/>
            <pc:sldMk cId="0" sldId="309"/>
            <ac:picMk id="13" creationId="{4D7C28F2-4782-254C-9A0D-13E4B722BDAF}"/>
          </ac:picMkLst>
        </pc:picChg>
        <pc:picChg chg="mod">
          <ac:chgData name="Kazuyo Takehara" userId="fa7eaadb-9681-4610-86a8-8be5debccd15" providerId="ADAL" clId="{50294192-4A5C-44BD-AA83-A2440D5F3ABF}" dt="2023-04-21T07:15:50.448" v="73" actId="1076"/>
          <ac:picMkLst>
            <pc:docMk/>
            <pc:sldMk cId="0" sldId="309"/>
            <ac:picMk id="14" creationId="{CBA3DA32-3541-0149-9EC3-6C506559D7B3}"/>
          </ac:picMkLst>
        </pc:picChg>
        <pc:picChg chg="mod">
          <ac:chgData name="Kazuyo Takehara" userId="fa7eaadb-9681-4610-86a8-8be5debccd15" providerId="ADAL" clId="{50294192-4A5C-44BD-AA83-A2440D5F3ABF}" dt="2023-04-21T07:15:53.022" v="74" actId="1076"/>
          <ac:picMkLst>
            <pc:docMk/>
            <pc:sldMk cId="0" sldId="309"/>
            <ac:picMk id="15" creationId="{534C5EEF-66D9-8F47-9553-53CB416D029F}"/>
          </ac:picMkLst>
        </pc:picChg>
        <pc:picChg chg="mod">
          <ac:chgData name="Kazuyo Takehara" userId="fa7eaadb-9681-4610-86a8-8be5debccd15" providerId="ADAL" clId="{50294192-4A5C-44BD-AA83-A2440D5F3ABF}" dt="2023-04-21T07:15:54.863" v="75" actId="1076"/>
          <ac:picMkLst>
            <pc:docMk/>
            <pc:sldMk cId="0" sldId="309"/>
            <ac:picMk id="16" creationId="{7ED094F2-CE31-1B44-9FE4-08023F48EB35}"/>
          </ac:picMkLst>
        </pc:picChg>
      </pc:sldChg>
      <pc:sldChg chg="modSp mod">
        <pc:chgData name="Kazuyo Takehara" userId="fa7eaadb-9681-4610-86a8-8be5debccd15" providerId="ADAL" clId="{50294192-4A5C-44BD-AA83-A2440D5F3ABF}" dt="2023-04-21T07:16:46.420" v="76" actId="1076"/>
        <pc:sldMkLst>
          <pc:docMk/>
          <pc:sldMk cId="0" sldId="313"/>
        </pc:sldMkLst>
        <pc:picChg chg="mod">
          <ac:chgData name="Kazuyo Takehara" userId="fa7eaadb-9681-4610-86a8-8be5debccd15" providerId="ADAL" clId="{50294192-4A5C-44BD-AA83-A2440D5F3ABF}" dt="2023-04-21T07:16:46.420" v="76" actId="1076"/>
          <ac:picMkLst>
            <pc:docMk/>
            <pc:sldMk cId="0" sldId="313"/>
            <ac:picMk id="2" creationId="{390B7FE6-B5E1-0943-9D80-729E170023E6}"/>
          </ac:picMkLst>
        </pc:picChg>
      </pc:sldChg>
      <pc:sldChg chg="modSp mod">
        <pc:chgData name="Kazuyo Takehara" userId="fa7eaadb-9681-4610-86a8-8be5debccd15" providerId="ADAL" clId="{50294192-4A5C-44BD-AA83-A2440D5F3ABF}" dt="2023-04-21T07:16:50.227" v="77" actId="1076"/>
        <pc:sldMkLst>
          <pc:docMk/>
          <pc:sldMk cId="0" sldId="314"/>
        </pc:sldMkLst>
        <pc:picChg chg="mod">
          <ac:chgData name="Kazuyo Takehara" userId="fa7eaadb-9681-4610-86a8-8be5debccd15" providerId="ADAL" clId="{50294192-4A5C-44BD-AA83-A2440D5F3ABF}" dt="2023-04-21T07:16:50.227" v="77" actId="1076"/>
          <ac:picMkLst>
            <pc:docMk/>
            <pc:sldMk cId="0" sldId="314"/>
            <ac:picMk id="11" creationId="{A0E1EEC4-8EEF-BB46-84E1-6ECB1FF69963}"/>
          </ac:picMkLst>
        </pc:picChg>
      </pc:sldChg>
      <pc:sldChg chg="modSp mod">
        <pc:chgData name="Kazuyo Takehara" userId="fa7eaadb-9681-4610-86a8-8be5debccd15" providerId="ADAL" clId="{50294192-4A5C-44BD-AA83-A2440D5F3ABF}" dt="2023-04-21T07:17:35.942" v="83" actId="1076"/>
        <pc:sldMkLst>
          <pc:docMk/>
          <pc:sldMk cId="0" sldId="320"/>
        </pc:sldMkLst>
        <pc:picChg chg="mod">
          <ac:chgData name="Kazuyo Takehara" userId="fa7eaadb-9681-4610-86a8-8be5debccd15" providerId="ADAL" clId="{50294192-4A5C-44BD-AA83-A2440D5F3ABF}" dt="2023-04-21T07:17:24.667" v="79" actId="1076"/>
          <ac:picMkLst>
            <pc:docMk/>
            <pc:sldMk cId="0" sldId="320"/>
            <ac:picMk id="2" creationId="{1F3A9CAD-A940-934D-8C39-2A5C26111DD5}"/>
          </ac:picMkLst>
        </pc:picChg>
        <pc:picChg chg="mod">
          <ac:chgData name="Kazuyo Takehara" userId="fa7eaadb-9681-4610-86a8-8be5debccd15" providerId="ADAL" clId="{50294192-4A5C-44BD-AA83-A2440D5F3ABF}" dt="2023-04-21T07:17:27.113" v="80" actId="1076"/>
          <ac:picMkLst>
            <pc:docMk/>
            <pc:sldMk cId="0" sldId="320"/>
            <ac:picMk id="3" creationId="{9277068B-EA5E-9A4F-A1BE-FA73D4A9EDA2}"/>
          </ac:picMkLst>
        </pc:picChg>
        <pc:picChg chg="mod">
          <ac:chgData name="Kazuyo Takehara" userId="fa7eaadb-9681-4610-86a8-8be5debccd15" providerId="ADAL" clId="{50294192-4A5C-44BD-AA83-A2440D5F3ABF}" dt="2023-04-21T07:17:30.328" v="81" actId="1076"/>
          <ac:picMkLst>
            <pc:docMk/>
            <pc:sldMk cId="0" sldId="320"/>
            <ac:picMk id="4" creationId="{A7263E73-0F5A-1F46-923E-823BEE7BE2C7}"/>
          </ac:picMkLst>
        </pc:picChg>
        <pc:picChg chg="mod">
          <ac:chgData name="Kazuyo Takehara" userId="fa7eaadb-9681-4610-86a8-8be5debccd15" providerId="ADAL" clId="{50294192-4A5C-44BD-AA83-A2440D5F3ABF}" dt="2023-04-21T07:17:32.681" v="82" actId="1076"/>
          <ac:picMkLst>
            <pc:docMk/>
            <pc:sldMk cId="0" sldId="320"/>
            <ac:picMk id="5" creationId="{67A0BF03-6D01-3A41-BA3E-72A9DE32F41F}"/>
          </ac:picMkLst>
        </pc:picChg>
        <pc:picChg chg="mod">
          <ac:chgData name="Kazuyo Takehara" userId="fa7eaadb-9681-4610-86a8-8be5debccd15" providerId="ADAL" clId="{50294192-4A5C-44BD-AA83-A2440D5F3ABF}" dt="2023-04-21T07:17:35.942" v="83" actId="1076"/>
          <ac:picMkLst>
            <pc:docMk/>
            <pc:sldMk cId="0" sldId="320"/>
            <ac:picMk id="6" creationId="{466173EE-CC34-054D-A6C1-467D4D4EE2AC}"/>
          </ac:picMkLst>
        </pc:picChg>
        <pc:picChg chg="mod">
          <ac:chgData name="Kazuyo Takehara" userId="fa7eaadb-9681-4610-86a8-8be5debccd15" providerId="ADAL" clId="{50294192-4A5C-44BD-AA83-A2440D5F3ABF}" dt="2023-04-21T07:17:20.879" v="78" actId="1076"/>
          <ac:picMkLst>
            <pc:docMk/>
            <pc:sldMk cId="0" sldId="320"/>
            <ac:picMk id="897" creationId="{00000000-0000-0000-0000-000000000000}"/>
          </ac:picMkLst>
        </pc:picChg>
        <pc:picChg chg="mod">
          <ac:chgData name="Kazuyo Takehara" userId="fa7eaadb-9681-4610-86a8-8be5debccd15" providerId="ADAL" clId="{50294192-4A5C-44BD-AA83-A2440D5F3ABF}" dt="2023-04-21T07:17:20.879" v="78" actId="1076"/>
          <ac:picMkLst>
            <pc:docMk/>
            <pc:sldMk cId="0" sldId="320"/>
            <ac:picMk id="898" creationId="{00000000-0000-0000-0000-000000000000}"/>
          </ac:picMkLst>
        </pc:picChg>
        <pc:picChg chg="mod">
          <ac:chgData name="Kazuyo Takehara" userId="fa7eaadb-9681-4610-86a8-8be5debccd15" providerId="ADAL" clId="{50294192-4A5C-44BD-AA83-A2440D5F3ABF}" dt="2023-04-21T07:17:20.879" v="78" actId="1076"/>
          <ac:picMkLst>
            <pc:docMk/>
            <pc:sldMk cId="0" sldId="320"/>
            <ac:picMk id="899" creationId="{00000000-0000-0000-0000-000000000000}"/>
          </ac:picMkLst>
        </pc:picChg>
        <pc:picChg chg="mod">
          <ac:chgData name="Kazuyo Takehara" userId="fa7eaadb-9681-4610-86a8-8be5debccd15" providerId="ADAL" clId="{50294192-4A5C-44BD-AA83-A2440D5F3ABF}" dt="2023-04-21T07:17:20.879" v="78" actId="1076"/>
          <ac:picMkLst>
            <pc:docMk/>
            <pc:sldMk cId="0" sldId="320"/>
            <ac:picMk id="900" creationId="{00000000-0000-0000-0000-000000000000}"/>
          </ac:picMkLst>
        </pc:picChg>
        <pc:picChg chg="mod">
          <ac:chgData name="Kazuyo Takehara" userId="fa7eaadb-9681-4610-86a8-8be5debccd15" providerId="ADAL" clId="{50294192-4A5C-44BD-AA83-A2440D5F3ABF}" dt="2023-04-21T07:17:20.879" v="78" actId="1076"/>
          <ac:picMkLst>
            <pc:docMk/>
            <pc:sldMk cId="0" sldId="320"/>
            <ac:picMk id="901" creationId="{00000000-0000-0000-0000-000000000000}"/>
          </ac:picMkLst>
        </pc:picChg>
        <pc:picChg chg="mod">
          <ac:chgData name="Kazuyo Takehara" userId="fa7eaadb-9681-4610-86a8-8be5debccd15" providerId="ADAL" clId="{50294192-4A5C-44BD-AA83-A2440D5F3ABF}" dt="2023-04-21T07:17:20.879" v="78" actId="1076"/>
          <ac:picMkLst>
            <pc:docMk/>
            <pc:sldMk cId="0" sldId="320"/>
            <ac:picMk id="903" creationId="{00000000-0000-0000-0000-000000000000}"/>
          </ac:picMkLst>
        </pc:picChg>
        <pc:picChg chg="mod">
          <ac:chgData name="Kazuyo Takehara" userId="fa7eaadb-9681-4610-86a8-8be5debccd15" providerId="ADAL" clId="{50294192-4A5C-44BD-AA83-A2440D5F3ABF}" dt="2023-04-21T07:17:20.879" v="78" actId="1076"/>
          <ac:picMkLst>
            <pc:docMk/>
            <pc:sldMk cId="0" sldId="320"/>
            <ac:picMk id="904" creationId="{00000000-0000-0000-0000-000000000000}"/>
          </ac:picMkLst>
        </pc:picChg>
        <pc:picChg chg="mod">
          <ac:chgData name="Kazuyo Takehara" userId="fa7eaadb-9681-4610-86a8-8be5debccd15" providerId="ADAL" clId="{50294192-4A5C-44BD-AA83-A2440D5F3ABF}" dt="2023-04-21T07:17:20.879" v="78" actId="1076"/>
          <ac:picMkLst>
            <pc:docMk/>
            <pc:sldMk cId="0" sldId="320"/>
            <ac:picMk id="905" creationId="{00000000-0000-0000-0000-000000000000}"/>
          </ac:picMkLst>
        </pc:picChg>
      </pc:sldChg>
      <pc:sldChg chg="modSp mod">
        <pc:chgData name="Kazuyo Takehara" userId="fa7eaadb-9681-4610-86a8-8be5debccd15" providerId="ADAL" clId="{50294192-4A5C-44BD-AA83-A2440D5F3ABF}" dt="2023-04-21T07:18:39.641" v="110" actId="1076"/>
        <pc:sldMkLst>
          <pc:docMk/>
          <pc:sldMk cId="0" sldId="321"/>
        </pc:sldMkLst>
        <pc:spChg chg="mod">
          <ac:chgData name="Kazuyo Takehara" userId="fa7eaadb-9681-4610-86a8-8be5debccd15" providerId="ADAL" clId="{50294192-4A5C-44BD-AA83-A2440D5F3ABF}" dt="2023-04-21T07:18:14.691" v="104" actId="1038"/>
          <ac:spMkLst>
            <pc:docMk/>
            <pc:sldMk cId="0" sldId="321"/>
            <ac:spMk id="925" creationId="{00000000-0000-0000-0000-000000000000}"/>
          </ac:spMkLst>
        </pc:spChg>
        <pc:picChg chg="mod">
          <ac:chgData name="Kazuyo Takehara" userId="fa7eaadb-9681-4610-86a8-8be5debccd15" providerId="ADAL" clId="{50294192-4A5C-44BD-AA83-A2440D5F3ABF}" dt="2023-04-21T07:18:31.610" v="108" actId="1076"/>
          <ac:picMkLst>
            <pc:docMk/>
            <pc:sldMk cId="0" sldId="321"/>
            <ac:picMk id="19" creationId="{CFEEEC67-F94D-2A4E-A587-486A0F2EB857}"/>
          </ac:picMkLst>
        </pc:picChg>
        <pc:picChg chg="mod">
          <ac:chgData name="Kazuyo Takehara" userId="fa7eaadb-9681-4610-86a8-8be5debccd15" providerId="ADAL" clId="{50294192-4A5C-44BD-AA83-A2440D5F3ABF}" dt="2023-04-21T07:18:33.835" v="109" actId="1076"/>
          <ac:picMkLst>
            <pc:docMk/>
            <pc:sldMk cId="0" sldId="321"/>
            <ac:picMk id="20" creationId="{ADA3FD61-8B57-5B41-85C3-DAB626895AC3}"/>
          </ac:picMkLst>
        </pc:picChg>
        <pc:picChg chg="mod">
          <ac:chgData name="Kazuyo Takehara" userId="fa7eaadb-9681-4610-86a8-8be5debccd15" providerId="ADAL" clId="{50294192-4A5C-44BD-AA83-A2440D5F3ABF}" dt="2023-04-21T07:18:39.641" v="110" actId="1076"/>
          <ac:picMkLst>
            <pc:docMk/>
            <pc:sldMk cId="0" sldId="321"/>
            <ac:picMk id="21" creationId="{AE9C53AA-70DA-2747-8036-829997C4135F}"/>
          </ac:picMkLst>
        </pc:picChg>
        <pc:picChg chg="mod">
          <ac:chgData name="Kazuyo Takehara" userId="fa7eaadb-9681-4610-86a8-8be5debccd15" providerId="ADAL" clId="{50294192-4A5C-44BD-AA83-A2440D5F3ABF}" dt="2023-04-21T07:18:26.683" v="106" actId="1076"/>
          <ac:picMkLst>
            <pc:docMk/>
            <pc:sldMk cId="0" sldId="321"/>
            <ac:picMk id="22" creationId="{EFFB05DF-FF2C-D649-AA57-86C63D03E954}"/>
          </ac:picMkLst>
        </pc:picChg>
        <pc:picChg chg="mod">
          <ac:chgData name="Kazuyo Takehara" userId="fa7eaadb-9681-4610-86a8-8be5debccd15" providerId="ADAL" clId="{50294192-4A5C-44BD-AA83-A2440D5F3ABF}" dt="2023-04-21T07:18:29.137" v="107" actId="1076"/>
          <ac:picMkLst>
            <pc:docMk/>
            <pc:sldMk cId="0" sldId="321"/>
            <ac:picMk id="23" creationId="{87C9249A-ED84-F049-8AD4-66D82DDB036F}"/>
          </ac:picMkLst>
        </pc:picChg>
        <pc:picChg chg="mod">
          <ac:chgData name="Kazuyo Takehara" userId="fa7eaadb-9681-4610-86a8-8be5debccd15" providerId="ADAL" clId="{50294192-4A5C-44BD-AA83-A2440D5F3ABF}" dt="2023-04-21T07:18:14.691" v="104" actId="1038"/>
          <ac:picMkLst>
            <pc:docMk/>
            <pc:sldMk cId="0" sldId="321"/>
            <ac:picMk id="918" creationId="{00000000-0000-0000-0000-000000000000}"/>
          </ac:picMkLst>
        </pc:picChg>
        <pc:picChg chg="mod">
          <ac:chgData name="Kazuyo Takehara" userId="fa7eaadb-9681-4610-86a8-8be5debccd15" providerId="ADAL" clId="{50294192-4A5C-44BD-AA83-A2440D5F3ABF}" dt="2023-04-21T07:18:14.691" v="104" actId="1038"/>
          <ac:picMkLst>
            <pc:docMk/>
            <pc:sldMk cId="0" sldId="321"/>
            <ac:picMk id="919" creationId="{00000000-0000-0000-0000-000000000000}"/>
          </ac:picMkLst>
        </pc:picChg>
        <pc:picChg chg="mod">
          <ac:chgData name="Kazuyo Takehara" userId="fa7eaadb-9681-4610-86a8-8be5debccd15" providerId="ADAL" clId="{50294192-4A5C-44BD-AA83-A2440D5F3ABF}" dt="2023-04-21T07:18:14.691" v="104" actId="1038"/>
          <ac:picMkLst>
            <pc:docMk/>
            <pc:sldMk cId="0" sldId="321"/>
            <ac:picMk id="920" creationId="{00000000-0000-0000-0000-000000000000}"/>
          </ac:picMkLst>
        </pc:picChg>
        <pc:picChg chg="mod">
          <ac:chgData name="Kazuyo Takehara" userId="fa7eaadb-9681-4610-86a8-8be5debccd15" providerId="ADAL" clId="{50294192-4A5C-44BD-AA83-A2440D5F3ABF}" dt="2023-04-21T07:18:14.691" v="104" actId="1038"/>
          <ac:picMkLst>
            <pc:docMk/>
            <pc:sldMk cId="0" sldId="321"/>
            <ac:picMk id="921" creationId="{00000000-0000-0000-0000-000000000000}"/>
          </ac:picMkLst>
        </pc:picChg>
        <pc:picChg chg="mod">
          <ac:chgData name="Kazuyo Takehara" userId="fa7eaadb-9681-4610-86a8-8be5debccd15" providerId="ADAL" clId="{50294192-4A5C-44BD-AA83-A2440D5F3ABF}" dt="2023-04-21T07:18:23.286" v="105" actId="1076"/>
          <ac:picMkLst>
            <pc:docMk/>
            <pc:sldMk cId="0" sldId="321"/>
            <ac:picMk id="922" creationId="{00000000-0000-0000-0000-000000000000}"/>
          </ac:picMkLst>
        </pc:picChg>
        <pc:picChg chg="mod">
          <ac:chgData name="Kazuyo Takehara" userId="fa7eaadb-9681-4610-86a8-8be5debccd15" providerId="ADAL" clId="{50294192-4A5C-44BD-AA83-A2440D5F3ABF}" dt="2023-04-21T07:18:23.286" v="105" actId="1076"/>
          <ac:picMkLst>
            <pc:docMk/>
            <pc:sldMk cId="0" sldId="321"/>
            <ac:picMk id="923" creationId="{00000000-0000-0000-0000-000000000000}"/>
          </ac:picMkLst>
        </pc:picChg>
        <pc:picChg chg="mod">
          <ac:chgData name="Kazuyo Takehara" userId="fa7eaadb-9681-4610-86a8-8be5debccd15" providerId="ADAL" clId="{50294192-4A5C-44BD-AA83-A2440D5F3ABF}" dt="2023-04-21T07:18:23.286" v="105" actId="1076"/>
          <ac:picMkLst>
            <pc:docMk/>
            <pc:sldMk cId="0" sldId="321"/>
            <ac:picMk id="924" creationId="{00000000-0000-0000-0000-000000000000}"/>
          </ac:picMkLst>
        </pc:picChg>
        <pc:picChg chg="mod">
          <ac:chgData name="Kazuyo Takehara" userId="fa7eaadb-9681-4610-86a8-8be5debccd15" providerId="ADAL" clId="{50294192-4A5C-44BD-AA83-A2440D5F3ABF}" dt="2023-04-21T07:18:14.691" v="104" actId="1038"/>
          <ac:picMkLst>
            <pc:docMk/>
            <pc:sldMk cId="0" sldId="321"/>
            <ac:picMk id="926" creationId="{00000000-0000-0000-0000-000000000000}"/>
          </ac:picMkLst>
        </pc:picChg>
      </pc:sldChg>
      <pc:sldChg chg="modSp mod">
        <pc:chgData name="Kazuyo Takehara" userId="fa7eaadb-9681-4610-86a8-8be5debccd15" providerId="ADAL" clId="{50294192-4A5C-44BD-AA83-A2440D5F3ABF}" dt="2023-04-21T07:19:01.516" v="111" actId="14100"/>
        <pc:sldMkLst>
          <pc:docMk/>
          <pc:sldMk cId="0" sldId="325"/>
        </pc:sldMkLst>
        <pc:picChg chg="mod">
          <ac:chgData name="Kazuyo Takehara" userId="fa7eaadb-9681-4610-86a8-8be5debccd15" providerId="ADAL" clId="{50294192-4A5C-44BD-AA83-A2440D5F3ABF}" dt="2023-04-21T07:19:01.516" v="111" actId="14100"/>
          <ac:picMkLst>
            <pc:docMk/>
            <pc:sldMk cId="0" sldId="325"/>
            <ac:picMk id="963" creationId="{00000000-0000-0000-0000-000000000000}"/>
          </ac:picMkLst>
        </pc:picChg>
      </pc:sldChg>
      <pc:sldChg chg="modSp mod">
        <pc:chgData name="Kazuyo Takehara" userId="fa7eaadb-9681-4610-86a8-8be5debccd15" providerId="ADAL" clId="{50294192-4A5C-44BD-AA83-A2440D5F3ABF}" dt="2023-04-21T07:19:11.100" v="112" actId="14100"/>
        <pc:sldMkLst>
          <pc:docMk/>
          <pc:sldMk cId="0" sldId="326"/>
        </pc:sldMkLst>
        <pc:picChg chg="mod">
          <ac:chgData name="Kazuyo Takehara" userId="fa7eaadb-9681-4610-86a8-8be5debccd15" providerId="ADAL" clId="{50294192-4A5C-44BD-AA83-A2440D5F3ABF}" dt="2023-04-21T07:19:11.100" v="112" actId="14100"/>
          <ac:picMkLst>
            <pc:docMk/>
            <pc:sldMk cId="0" sldId="326"/>
            <ac:picMk id="975" creationId="{00000000-0000-0000-0000-000000000000}"/>
          </ac:picMkLst>
        </pc:picChg>
      </pc:sldChg>
      <pc:sldChg chg="modSp mod">
        <pc:chgData name="Kazuyo Takehara" userId="fa7eaadb-9681-4610-86a8-8be5debccd15" providerId="ADAL" clId="{50294192-4A5C-44BD-AA83-A2440D5F3ABF}" dt="2023-04-21T07:19:16.769" v="113" actId="14100"/>
        <pc:sldMkLst>
          <pc:docMk/>
          <pc:sldMk cId="0" sldId="327"/>
        </pc:sldMkLst>
        <pc:picChg chg="mod">
          <ac:chgData name="Kazuyo Takehara" userId="fa7eaadb-9681-4610-86a8-8be5debccd15" providerId="ADAL" clId="{50294192-4A5C-44BD-AA83-A2440D5F3ABF}" dt="2023-04-21T07:19:16.769" v="113" actId="14100"/>
          <ac:picMkLst>
            <pc:docMk/>
            <pc:sldMk cId="0" sldId="327"/>
            <ac:picMk id="987" creationId="{00000000-0000-0000-0000-000000000000}"/>
          </ac:picMkLst>
        </pc:picChg>
      </pc:sldChg>
      <pc:sldChg chg="modSp mod">
        <pc:chgData name="Kazuyo Takehara" userId="fa7eaadb-9681-4610-86a8-8be5debccd15" providerId="ADAL" clId="{50294192-4A5C-44BD-AA83-A2440D5F3ABF}" dt="2023-04-21T07:19:27.754" v="114" actId="14100"/>
        <pc:sldMkLst>
          <pc:docMk/>
          <pc:sldMk cId="0" sldId="328"/>
        </pc:sldMkLst>
        <pc:picChg chg="mod">
          <ac:chgData name="Kazuyo Takehara" userId="fa7eaadb-9681-4610-86a8-8be5debccd15" providerId="ADAL" clId="{50294192-4A5C-44BD-AA83-A2440D5F3ABF}" dt="2023-04-21T07:19:27.754" v="114" actId="14100"/>
          <ac:picMkLst>
            <pc:docMk/>
            <pc:sldMk cId="0" sldId="328"/>
            <ac:picMk id="1002" creationId="{00000000-0000-0000-0000-000000000000}"/>
          </ac:picMkLst>
        </pc:picChg>
      </pc:sldChg>
      <pc:sldChg chg="modSp mod">
        <pc:chgData name="Kazuyo Takehara" userId="fa7eaadb-9681-4610-86a8-8be5debccd15" providerId="ADAL" clId="{50294192-4A5C-44BD-AA83-A2440D5F3ABF}" dt="2023-04-21T07:19:56.399" v="115" actId="14100"/>
        <pc:sldMkLst>
          <pc:docMk/>
          <pc:sldMk cId="0" sldId="329"/>
        </pc:sldMkLst>
        <pc:picChg chg="mod">
          <ac:chgData name="Kazuyo Takehara" userId="fa7eaadb-9681-4610-86a8-8be5debccd15" providerId="ADAL" clId="{50294192-4A5C-44BD-AA83-A2440D5F3ABF}" dt="2023-04-21T07:19:56.399" v="115" actId="14100"/>
          <ac:picMkLst>
            <pc:docMk/>
            <pc:sldMk cId="0" sldId="329"/>
            <ac:picMk id="1015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" name="Google Shape;37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" name="Google Shape;38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2" name="Google Shape;39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394285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942553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1" name="Google Shape;411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8" name="Google Shape;42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7" name="Google Shape;447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3" name="Google Shape;473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0" name="Google Shape;480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6" name="Google Shape;486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1" name="Google Shape;491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0" name="Google Shape;500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6" name="Google Shape;516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3" name="Google Shape;533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6" name="Google Shape;546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7" name="Google Shape;567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2" name="Google Shape;572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1" name="Google Shape;581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0" name="Google Shape;590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9" name="Google Shape;599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4" name="Google Shape;604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1" name="Google Shape;621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5" name="Google Shape;635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0" name="Google Shape;650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1" name="Google Shape;661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2" name="Google Shape;672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8" name="Google Shape;678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3" name="Google Shape;683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5" name="Google Shape;695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6" name="Google Shape;706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7" name="Google Shape;717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9" name="Google Shape;729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1" name="Google Shape;741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2" name="Google Shape;762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p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5" name="Google Shape;775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2" name="Google Shape;792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3" name="Google Shape;803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8" name="Google Shape;818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p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4" name="Google Shape;824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1" name="Google Shape;831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8" name="Google Shape;838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7" name="Google Shape;847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p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0" name="Google Shape;860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p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5" name="Google Shape;865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oogle Shape;874;p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5" name="Google Shape;875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p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4" name="Google Shape;824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3361375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1" name="Google Shape;831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26155502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p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3" name="Google Shape;913;p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p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4" name="Google Shape;934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p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8" name="Google Shape;948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p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4" name="Google Shape;954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Google Shape;959;p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0" name="Google Shape;960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2" name="Google Shape;972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4" name="Google Shape;984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9" name="Google Shape;999;p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Google Shape;1011;p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2" name="Google Shape;1012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Google Shape;1033;p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4" name="Google Shape;1034;p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Google Shape;1039;ge5e43b494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0" name="Google Shape;1040;ge5e43b494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7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7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7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7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7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7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7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7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7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7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8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8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8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8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8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8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8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8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8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8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8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8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8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8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8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8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8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8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8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8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8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8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8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8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8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8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8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8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8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7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7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7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7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2" Type="http://schemas.openxmlformats.org/officeDocument/2006/relationships/audio" Target="../media/media1.mp3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png"/><Relationship Id="rId4" Type="http://schemas.openxmlformats.org/officeDocument/2006/relationships/image" Target="../media/image3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png"/><Relationship Id="rId4" Type="http://schemas.openxmlformats.org/officeDocument/2006/relationships/image" Target="../media/image3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2" Type="http://schemas.openxmlformats.org/officeDocument/2006/relationships/audio" Target="../media/media1.mp3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2" Type="http://schemas.openxmlformats.org/officeDocument/2006/relationships/audio" Target="../media/media2.mp3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1" Type="http://schemas.microsoft.com/office/2007/relationships/media" Target="../media/media2.mp3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26" Type="http://schemas.openxmlformats.org/officeDocument/2006/relationships/image" Target="../media/image24.png"/><Relationship Id="rId21" Type="http://schemas.openxmlformats.org/officeDocument/2006/relationships/image" Target="../media/image19.png"/><Relationship Id="rId34" Type="http://schemas.openxmlformats.org/officeDocument/2006/relationships/image" Target="../media/image32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33" Type="http://schemas.openxmlformats.org/officeDocument/2006/relationships/image" Target="../media/image31.png"/><Relationship Id="rId2" Type="http://schemas.openxmlformats.org/officeDocument/2006/relationships/audio" Target="../media/media2.mp3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29" Type="http://schemas.openxmlformats.org/officeDocument/2006/relationships/image" Target="../media/image27.png"/><Relationship Id="rId1" Type="http://schemas.microsoft.com/office/2007/relationships/media" Target="../media/media2.mp3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22.png"/><Relationship Id="rId32" Type="http://schemas.openxmlformats.org/officeDocument/2006/relationships/image" Target="../media/image30.png"/><Relationship Id="rId37" Type="http://schemas.openxmlformats.org/officeDocument/2006/relationships/image" Target="../media/image36.png"/><Relationship Id="rId5" Type="http://schemas.openxmlformats.org/officeDocument/2006/relationships/image" Target="../media/image41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28" Type="http://schemas.openxmlformats.org/officeDocument/2006/relationships/image" Target="../media/image26.png"/><Relationship Id="rId36" Type="http://schemas.openxmlformats.org/officeDocument/2006/relationships/image" Target="../media/image35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31" Type="http://schemas.openxmlformats.org/officeDocument/2006/relationships/image" Target="../media/image29.pn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Relationship Id="rId27" Type="http://schemas.openxmlformats.org/officeDocument/2006/relationships/image" Target="../media/image25.png"/><Relationship Id="rId30" Type="http://schemas.openxmlformats.org/officeDocument/2006/relationships/image" Target="../media/image28.png"/><Relationship Id="rId35" Type="http://schemas.openxmlformats.org/officeDocument/2006/relationships/image" Target="../media/image34.png"/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44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43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42.png"/><Relationship Id="rId5" Type="http://schemas.microsoft.com/office/2007/relationships/media" Target="../media/media5.mp3"/><Relationship Id="rId15" Type="http://schemas.openxmlformats.org/officeDocument/2006/relationships/image" Target="../media/image36.png"/><Relationship Id="rId10" Type="http://schemas.openxmlformats.org/officeDocument/2006/relationships/notesSlide" Target="../notesSlides/notesSlide10.xml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44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43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42.png"/><Relationship Id="rId5" Type="http://schemas.microsoft.com/office/2007/relationships/media" Target="../media/media5.mp3"/><Relationship Id="rId15" Type="http://schemas.openxmlformats.org/officeDocument/2006/relationships/image" Target="../media/image36.png"/><Relationship Id="rId10" Type="http://schemas.openxmlformats.org/officeDocument/2006/relationships/notesSlide" Target="../notesSlides/notesSlide11.xml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microsoft.com/office/2007/relationships/media" Target="../media/media4.mp3"/><Relationship Id="rId7" Type="http://schemas.openxmlformats.org/officeDocument/2006/relationships/image" Target="../media/image47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4.mp3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microsoft.com/office/2007/relationships/media" Target="../media/media6.mp3"/><Relationship Id="rId7" Type="http://schemas.openxmlformats.org/officeDocument/2006/relationships/image" Target="../media/image48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6.mp3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1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1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microsoft.com/office/2007/relationships/media" Target="../media/media4.mp3"/><Relationship Id="rId7" Type="http://schemas.openxmlformats.org/officeDocument/2006/relationships/image" Target="../media/image47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4.mp3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microsoft.com/office/2007/relationships/media" Target="../media/media6.mp3"/><Relationship Id="rId7" Type="http://schemas.openxmlformats.org/officeDocument/2006/relationships/image" Target="../media/image48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6.mp3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5.png"/><Relationship Id="rId3" Type="http://schemas.microsoft.com/office/2007/relationships/media" Target="../media/media9.mp3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notesSlide" Target="../notesSlides/notesSlide22.xml"/><Relationship Id="rId11" Type="http://schemas.openxmlformats.org/officeDocument/2006/relationships/image" Target="../media/image63.png"/><Relationship Id="rId5" Type="http://schemas.openxmlformats.org/officeDocument/2006/relationships/slideLayout" Target="../slideLayouts/slideLayout1.xml"/><Relationship Id="rId15" Type="http://schemas.openxmlformats.org/officeDocument/2006/relationships/image" Target="../media/image36.png"/><Relationship Id="rId10" Type="http://schemas.openxmlformats.org/officeDocument/2006/relationships/image" Target="../media/image62.png"/><Relationship Id="rId4" Type="http://schemas.openxmlformats.org/officeDocument/2006/relationships/audio" Target="../media/media9.mp3"/><Relationship Id="rId9" Type="http://schemas.openxmlformats.org/officeDocument/2006/relationships/image" Target="../media/image61.png"/><Relationship Id="rId14" Type="http://schemas.openxmlformats.org/officeDocument/2006/relationships/image" Target="../media/image6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36.png"/><Relationship Id="rId3" Type="http://schemas.microsoft.com/office/2007/relationships/media" Target="../media/media9.mp3"/><Relationship Id="rId7" Type="http://schemas.openxmlformats.org/officeDocument/2006/relationships/image" Target="../media/image59.png"/><Relationship Id="rId12" Type="http://schemas.openxmlformats.org/officeDocument/2006/relationships/image" Target="../media/image68.png"/><Relationship Id="rId2" Type="http://schemas.openxmlformats.org/officeDocument/2006/relationships/audio" Target="../media/media8.mp3"/><Relationship Id="rId16" Type="http://schemas.openxmlformats.org/officeDocument/2006/relationships/image" Target="../media/image62.png"/><Relationship Id="rId1" Type="http://schemas.microsoft.com/office/2007/relationships/media" Target="../media/media8.mp3"/><Relationship Id="rId6" Type="http://schemas.openxmlformats.org/officeDocument/2006/relationships/notesSlide" Target="../notesSlides/notesSlide23.xml"/><Relationship Id="rId11" Type="http://schemas.openxmlformats.org/officeDocument/2006/relationships/image" Target="../media/image67.png"/><Relationship Id="rId5" Type="http://schemas.openxmlformats.org/officeDocument/2006/relationships/slideLayout" Target="../slideLayouts/slideLayout1.xml"/><Relationship Id="rId15" Type="http://schemas.openxmlformats.org/officeDocument/2006/relationships/image" Target="../media/image63.png"/><Relationship Id="rId10" Type="http://schemas.openxmlformats.org/officeDocument/2006/relationships/image" Target="../media/image65.png"/><Relationship Id="rId4" Type="http://schemas.openxmlformats.org/officeDocument/2006/relationships/audio" Target="../media/media9.mp3"/><Relationship Id="rId9" Type="http://schemas.openxmlformats.org/officeDocument/2006/relationships/image" Target="../media/image61.png"/><Relationship Id="rId14" Type="http://schemas.openxmlformats.org/officeDocument/2006/relationships/image" Target="../media/image6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72.png"/><Relationship Id="rId18" Type="http://schemas.openxmlformats.org/officeDocument/2006/relationships/image" Target="../media/image77.png"/><Relationship Id="rId3" Type="http://schemas.openxmlformats.org/officeDocument/2006/relationships/image" Target="../media/image59.png"/><Relationship Id="rId21" Type="http://schemas.openxmlformats.org/officeDocument/2006/relationships/image" Target="../media/image80.png"/><Relationship Id="rId7" Type="http://schemas.openxmlformats.org/officeDocument/2006/relationships/image" Target="../media/image63.png"/><Relationship Id="rId12" Type="http://schemas.openxmlformats.org/officeDocument/2006/relationships/image" Target="../media/image71.png"/><Relationship Id="rId17" Type="http://schemas.openxmlformats.org/officeDocument/2006/relationships/image" Target="../media/image76.png"/><Relationship Id="rId2" Type="http://schemas.openxmlformats.org/officeDocument/2006/relationships/notesSlide" Target="../notesSlides/notesSlide24.xml"/><Relationship Id="rId16" Type="http://schemas.openxmlformats.org/officeDocument/2006/relationships/image" Target="../media/image75.png"/><Relationship Id="rId20" Type="http://schemas.openxmlformats.org/officeDocument/2006/relationships/image" Target="../media/image7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png"/><Relationship Id="rId11" Type="http://schemas.openxmlformats.org/officeDocument/2006/relationships/image" Target="../media/image70.png"/><Relationship Id="rId5" Type="http://schemas.openxmlformats.org/officeDocument/2006/relationships/image" Target="../media/image61.png"/><Relationship Id="rId15" Type="http://schemas.openxmlformats.org/officeDocument/2006/relationships/image" Target="../media/image74.png"/><Relationship Id="rId10" Type="http://schemas.openxmlformats.org/officeDocument/2006/relationships/image" Target="../media/image69.png"/><Relationship Id="rId19" Type="http://schemas.openxmlformats.org/officeDocument/2006/relationships/image" Target="../media/image78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Relationship Id="rId14" Type="http://schemas.openxmlformats.org/officeDocument/2006/relationships/image" Target="../media/image7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10" Type="http://schemas.openxmlformats.org/officeDocument/2006/relationships/image" Target="../media/image61.png"/><Relationship Id="rId4" Type="http://schemas.openxmlformats.org/officeDocument/2006/relationships/image" Target="../media/image81.png"/><Relationship Id="rId9" Type="http://schemas.openxmlformats.org/officeDocument/2006/relationships/image" Target="../media/image6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6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85.png"/><Relationship Id="rId11" Type="http://schemas.openxmlformats.org/officeDocument/2006/relationships/hyperlink" Target="https://youtu.be/4LzBw77AvOY" TargetMode="External"/><Relationship Id="rId5" Type="http://schemas.openxmlformats.org/officeDocument/2006/relationships/image" Target="../media/image84.png"/><Relationship Id="rId10" Type="http://schemas.openxmlformats.org/officeDocument/2006/relationships/image" Target="../media/image88.png"/><Relationship Id="rId4" Type="http://schemas.openxmlformats.org/officeDocument/2006/relationships/notesSlide" Target="../notesSlides/notesSlide28.xml"/><Relationship Id="rId9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6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notesSlide" Target="../notesSlides/notesSlide29.xml"/><Relationship Id="rId9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13" Type="http://schemas.openxmlformats.org/officeDocument/2006/relationships/image" Target="../media/image9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91.png"/><Relationship Id="rId12" Type="http://schemas.openxmlformats.org/officeDocument/2006/relationships/image" Target="../media/image96.png"/><Relationship Id="rId17" Type="http://schemas.openxmlformats.org/officeDocument/2006/relationships/image" Target="../media/image36.png"/><Relationship Id="rId2" Type="http://schemas.openxmlformats.org/officeDocument/2006/relationships/audio" Target="../media/media10.mp3"/><Relationship Id="rId16" Type="http://schemas.openxmlformats.org/officeDocument/2006/relationships/image" Target="../media/image100.png"/><Relationship Id="rId1" Type="http://schemas.microsoft.com/office/2007/relationships/media" Target="../media/media10.mp3"/><Relationship Id="rId6" Type="http://schemas.openxmlformats.org/officeDocument/2006/relationships/image" Target="../media/image90.png"/><Relationship Id="rId11" Type="http://schemas.openxmlformats.org/officeDocument/2006/relationships/image" Target="../media/image95.png"/><Relationship Id="rId5" Type="http://schemas.openxmlformats.org/officeDocument/2006/relationships/image" Target="../media/image89.png"/><Relationship Id="rId15" Type="http://schemas.openxmlformats.org/officeDocument/2006/relationships/image" Target="../media/image99.png"/><Relationship Id="rId10" Type="http://schemas.openxmlformats.org/officeDocument/2006/relationships/image" Target="../media/image94.png"/><Relationship Id="rId4" Type="http://schemas.openxmlformats.org/officeDocument/2006/relationships/notesSlide" Target="../notesSlides/notesSlide30.xml"/><Relationship Id="rId9" Type="http://schemas.openxmlformats.org/officeDocument/2006/relationships/image" Target="../media/image93.png"/><Relationship Id="rId14" Type="http://schemas.openxmlformats.org/officeDocument/2006/relationships/image" Target="../media/image98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03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102.png"/><Relationship Id="rId11" Type="http://schemas.openxmlformats.org/officeDocument/2006/relationships/image" Target="../media/image36.png"/><Relationship Id="rId5" Type="http://schemas.openxmlformats.org/officeDocument/2006/relationships/image" Target="../media/image101.png"/><Relationship Id="rId10" Type="http://schemas.openxmlformats.org/officeDocument/2006/relationships/image" Target="../media/image51.png"/><Relationship Id="rId4" Type="http://schemas.openxmlformats.org/officeDocument/2006/relationships/notesSlide" Target="../notesSlides/notesSlide31.xml"/><Relationship Id="rId9" Type="http://schemas.openxmlformats.org/officeDocument/2006/relationships/image" Target="../media/image10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03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102.png"/><Relationship Id="rId11" Type="http://schemas.openxmlformats.org/officeDocument/2006/relationships/image" Target="../media/image36.png"/><Relationship Id="rId5" Type="http://schemas.openxmlformats.org/officeDocument/2006/relationships/image" Target="../media/image101.png"/><Relationship Id="rId10" Type="http://schemas.openxmlformats.org/officeDocument/2006/relationships/image" Target="../media/image51.png"/><Relationship Id="rId4" Type="http://schemas.openxmlformats.org/officeDocument/2006/relationships/notesSlide" Target="../notesSlides/notesSlide32.xml"/><Relationship Id="rId9" Type="http://schemas.openxmlformats.org/officeDocument/2006/relationships/image" Target="../media/image10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7" Type="http://schemas.openxmlformats.org/officeDocument/2006/relationships/image" Target="../media/image11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7" Type="http://schemas.openxmlformats.org/officeDocument/2006/relationships/image" Target="../media/image11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8.png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13" Type="http://schemas.openxmlformats.org/officeDocument/2006/relationships/image" Target="../media/image9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91.png"/><Relationship Id="rId12" Type="http://schemas.openxmlformats.org/officeDocument/2006/relationships/image" Target="../media/image96.png"/><Relationship Id="rId17" Type="http://schemas.openxmlformats.org/officeDocument/2006/relationships/image" Target="../media/image36.png"/><Relationship Id="rId2" Type="http://schemas.openxmlformats.org/officeDocument/2006/relationships/audio" Target="../media/media10.mp3"/><Relationship Id="rId16" Type="http://schemas.openxmlformats.org/officeDocument/2006/relationships/image" Target="../media/image100.png"/><Relationship Id="rId1" Type="http://schemas.microsoft.com/office/2007/relationships/media" Target="../media/media10.mp3"/><Relationship Id="rId6" Type="http://schemas.openxmlformats.org/officeDocument/2006/relationships/image" Target="../media/image90.png"/><Relationship Id="rId11" Type="http://schemas.openxmlformats.org/officeDocument/2006/relationships/image" Target="../media/image95.png"/><Relationship Id="rId5" Type="http://schemas.openxmlformats.org/officeDocument/2006/relationships/image" Target="../media/image89.png"/><Relationship Id="rId15" Type="http://schemas.openxmlformats.org/officeDocument/2006/relationships/image" Target="../media/image99.png"/><Relationship Id="rId10" Type="http://schemas.openxmlformats.org/officeDocument/2006/relationships/image" Target="../media/image94.png"/><Relationship Id="rId4" Type="http://schemas.openxmlformats.org/officeDocument/2006/relationships/notesSlide" Target="../notesSlides/notesSlide38.xml"/><Relationship Id="rId9" Type="http://schemas.openxmlformats.org/officeDocument/2006/relationships/image" Target="../media/image93.png"/><Relationship Id="rId14" Type="http://schemas.openxmlformats.org/officeDocument/2006/relationships/image" Target="../media/image98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9.xml"/><Relationship Id="rId13" Type="http://schemas.openxmlformats.org/officeDocument/2006/relationships/image" Target="../media/image125.png"/><Relationship Id="rId3" Type="http://schemas.microsoft.com/office/2007/relationships/media" Target="../media/media13.mp3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124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audio" Target="../media/media14.mp3"/><Relationship Id="rId11" Type="http://schemas.openxmlformats.org/officeDocument/2006/relationships/image" Target="../media/image123.png"/><Relationship Id="rId5" Type="http://schemas.microsoft.com/office/2007/relationships/media" Target="../media/media14.mp3"/><Relationship Id="rId15" Type="http://schemas.openxmlformats.org/officeDocument/2006/relationships/image" Target="../media/image36.png"/><Relationship Id="rId10" Type="http://schemas.openxmlformats.org/officeDocument/2006/relationships/image" Target="../media/image122.png"/><Relationship Id="rId4" Type="http://schemas.openxmlformats.org/officeDocument/2006/relationships/audio" Target="../media/media13.mp3"/><Relationship Id="rId9" Type="http://schemas.openxmlformats.org/officeDocument/2006/relationships/image" Target="../media/image121.png"/><Relationship Id="rId14" Type="http://schemas.openxmlformats.org/officeDocument/2006/relationships/image" Target="../media/image126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0.xml"/><Relationship Id="rId13" Type="http://schemas.openxmlformats.org/officeDocument/2006/relationships/image" Target="../media/image125.png"/><Relationship Id="rId3" Type="http://schemas.microsoft.com/office/2007/relationships/media" Target="../media/media13.mp3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124.png"/><Relationship Id="rId2" Type="http://schemas.openxmlformats.org/officeDocument/2006/relationships/audio" Target="../media/media12.mp3"/><Relationship Id="rId16" Type="http://schemas.openxmlformats.org/officeDocument/2006/relationships/image" Target="../media/image36.png"/><Relationship Id="rId1" Type="http://schemas.microsoft.com/office/2007/relationships/media" Target="../media/media12.mp3"/><Relationship Id="rId6" Type="http://schemas.openxmlformats.org/officeDocument/2006/relationships/audio" Target="../media/media14.mp3"/><Relationship Id="rId11" Type="http://schemas.openxmlformats.org/officeDocument/2006/relationships/image" Target="../media/image123.png"/><Relationship Id="rId5" Type="http://schemas.microsoft.com/office/2007/relationships/media" Target="../media/media14.mp3"/><Relationship Id="rId15" Type="http://schemas.openxmlformats.org/officeDocument/2006/relationships/image" Target="../media/image127.png"/><Relationship Id="rId10" Type="http://schemas.openxmlformats.org/officeDocument/2006/relationships/image" Target="../media/image122.png"/><Relationship Id="rId4" Type="http://schemas.openxmlformats.org/officeDocument/2006/relationships/audio" Target="../media/media13.mp3"/><Relationship Id="rId9" Type="http://schemas.openxmlformats.org/officeDocument/2006/relationships/image" Target="../media/image121.png"/><Relationship Id="rId14" Type="http://schemas.openxmlformats.org/officeDocument/2006/relationships/image" Target="../media/image126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3" Type="http://schemas.openxmlformats.org/officeDocument/2006/relationships/image" Target="../media/image121.png"/><Relationship Id="rId7" Type="http://schemas.openxmlformats.org/officeDocument/2006/relationships/image" Target="../media/image12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4.png"/><Relationship Id="rId5" Type="http://schemas.openxmlformats.org/officeDocument/2006/relationships/image" Target="../media/image123.png"/><Relationship Id="rId4" Type="http://schemas.openxmlformats.org/officeDocument/2006/relationships/image" Target="../media/image122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3" Type="http://schemas.openxmlformats.org/officeDocument/2006/relationships/image" Target="../media/image121.png"/><Relationship Id="rId7" Type="http://schemas.openxmlformats.org/officeDocument/2006/relationships/image" Target="../media/image125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4.png"/><Relationship Id="rId5" Type="http://schemas.openxmlformats.org/officeDocument/2006/relationships/image" Target="../media/image123.png"/><Relationship Id="rId4" Type="http://schemas.openxmlformats.org/officeDocument/2006/relationships/image" Target="../media/image12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31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130.png"/><Relationship Id="rId11" Type="http://schemas.openxmlformats.org/officeDocument/2006/relationships/image" Target="../media/image36.png"/><Relationship Id="rId5" Type="http://schemas.openxmlformats.org/officeDocument/2006/relationships/image" Target="../media/image129.png"/><Relationship Id="rId10" Type="http://schemas.openxmlformats.org/officeDocument/2006/relationships/image" Target="../media/image134.png"/><Relationship Id="rId4" Type="http://schemas.openxmlformats.org/officeDocument/2006/relationships/notesSlide" Target="../notesSlides/notesSlide45.xml"/><Relationship Id="rId9" Type="http://schemas.openxmlformats.org/officeDocument/2006/relationships/image" Target="../media/image13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1.png"/><Relationship Id="rId4" Type="http://schemas.openxmlformats.org/officeDocument/2006/relationships/image" Target="../media/image13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0.png"/><Relationship Id="rId5" Type="http://schemas.openxmlformats.org/officeDocument/2006/relationships/image" Target="../media/image129.png"/><Relationship Id="rId4" Type="http://schemas.openxmlformats.org/officeDocument/2006/relationships/image" Target="../media/image133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31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130.png"/><Relationship Id="rId11" Type="http://schemas.openxmlformats.org/officeDocument/2006/relationships/image" Target="../media/image36.png"/><Relationship Id="rId5" Type="http://schemas.openxmlformats.org/officeDocument/2006/relationships/image" Target="../media/image129.png"/><Relationship Id="rId10" Type="http://schemas.openxmlformats.org/officeDocument/2006/relationships/image" Target="../media/image134.png"/><Relationship Id="rId4" Type="http://schemas.openxmlformats.org/officeDocument/2006/relationships/notesSlide" Target="../notesSlides/notesSlide48.xml"/><Relationship Id="rId9" Type="http://schemas.openxmlformats.org/officeDocument/2006/relationships/image" Target="../media/image133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31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130.png"/><Relationship Id="rId11" Type="http://schemas.openxmlformats.org/officeDocument/2006/relationships/image" Target="../media/image36.png"/><Relationship Id="rId5" Type="http://schemas.openxmlformats.org/officeDocument/2006/relationships/image" Target="../media/image129.png"/><Relationship Id="rId10" Type="http://schemas.openxmlformats.org/officeDocument/2006/relationships/image" Target="../media/image134.png"/><Relationship Id="rId4" Type="http://schemas.openxmlformats.org/officeDocument/2006/relationships/notesSlide" Target="../notesSlides/notesSlide49.xml"/><Relationship Id="rId9" Type="http://schemas.openxmlformats.org/officeDocument/2006/relationships/image" Target="../media/image133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31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130.png"/><Relationship Id="rId11" Type="http://schemas.openxmlformats.org/officeDocument/2006/relationships/image" Target="../media/image36.png"/><Relationship Id="rId5" Type="http://schemas.openxmlformats.org/officeDocument/2006/relationships/image" Target="../media/image129.png"/><Relationship Id="rId10" Type="http://schemas.openxmlformats.org/officeDocument/2006/relationships/image" Target="../media/image134.png"/><Relationship Id="rId4" Type="http://schemas.openxmlformats.org/officeDocument/2006/relationships/notesSlide" Target="../notesSlides/notesSlide50.xml"/><Relationship Id="rId9" Type="http://schemas.openxmlformats.org/officeDocument/2006/relationships/image" Target="../media/image133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audio" Target="../media/media20.mp3"/><Relationship Id="rId13" Type="http://schemas.openxmlformats.org/officeDocument/2006/relationships/image" Target="../media/image137.png"/><Relationship Id="rId3" Type="http://schemas.microsoft.com/office/2007/relationships/media" Target="../media/media18.mp3"/><Relationship Id="rId7" Type="http://schemas.microsoft.com/office/2007/relationships/media" Target="../media/media20.mp3"/><Relationship Id="rId12" Type="http://schemas.openxmlformats.org/officeDocument/2006/relationships/image" Target="../media/image136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audio" Target="../media/media19.mp3"/><Relationship Id="rId11" Type="http://schemas.openxmlformats.org/officeDocument/2006/relationships/image" Target="../media/image135.png"/><Relationship Id="rId5" Type="http://schemas.microsoft.com/office/2007/relationships/media" Target="../media/media19.mp3"/><Relationship Id="rId15" Type="http://schemas.openxmlformats.org/officeDocument/2006/relationships/image" Target="../media/image36.png"/><Relationship Id="rId10" Type="http://schemas.openxmlformats.org/officeDocument/2006/relationships/notesSlide" Target="../notesSlides/notesSlide51.xml"/><Relationship Id="rId4" Type="http://schemas.openxmlformats.org/officeDocument/2006/relationships/audio" Target="../media/media18.mp3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138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audio" Target="../media/media20.mp3"/><Relationship Id="rId13" Type="http://schemas.openxmlformats.org/officeDocument/2006/relationships/image" Target="../media/image137.png"/><Relationship Id="rId3" Type="http://schemas.microsoft.com/office/2007/relationships/media" Target="../media/media18.mp3"/><Relationship Id="rId7" Type="http://schemas.microsoft.com/office/2007/relationships/media" Target="../media/media20.mp3"/><Relationship Id="rId12" Type="http://schemas.openxmlformats.org/officeDocument/2006/relationships/image" Target="../media/image136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audio" Target="../media/media19.mp3"/><Relationship Id="rId11" Type="http://schemas.openxmlformats.org/officeDocument/2006/relationships/image" Target="../media/image135.png"/><Relationship Id="rId5" Type="http://schemas.microsoft.com/office/2007/relationships/media" Target="../media/media19.mp3"/><Relationship Id="rId15" Type="http://schemas.openxmlformats.org/officeDocument/2006/relationships/image" Target="../media/image36.png"/><Relationship Id="rId10" Type="http://schemas.openxmlformats.org/officeDocument/2006/relationships/notesSlide" Target="../notesSlides/notesSlide52.xml"/><Relationship Id="rId4" Type="http://schemas.openxmlformats.org/officeDocument/2006/relationships/audio" Target="../media/media18.mp3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138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audio" Target="../media/media20.mp3"/><Relationship Id="rId13" Type="http://schemas.openxmlformats.org/officeDocument/2006/relationships/image" Target="../media/image36.png"/><Relationship Id="rId3" Type="http://schemas.microsoft.com/office/2007/relationships/media" Target="../media/media18.mp3"/><Relationship Id="rId7" Type="http://schemas.microsoft.com/office/2007/relationships/media" Target="../media/media20.mp3"/><Relationship Id="rId12" Type="http://schemas.openxmlformats.org/officeDocument/2006/relationships/image" Target="../media/image140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audio" Target="../media/media19.mp3"/><Relationship Id="rId11" Type="http://schemas.openxmlformats.org/officeDocument/2006/relationships/image" Target="../media/image139.png"/><Relationship Id="rId5" Type="http://schemas.microsoft.com/office/2007/relationships/media" Target="../media/media19.mp3"/><Relationship Id="rId10" Type="http://schemas.openxmlformats.org/officeDocument/2006/relationships/notesSlide" Target="../notesSlides/notesSlide53.xml"/><Relationship Id="rId4" Type="http://schemas.openxmlformats.org/officeDocument/2006/relationships/audio" Target="../media/media18.mp3"/><Relationship Id="rId9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audio" Target="../media/media20.mp3"/><Relationship Id="rId13" Type="http://schemas.openxmlformats.org/officeDocument/2006/relationships/image" Target="../media/image36.png"/><Relationship Id="rId3" Type="http://schemas.microsoft.com/office/2007/relationships/media" Target="../media/media18.mp3"/><Relationship Id="rId7" Type="http://schemas.microsoft.com/office/2007/relationships/media" Target="../media/media20.mp3"/><Relationship Id="rId12" Type="http://schemas.openxmlformats.org/officeDocument/2006/relationships/image" Target="../media/image140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audio" Target="../media/media19.mp3"/><Relationship Id="rId11" Type="http://schemas.openxmlformats.org/officeDocument/2006/relationships/image" Target="../media/image139.png"/><Relationship Id="rId5" Type="http://schemas.microsoft.com/office/2007/relationships/media" Target="../media/media19.mp3"/><Relationship Id="rId10" Type="http://schemas.openxmlformats.org/officeDocument/2006/relationships/notesSlide" Target="../notesSlides/notesSlide54.xml"/><Relationship Id="rId4" Type="http://schemas.openxmlformats.org/officeDocument/2006/relationships/audio" Target="../media/media18.mp3"/><Relationship Id="rId9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2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microsoft.com/office/2007/relationships/media" Target="../media/media18.mp3"/><Relationship Id="rId7" Type="http://schemas.openxmlformats.org/officeDocument/2006/relationships/image" Target="../media/image143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notesSlide" Target="../notesSlides/notesSlide56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8.mp3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microsoft.com/office/2007/relationships/media" Target="../media/media20.mp3"/><Relationship Id="rId7" Type="http://schemas.openxmlformats.org/officeDocument/2006/relationships/image" Target="../media/image144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notesSlide" Target="../notesSlides/notesSlide57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0.mp3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6.pn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image" Target="../media/image51.png"/><Relationship Id="rId5" Type="http://schemas.openxmlformats.org/officeDocument/2006/relationships/image" Target="../media/image145.png"/><Relationship Id="rId4" Type="http://schemas.openxmlformats.org/officeDocument/2006/relationships/notesSlide" Target="../notesSlides/notesSlide5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6.pn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image" Target="../media/image51.png"/><Relationship Id="rId5" Type="http://schemas.openxmlformats.org/officeDocument/2006/relationships/image" Target="../media/image145.png"/><Relationship Id="rId4" Type="http://schemas.openxmlformats.org/officeDocument/2006/relationships/notesSlide" Target="../notesSlides/notesSlide59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png"/><Relationship Id="rId3" Type="http://schemas.openxmlformats.org/officeDocument/2006/relationships/image" Target="../media/image107.png"/><Relationship Id="rId7" Type="http://schemas.openxmlformats.org/officeDocument/2006/relationships/image" Target="../media/image150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9.png"/><Relationship Id="rId5" Type="http://schemas.openxmlformats.org/officeDocument/2006/relationships/image" Target="../media/image148.png"/><Relationship Id="rId4" Type="http://schemas.openxmlformats.org/officeDocument/2006/relationships/image" Target="../media/image14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microsoft.com/office/2007/relationships/media" Target="../media/media18.mp3"/><Relationship Id="rId7" Type="http://schemas.openxmlformats.org/officeDocument/2006/relationships/image" Target="../media/image143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notesSlide" Target="../notesSlides/notesSlide63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8.mp3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microsoft.com/office/2007/relationships/media" Target="../media/media20.mp3"/><Relationship Id="rId7" Type="http://schemas.openxmlformats.org/officeDocument/2006/relationships/image" Target="../media/image144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notesSlide" Target="../notesSlides/notesSlide64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0.mp3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audio" Target="../media/media25.mp3"/><Relationship Id="rId13" Type="http://schemas.openxmlformats.org/officeDocument/2006/relationships/image" Target="../media/image153.png"/><Relationship Id="rId18" Type="http://schemas.openxmlformats.org/officeDocument/2006/relationships/image" Target="../media/image158.png"/><Relationship Id="rId3" Type="http://schemas.microsoft.com/office/2007/relationships/media" Target="../media/media23.mp3"/><Relationship Id="rId21" Type="http://schemas.openxmlformats.org/officeDocument/2006/relationships/image" Target="../media/image161.png"/><Relationship Id="rId7" Type="http://schemas.microsoft.com/office/2007/relationships/media" Target="../media/media25.mp3"/><Relationship Id="rId12" Type="http://schemas.openxmlformats.org/officeDocument/2006/relationships/notesSlide" Target="../notesSlides/notesSlide65.xml"/><Relationship Id="rId17" Type="http://schemas.openxmlformats.org/officeDocument/2006/relationships/image" Target="../media/image157.png"/><Relationship Id="rId2" Type="http://schemas.openxmlformats.org/officeDocument/2006/relationships/audio" Target="../media/media22.mp3"/><Relationship Id="rId16" Type="http://schemas.openxmlformats.org/officeDocument/2006/relationships/image" Target="../media/image156.png"/><Relationship Id="rId20" Type="http://schemas.openxmlformats.org/officeDocument/2006/relationships/image" Target="../media/image160.png"/><Relationship Id="rId1" Type="http://schemas.microsoft.com/office/2007/relationships/media" Target="../media/media22.mp3"/><Relationship Id="rId6" Type="http://schemas.openxmlformats.org/officeDocument/2006/relationships/audio" Target="../media/media24.mp3"/><Relationship Id="rId11" Type="http://schemas.openxmlformats.org/officeDocument/2006/relationships/slideLayout" Target="../slideLayouts/slideLayout1.xml"/><Relationship Id="rId5" Type="http://schemas.microsoft.com/office/2007/relationships/media" Target="../media/media24.mp3"/><Relationship Id="rId15" Type="http://schemas.openxmlformats.org/officeDocument/2006/relationships/image" Target="../media/image155.png"/><Relationship Id="rId23" Type="http://schemas.openxmlformats.org/officeDocument/2006/relationships/image" Target="../media/image36.png"/><Relationship Id="rId10" Type="http://schemas.openxmlformats.org/officeDocument/2006/relationships/audio" Target="../media/media26.mp3"/><Relationship Id="rId19" Type="http://schemas.openxmlformats.org/officeDocument/2006/relationships/image" Target="../media/image159.png"/><Relationship Id="rId4" Type="http://schemas.openxmlformats.org/officeDocument/2006/relationships/audio" Target="../media/media23.mp3"/><Relationship Id="rId9" Type="http://schemas.microsoft.com/office/2007/relationships/media" Target="../media/media26.mp3"/><Relationship Id="rId14" Type="http://schemas.openxmlformats.org/officeDocument/2006/relationships/image" Target="../media/image154.png"/><Relationship Id="rId22" Type="http://schemas.openxmlformats.org/officeDocument/2006/relationships/image" Target="../media/image162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audio" Target="../media/media25.mp3"/><Relationship Id="rId13" Type="http://schemas.openxmlformats.org/officeDocument/2006/relationships/image" Target="../media/image163.png"/><Relationship Id="rId18" Type="http://schemas.openxmlformats.org/officeDocument/2006/relationships/image" Target="../media/image157.png"/><Relationship Id="rId3" Type="http://schemas.microsoft.com/office/2007/relationships/media" Target="../media/media23.mp3"/><Relationship Id="rId21" Type="http://schemas.openxmlformats.org/officeDocument/2006/relationships/image" Target="../media/image161.png"/><Relationship Id="rId7" Type="http://schemas.microsoft.com/office/2007/relationships/media" Target="../media/media25.mp3"/><Relationship Id="rId12" Type="http://schemas.openxmlformats.org/officeDocument/2006/relationships/notesSlide" Target="../notesSlides/notesSlide66.xml"/><Relationship Id="rId17" Type="http://schemas.openxmlformats.org/officeDocument/2006/relationships/image" Target="../media/image156.png"/><Relationship Id="rId2" Type="http://schemas.openxmlformats.org/officeDocument/2006/relationships/audio" Target="../media/media22.mp3"/><Relationship Id="rId16" Type="http://schemas.openxmlformats.org/officeDocument/2006/relationships/image" Target="../media/image155.png"/><Relationship Id="rId20" Type="http://schemas.openxmlformats.org/officeDocument/2006/relationships/image" Target="../media/image160.png"/><Relationship Id="rId1" Type="http://schemas.microsoft.com/office/2007/relationships/media" Target="../media/media22.mp3"/><Relationship Id="rId6" Type="http://schemas.openxmlformats.org/officeDocument/2006/relationships/audio" Target="../media/media24.mp3"/><Relationship Id="rId11" Type="http://schemas.openxmlformats.org/officeDocument/2006/relationships/slideLayout" Target="../slideLayouts/slideLayout1.xml"/><Relationship Id="rId24" Type="http://schemas.openxmlformats.org/officeDocument/2006/relationships/image" Target="../media/image36.png"/><Relationship Id="rId5" Type="http://schemas.microsoft.com/office/2007/relationships/media" Target="../media/media24.mp3"/><Relationship Id="rId15" Type="http://schemas.openxmlformats.org/officeDocument/2006/relationships/image" Target="../media/image154.png"/><Relationship Id="rId23" Type="http://schemas.openxmlformats.org/officeDocument/2006/relationships/image" Target="../media/image67.png"/><Relationship Id="rId10" Type="http://schemas.openxmlformats.org/officeDocument/2006/relationships/audio" Target="../media/media26.mp3"/><Relationship Id="rId19" Type="http://schemas.openxmlformats.org/officeDocument/2006/relationships/image" Target="../media/image158.png"/><Relationship Id="rId4" Type="http://schemas.openxmlformats.org/officeDocument/2006/relationships/audio" Target="../media/media23.mp3"/><Relationship Id="rId9" Type="http://schemas.microsoft.com/office/2007/relationships/media" Target="../media/media26.mp3"/><Relationship Id="rId14" Type="http://schemas.openxmlformats.org/officeDocument/2006/relationships/image" Target="../media/image153.png"/><Relationship Id="rId22" Type="http://schemas.openxmlformats.org/officeDocument/2006/relationships/image" Target="../media/image162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png"/><Relationship Id="rId3" Type="http://schemas.openxmlformats.org/officeDocument/2006/relationships/image" Target="../media/image164.png"/><Relationship Id="rId7" Type="http://schemas.openxmlformats.org/officeDocument/2006/relationships/image" Target="../media/image156.png"/><Relationship Id="rId12" Type="http://schemas.openxmlformats.org/officeDocument/2006/relationships/image" Target="../media/image162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5.png"/><Relationship Id="rId11" Type="http://schemas.openxmlformats.org/officeDocument/2006/relationships/image" Target="../media/image161.png"/><Relationship Id="rId5" Type="http://schemas.openxmlformats.org/officeDocument/2006/relationships/image" Target="../media/image154.png"/><Relationship Id="rId10" Type="http://schemas.openxmlformats.org/officeDocument/2006/relationships/image" Target="../media/image160.png"/><Relationship Id="rId4" Type="http://schemas.openxmlformats.org/officeDocument/2006/relationships/image" Target="../media/image153.png"/><Relationship Id="rId9" Type="http://schemas.openxmlformats.org/officeDocument/2006/relationships/image" Target="../media/image158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6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2.png"/><Relationship Id="rId3" Type="http://schemas.openxmlformats.org/officeDocument/2006/relationships/image" Target="../media/image167.png"/><Relationship Id="rId7" Type="http://schemas.openxmlformats.org/officeDocument/2006/relationships/image" Target="../media/image171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0.png"/><Relationship Id="rId5" Type="http://schemas.openxmlformats.org/officeDocument/2006/relationships/image" Target="../media/image169.png"/><Relationship Id="rId10" Type="http://schemas.openxmlformats.org/officeDocument/2006/relationships/image" Target="../media/image174.png"/><Relationship Id="rId4" Type="http://schemas.openxmlformats.org/officeDocument/2006/relationships/image" Target="../media/image168.png"/><Relationship Id="rId9" Type="http://schemas.openxmlformats.org/officeDocument/2006/relationships/image" Target="../media/image173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3.png"/><Relationship Id="rId3" Type="http://schemas.openxmlformats.org/officeDocument/2006/relationships/image" Target="../media/image175.png"/><Relationship Id="rId7" Type="http://schemas.openxmlformats.org/officeDocument/2006/relationships/image" Target="../media/image172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8.png"/><Relationship Id="rId5" Type="http://schemas.openxmlformats.org/officeDocument/2006/relationships/image" Target="../media/image177.png"/><Relationship Id="rId4" Type="http://schemas.openxmlformats.org/officeDocument/2006/relationships/image" Target="../media/image176.png"/><Relationship Id="rId9" Type="http://schemas.openxmlformats.org/officeDocument/2006/relationships/image" Target="../media/image174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3.png"/><Relationship Id="rId3" Type="http://schemas.openxmlformats.org/officeDocument/2006/relationships/image" Target="../media/image175.png"/><Relationship Id="rId7" Type="http://schemas.openxmlformats.org/officeDocument/2006/relationships/image" Target="../media/image172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8.png"/><Relationship Id="rId5" Type="http://schemas.openxmlformats.org/officeDocument/2006/relationships/image" Target="../media/image177.png"/><Relationship Id="rId4" Type="http://schemas.openxmlformats.org/officeDocument/2006/relationships/image" Target="../media/image176.png"/><Relationship Id="rId9" Type="http://schemas.openxmlformats.org/officeDocument/2006/relationships/image" Target="../media/image174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4.png"/><Relationship Id="rId3" Type="http://schemas.openxmlformats.org/officeDocument/2006/relationships/image" Target="../media/image179.png"/><Relationship Id="rId7" Type="http://schemas.openxmlformats.org/officeDocument/2006/relationships/image" Target="../media/image173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2.png"/><Relationship Id="rId5" Type="http://schemas.openxmlformats.org/officeDocument/2006/relationships/image" Target="../media/image177.png"/><Relationship Id="rId10" Type="http://schemas.openxmlformats.org/officeDocument/2006/relationships/image" Target="../media/image181.png"/><Relationship Id="rId4" Type="http://schemas.openxmlformats.org/officeDocument/2006/relationships/image" Target="../media/image176.png"/><Relationship Id="rId9" Type="http://schemas.openxmlformats.org/officeDocument/2006/relationships/image" Target="../media/image180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4.png"/><Relationship Id="rId3" Type="http://schemas.openxmlformats.org/officeDocument/2006/relationships/image" Target="../media/image179.png"/><Relationship Id="rId7" Type="http://schemas.openxmlformats.org/officeDocument/2006/relationships/image" Target="../media/image173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2.png"/><Relationship Id="rId5" Type="http://schemas.openxmlformats.org/officeDocument/2006/relationships/image" Target="../media/image177.png"/><Relationship Id="rId10" Type="http://schemas.openxmlformats.org/officeDocument/2006/relationships/image" Target="../media/image181.png"/><Relationship Id="rId4" Type="http://schemas.openxmlformats.org/officeDocument/2006/relationships/image" Target="../media/image176.png"/><Relationship Id="rId9" Type="http://schemas.openxmlformats.org/officeDocument/2006/relationships/image" Target="../media/image180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00736" y="0"/>
            <a:ext cx="9353087" cy="4095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1021" y="4634719"/>
            <a:ext cx="10269958" cy="1819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594583" cy="22595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/>
          <p:nvPr/>
        </p:nvSpPr>
        <p:spPr>
          <a:xfrm>
            <a:off x="195287" y="92603"/>
            <a:ext cx="11801426" cy="666193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2" name="Google Shape;92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83881" y="1291030"/>
            <a:ext cx="1031370" cy="985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314415" y="1286951"/>
            <a:ext cx="1022907" cy="920132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867257" y="1285741"/>
            <a:ext cx="1031370" cy="951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596582" y="1297139"/>
            <a:ext cx="1001143" cy="921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255521" y="2794643"/>
            <a:ext cx="1212737" cy="831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187265" y="2768960"/>
            <a:ext cx="927387" cy="829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770762" y="2736840"/>
            <a:ext cx="1645599" cy="880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0765604" y="2710488"/>
            <a:ext cx="1001142" cy="962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2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724316" y="4219169"/>
            <a:ext cx="1771345" cy="943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2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8407102" y="4195997"/>
            <a:ext cx="1797947" cy="921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2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0202270" y="4183907"/>
            <a:ext cx="1544032" cy="933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7359096" y="5743633"/>
            <a:ext cx="853632" cy="968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8912582" y="5612323"/>
            <a:ext cx="1169209" cy="1005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10911510" y="5826497"/>
            <a:ext cx="862095" cy="81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5515964" y="5826497"/>
            <a:ext cx="848795" cy="812522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"/>
          <p:cNvSpPr txBox="1"/>
          <p:nvPr/>
        </p:nvSpPr>
        <p:spPr>
          <a:xfrm>
            <a:off x="7957143" y="559295"/>
            <a:ext cx="1389082" cy="435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8" name="Google Shape;108;p2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5056303" y="586975"/>
            <a:ext cx="1776001" cy="941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7171919" y="13632"/>
            <a:ext cx="1543565" cy="1263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8229674" y="621747"/>
            <a:ext cx="1979103" cy="6363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10440212" y="522214"/>
            <a:ext cx="1489404" cy="715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"/>
          <p:cNvPicPr preferRelativeResize="0"/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5350213" y="2204280"/>
            <a:ext cx="1049353" cy="367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"/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7187265" y="2252062"/>
            <a:ext cx="952317" cy="315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"/>
          <p:cNvPicPr preferRelativeResize="0"/>
          <p:nvPr/>
        </p:nvPicPr>
        <p:blipFill rotWithShape="1">
          <a:blip r:embed="rId26">
            <a:alphaModFix/>
          </a:blip>
          <a:srcRect/>
          <a:stretch/>
        </p:blipFill>
        <p:spPr>
          <a:xfrm>
            <a:off x="8606509" y="2279068"/>
            <a:ext cx="1809852" cy="367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"/>
          <p:cNvPicPr preferRelativeResize="0"/>
          <p:nvPr/>
        </p:nvPicPr>
        <p:blipFill rotWithShape="1">
          <a:blip r:embed="rId27">
            <a:alphaModFix/>
          </a:blip>
          <a:srcRect/>
          <a:stretch/>
        </p:blipFill>
        <p:spPr>
          <a:xfrm>
            <a:off x="10728550" y="2278726"/>
            <a:ext cx="907181" cy="376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"/>
          <p:cNvPicPr preferRelativeResize="0"/>
          <p:nvPr/>
        </p:nvPicPr>
        <p:blipFill rotWithShape="1">
          <a:blip r:embed="rId28">
            <a:alphaModFix/>
          </a:blip>
          <a:srcRect/>
          <a:stretch/>
        </p:blipFill>
        <p:spPr>
          <a:xfrm>
            <a:off x="5290296" y="3781306"/>
            <a:ext cx="2651592" cy="2888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"/>
          <p:cNvPicPr preferRelativeResize="0"/>
          <p:nvPr/>
        </p:nvPicPr>
        <p:blipFill rotWithShape="1">
          <a:blip r:embed="rId29">
            <a:alphaModFix/>
          </a:blip>
          <a:srcRect/>
          <a:stretch/>
        </p:blipFill>
        <p:spPr>
          <a:xfrm>
            <a:off x="8615832" y="3727094"/>
            <a:ext cx="3172877" cy="376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"/>
          <p:cNvPicPr preferRelativeResize="0"/>
          <p:nvPr/>
        </p:nvPicPr>
        <p:blipFill rotWithShape="1">
          <a:blip r:embed="rId30">
            <a:alphaModFix/>
          </a:blip>
          <a:srcRect/>
          <a:stretch/>
        </p:blipFill>
        <p:spPr>
          <a:xfrm>
            <a:off x="7411609" y="5310656"/>
            <a:ext cx="801119" cy="327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"/>
          <p:cNvPicPr preferRelativeResize="0"/>
          <p:nvPr/>
        </p:nvPicPr>
        <p:blipFill rotWithShape="1">
          <a:blip r:embed="rId31">
            <a:alphaModFix/>
          </a:blip>
          <a:srcRect/>
          <a:stretch/>
        </p:blipFill>
        <p:spPr>
          <a:xfrm>
            <a:off x="9249175" y="5186572"/>
            <a:ext cx="602533" cy="354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"/>
          <p:cNvPicPr preferRelativeResize="0"/>
          <p:nvPr/>
        </p:nvPicPr>
        <p:blipFill rotWithShape="1">
          <a:blip r:embed="rId32">
            <a:alphaModFix/>
          </a:blip>
          <a:srcRect/>
          <a:stretch/>
        </p:blipFill>
        <p:spPr>
          <a:xfrm>
            <a:off x="10843833" y="5388431"/>
            <a:ext cx="997448" cy="273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"/>
          <p:cNvPicPr preferRelativeResize="0"/>
          <p:nvPr/>
        </p:nvPicPr>
        <p:blipFill rotWithShape="1">
          <a:blip r:embed="rId33">
            <a:alphaModFix/>
          </a:blip>
          <a:srcRect/>
          <a:stretch/>
        </p:blipFill>
        <p:spPr>
          <a:xfrm>
            <a:off x="5367548" y="5279917"/>
            <a:ext cx="846252" cy="356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"/>
          <p:cNvPicPr preferRelativeResize="0"/>
          <p:nvPr/>
        </p:nvPicPr>
        <p:blipFill rotWithShape="1">
          <a:blip r:embed="rId34">
            <a:alphaModFix/>
          </a:blip>
          <a:srcRect/>
          <a:stretch/>
        </p:blipFill>
        <p:spPr>
          <a:xfrm>
            <a:off x="559974" y="1139066"/>
            <a:ext cx="4184140" cy="2274776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"/>
          <p:cNvSpPr/>
          <p:nvPr/>
        </p:nvSpPr>
        <p:spPr>
          <a:xfrm>
            <a:off x="246256" y="1015239"/>
            <a:ext cx="4779665" cy="959003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5" name="Google Shape;125;p2"/>
          <p:cNvPicPr preferRelativeResize="0"/>
          <p:nvPr/>
        </p:nvPicPr>
        <p:blipFill rotWithShape="1">
          <a:blip r:embed="rId35">
            <a:alphaModFix/>
          </a:blip>
          <a:srcRect/>
          <a:stretch/>
        </p:blipFill>
        <p:spPr>
          <a:xfrm>
            <a:off x="262384" y="186269"/>
            <a:ext cx="1724376" cy="6045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"/>
          <p:cNvPicPr preferRelativeResize="0"/>
          <p:nvPr/>
        </p:nvPicPr>
        <p:blipFill rotWithShape="1">
          <a:blip r:embed="rId36">
            <a:alphaModFix/>
          </a:blip>
          <a:srcRect/>
          <a:stretch/>
        </p:blipFill>
        <p:spPr>
          <a:xfrm>
            <a:off x="5086066" y="222297"/>
            <a:ext cx="1409215" cy="311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1-01]_kotoba1.mp3" descr="Y_[11-01]_kotoba1.mp3">
            <a:hlinkClick r:id="" action="ppaction://media"/>
            <a:extLst>
              <a:ext uri="{FF2B5EF4-FFF2-40B4-BE49-F238E27FC236}">
                <a16:creationId xmlns:a16="http://schemas.microsoft.com/office/drawing/2014/main" id="{0884EE69-1BAB-D34A-8AD5-6BA5A926F5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7"/>
          <a:stretch>
            <a:fillRect/>
          </a:stretch>
        </p:blipFill>
        <p:spPr>
          <a:xfrm>
            <a:off x="4337714" y="1277369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2384" y="186269"/>
            <a:ext cx="1724376" cy="6045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0396" y="897000"/>
            <a:ext cx="1409215" cy="311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12179" y="1551018"/>
            <a:ext cx="11367641" cy="2899306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3"/>
          <p:cNvSpPr txBox="1"/>
          <p:nvPr/>
        </p:nvSpPr>
        <p:spPr>
          <a:xfrm>
            <a:off x="557455" y="4450324"/>
            <a:ext cx="2858609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សាច់</a:t>
            </a:r>
            <a:endParaRPr sz="2000">
              <a:latin typeface="Khmer OS" panose="02000500000000000000" pitchFamily="2" charset="0"/>
              <a:cs typeface="Khmer OS" panose="02000500000000000000" pitchFamily="2" charset="0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(សាច់គោ, សាច់ជ្រូក,សាច់មាន់,សាច់ក្រក)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135" name="Google Shape;135;p3"/>
          <p:cNvSpPr txBox="1"/>
          <p:nvPr/>
        </p:nvSpPr>
        <p:spPr>
          <a:xfrm>
            <a:off x="9458225" y="4602724"/>
            <a:ext cx="2321595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ផ្លែឈើ</a:t>
            </a:r>
            <a:endParaRPr sz="2000">
              <a:latin typeface="Khmer OS" panose="02000500000000000000" pitchFamily="2" charset="0"/>
              <a:cs typeface="Khmer OS" panose="02000500000000000000" pitchFamily="2" charset="0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 (ផ្លែប៉ោម,ផ្លែចេក)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136" name="Google Shape;136;p3"/>
          <p:cNvSpPr txBox="1"/>
          <p:nvPr/>
        </p:nvSpPr>
        <p:spPr>
          <a:xfrm>
            <a:off x="6307502" y="4450324"/>
            <a:ext cx="3411851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err="1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អាហារសមុទ្ទ</a:t>
            </a:r>
            <a:endParaRPr sz="2000" dirty="0">
              <a:latin typeface="Khmer OS" panose="02000500000000000000" pitchFamily="2" charset="0"/>
              <a:cs typeface="Khmer OS" panose="02000500000000000000" pitchFamily="2" charset="0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(</a:t>
            </a:r>
            <a:r>
              <a:rPr lang="en-US" sz="2000" dirty="0" err="1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ត្រី,បង្គា,មឹក,ពពួកខ្យង</a:t>
            </a:r>
            <a:r>
              <a:rPr lang="en-US" sz="2000" dirty="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)</a:t>
            </a:r>
            <a:endParaRPr sz="2000" dirty="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137" name="Google Shape;137;p3"/>
          <p:cNvSpPr txBox="1"/>
          <p:nvPr/>
        </p:nvSpPr>
        <p:spPr>
          <a:xfrm>
            <a:off x="3889456" y="4597937"/>
            <a:ext cx="1465260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បន្លែ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2384" y="186269"/>
            <a:ext cx="1724376" cy="6045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0396" y="897000"/>
            <a:ext cx="1409215" cy="311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1895" y="1934781"/>
            <a:ext cx="11088210" cy="2265741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4"/>
          <p:cNvSpPr txBox="1"/>
          <p:nvPr/>
        </p:nvSpPr>
        <p:spPr>
          <a:xfrm>
            <a:off x="780396" y="4411461"/>
            <a:ext cx="2006797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មីឆាបែបជប៉ុន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146" name="Google Shape;146;p4"/>
          <p:cNvSpPr txBox="1"/>
          <p:nvPr/>
        </p:nvSpPr>
        <p:spPr>
          <a:xfrm>
            <a:off x="3525075" y="4411461"/>
            <a:ext cx="2006797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បាយពំនូត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147" name="Google Shape;147;p4"/>
          <p:cNvSpPr txBox="1"/>
          <p:nvPr/>
        </p:nvSpPr>
        <p:spPr>
          <a:xfrm>
            <a:off x="6534605" y="4411461"/>
            <a:ext cx="2467352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ទឹកជ្រលក់សាច់អាំង, ទឹកជ្រលក់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148" name="Google Shape;148;p4"/>
          <p:cNvSpPr txBox="1"/>
          <p:nvPr/>
        </p:nvSpPr>
        <p:spPr>
          <a:xfrm>
            <a:off x="9483471" y="4384530"/>
            <a:ext cx="2006797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នំ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2384" y="186269"/>
            <a:ext cx="1724376" cy="6045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0396" y="897000"/>
            <a:ext cx="1409215" cy="311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9494" y="1910976"/>
            <a:ext cx="11215457" cy="2430968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5"/>
          <p:cNvSpPr txBox="1"/>
          <p:nvPr/>
        </p:nvSpPr>
        <p:spPr>
          <a:xfrm>
            <a:off x="780396" y="4529078"/>
            <a:ext cx="3063635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ភេសជ្ជៈ(តែ,ទឹកផ្លែឈើ)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157" name="Google Shape;157;p5"/>
          <p:cNvSpPr txBox="1"/>
          <p:nvPr/>
        </p:nvSpPr>
        <p:spPr>
          <a:xfrm>
            <a:off x="5353874" y="4529078"/>
            <a:ext cx="536147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ស្រា(ស្រាបៀរ,ស្រា,ស្រាសជប៉ុន,ស្រាស)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2384" y="186269"/>
            <a:ext cx="1724376" cy="6045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0396" y="897000"/>
            <a:ext cx="1409215" cy="311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5006" y="1929727"/>
            <a:ext cx="11050190" cy="2153404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6"/>
          <p:cNvSpPr txBox="1"/>
          <p:nvPr/>
        </p:nvSpPr>
        <p:spPr>
          <a:xfrm>
            <a:off x="435006" y="4162886"/>
            <a:ext cx="2006797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ពែង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166" name="Google Shape;166;p6"/>
          <p:cNvSpPr txBox="1"/>
          <p:nvPr/>
        </p:nvSpPr>
        <p:spPr>
          <a:xfrm>
            <a:off x="3596096" y="4162886"/>
            <a:ext cx="2006797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ចាន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167" name="Google Shape;167;p6"/>
          <p:cNvSpPr txBox="1"/>
          <p:nvPr/>
        </p:nvSpPr>
        <p:spPr>
          <a:xfrm>
            <a:off x="6348174" y="4162886"/>
            <a:ext cx="2006797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ចង្កឹះឈើ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168" name="Google Shape;168;p6"/>
          <p:cNvSpPr txBox="1"/>
          <p:nvPr/>
        </p:nvSpPr>
        <p:spPr>
          <a:xfrm>
            <a:off x="9478399" y="4162886"/>
            <a:ext cx="2006797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ថង់សំរាម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7"/>
          <p:cNvSpPr/>
          <p:nvPr/>
        </p:nvSpPr>
        <p:spPr>
          <a:xfrm>
            <a:off x="195287" y="92603"/>
            <a:ext cx="11801426" cy="666193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4" name="Google Shape;174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83881" y="1291030"/>
            <a:ext cx="1031370" cy="985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314415" y="1286951"/>
            <a:ext cx="1022907" cy="9201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867257" y="1285741"/>
            <a:ext cx="1031370" cy="951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596582" y="1297139"/>
            <a:ext cx="1001143" cy="921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255521" y="2794643"/>
            <a:ext cx="1212737" cy="831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7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187265" y="2768960"/>
            <a:ext cx="927387" cy="829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7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770762" y="2736840"/>
            <a:ext cx="1645599" cy="880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7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0765604" y="2710488"/>
            <a:ext cx="1001142" cy="962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7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724316" y="4219169"/>
            <a:ext cx="1771345" cy="943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7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8407102" y="4195997"/>
            <a:ext cx="1797947" cy="921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7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0202270" y="4183907"/>
            <a:ext cx="1544032" cy="933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7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7359096" y="5743633"/>
            <a:ext cx="853632" cy="968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7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8912582" y="5612323"/>
            <a:ext cx="1169209" cy="1005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7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10911510" y="5826497"/>
            <a:ext cx="862095" cy="81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7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5515964" y="5826497"/>
            <a:ext cx="848795" cy="812522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7"/>
          <p:cNvSpPr txBox="1"/>
          <p:nvPr/>
        </p:nvSpPr>
        <p:spPr>
          <a:xfrm>
            <a:off x="7957143" y="559295"/>
            <a:ext cx="1389082" cy="435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0" name="Google Shape;190;p7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5056303" y="586975"/>
            <a:ext cx="1776001" cy="941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7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7171919" y="13632"/>
            <a:ext cx="1543565" cy="1263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7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8229674" y="621747"/>
            <a:ext cx="1979103" cy="6363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7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10440212" y="522214"/>
            <a:ext cx="1489404" cy="715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7"/>
          <p:cNvPicPr preferRelativeResize="0"/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5350213" y="2204280"/>
            <a:ext cx="1049353" cy="367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7"/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7187265" y="2252062"/>
            <a:ext cx="952317" cy="315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7"/>
          <p:cNvPicPr preferRelativeResize="0"/>
          <p:nvPr/>
        </p:nvPicPr>
        <p:blipFill rotWithShape="1">
          <a:blip r:embed="rId26">
            <a:alphaModFix/>
          </a:blip>
          <a:srcRect/>
          <a:stretch/>
        </p:blipFill>
        <p:spPr>
          <a:xfrm>
            <a:off x="8606509" y="2279068"/>
            <a:ext cx="1809852" cy="367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7"/>
          <p:cNvPicPr preferRelativeResize="0"/>
          <p:nvPr/>
        </p:nvPicPr>
        <p:blipFill rotWithShape="1">
          <a:blip r:embed="rId27">
            <a:alphaModFix/>
          </a:blip>
          <a:srcRect/>
          <a:stretch/>
        </p:blipFill>
        <p:spPr>
          <a:xfrm>
            <a:off x="10728550" y="2278726"/>
            <a:ext cx="907181" cy="376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7"/>
          <p:cNvPicPr preferRelativeResize="0"/>
          <p:nvPr/>
        </p:nvPicPr>
        <p:blipFill rotWithShape="1">
          <a:blip r:embed="rId28">
            <a:alphaModFix/>
          </a:blip>
          <a:srcRect/>
          <a:stretch/>
        </p:blipFill>
        <p:spPr>
          <a:xfrm>
            <a:off x="5290296" y="3781306"/>
            <a:ext cx="2651592" cy="2888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7"/>
          <p:cNvPicPr preferRelativeResize="0"/>
          <p:nvPr/>
        </p:nvPicPr>
        <p:blipFill rotWithShape="1">
          <a:blip r:embed="rId29">
            <a:alphaModFix/>
          </a:blip>
          <a:srcRect/>
          <a:stretch/>
        </p:blipFill>
        <p:spPr>
          <a:xfrm>
            <a:off x="8615832" y="3727094"/>
            <a:ext cx="3172877" cy="376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7"/>
          <p:cNvPicPr preferRelativeResize="0"/>
          <p:nvPr/>
        </p:nvPicPr>
        <p:blipFill rotWithShape="1">
          <a:blip r:embed="rId30">
            <a:alphaModFix/>
          </a:blip>
          <a:srcRect/>
          <a:stretch/>
        </p:blipFill>
        <p:spPr>
          <a:xfrm>
            <a:off x="7411609" y="5310656"/>
            <a:ext cx="801119" cy="327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7"/>
          <p:cNvPicPr preferRelativeResize="0"/>
          <p:nvPr/>
        </p:nvPicPr>
        <p:blipFill rotWithShape="1">
          <a:blip r:embed="rId31">
            <a:alphaModFix/>
          </a:blip>
          <a:srcRect/>
          <a:stretch/>
        </p:blipFill>
        <p:spPr>
          <a:xfrm>
            <a:off x="9249175" y="5186572"/>
            <a:ext cx="602533" cy="354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7"/>
          <p:cNvPicPr preferRelativeResize="0"/>
          <p:nvPr/>
        </p:nvPicPr>
        <p:blipFill rotWithShape="1">
          <a:blip r:embed="rId32">
            <a:alphaModFix/>
          </a:blip>
          <a:srcRect/>
          <a:stretch/>
        </p:blipFill>
        <p:spPr>
          <a:xfrm>
            <a:off x="10843833" y="5388431"/>
            <a:ext cx="997448" cy="273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7"/>
          <p:cNvPicPr preferRelativeResize="0"/>
          <p:nvPr/>
        </p:nvPicPr>
        <p:blipFill rotWithShape="1">
          <a:blip r:embed="rId33">
            <a:alphaModFix/>
          </a:blip>
          <a:srcRect/>
          <a:stretch/>
        </p:blipFill>
        <p:spPr>
          <a:xfrm>
            <a:off x="5367548" y="5279917"/>
            <a:ext cx="846252" cy="356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7"/>
          <p:cNvPicPr preferRelativeResize="0"/>
          <p:nvPr/>
        </p:nvPicPr>
        <p:blipFill rotWithShape="1">
          <a:blip r:embed="rId34">
            <a:alphaModFix/>
          </a:blip>
          <a:srcRect/>
          <a:stretch/>
        </p:blipFill>
        <p:spPr>
          <a:xfrm>
            <a:off x="559974" y="1139066"/>
            <a:ext cx="4184140" cy="2274776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7"/>
          <p:cNvSpPr/>
          <p:nvPr/>
        </p:nvSpPr>
        <p:spPr>
          <a:xfrm>
            <a:off x="246256" y="1837285"/>
            <a:ext cx="4779665" cy="873203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7" name="Google Shape;207;p7"/>
          <p:cNvPicPr preferRelativeResize="0"/>
          <p:nvPr/>
        </p:nvPicPr>
        <p:blipFill rotWithShape="1">
          <a:blip r:embed="rId35">
            <a:alphaModFix/>
          </a:blip>
          <a:srcRect/>
          <a:stretch/>
        </p:blipFill>
        <p:spPr>
          <a:xfrm>
            <a:off x="262384" y="186269"/>
            <a:ext cx="1724376" cy="6045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7"/>
          <p:cNvPicPr preferRelativeResize="0"/>
          <p:nvPr/>
        </p:nvPicPr>
        <p:blipFill rotWithShape="1">
          <a:blip r:embed="rId36">
            <a:alphaModFix/>
          </a:blip>
          <a:srcRect/>
          <a:stretch/>
        </p:blipFill>
        <p:spPr>
          <a:xfrm>
            <a:off x="5086066" y="222297"/>
            <a:ext cx="1409215" cy="311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Y_[11-01]_kotoba1.mp3" descr="Y_[11-01]_kotoba1.mp3">
            <a:hlinkClick r:id="" action="ppaction://media"/>
            <a:extLst>
              <a:ext uri="{FF2B5EF4-FFF2-40B4-BE49-F238E27FC236}">
                <a16:creationId xmlns:a16="http://schemas.microsoft.com/office/drawing/2014/main" id="{120552F0-DB51-2746-B752-06F2D26569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7"/>
          <a:stretch>
            <a:fillRect/>
          </a:stretch>
        </p:blipFill>
        <p:spPr>
          <a:xfrm>
            <a:off x="4046298" y="1845662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8"/>
          <p:cNvSpPr/>
          <p:nvPr/>
        </p:nvSpPr>
        <p:spPr>
          <a:xfrm>
            <a:off x="195287" y="92603"/>
            <a:ext cx="11801426" cy="666193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4" name="Google Shape;214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83881" y="1291030"/>
            <a:ext cx="1031370" cy="985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314415" y="1286951"/>
            <a:ext cx="1022907" cy="9201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867257" y="1285741"/>
            <a:ext cx="1031370" cy="951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596582" y="1297139"/>
            <a:ext cx="1001143" cy="921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255521" y="2794643"/>
            <a:ext cx="1212737" cy="831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187265" y="2768960"/>
            <a:ext cx="927387" cy="829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8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770762" y="2736840"/>
            <a:ext cx="1645599" cy="880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8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0765604" y="2710488"/>
            <a:ext cx="1001142" cy="962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8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724316" y="4219169"/>
            <a:ext cx="1771345" cy="943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8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8407102" y="4195997"/>
            <a:ext cx="1797947" cy="921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8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0202270" y="4183907"/>
            <a:ext cx="1544032" cy="933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8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7359096" y="5743633"/>
            <a:ext cx="853632" cy="968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8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8912582" y="5612323"/>
            <a:ext cx="1169209" cy="1005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8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10911510" y="5826497"/>
            <a:ext cx="862095" cy="81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8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5515964" y="5826497"/>
            <a:ext cx="848795" cy="812522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8"/>
          <p:cNvSpPr txBox="1"/>
          <p:nvPr/>
        </p:nvSpPr>
        <p:spPr>
          <a:xfrm>
            <a:off x="7957143" y="559295"/>
            <a:ext cx="1389082" cy="435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0" name="Google Shape;230;p8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5056303" y="586975"/>
            <a:ext cx="1776001" cy="941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8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7171919" y="13632"/>
            <a:ext cx="1543565" cy="1263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8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8229674" y="621747"/>
            <a:ext cx="1979103" cy="6363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8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10440212" y="522214"/>
            <a:ext cx="1489404" cy="715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8"/>
          <p:cNvPicPr preferRelativeResize="0"/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5350213" y="2204280"/>
            <a:ext cx="1049353" cy="367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8"/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7187265" y="2252062"/>
            <a:ext cx="952317" cy="315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8"/>
          <p:cNvPicPr preferRelativeResize="0"/>
          <p:nvPr/>
        </p:nvPicPr>
        <p:blipFill rotWithShape="1">
          <a:blip r:embed="rId26">
            <a:alphaModFix/>
          </a:blip>
          <a:srcRect/>
          <a:stretch/>
        </p:blipFill>
        <p:spPr>
          <a:xfrm>
            <a:off x="8606509" y="2279068"/>
            <a:ext cx="1809852" cy="367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8"/>
          <p:cNvPicPr preferRelativeResize="0"/>
          <p:nvPr/>
        </p:nvPicPr>
        <p:blipFill rotWithShape="1">
          <a:blip r:embed="rId27">
            <a:alphaModFix/>
          </a:blip>
          <a:srcRect/>
          <a:stretch/>
        </p:blipFill>
        <p:spPr>
          <a:xfrm>
            <a:off x="10728550" y="2278726"/>
            <a:ext cx="907181" cy="376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8"/>
          <p:cNvPicPr preferRelativeResize="0"/>
          <p:nvPr/>
        </p:nvPicPr>
        <p:blipFill rotWithShape="1">
          <a:blip r:embed="rId28">
            <a:alphaModFix/>
          </a:blip>
          <a:srcRect/>
          <a:stretch/>
        </p:blipFill>
        <p:spPr>
          <a:xfrm>
            <a:off x="5290296" y="3781306"/>
            <a:ext cx="2651592" cy="2888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8"/>
          <p:cNvPicPr preferRelativeResize="0"/>
          <p:nvPr/>
        </p:nvPicPr>
        <p:blipFill rotWithShape="1">
          <a:blip r:embed="rId29">
            <a:alphaModFix/>
          </a:blip>
          <a:srcRect/>
          <a:stretch/>
        </p:blipFill>
        <p:spPr>
          <a:xfrm>
            <a:off x="8615832" y="3727094"/>
            <a:ext cx="3172877" cy="376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8"/>
          <p:cNvPicPr preferRelativeResize="0"/>
          <p:nvPr/>
        </p:nvPicPr>
        <p:blipFill rotWithShape="1">
          <a:blip r:embed="rId30">
            <a:alphaModFix/>
          </a:blip>
          <a:srcRect/>
          <a:stretch/>
        </p:blipFill>
        <p:spPr>
          <a:xfrm>
            <a:off x="7411609" y="5310656"/>
            <a:ext cx="801119" cy="327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8"/>
          <p:cNvPicPr preferRelativeResize="0"/>
          <p:nvPr/>
        </p:nvPicPr>
        <p:blipFill rotWithShape="1">
          <a:blip r:embed="rId31">
            <a:alphaModFix/>
          </a:blip>
          <a:srcRect/>
          <a:stretch/>
        </p:blipFill>
        <p:spPr>
          <a:xfrm>
            <a:off x="9249175" y="5186572"/>
            <a:ext cx="602533" cy="354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8"/>
          <p:cNvPicPr preferRelativeResize="0"/>
          <p:nvPr/>
        </p:nvPicPr>
        <p:blipFill rotWithShape="1">
          <a:blip r:embed="rId32">
            <a:alphaModFix/>
          </a:blip>
          <a:srcRect/>
          <a:stretch/>
        </p:blipFill>
        <p:spPr>
          <a:xfrm>
            <a:off x="10843833" y="5388431"/>
            <a:ext cx="997448" cy="273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8"/>
          <p:cNvPicPr preferRelativeResize="0"/>
          <p:nvPr/>
        </p:nvPicPr>
        <p:blipFill rotWithShape="1">
          <a:blip r:embed="rId33">
            <a:alphaModFix/>
          </a:blip>
          <a:srcRect/>
          <a:stretch/>
        </p:blipFill>
        <p:spPr>
          <a:xfrm>
            <a:off x="5367548" y="5279917"/>
            <a:ext cx="846252" cy="356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8"/>
          <p:cNvPicPr preferRelativeResize="0"/>
          <p:nvPr/>
        </p:nvPicPr>
        <p:blipFill rotWithShape="1">
          <a:blip r:embed="rId34">
            <a:alphaModFix/>
          </a:blip>
          <a:srcRect/>
          <a:stretch/>
        </p:blipFill>
        <p:spPr>
          <a:xfrm>
            <a:off x="559974" y="1139066"/>
            <a:ext cx="4184140" cy="2274776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8"/>
          <p:cNvSpPr/>
          <p:nvPr/>
        </p:nvSpPr>
        <p:spPr>
          <a:xfrm>
            <a:off x="246256" y="2548768"/>
            <a:ext cx="4779665" cy="88023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6" name="Google Shape;246;p8"/>
          <p:cNvPicPr preferRelativeResize="0"/>
          <p:nvPr/>
        </p:nvPicPr>
        <p:blipFill rotWithShape="1">
          <a:blip r:embed="rId35">
            <a:alphaModFix/>
          </a:blip>
          <a:srcRect/>
          <a:stretch/>
        </p:blipFill>
        <p:spPr>
          <a:xfrm>
            <a:off x="262384" y="186269"/>
            <a:ext cx="1724376" cy="6045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8"/>
          <p:cNvPicPr preferRelativeResize="0"/>
          <p:nvPr/>
        </p:nvPicPr>
        <p:blipFill rotWithShape="1">
          <a:blip r:embed="rId36">
            <a:alphaModFix/>
          </a:blip>
          <a:srcRect/>
          <a:stretch/>
        </p:blipFill>
        <p:spPr>
          <a:xfrm>
            <a:off x="5086066" y="222297"/>
            <a:ext cx="1409215" cy="311316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255;p9">
            <a:extLst>
              <a:ext uri="{FF2B5EF4-FFF2-40B4-BE49-F238E27FC236}">
                <a16:creationId xmlns:a16="http://schemas.microsoft.com/office/drawing/2014/main" id="{E2194780-7FAC-4091-91AC-D590BAF11B3A}"/>
              </a:ext>
            </a:extLst>
          </p:cNvPr>
          <p:cNvSpPr txBox="1"/>
          <p:nvPr/>
        </p:nvSpPr>
        <p:spPr>
          <a:xfrm>
            <a:off x="1124982" y="3557180"/>
            <a:ext cx="2459582" cy="3662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(      ) ・ (      )</a:t>
            </a:r>
            <a:endParaRPr sz="16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(      ) ・ (      )</a:t>
            </a:r>
            <a:endParaRPr sz="16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(      ) ・ (      )</a:t>
            </a:r>
            <a:endParaRPr sz="16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 (      ) ・ (      )</a:t>
            </a:r>
            <a:endParaRPr sz="16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5. (      ) ・ (      )</a:t>
            </a:r>
            <a:endParaRPr sz="16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6. (      ) ・ (      )</a:t>
            </a:r>
            <a:endParaRPr sz="16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7. (      ) ・ (      )</a:t>
            </a:r>
            <a:endParaRPr sz="16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" name="Y_[11-02]_kotoba2.mp3" descr="Y_[11-02]_kotoba2.mp3">
            <a:hlinkClick r:id="" action="ppaction://media"/>
            <a:extLst>
              <a:ext uri="{FF2B5EF4-FFF2-40B4-BE49-F238E27FC236}">
                <a16:creationId xmlns:a16="http://schemas.microsoft.com/office/drawing/2014/main" id="{D7544117-DEBB-495F-B1DB-B261652A73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7"/>
          <a:stretch>
            <a:fillRect/>
          </a:stretch>
        </p:blipFill>
        <p:spPr>
          <a:xfrm>
            <a:off x="4259369" y="2988884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9"/>
          <p:cNvSpPr/>
          <p:nvPr/>
        </p:nvSpPr>
        <p:spPr>
          <a:xfrm>
            <a:off x="195287" y="92603"/>
            <a:ext cx="11801426" cy="666193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3" name="Google Shape;253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1275" y="1122070"/>
            <a:ext cx="4117511" cy="662926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9"/>
          <p:cNvSpPr txBox="1"/>
          <p:nvPr/>
        </p:nvSpPr>
        <p:spPr>
          <a:xfrm>
            <a:off x="1380381" y="1801146"/>
            <a:ext cx="2459582" cy="5262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(      ) ・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(      ) ・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(      ) ・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 (      ) ・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5. (      ) ・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6. (      ) ・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7. (      ) ・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6" name="Google Shape;256;p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883881" y="1291030"/>
            <a:ext cx="1031370" cy="985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314415" y="1286951"/>
            <a:ext cx="1022907" cy="9201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867257" y="1285741"/>
            <a:ext cx="1031370" cy="951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596582" y="1297139"/>
            <a:ext cx="1001143" cy="921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9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255521" y="2794643"/>
            <a:ext cx="1212737" cy="831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9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187265" y="2768960"/>
            <a:ext cx="927387" cy="829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9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770762" y="2736840"/>
            <a:ext cx="1645599" cy="880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9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0765604" y="2710488"/>
            <a:ext cx="1001142" cy="962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9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5724316" y="4219169"/>
            <a:ext cx="1771345" cy="943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9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8407102" y="4195997"/>
            <a:ext cx="1797947" cy="921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9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10202270" y="4183907"/>
            <a:ext cx="1544032" cy="933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9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7359096" y="5743633"/>
            <a:ext cx="853632" cy="968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9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8912582" y="5612323"/>
            <a:ext cx="1169209" cy="1005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9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10911510" y="5826497"/>
            <a:ext cx="862095" cy="81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9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5515964" y="5826497"/>
            <a:ext cx="848795" cy="812522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9"/>
          <p:cNvSpPr txBox="1"/>
          <p:nvPr/>
        </p:nvSpPr>
        <p:spPr>
          <a:xfrm>
            <a:off x="7957143" y="559295"/>
            <a:ext cx="1389082" cy="435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2" name="Google Shape;272;p9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5056303" y="586975"/>
            <a:ext cx="1776001" cy="941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9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7171919" y="13632"/>
            <a:ext cx="1543565" cy="1263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9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8229674" y="621747"/>
            <a:ext cx="1979103" cy="6363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9"/>
          <p:cNvPicPr preferRelativeResize="0"/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10440212" y="522214"/>
            <a:ext cx="1489404" cy="715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9"/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5350213" y="2204280"/>
            <a:ext cx="1049353" cy="367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9"/>
          <p:cNvPicPr preferRelativeResize="0"/>
          <p:nvPr/>
        </p:nvPicPr>
        <p:blipFill rotWithShape="1">
          <a:blip r:embed="rId26">
            <a:alphaModFix/>
          </a:blip>
          <a:srcRect/>
          <a:stretch/>
        </p:blipFill>
        <p:spPr>
          <a:xfrm>
            <a:off x="7187265" y="2252062"/>
            <a:ext cx="952317" cy="315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9"/>
          <p:cNvPicPr preferRelativeResize="0"/>
          <p:nvPr/>
        </p:nvPicPr>
        <p:blipFill rotWithShape="1">
          <a:blip r:embed="rId27">
            <a:alphaModFix/>
          </a:blip>
          <a:srcRect/>
          <a:stretch/>
        </p:blipFill>
        <p:spPr>
          <a:xfrm>
            <a:off x="8606509" y="2279068"/>
            <a:ext cx="1809852" cy="367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9"/>
          <p:cNvPicPr preferRelativeResize="0"/>
          <p:nvPr/>
        </p:nvPicPr>
        <p:blipFill rotWithShape="1">
          <a:blip r:embed="rId28">
            <a:alphaModFix/>
          </a:blip>
          <a:srcRect/>
          <a:stretch/>
        </p:blipFill>
        <p:spPr>
          <a:xfrm>
            <a:off x="10728550" y="2278726"/>
            <a:ext cx="907181" cy="376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9"/>
          <p:cNvPicPr preferRelativeResize="0"/>
          <p:nvPr/>
        </p:nvPicPr>
        <p:blipFill rotWithShape="1">
          <a:blip r:embed="rId29">
            <a:alphaModFix/>
          </a:blip>
          <a:srcRect/>
          <a:stretch/>
        </p:blipFill>
        <p:spPr>
          <a:xfrm>
            <a:off x="5290296" y="3781306"/>
            <a:ext cx="2651592" cy="2888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9"/>
          <p:cNvPicPr preferRelativeResize="0"/>
          <p:nvPr/>
        </p:nvPicPr>
        <p:blipFill rotWithShape="1">
          <a:blip r:embed="rId30">
            <a:alphaModFix/>
          </a:blip>
          <a:srcRect/>
          <a:stretch/>
        </p:blipFill>
        <p:spPr>
          <a:xfrm>
            <a:off x="8615832" y="3727094"/>
            <a:ext cx="3172877" cy="376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9"/>
          <p:cNvPicPr preferRelativeResize="0"/>
          <p:nvPr/>
        </p:nvPicPr>
        <p:blipFill rotWithShape="1">
          <a:blip r:embed="rId31">
            <a:alphaModFix/>
          </a:blip>
          <a:srcRect/>
          <a:stretch/>
        </p:blipFill>
        <p:spPr>
          <a:xfrm>
            <a:off x="7411609" y="5310656"/>
            <a:ext cx="801119" cy="327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9"/>
          <p:cNvPicPr preferRelativeResize="0"/>
          <p:nvPr/>
        </p:nvPicPr>
        <p:blipFill rotWithShape="1">
          <a:blip r:embed="rId32">
            <a:alphaModFix/>
          </a:blip>
          <a:srcRect/>
          <a:stretch/>
        </p:blipFill>
        <p:spPr>
          <a:xfrm>
            <a:off x="9249175" y="5186572"/>
            <a:ext cx="602533" cy="354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9"/>
          <p:cNvPicPr preferRelativeResize="0"/>
          <p:nvPr/>
        </p:nvPicPr>
        <p:blipFill rotWithShape="1">
          <a:blip r:embed="rId33">
            <a:alphaModFix/>
          </a:blip>
          <a:srcRect/>
          <a:stretch/>
        </p:blipFill>
        <p:spPr>
          <a:xfrm>
            <a:off x="10843833" y="5388431"/>
            <a:ext cx="997448" cy="273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9"/>
          <p:cNvPicPr preferRelativeResize="0"/>
          <p:nvPr/>
        </p:nvPicPr>
        <p:blipFill rotWithShape="1">
          <a:blip r:embed="rId34">
            <a:alphaModFix/>
          </a:blip>
          <a:srcRect/>
          <a:stretch/>
        </p:blipFill>
        <p:spPr>
          <a:xfrm>
            <a:off x="5367548" y="5279917"/>
            <a:ext cx="846252" cy="356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9"/>
          <p:cNvPicPr preferRelativeResize="0"/>
          <p:nvPr/>
        </p:nvPicPr>
        <p:blipFill rotWithShape="1">
          <a:blip r:embed="rId35">
            <a:alphaModFix/>
          </a:blip>
          <a:srcRect/>
          <a:stretch/>
        </p:blipFill>
        <p:spPr>
          <a:xfrm>
            <a:off x="262384" y="186269"/>
            <a:ext cx="1724376" cy="6045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9"/>
          <p:cNvPicPr preferRelativeResize="0"/>
          <p:nvPr/>
        </p:nvPicPr>
        <p:blipFill rotWithShape="1">
          <a:blip r:embed="rId36">
            <a:alphaModFix/>
          </a:blip>
          <a:srcRect/>
          <a:stretch/>
        </p:blipFill>
        <p:spPr>
          <a:xfrm>
            <a:off x="5086066" y="222297"/>
            <a:ext cx="1409215" cy="311316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9"/>
          <p:cNvSpPr txBox="1"/>
          <p:nvPr/>
        </p:nvSpPr>
        <p:spPr>
          <a:xfrm>
            <a:off x="1858367" y="1781253"/>
            <a:ext cx="43500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289" name="Google Shape;289;p9"/>
          <p:cNvSpPr txBox="1"/>
          <p:nvPr/>
        </p:nvSpPr>
        <p:spPr>
          <a:xfrm>
            <a:off x="3129339" y="1752132"/>
            <a:ext cx="43500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290" name="Google Shape;290;p9"/>
          <p:cNvSpPr txBox="1"/>
          <p:nvPr/>
        </p:nvSpPr>
        <p:spPr>
          <a:xfrm>
            <a:off x="1858367" y="2492632"/>
            <a:ext cx="43500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/>
          </a:p>
        </p:txBody>
      </p:sp>
      <p:sp>
        <p:nvSpPr>
          <p:cNvPr id="291" name="Google Shape;291;p9"/>
          <p:cNvSpPr txBox="1"/>
          <p:nvPr/>
        </p:nvSpPr>
        <p:spPr>
          <a:xfrm>
            <a:off x="3129339" y="2463511"/>
            <a:ext cx="43500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h</a:t>
            </a:r>
            <a:endParaRPr/>
          </a:p>
        </p:txBody>
      </p:sp>
      <p:sp>
        <p:nvSpPr>
          <p:cNvPr id="292" name="Google Shape;292;p9"/>
          <p:cNvSpPr txBox="1"/>
          <p:nvPr/>
        </p:nvSpPr>
        <p:spPr>
          <a:xfrm>
            <a:off x="1858367" y="3249457"/>
            <a:ext cx="43500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endParaRPr/>
          </a:p>
        </p:txBody>
      </p:sp>
      <p:sp>
        <p:nvSpPr>
          <p:cNvPr id="293" name="Google Shape;293;p9"/>
          <p:cNvSpPr txBox="1"/>
          <p:nvPr/>
        </p:nvSpPr>
        <p:spPr>
          <a:xfrm>
            <a:off x="3127612" y="3212376"/>
            <a:ext cx="43500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j</a:t>
            </a:r>
            <a:endParaRPr/>
          </a:p>
        </p:txBody>
      </p:sp>
      <p:sp>
        <p:nvSpPr>
          <p:cNvPr id="294" name="Google Shape;294;p9"/>
          <p:cNvSpPr txBox="1"/>
          <p:nvPr/>
        </p:nvSpPr>
        <p:spPr>
          <a:xfrm>
            <a:off x="1858367" y="3957559"/>
            <a:ext cx="43500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</a:t>
            </a:r>
            <a:endParaRPr/>
          </a:p>
        </p:txBody>
      </p:sp>
      <p:sp>
        <p:nvSpPr>
          <p:cNvPr id="295" name="Google Shape;295;p9"/>
          <p:cNvSpPr txBox="1"/>
          <p:nvPr/>
        </p:nvSpPr>
        <p:spPr>
          <a:xfrm>
            <a:off x="3127612" y="3958419"/>
            <a:ext cx="43500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/>
          </a:p>
        </p:txBody>
      </p:sp>
      <p:sp>
        <p:nvSpPr>
          <p:cNvPr id="296" name="Google Shape;296;p9"/>
          <p:cNvSpPr txBox="1"/>
          <p:nvPr/>
        </p:nvSpPr>
        <p:spPr>
          <a:xfrm>
            <a:off x="1852967" y="4709837"/>
            <a:ext cx="43500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sp>
        <p:nvSpPr>
          <p:cNvPr id="297" name="Google Shape;297;p9"/>
          <p:cNvSpPr txBox="1"/>
          <p:nvPr/>
        </p:nvSpPr>
        <p:spPr>
          <a:xfrm>
            <a:off x="3129339" y="4680716"/>
            <a:ext cx="43500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298" name="Google Shape;298;p9"/>
          <p:cNvSpPr txBox="1"/>
          <p:nvPr/>
        </p:nvSpPr>
        <p:spPr>
          <a:xfrm>
            <a:off x="1852967" y="5454937"/>
            <a:ext cx="43500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k</a:t>
            </a:r>
            <a:endParaRPr/>
          </a:p>
        </p:txBody>
      </p:sp>
      <p:sp>
        <p:nvSpPr>
          <p:cNvPr id="299" name="Google Shape;299;p9"/>
          <p:cNvSpPr txBox="1"/>
          <p:nvPr/>
        </p:nvSpPr>
        <p:spPr>
          <a:xfrm>
            <a:off x="3122212" y="5425816"/>
            <a:ext cx="43500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/>
          </a:p>
        </p:txBody>
      </p:sp>
      <p:sp>
        <p:nvSpPr>
          <p:cNvPr id="300" name="Google Shape;300;p9"/>
          <p:cNvSpPr txBox="1"/>
          <p:nvPr/>
        </p:nvSpPr>
        <p:spPr>
          <a:xfrm>
            <a:off x="1852967" y="6158749"/>
            <a:ext cx="43500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/>
          </a:p>
        </p:txBody>
      </p:sp>
      <p:sp>
        <p:nvSpPr>
          <p:cNvPr id="301" name="Google Shape;301;p9"/>
          <p:cNvSpPr txBox="1"/>
          <p:nvPr/>
        </p:nvSpPr>
        <p:spPr>
          <a:xfrm>
            <a:off x="3122212" y="6170027"/>
            <a:ext cx="43500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  <a:endParaRPr/>
          </a:p>
        </p:txBody>
      </p:sp>
      <p:pic>
        <p:nvPicPr>
          <p:cNvPr id="2" name="Y_[11-02]_kotoba2.mp3" descr="Y_[11-02]_kotoba2.mp3">
            <a:hlinkClick r:id="" action="ppaction://media"/>
            <a:extLst>
              <a:ext uri="{FF2B5EF4-FFF2-40B4-BE49-F238E27FC236}">
                <a16:creationId xmlns:a16="http://schemas.microsoft.com/office/drawing/2014/main" id="{D6E819CC-5535-1444-94AA-19E3CB5AB3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7"/>
          <a:stretch>
            <a:fillRect/>
          </a:stretch>
        </p:blipFill>
        <p:spPr>
          <a:xfrm>
            <a:off x="4413878" y="1340617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0"/>
          <p:cNvSpPr/>
          <p:nvPr/>
        </p:nvSpPr>
        <p:spPr>
          <a:xfrm>
            <a:off x="195308" y="134206"/>
            <a:ext cx="11801384" cy="652427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7" name="Google Shape;307;p10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95308" y="166863"/>
            <a:ext cx="8507767" cy="1767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10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148556" y="1393793"/>
            <a:ext cx="3496277" cy="2803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10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408373" y="3429000"/>
            <a:ext cx="5399238" cy="941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310;p10">
            <a:extLst>
              <a:ext uri="{FF2B5EF4-FFF2-40B4-BE49-F238E27FC236}">
                <a16:creationId xmlns:a16="http://schemas.microsoft.com/office/drawing/2014/main" id="{5E59E1B4-D76F-9F42-9986-504181D4A7EB}"/>
              </a:ext>
            </a:extLst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408373" y="4472958"/>
            <a:ext cx="11375254" cy="1858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1-03]_kiku1.mp3" descr="Y_[11-03]_kiku1.mp3">
            <a:hlinkClick r:id="" action="ppaction://media"/>
            <a:extLst>
              <a:ext uri="{FF2B5EF4-FFF2-40B4-BE49-F238E27FC236}">
                <a16:creationId xmlns:a16="http://schemas.microsoft.com/office/drawing/2014/main" id="{B23196ED-2DFC-CA4F-AC36-A0AAA18074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2701592" y="4015155"/>
            <a:ext cx="812800" cy="812800"/>
          </a:xfrm>
          <a:prstGeom prst="rect">
            <a:avLst/>
          </a:prstGeom>
        </p:spPr>
      </p:pic>
      <p:pic>
        <p:nvPicPr>
          <p:cNvPr id="3" name="Y_[11-04]_kiku2.mp3" descr="Y_[11-04]_kiku2.mp3">
            <a:hlinkClick r:id="" action="ppaction://media"/>
            <a:extLst>
              <a:ext uri="{FF2B5EF4-FFF2-40B4-BE49-F238E27FC236}">
                <a16:creationId xmlns:a16="http://schemas.microsoft.com/office/drawing/2014/main" id="{6E674647-B636-9B4B-89D2-54B739CA193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483540" y="4726873"/>
            <a:ext cx="812800" cy="812800"/>
          </a:xfrm>
          <a:prstGeom prst="rect">
            <a:avLst/>
          </a:prstGeom>
        </p:spPr>
      </p:pic>
      <p:pic>
        <p:nvPicPr>
          <p:cNvPr id="4" name="Y_[11-05]_kiku3.mp3" descr="Y_[11-05]_kiku3.mp3">
            <a:hlinkClick r:id="" action="ppaction://media"/>
            <a:extLst>
              <a:ext uri="{FF2B5EF4-FFF2-40B4-BE49-F238E27FC236}">
                <a16:creationId xmlns:a16="http://schemas.microsoft.com/office/drawing/2014/main" id="{A88CB88C-315F-A740-B538-DAA8D8D9D8B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8296675" y="4015155"/>
            <a:ext cx="812800" cy="812800"/>
          </a:xfrm>
          <a:prstGeom prst="rect">
            <a:avLst/>
          </a:prstGeom>
        </p:spPr>
      </p:pic>
      <p:pic>
        <p:nvPicPr>
          <p:cNvPr id="5" name="Y_[11-06]_kiku4.mp3" descr="Y_[11-06]_kiku4.mp3">
            <a:hlinkClick r:id="" action="ppaction://media"/>
            <a:extLst>
              <a:ext uri="{FF2B5EF4-FFF2-40B4-BE49-F238E27FC236}">
                <a16:creationId xmlns:a16="http://schemas.microsoft.com/office/drawing/2014/main" id="{75BA885B-4E56-CE40-9765-2AB777ABDFB2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238433" y="4644178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11"/>
          <p:cNvSpPr/>
          <p:nvPr/>
        </p:nvSpPr>
        <p:spPr>
          <a:xfrm>
            <a:off x="195308" y="166863"/>
            <a:ext cx="11801384" cy="652427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0" name="Google Shape;320;p1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95308" y="166863"/>
            <a:ext cx="8507767" cy="1767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1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287350" y="1393793"/>
            <a:ext cx="2935114" cy="262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1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408373" y="3429000"/>
            <a:ext cx="5399238" cy="941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11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408373" y="4472958"/>
            <a:ext cx="11375254" cy="1858209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11"/>
          <p:cNvSpPr txBox="1"/>
          <p:nvPr/>
        </p:nvSpPr>
        <p:spPr>
          <a:xfrm>
            <a:off x="555516" y="5331866"/>
            <a:ext cx="119848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にく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11"/>
          <p:cNvSpPr txBox="1"/>
          <p:nvPr/>
        </p:nvSpPr>
        <p:spPr>
          <a:xfrm>
            <a:off x="1901144" y="5331866"/>
            <a:ext cx="119848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やさい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11"/>
          <p:cNvSpPr txBox="1"/>
          <p:nvPr/>
        </p:nvSpPr>
        <p:spPr>
          <a:xfrm>
            <a:off x="3522025" y="5105659"/>
            <a:ext cx="2599896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400" b="1" dirty="0">
                <a:solidFill>
                  <a:srgbClr val="FF0000"/>
                </a:solidFill>
              </a:rPr>
              <a:t>ビール、ワイン、</a:t>
            </a:r>
            <a:r>
              <a:rPr lang="en-US" sz="2400" b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おちゃ</a:t>
            </a:r>
            <a:endParaRPr sz="24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11"/>
          <p:cNvSpPr txBox="1"/>
          <p:nvPr/>
        </p:nvSpPr>
        <p:spPr>
          <a:xfrm>
            <a:off x="6908212" y="5331864"/>
            <a:ext cx="149006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おにぎり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11"/>
          <p:cNvSpPr txBox="1"/>
          <p:nvPr/>
        </p:nvSpPr>
        <p:spPr>
          <a:xfrm>
            <a:off x="9695059" y="5331863"/>
            <a:ext cx="149006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バナナ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" name="Y_[11-03]_kiku1.mp3" descr="Y_[11-03]_kiku1.mp3">
            <a:hlinkClick r:id="" action="ppaction://media"/>
            <a:extLst>
              <a:ext uri="{FF2B5EF4-FFF2-40B4-BE49-F238E27FC236}">
                <a16:creationId xmlns:a16="http://schemas.microsoft.com/office/drawing/2014/main" id="{BE950A0A-39B6-3842-BFD2-77A9197E6B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2693229" y="4089612"/>
            <a:ext cx="812800" cy="812800"/>
          </a:xfrm>
          <a:prstGeom prst="rect">
            <a:avLst/>
          </a:prstGeom>
        </p:spPr>
      </p:pic>
      <p:pic>
        <p:nvPicPr>
          <p:cNvPr id="17" name="Y_[11-04]_kiku2.mp3" descr="Y_[11-04]_kiku2.mp3">
            <a:hlinkClick r:id="" action="ppaction://media"/>
            <a:extLst>
              <a:ext uri="{FF2B5EF4-FFF2-40B4-BE49-F238E27FC236}">
                <a16:creationId xmlns:a16="http://schemas.microsoft.com/office/drawing/2014/main" id="{74F51C10-2B1C-634A-980D-8E9634DA92A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731517" y="4596453"/>
            <a:ext cx="812800" cy="812800"/>
          </a:xfrm>
          <a:prstGeom prst="rect">
            <a:avLst/>
          </a:prstGeom>
        </p:spPr>
      </p:pic>
      <p:pic>
        <p:nvPicPr>
          <p:cNvPr id="18" name="Y_[11-05]_kiku3.mp3" descr="Y_[11-05]_kiku3.mp3">
            <a:hlinkClick r:id="" action="ppaction://media"/>
            <a:extLst>
              <a:ext uri="{FF2B5EF4-FFF2-40B4-BE49-F238E27FC236}">
                <a16:creationId xmlns:a16="http://schemas.microsoft.com/office/drawing/2014/main" id="{EFDEBBB0-E50F-0F4D-A31C-36344970787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8438413" y="4066558"/>
            <a:ext cx="812800" cy="812800"/>
          </a:xfrm>
          <a:prstGeom prst="rect">
            <a:avLst/>
          </a:prstGeom>
        </p:spPr>
      </p:pic>
      <p:pic>
        <p:nvPicPr>
          <p:cNvPr id="19" name="Y_[11-06]_kiku4.mp3" descr="Y_[11-06]_kiku4.mp3">
            <a:hlinkClick r:id="" action="ppaction://media"/>
            <a:extLst>
              <a:ext uri="{FF2B5EF4-FFF2-40B4-BE49-F238E27FC236}">
                <a16:creationId xmlns:a16="http://schemas.microsoft.com/office/drawing/2014/main" id="{B270054A-DB66-3C45-BC3E-E8A2065F11DB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231590" y="4565493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Google Shape;337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8271" y="368188"/>
            <a:ext cx="10594019" cy="21071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" name="Google Shape;342;p1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35478" y="514097"/>
            <a:ext cx="8779001" cy="5829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11-03]_kiku1.mp3" descr="Y_[11-03]_kiku1.mp3">
            <a:hlinkClick r:id="" action="ppaction://media"/>
            <a:extLst>
              <a:ext uri="{FF2B5EF4-FFF2-40B4-BE49-F238E27FC236}">
                <a16:creationId xmlns:a16="http://schemas.microsoft.com/office/drawing/2014/main" id="{22E597D5-10AB-1449-ABB5-F986F2B4D53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1728" y="1561200"/>
            <a:ext cx="812800" cy="812800"/>
          </a:xfrm>
          <a:prstGeom prst="rect">
            <a:avLst/>
          </a:prstGeom>
        </p:spPr>
      </p:pic>
      <p:pic>
        <p:nvPicPr>
          <p:cNvPr id="6" name="Y_[11-04]_kiku2.mp3" descr="Y_[11-04]_kiku2.mp3">
            <a:hlinkClick r:id="" action="ppaction://media"/>
            <a:extLst>
              <a:ext uri="{FF2B5EF4-FFF2-40B4-BE49-F238E27FC236}">
                <a16:creationId xmlns:a16="http://schemas.microsoft.com/office/drawing/2014/main" id="{F1DF1761-3424-024A-B50C-AE3A9E8136D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1728" y="48364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9" name="Google Shape;349;p1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404108" y="491235"/>
            <a:ext cx="9525825" cy="587552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11-05]_kiku3.mp3" descr="Y_[11-05]_kiku3.mp3">
            <a:hlinkClick r:id="" action="ppaction://media"/>
            <a:extLst>
              <a:ext uri="{FF2B5EF4-FFF2-40B4-BE49-F238E27FC236}">
                <a16:creationId xmlns:a16="http://schemas.microsoft.com/office/drawing/2014/main" id="{9CD6701E-6565-1845-92D0-C9B7B92B08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761604" y="1280784"/>
            <a:ext cx="812800" cy="812800"/>
          </a:xfrm>
          <a:prstGeom prst="rect">
            <a:avLst/>
          </a:prstGeom>
        </p:spPr>
      </p:pic>
      <p:pic>
        <p:nvPicPr>
          <p:cNvPr id="6" name="Y_[11-06]_kiku4.mp3" descr="Y_[11-06]_kiku4.mp3">
            <a:hlinkClick r:id="" action="ppaction://media"/>
            <a:extLst>
              <a:ext uri="{FF2B5EF4-FFF2-40B4-BE49-F238E27FC236}">
                <a16:creationId xmlns:a16="http://schemas.microsoft.com/office/drawing/2014/main" id="{E0523179-664A-E740-8658-39D4B42D6A4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761604" y="4358017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5"/>
          <p:cNvSpPr/>
          <p:nvPr/>
        </p:nvSpPr>
        <p:spPr>
          <a:xfrm>
            <a:off x="224137" y="158143"/>
            <a:ext cx="11743725" cy="654171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7" name="Google Shape;35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83818" y="1569086"/>
            <a:ext cx="7593367" cy="1062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95041" y="2631125"/>
            <a:ext cx="7295010" cy="2719610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15"/>
          <p:cNvSpPr/>
          <p:nvPr/>
        </p:nvSpPr>
        <p:spPr>
          <a:xfrm>
            <a:off x="1238944" y="868252"/>
            <a:ext cx="9856156" cy="5339327"/>
          </a:xfrm>
          <a:prstGeom prst="rect">
            <a:avLst/>
          </a:prstGeom>
          <a:noFill/>
          <a:ln w="635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1" name="Google Shape;361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812155" y="394224"/>
            <a:ext cx="2162175" cy="972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1-07]_katachi.mp3" descr="Y_[11-07]_katachi.mp3">
            <a:hlinkClick r:id="" action="ppaction://media"/>
            <a:extLst>
              <a:ext uri="{FF2B5EF4-FFF2-40B4-BE49-F238E27FC236}">
                <a16:creationId xmlns:a16="http://schemas.microsoft.com/office/drawing/2014/main" id="{067610FF-CEB7-DD47-BA78-161B307E66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830424" y="169370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6"/>
          <p:cNvSpPr/>
          <p:nvPr/>
        </p:nvSpPr>
        <p:spPr>
          <a:xfrm>
            <a:off x="224137" y="158143"/>
            <a:ext cx="11743725" cy="654171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7" name="Google Shape;367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83818" y="1569086"/>
            <a:ext cx="7593367" cy="1062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1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95041" y="2631125"/>
            <a:ext cx="7295010" cy="2719610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16"/>
          <p:cNvSpPr/>
          <p:nvPr/>
        </p:nvSpPr>
        <p:spPr>
          <a:xfrm>
            <a:off x="1238944" y="868252"/>
            <a:ext cx="9856156" cy="5339327"/>
          </a:xfrm>
          <a:prstGeom prst="rect">
            <a:avLst/>
          </a:prstGeom>
          <a:noFill/>
          <a:ln w="635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1" name="Google Shape;371;p1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812155" y="394224"/>
            <a:ext cx="2162175" cy="972595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16"/>
          <p:cNvSpPr txBox="1"/>
          <p:nvPr/>
        </p:nvSpPr>
        <p:spPr>
          <a:xfrm>
            <a:off x="4897514" y="2816593"/>
            <a:ext cx="149006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いきます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16"/>
          <p:cNvSpPr txBox="1"/>
          <p:nvPr/>
        </p:nvSpPr>
        <p:spPr>
          <a:xfrm>
            <a:off x="5880501" y="3446802"/>
            <a:ext cx="149006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いきます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p16"/>
          <p:cNvSpPr txBox="1"/>
          <p:nvPr/>
        </p:nvSpPr>
        <p:spPr>
          <a:xfrm>
            <a:off x="6625533" y="4097554"/>
            <a:ext cx="149006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いきます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16"/>
          <p:cNvSpPr txBox="1"/>
          <p:nvPr/>
        </p:nvSpPr>
        <p:spPr>
          <a:xfrm>
            <a:off x="5880501" y="4724144"/>
            <a:ext cx="149006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いきます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" name="Y_[11-07]_katachi.mp3" descr="Y_[11-07]_katachi.mp3">
            <a:hlinkClick r:id="" action="ppaction://media"/>
            <a:extLst>
              <a:ext uri="{FF2B5EF4-FFF2-40B4-BE49-F238E27FC236}">
                <a16:creationId xmlns:a16="http://schemas.microsoft.com/office/drawing/2014/main" id="{E58CB40D-5150-474D-87B6-66E7C8C3A8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830424" y="169370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" name="Google Shape;38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4952" y="582319"/>
            <a:ext cx="11142096" cy="13448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5" name="Google Shape;385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0858" y="146481"/>
            <a:ext cx="11450283" cy="6565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65467" y="234163"/>
            <a:ext cx="3008287" cy="1360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98121" y="1682343"/>
            <a:ext cx="4224510" cy="1055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1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72378" y="3732414"/>
            <a:ext cx="5617544" cy="2518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1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72378" y="2655318"/>
            <a:ext cx="9100507" cy="1213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" name="Google Shape;394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805" y="439378"/>
            <a:ext cx="9181661" cy="12201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" name="Google Shape;342;p1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35478" y="514097"/>
            <a:ext cx="8779001" cy="5829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11-03]_kiku1.mp3" descr="Y_[11-03]_kiku1.mp3">
            <a:hlinkClick r:id="" action="ppaction://media"/>
            <a:extLst>
              <a:ext uri="{FF2B5EF4-FFF2-40B4-BE49-F238E27FC236}">
                <a16:creationId xmlns:a16="http://schemas.microsoft.com/office/drawing/2014/main" id="{22E597D5-10AB-1449-ABB5-F986F2B4D53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1728" y="1561200"/>
            <a:ext cx="812800" cy="812800"/>
          </a:xfrm>
          <a:prstGeom prst="rect">
            <a:avLst/>
          </a:prstGeom>
        </p:spPr>
      </p:pic>
      <p:pic>
        <p:nvPicPr>
          <p:cNvPr id="6" name="Y_[11-04]_kiku2.mp3" descr="Y_[11-04]_kiku2.mp3">
            <a:hlinkClick r:id="" action="ppaction://media"/>
            <a:extLst>
              <a:ext uri="{FF2B5EF4-FFF2-40B4-BE49-F238E27FC236}">
                <a16:creationId xmlns:a16="http://schemas.microsoft.com/office/drawing/2014/main" id="{F1DF1761-3424-024A-B50C-AE3A9E8136D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1728" y="48364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759200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9" name="Google Shape;349;p1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404108" y="491235"/>
            <a:ext cx="9525825" cy="587552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11-05]_kiku3.mp3" descr="Y_[11-05]_kiku3.mp3">
            <a:hlinkClick r:id="" action="ppaction://media"/>
            <a:extLst>
              <a:ext uri="{FF2B5EF4-FFF2-40B4-BE49-F238E27FC236}">
                <a16:creationId xmlns:a16="http://schemas.microsoft.com/office/drawing/2014/main" id="{9CD6701E-6565-1845-92D0-C9B7B92B08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761604" y="1280784"/>
            <a:ext cx="812800" cy="812800"/>
          </a:xfrm>
          <a:prstGeom prst="rect">
            <a:avLst/>
          </a:prstGeom>
        </p:spPr>
      </p:pic>
      <p:pic>
        <p:nvPicPr>
          <p:cNvPr id="6" name="Y_[11-06]_kiku4.mp3" descr="Y_[11-06]_kiku4.mp3">
            <a:hlinkClick r:id="" action="ppaction://media"/>
            <a:extLst>
              <a:ext uri="{FF2B5EF4-FFF2-40B4-BE49-F238E27FC236}">
                <a16:creationId xmlns:a16="http://schemas.microsoft.com/office/drawing/2014/main" id="{E0523179-664A-E740-8658-39D4B42D6A4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761604" y="435801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826143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" name="Google Shape;413;p2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77255" y="343085"/>
            <a:ext cx="5759281" cy="5963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2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77255" y="1874401"/>
            <a:ext cx="3717713" cy="1010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2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48567" y="4111332"/>
            <a:ext cx="3995400" cy="1559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2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865468" y="1909819"/>
            <a:ext cx="4527743" cy="72838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2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713400" y="3373327"/>
            <a:ext cx="4241164" cy="1136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2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982583" y="5523748"/>
            <a:ext cx="4241164" cy="673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22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 rot="3120988">
            <a:off x="1919809" y="3309332"/>
            <a:ext cx="599332" cy="461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22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 rot="1228362">
            <a:off x="9432497" y="2834385"/>
            <a:ext cx="549795" cy="42374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22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 rot="5189383">
            <a:off x="8880125" y="5013410"/>
            <a:ext cx="446081" cy="3438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22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581503" y="1022842"/>
            <a:ext cx="4382158" cy="7786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22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 rot="15576489">
            <a:off x="4745633" y="3190130"/>
            <a:ext cx="578700" cy="7521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1-08]_hanasu1.mp3" descr="Y_[11-08]_hanasu1.mp3">
            <a:hlinkClick r:id="" action="ppaction://media"/>
            <a:extLst>
              <a:ext uri="{FF2B5EF4-FFF2-40B4-BE49-F238E27FC236}">
                <a16:creationId xmlns:a16="http://schemas.microsoft.com/office/drawing/2014/main" id="{4ED76665-EC75-0D46-92E3-FE91BC39F8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299248" y="1321073"/>
            <a:ext cx="812800" cy="812800"/>
          </a:xfrm>
          <a:prstGeom prst="rect">
            <a:avLst/>
          </a:prstGeom>
        </p:spPr>
      </p:pic>
      <p:pic>
        <p:nvPicPr>
          <p:cNvPr id="3" name="Y_[11-09]_hanasu2.mp3" descr="Y_[11-09]_hanasu2.mp3">
            <a:hlinkClick r:id="" action="ppaction://media"/>
            <a:extLst>
              <a:ext uri="{FF2B5EF4-FFF2-40B4-BE49-F238E27FC236}">
                <a16:creationId xmlns:a16="http://schemas.microsoft.com/office/drawing/2014/main" id="{25325130-9E36-DD4E-85F5-854D9D960E9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904182" y="913785"/>
            <a:ext cx="812800" cy="812800"/>
          </a:xfrm>
          <a:prstGeom prst="rect">
            <a:avLst/>
          </a:prstGeom>
        </p:spPr>
      </p:pic>
      <p:pic>
        <p:nvPicPr>
          <p:cNvPr id="15" name="Google Shape;416;p22">
            <a:extLst>
              <a:ext uri="{FF2B5EF4-FFF2-40B4-BE49-F238E27FC236}">
                <a16:creationId xmlns:a16="http://schemas.microsoft.com/office/drawing/2014/main" id="{A76536D3-6D0D-49FA-8651-0FE3DB373232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865468" y="1874400"/>
            <a:ext cx="4527743" cy="7283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420;p22">
            <a:extLst>
              <a:ext uri="{FF2B5EF4-FFF2-40B4-BE49-F238E27FC236}">
                <a16:creationId xmlns:a16="http://schemas.microsoft.com/office/drawing/2014/main" id="{4719F7C4-B308-4C59-BA46-10BEA442C479}"/>
              </a:ext>
            </a:extLst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 rot="1228362">
            <a:off x="9432497" y="2798966"/>
            <a:ext cx="549795" cy="4237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425;p22">
            <a:extLst>
              <a:ext uri="{FF2B5EF4-FFF2-40B4-BE49-F238E27FC236}">
                <a16:creationId xmlns:a16="http://schemas.microsoft.com/office/drawing/2014/main" id="{024809C3-6249-42F8-9BDA-758B9D89DE1F}"/>
              </a:ext>
            </a:extLst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 rot="15576489">
            <a:off x="4745633" y="3154711"/>
            <a:ext cx="578700" cy="7521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420;p22">
            <a:extLst>
              <a:ext uri="{FF2B5EF4-FFF2-40B4-BE49-F238E27FC236}">
                <a16:creationId xmlns:a16="http://schemas.microsoft.com/office/drawing/2014/main" id="{A4B8D98A-CA18-4A92-8818-D6683B658E33}"/>
              </a:ext>
            </a:extLst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 rot="1228362">
            <a:off x="9432497" y="2838922"/>
            <a:ext cx="549795" cy="4237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425;p22">
            <a:extLst>
              <a:ext uri="{FF2B5EF4-FFF2-40B4-BE49-F238E27FC236}">
                <a16:creationId xmlns:a16="http://schemas.microsoft.com/office/drawing/2014/main" id="{FD323BC1-917F-44EE-BF9A-0AA9281DE223}"/>
              </a:ext>
            </a:extLst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 rot="15576489">
            <a:off x="4745633" y="3194667"/>
            <a:ext cx="578700" cy="7521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" name="Google Shape;430;p2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81185" y="146308"/>
            <a:ext cx="5914815" cy="6124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2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81185" y="1831023"/>
            <a:ext cx="3717713" cy="1010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2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77255" y="4111332"/>
            <a:ext cx="3995400" cy="1559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p2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3120988">
            <a:off x="2874956" y="3148934"/>
            <a:ext cx="599332" cy="461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2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393800" y="214910"/>
            <a:ext cx="4024550" cy="1984839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Google Shape;443;p23"/>
          <p:cNvSpPr/>
          <p:nvPr/>
        </p:nvSpPr>
        <p:spPr>
          <a:xfrm>
            <a:off x="7268437" y="84088"/>
            <a:ext cx="4342060" cy="2125712"/>
          </a:xfrm>
          <a:prstGeom prst="rect">
            <a:avLst/>
          </a:prstGeom>
          <a:noFill/>
          <a:ln w="76200" cap="flat" cmpd="sng">
            <a:solidFill>
              <a:srgbClr val="E799D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4" name="Google Shape;444;p23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97139" y="920547"/>
            <a:ext cx="4151182" cy="557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Y_[11-08]_hanasu1.mp3" descr="Y_[11-08]_hanasu1.mp3">
            <a:hlinkClick r:id="" action="ppaction://media"/>
            <a:extLst>
              <a:ext uri="{FF2B5EF4-FFF2-40B4-BE49-F238E27FC236}">
                <a16:creationId xmlns:a16="http://schemas.microsoft.com/office/drawing/2014/main" id="{5F93D634-9CC2-0E47-8EB9-2AA8777DE2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425195" y="1147586"/>
            <a:ext cx="812800" cy="812800"/>
          </a:xfrm>
          <a:prstGeom prst="rect">
            <a:avLst/>
          </a:prstGeom>
        </p:spPr>
      </p:pic>
      <p:pic>
        <p:nvPicPr>
          <p:cNvPr id="18" name="Y_[11-09]_hanasu2.mp3" descr="Y_[11-09]_hanasu2.mp3">
            <a:hlinkClick r:id="" action="ppaction://media"/>
            <a:extLst>
              <a:ext uri="{FF2B5EF4-FFF2-40B4-BE49-F238E27FC236}">
                <a16:creationId xmlns:a16="http://schemas.microsoft.com/office/drawing/2014/main" id="{E58ACE75-738A-1A42-AAB5-152F495AE9E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689179" y="743445"/>
            <a:ext cx="812800" cy="812800"/>
          </a:xfrm>
          <a:prstGeom prst="rect">
            <a:avLst/>
          </a:prstGeom>
        </p:spPr>
      </p:pic>
      <p:pic>
        <p:nvPicPr>
          <p:cNvPr id="19" name="Google Shape;418;p22">
            <a:extLst>
              <a:ext uri="{FF2B5EF4-FFF2-40B4-BE49-F238E27FC236}">
                <a16:creationId xmlns:a16="http://schemas.microsoft.com/office/drawing/2014/main" id="{5E581BFD-926A-4BCD-8C16-F17EBC2DA427}"/>
              </a:ext>
            </a:extLst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827462" y="6033629"/>
            <a:ext cx="4241164" cy="673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421;p22">
            <a:extLst>
              <a:ext uri="{FF2B5EF4-FFF2-40B4-BE49-F238E27FC236}">
                <a16:creationId xmlns:a16="http://schemas.microsoft.com/office/drawing/2014/main" id="{B103D6EA-F7FA-4E5F-8F7D-175588961C88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5189383">
            <a:off x="8725004" y="5523291"/>
            <a:ext cx="446081" cy="3438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417;p22">
            <a:extLst>
              <a:ext uri="{FF2B5EF4-FFF2-40B4-BE49-F238E27FC236}">
                <a16:creationId xmlns:a16="http://schemas.microsoft.com/office/drawing/2014/main" id="{DC17E899-D108-4C2F-AF50-84B0276B014E}"/>
              </a:ext>
            </a:extLst>
          </p:cNvPr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7558279" y="3923164"/>
            <a:ext cx="4241164" cy="1136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416;p22">
            <a:extLst>
              <a:ext uri="{FF2B5EF4-FFF2-40B4-BE49-F238E27FC236}">
                <a16:creationId xmlns:a16="http://schemas.microsoft.com/office/drawing/2014/main" id="{CB7C10DC-C35B-4335-B0C0-6E7106401B7A}"/>
              </a:ext>
            </a:extLst>
          </p:cNvPr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5710347" y="2424237"/>
            <a:ext cx="4527743" cy="7283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420;p22">
            <a:extLst>
              <a:ext uri="{FF2B5EF4-FFF2-40B4-BE49-F238E27FC236}">
                <a16:creationId xmlns:a16="http://schemas.microsoft.com/office/drawing/2014/main" id="{6A04F40A-80E4-4D92-ABBE-2B26CFACC2BF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1228362">
            <a:off x="9277376" y="3348803"/>
            <a:ext cx="549795" cy="4237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425;p22">
            <a:extLst>
              <a:ext uri="{FF2B5EF4-FFF2-40B4-BE49-F238E27FC236}">
                <a16:creationId xmlns:a16="http://schemas.microsoft.com/office/drawing/2014/main" id="{CEB3F7B5-21AD-4372-A932-5BEAA10F41DA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15576489">
            <a:off x="4590512" y="3704548"/>
            <a:ext cx="578700" cy="7521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431;p23">
            <a:extLst>
              <a:ext uri="{FF2B5EF4-FFF2-40B4-BE49-F238E27FC236}">
                <a16:creationId xmlns:a16="http://schemas.microsoft.com/office/drawing/2014/main" id="{4D2843DA-9952-4B00-B8D5-0878C61203E3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14317" y="1831023"/>
            <a:ext cx="3717713" cy="1010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432;p23">
            <a:extLst>
              <a:ext uri="{FF2B5EF4-FFF2-40B4-BE49-F238E27FC236}">
                <a16:creationId xmlns:a16="http://schemas.microsoft.com/office/drawing/2014/main" id="{EE712AC2-53AF-408E-8FE7-28D023C0EBE3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10387" y="4111332"/>
            <a:ext cx="3995400" cy="1559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436;p23">
            <a:extLst>
              <a:ext uri="{FF2B5EF4-FFF2-40B4-BE49-F238E27FC236}">
                <a16:creationId xmlns:a16="http://schemas.microsoft.com/office/drawing/2014/main" id="{C766B6E2-7C3D-48C9-BCB2-C92FF79F2D76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3120988">
            <a:off x="2908088" y="3148934"/>
            <a:ext cx="599332" cy="4619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9" name="Google Shape;449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013" y="33151"/>
            <a:ext cx="5759281" cy="5963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9506" y="1534768"/>
            <a:ext cx="3291351" cy="894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9768" y="2789799"/>
            <a:ext cx="3245180" cy="1266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p2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40213" y="4151647"/>
            <a:ext cx="3225393" cy="518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" name="Google Shape;453;p2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35276" y="5056639"/>
            <a:ext cx="3289152" cy="881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4" name="Google Shape;454;p2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28247" y="6300862"/>
            <a:ext cx="3253974" cy="516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5" name="Google Shape;455;p2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 rot="3120988">
            <a:off x="1739308" y="2504041"/>
            <a:ext cx="281085" cy="216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6" name="Google Shape;456;p2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 rot="3120988">
            <a:off x="1789543" y="4816152"/>
            <a:ext cx="231880" cy="178716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2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 rot="3120988">
            <a:off x="1763911" y="6004812"/>
            <a:ext cx="231880" cy="178716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p24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46176" y="595514"/>
            <a:ext cx="4213469" cy="79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2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143850" y="720039"/>
            <a:ext cx="3018838" cy="165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24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211107" y="746409"/>
            <a:ext cx="3090622" cy="1633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24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143850" y="2429610"/>
            <a:ext cx="2898211" cy="1187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24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8294825" y="2359657"/>
            <a:ext cx="3074038" cy="1249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p24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5084869" y="3716393"/>
            <a:ext cx="2592778" cy="1375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4" name="Google Shape;464;p24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7858418" y="3649314"/>
            <a:ext cx="3796000" cy="1375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24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8665879" y="5222107"/>
            <a:ext cx="1076627" cy="1083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24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10256112" y="5091645"/>
            <a:ext cx="1208993" cy="1162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24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5143850" y="5289392"/>
            <a:ext cx="1076626" cy="1049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24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6943280" y="5283757"/>
            <a:ext cx="1208993" cy="1144513"/>
          </a:xfrm>
          <a:prstGeom prst="rect">
            <a:avLst/>
          </a:prstGeom>
          <a:noFill/>
          <a:ln>
            <a:noFill/>
          </a:ln>
        </p:spPr>
      </p:pic>
      <p:sp>
        <p:nvSpPr>
          <p:cNvPr id="469" name="Google Shape;469;p24"/>
          <p:cNvSpPr/>
          <p:nvPr/>
        </p:nvSpPr>
        <p:spPr>
          <a:xfrm>
            <a:off x="4835354" y="630299"/>
            <a:ext cx="7066055" cy="5976547"/>
          </a:xfrm>
          <a:prstGeom prst="rect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0" name="Google Shape;470;p24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4599021" y="518439"/>
            <a:ext cx="390581" cy="20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5" name="Google Shape;475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7255" y="343085"/>
            <a:ext cx="5759281" cy="5963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76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515" y="1010495"/>
            <a:ext cx="8397389" cy="1281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418;p22">
            <a:extLst>
              <a:ext uri="{FF2B5EF4-FFF2-40B4-BE49-F238E27FC236}">
                <a16:creationId xmlns:a16="http://schemas.microsoft.com/office/drawing/2014/main" id="{855F3A4F-2151-43D5-B55F-9E5054864FB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55171" y="5785366"/>
            <a:ext cx="4241164" cy="673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421;p22">
            <a:extLst>
              <a:ext uri="{FF2B5EF4-FFF2-40B4-BE49-F238E27FC236}">
                <a16:creationId xmlns:a16="http://schemas.microsoft.com/office/drawing/2014/main" id="{DA45155C-33E5-40E6-8EFB-A4A4EEE1545C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5189383">
            <a:off x="9152713" y="5115584"/>
            <a:ext cx="446081" cy="34380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417;p22">
            <a:extLst>
              <a:ext uri="{FF2B5EF4-FFF2-40B4-BE49-F238E27FC236}">
                <a16:creationId xmlns:a16="http://schemas.microsoft.com/office/drawing/2014/main" id="{BFFC1058-C796-41BF-BA0B-D14335E25B03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466571" y="3736081"/>
            <a:ext cx="4241164" cy="1136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416;p22">
            <a:extLst>
              <a:ext uri="{FF2B5EF4-FFF2-40B4-BE49-F238E27FC236}">
                <a16:creationId xmlns:a16="http://schemas.microsoft.com/office/drawing/2014/main" id="{6A2B50C5-F615-4D2F-BD99-1119CE4A45A1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900030" y="2205549"/>
            <a:ext cx="4527743" cy="72838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420;p22">
            <a:extLst>
              <a:ext uri="{FF2B5EF4-FFF2-40B4-BE49-F238E27FC236}">
                <a16:creationId xmlns:a16="http://schemas.microsoft.com/office/drawing/2014/main" id="{CFA904A7-D65F-42C4-92B5-9E154B59FEA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1228362">
            <a:off x="8769216" y="3053524"/>
            <a:ext cx="549795" cy="4237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425;p22">
            <a:extLst>
              <a:ext uri="{FF2B5EF4-FFF2-40B4-BE49-F238E27FC236}">
                <a16:creationId xmlns:a16="http://schemas.microsoft.com/office/drawing/2014/main" id="{F64C2339-A646-4C92-93F7-E878616FFB7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15576489">
            <a:off x="4822153" y="3712459"/>
            <a:ext cx="578700" cy="7521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431;p23">
            <a:extLst>
              <a:ext uri="{FF2B5EF4-FFF2-40B4-BE49-F238E27FC236}">
                <a16:creationId xmlns:a16="http://schemas.microsoft.com/office/drawing/2014/main" id="{19BEFBD0-7C57-4E3F-8B12-806BCF66E318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10387" y="2407353"/>
            <a:ext cx="3717713" cy="1010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432;p23">
            <a:extLst>
              <a:ext uri="{FF2B5EF4-FFF2-40B4-BE49-F238E27FC236}">
                <a16:creationId xmlns:a16="http://schemas.microsoft.com/office/drawing/2014/main" id="{416DCC75-9B9B-4E21-B369-EE9671BD8C40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06457" y="4687662"/>
            <a:ext cx="3995400" cy="1559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436;p23">
            <a:extLst>
              <a:ext uri="{FF2B5EF4-FFF2-40B4-BE49-F238E27FC236}">
                <a16:creationId xmlns:a16="http://schemas.microsoft.com/office/drawing/2014/main" id="{2BDE14EB-4335-4227-883B-6DECCA3CE489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3120988">
            <a:off x="3004158" y="3725264"/>
            <a:ext cx="599332" cy="4619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2" name="Google Shape;482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7048" y="634555"/>
            <a:ext cx="10677905" cy="5588890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Google Shape;483;p26"/>
          <p:cNvSpPr/>
          <p:nvPr/>
        </p:nvSpPr>
        <p:spPr>
          <a:xfrm>
            <a:off x="357153" y="1393794"/>
            <a:ext cx="11494536" cy="99429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8" name="Google Shape;488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3090" y="480969"/>
            <a:ext cx="11305820" cy="20402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3" name="Google Shape;493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7452" y="346228"/>
            <a:ext cx="8637119" cy="1470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968049" y="956360"/>
            <a:ext cx="3083516" cy="2601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5" name="Google Shape;495;p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01837" y="2083270"/>
            <a:ext cx="8323371" cy="1340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109692" y="3691016"/>
            <a:ext cx="9777307" cy="2347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1-10]_kaiwa.mp3" descr="Y_[11-10]_kaiwa.mp3">
            <a:hlinkClick r:id="" action="ppaction://media"/>
            <a:extLst>
              <a:ext uri="{FF2B5EF4-FFF2-40B4-BE49-F238E27FC236}">
                <a16:creationId xmlns:a16="http://schemas.microsoft.com/office/drawing/2014/main" id="{1747B2B0-ED43-8A41-925B-F298C03ECA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164832" y="1938911"/>
            <a:ext cx="812800" cy="8128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54C41A7C-4C1A-4FBF-99A4-581BA29794E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78432" y="79231"/>
            <a:ext cx="935645" cy="935196"/>
          </a:xfrm>
          <a:prstGeom prst="rect">
            <a:avLst/>
          </a:prstGeom>
        </p:spPr>
      </p:pic>
      <p:sp>
        <p:nvSpPr>
          <p:cNvPr id="8" name="Google Shape;108;p3">
            <a:extLst>
              <a:ext uri="{FF2B5EF4-FFF2-40B4-BE49-F238E27FC236}">
                <a16:creationId xmlns:a16="http://schemas.microsoft.com/office/drawing/2014/main" id="{AB550583-A5D1-4647-BF83-5F34E2130A66}"/>
              </a:ext>
            </a:extLst>
          </p:cNvPr>
          <p:cNvSpPr/>
          <p:nvPr/>
        </p:nvSpPr>
        <p:spPr>
          <a:xfrm>
            <a:off x="9071022" y="258818"/>
            <a:ext cx="3120978" cy="33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D78E4E8-CAD6-4FCC-AF8F-FF7593898145}"/>
              </a:ext>
            </a:extLst>
          </p:cNvPr>
          <p:cNvSpPr txBox="1"/>
          <p:nvPr/>
        </p:nvSpPr>
        <p:spPr>
          <a:xfrm>
            <a:off x="9214077" y="564904"/>
            <a:ext cx="283913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dirty="0">
                <a:hlinkClick r:id="rId11"/>
              </a:rPr>
              <a:t>https://youtu.be/4LzBw77AvOY</a:t>
            </a:r>
            <a:endParaRPr lang="en-US" altLang="ja-JP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29"/>
          <p:cNvSpPr/>
          <p:nvPr/>
        </p:nvSpPr>
        <p:spPr>
          <a:xfrm>
            <a:off x="180437" y="168133"/>
            <a:ext cx="11831126" cy="6511772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3" name="Google Shape;503;p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7452" y="346228"/>
            <a:ext cx="8637119" cy="1470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4" name="Google Shape;504;p2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894571" y="346228"/>
            <a:ext cx="3083516" cy="2601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Google Shape;505;p2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01837" y="2083270"/>
            <a:ext cx="8323371" cy="1340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6" name="Google Shape;506;p2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109692" y="3691016"/>
            <a:ext cx="9777307" cy="2347163"/>
          </a:xfrm>
          <a:prstGeom prst="rect">
            <a:avLst/>
          </a:prstGeom>
          <a:noFill/>
          <a:ln>
            <a:noFill/>
          </a:ln>
        </p:spPr>
      </p:pic>
      <p:sp>
        <p:nvSpPr>
          <p:cNvPr id="508" name="Google Shape;508;p29"/>
          <p:cNvSpPr/>
          <p:nvPr/>
        </p:nvSpPr>
        <p:spPr>
          <a:xfrm>
            <a:off x="1473693" y="4101483"/>
            <a:ext cx="443884" cy="435006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9" name="Google Shape;509;p29"/>
          <p:cNvSpPr/>
          <p:nvPr/>
        </p:nvSpPr>
        <p:spPr>
          <a:xfrm>
            <a:off x="3632447" y="4109527"/>
            <a:ext cx="443884" cy="435006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0" name="Google Shape;510;p29"/>
          <p:cNvSpPr/>
          <p:nvPr/>
        </p:nvSpPr>
        <p:spPr>
          <a:xfrm>
            <a:off x="1429305" y="5407980"/>
            <a:ext cx="443884" cy="435006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1" name="Google Shape;511;p29"/>
          <p:cNvSpPr/>
          <p:nvPr/>
        </p:nvSpPr>
        <p:spPr>
          <a:xfrm>
            <a:off x="6158152" y="5425668"/>
            <a:ext cx="443884" cy="435006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2" name="Google Shape;512;p29"/>
          <p:cNvSpPr/>
          <p:nvPr/>
        </p:nvSpPr>
        <p:spPr>
          <a:xfrm>
            <a:off x="6199590" y="4813157"/>
            <a:ext cx="443884" cy="435006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3" name="Google Shape;513;p29"/>
          <p:cNvSpPr/>
          <p:nvPr/>
        </p:nvSpPr>
        <p:spPr>
          <a:xfrm>
            <a:off x="8985682" y="4109527"/>
            <a:ext cx="443884" cy="435006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" name="Y_[11-10]_kaiwa.mp3" descr="Y_[11-10]_kaiwa.mp3">
            <a:hlinkClick r:id="" action="ppaction://media"/>
            <a:extLst>
              <a:ext uri="{FF2B5EF4-FFF2-40B4-BE49-F238E27FC236}">
                <a16:creationId xmlns:a16="http://schemas.microsoft.com/office/drawing/2014/main" id="{FCAA955E-16A3-3A4F-A7A2-136C41700E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164832" y="1938911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510" grpId="0" animBg="1"/>
      <p:bldP spid="511" grpId="0" animBg="1"/>
      <p:bldP spid="512" grpId="0" animBg="1"/>
      <p:bldP spid="51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8" name="Google Shape;518;p3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1076" y="1021268"/>
            <a:ext cx="11549848" cy="4449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19" name="Google Shape;519;p3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99322" y="1077537"/>
            <a:ext cx="3620901" cy="2191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20" name="Google Shape;520;p3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74589" y="3281935"/>
            <a:ext cx="3068281" cy="1941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1" name="Google Shape;521;p3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644222" y="3262521"/>
            <a:ext cx="2012528" cy="1036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22" name="Google Shape;522;p3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787889" y="1266249"/>
            <a:ext cx="3290979" cy="1930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p30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787889" y="3196297"/>
            <a:ext cx="2776852" cy="692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30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473890" y="1268999"/>
            <a:ext cx="2768601" cy="1927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30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184434" y="4096017"/>
            <a:ext cx="1206909" cy="122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6" name="Google Shape;526;p30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929927" y="4096017"/>
            <a:ext cx="1269627" cy="122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7" name="Google Shape;527;p30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0503379" y="4092345"/>
            <a:ext cx="1196077" cy="122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8" name="Google Shape;528;p30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906720" y="5633130"/>
            <a:ext cx="10334386" cy="953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29" name="Google Shape;529;p30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321076" y="197787"/>
            <a:ext cx="4227853" cy="6725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Y_[11-10]_kaiwa.mp3" descr="Y_[11-10]_kaiwa.mp3">
            <a:hlinkClick r:id="" action="ppaction://media"/>
            <a:extLst>
              <a:ext uri="{FF2B5EF4-FFF2-40B4-BE49-F238E27FC236}">
                <a16:creationId xmlns:a16="http://schemas.microsoft.com/office/drawing/2014/main" id="{3474746D-8568-634C-B5F5-88B67CDA95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4984943" y="105027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31"/>
          <p:cNvSpPr/>
          <p:nvPr/>
        </p:nvSpPr>
        <p:spPr>
          <a:xfrm>
            <a:off x="174594" y="148946"/>
            <a:ext cx="11842812" cy="656010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6" name="Google Shape;536;p3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56667" y="1259072"/>
            <a:ext cx="6698343" cy="846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37" name="Google Shape;537;p3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256667" y="2096610"/>
            <a:ext cx="7678666" cy="1018541"/>
          </a:xfrm>
          <a:prstGeom prst="rect">
            <a:avLst/>
          </a:prstGeom>
          <a:noFill/>
          <a:ln>
            <a:noFill/>
          </a:ln>
        </p:spPr>
      </p:pic>
      <p:pic>
        <p:nvPicPr>
          <p:cNvPr id="538" name="Google Shape;538;p3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256667" y="3115151"/>
            <a:ext cx="7735252" cy="1143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39" name="Google Shape;539;p3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256667" y="4173299"/>
            <a:ext cx="3293282" cy="11317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40" name="Google Shape;540;p3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256667" y="5267795"/>
            <a:ext cx="6377195" cy="1046833"/>
          </a:xfrm>
          <a:prstGeom prst="rect">
            <a:avLst/>
          </a:prstGeom>
          <a:noFill/>
          <a:ln>
            <a:noFill/>
          </a:ln>
        </p:spPr>
      </p:pic>
      <p:sp>
        <p:nvSpPr>
          <p:cNvPr id="542" name="Google Shape;542;p31"/>
          <p:cNvSpPr/>
          <p:nvPr/>
        </p:nvSpPr>
        <p:spPr>
          <a:xfrm>
            <a:off x="1167922" y="679733"/>
            <a:ext cx="9856156" cy="5782748"/>
          </a:xfrm>
          <a:prstGeom prst="rect">
            <a:avLst/>
          </a:prstGeom>
          <a:noFill/>
          <a:ln w="635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3" name="Google Shape;543;p3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741133" y="205705"/>
            <a:ext cx="2162175" cy="1053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1-11]_katachi.mp3" descr="Y_[11-11]_katachi.mp3">
            <a:hlinkClick r:id="" action="ppaction://media"/>
            <a:extLst>
              <a:ext uri="{FF2B5EF4-FFF2-40B4-BE49-F238E27FC236}">
                <a16:creationId xmlns:a16="http://schemas.microsoft.com/office/drawing/2014/main" id="{B7467128-B282-874A-AB53-3E7ED981FA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359392" y="910849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32"/>
          <p:cNvSpPr/>
          <p:nvPr/>
        </p:nvSpPr>
        <p:spPr>
          <a:xfrm>
            <a:off x="174594" y="148946"/>
            <a:ext cx="11842812" cy="656010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9" name="Google Shape;549;p3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56667" y="1259072"/>
            <a:ext cx="6698343" cy="846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50" name="Google Shape;550;p3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256667" y="2096610"/>
            <a:ext cx="7678666" cy="101854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1" name="Google Shape;551;p3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256667" y="3115151"/>
            <a:ext cx="7735252" cy="1143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52" name="Google Shape;552;p3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256667" y="4173299"/>
            <a:ext cx="3293282" cy="11317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53" name="Google Shape;553;p3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256667" y="5267795"/>
            <a:ext cx="6377195" cy="1046833"/>
          </a:xfrm>
          <a:prstGeom prst="rect">
            <a:avLst/>
          </a:prstGeom>
          <a:noFill/>
          <a:ln>
            <a:noFill/>
          </a:ln>
        </p:spPr>
      </p:pic>
      <p:sp>
        <p:nvSpPr>
          <p:cNvPr id="555" name="Google Shape;555;p32"/>
          <p:cNvSpPr/>
          <p:nvPr/>
        </p:nvSpPr>
        <p:spPr>
          <a:xfrm>
            <a:off x="1167922" y="679733"/>
            <a:ext cx="9856156" cy="5782748"/>
          </a:xfrm>
          <a:prstGeom prst="rect">
            <a:avLst/>
          </a:prstGeom>
          <a:noFill/>
          <a:ln w="635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6" name="Google Shape;556;p3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741133" y="205705"/>
            <a:ext cx="2162175" cy="1053367"/>
          </a:xfrm>
          <a:prstGeom prst="rect">
            <a:avLst/>
          </a:prstGeom>
          <a:noFill/>
          <a:ln>
            <a:noFill/>
          </a:ln>
        </p:spPr>
      </p:pic>
      <p:sp>
        <p:nvSpPr>
          <p:cNvPr id="557" name="Google Shape;557;p32"/>
          <p:cNvSpPr txBox="1"/>
          <p:nvPr/>
        </p:nvSpPr>
        <p:spPr>
          <a:xfrm>
            <a:off x="5445264" y="2124412"/>
            <a:ext cx="46726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と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8" name="Google Shape;558;p32"/>
          <p:cNvSpPr txBox="1"/>
          <p:nvPr/>
        </p:nvSpPr>
        <p:spPr>
          <a:xfrm>
            <a:off x="7001273" y="2117898"/>
            <a:ext cx="120187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どっち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9" name="Google Shape;559;p32"/>
          <p:cNvSpPr txBox="1"/>
          <p:nvPr/>
        </p:nvSpPr>
        <p:spPr>
          <a:xfrm>
            <a:off x="3148296" y="2634175"/>
            <a:ext cx="120187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のほう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0" name="Google Shape;560;p32"/>
          <p:cNvSpPr txBox="1"/>
          <p:nvPr/>
        </p:nvSpPr>
        <p:spPr>
          <a:xfrm>
            <a:off x="4736891" y="3115151"/>
            <a:ext cx="70837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と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1" name="Google Shape;561;p32"/>
          <p:cNvSpPr txBox="1"/>
          <p:nvPr/>
        </p:nvSpPr>
        <p:spPr>
          <a:xfrm>
            <a:off x="6985958" y="3108637"/>
            <a:ext cx="120187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どっち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2" name="Google Shape;562;p32"/>
          <p:cNvSpPr txBox="1"/>
          <p:nvPr/>
        </p:nvSpPr>
        <p:spPr>
          <a:xfrm>
            <a:off x="3294412" y="3619958"/>
            <a:ext cx="172399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どっちでも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3" name="Google Shape;563;p32"/>
          <p:cNvSpPr txBox="1"/>
          <p:nvPr/>
        </p:nvSpPr>
        <p:spPr>
          <a:xfrm>
            <a:off x="2848116" y="4738721"/>
            <a:ext cx="150205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なんでも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4" name="Google Shape;564;p32"/>
          <p:cNvSpPr txBox="1"/>
          <p:nvPr/>
        </p:nvSpPr>
        <p:spPr>
          <a:xfrm>
            <a:off x="5784083" y="5290201"/>
            <a:ext cx="120187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どれ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" name="Y_[11-11]_katachi.mp3" descr="Y_[11-11]_katachi.mp3">
            <a:hlinkClick r:id="" action="ppaction://media"/>
            <a:extLst>
              <a:ext uri="{FF2B5EF4-FFF2-40B4-BE49-F238E27FC236}">
                <a16:creationId xmlns:a16="http://schemas.microsoft.com/office/drawing/2014/main" id="{6B944CD0-3D72-1F43-ABA2-FB49BA3433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359392" y="910849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9" name="Google Shape;569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8849" y="528019"/>
            <a:ext cx="10814301" cy="33781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4" name="Google Shape;574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9251" y="186269"/>
            <a:ext cx="11613498" cy="6485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75" name="Google Shape;575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93614" y="447219"/>
            <a:ext cx="4719584" cy="12868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6" name="Google Shape;576;p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34323" y="1950843"/>
            <a:ext cx="5212543" cy="145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77" name="Google Shape;577;p3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530136" y="4737388"/>
            <a:ext cx="6239064" cy="1475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8" name="Google Shape;578;p3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465324" y="3521062"/>
            <a:ext cx="8401234" cy="13697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" name="Google Shape;583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9251" y="186269"/>
            <a:ext cx="11613498" cy="6485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4" name="Google Shape;584;p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37713" y="480209"/>
            <a:ext cx="3712874" cy="1169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5" name="Google Shape;585;p3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54140" y="2014509"/>
            <a:ext cx="2297762" cy="942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6" name="Google Shape;586;p3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346165" y="3964584"/>
            <a:ext cx="5130826" cy="175781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Google Shape;587;p3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01513" y="2957503"/>
            <a:ext cx="8828166" cy="9429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2" name="Google Shape;592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9251" y="186269"/>
            <a:ext cx="11613498" cy="6485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3" name="Google Shape;593;p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86952" y="252473"/>
            <a:ext cx="6206127" cy="1091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94" name="Google Shape;594;p3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06605" y="1511920"/>
            <a:ext cx="2227932" cy="1258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5" name="Google Shape;595;p3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714661" y="4197689"/>
            <a:ext cx="5572634" cy="2305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596" name="Google Shape;596;p3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806605" y="2722057"/>
            <a:ext cx="9325993" cy="14756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1" name="Google Shape;601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3579" y="478709"/>
            <a:ext cx="7350061" cy="11131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6" name="Google Shape;606;p3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1076" y="1021268"/>
            <a:ext cx="11549848" cy="4449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07" name="Google Shape;607;p3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99322" y="1077537"/>
            <a:ext cx="3620901" cy="2191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8" name="Google Shape;608;p3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74589" y="3281935"/>
            <a:ext cx="3068281" cy="1941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9" name="Google Shape;609;p3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644222" y="3262521"/>
            <a:ext cx="2012528" cy="1036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610" name="Google Shape;610;p3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787889" y="1266249"/>
            <a:ext cx="3290979" cy="1930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1" name="Google Shape;611;p3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787889" y="3196297"/>
            <a:ext cx="2776852" cy="692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2" name="Google Shape;612;p38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473890" y="1268999"/>
            <a:ext cx="2768601" cy="1927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3" name="Google Shape;613;p38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184434" y="4096017"/>
            <a:ext cx="1206909" cy="122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" name="Google Shape;614;p38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929927" y="4096017"/>
            <a:ext cx="1269627" cy="122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15" name="Google Shape;615;p38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0503379" y="4092345"/>
            <a:ext cx="1196077" cy="122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6" name="Google Shape;616;p38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906720" y="5633130"/>
            <a:ext cx="10334386" cy="953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617" name="Google Shape;617;p38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321076" y="197787"/>
            <a:ext cx="4227853" cy="6725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Y_[11-10]_kaiwa.mp3" descr="Y_[11-10]_kaiwa.mp3">
            <a:hlinkClick r:id="" action="ppaction://media"/>
            <a:extLst>
              <a:ext uri="{FF2B5EF4-FFF2-40B4-BE49-F238E27FC236}">
                <a16:creationId xmlns:a16="http://schemas.microsoft.com/office/drawing/2014/main" id="{F66D5BEF-6244-F04F-B24D-037CDC836E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4787888" y="105027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3" name="Google Shape;623;p3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97484" y="104088"/>
            <a:ext cx="3496668" cy="650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4" name="Google Shape;624;p39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694075" y="786653"/>
            <a:ext cx="1518840" cy="348459"/>
          </a:xfrm>
          <a:prstGeom prst="rect">
            <a:avLst/>
          </a:prstGeom>
          <a:noFill/>
          <a:ln>
            <a:noFill/>
          </a:ln>
        </p:spPr>
      </p:pic>
      <p:pic>
        <p:nvPicPr>
          <p:cNvPr id="625" name="Google Shape;625;p39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97484" y="754573"/>
            <a:ext cx="1183655" cy="412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6" name="Google Shape;626;p39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575665" y="754573"/>
            <a:ext cx="4162842" cy="2433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7" name="Google Shape;627;p39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453495" y="1167192"/>
            <a:ext cx="5564444" cy="1770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28" name="Google Shape;628;p39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834501" y="3320569"/>
            <a:ext cx="6854868" cy="3324912"/>
          </a:xfrm>
          <a:prstGeom prst="rect">
            <a:avLst/>
          </a:prstGeom>
          <a:noFill/>
          <a:ln>
            <a:noFill/>
          </a:ln>
        </p:spPr>
      </p:pic>
      <p:sp>
        <p:nvSpPr>
          <p:cNvPr id="629" name="Google Shape;629;p39"/>
          <p:cNvSpPr/>
          <p:nvPr/>
        </p:nvSpPr>
        <p:spPr>
          <a:xfrm>
            <a:off x="359629" y="3231412"/>
            <a:ext cx="5798516" cy="67914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Y_[11-12]_hanasu1-1.mp3" descr="Y_[11-12]_hanasu1-1.mp3">
            <a:hlinkClick r:id="" action="ppaction://media"/>
            <a:extLst>
              <a:ext uri="{FF2B5EF4-FFF2-40B4-BE49-F238E27FC236}">
                <a16:creationId xmlns:a16="http://schemas.microsoft.com/office/drawing/2014/main" id="{471610F8-A1A3-7742-A5AD-4522437EC3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62865" y="1135112"/>
            <a:ext cx="812800" cy="812800"/>
          </a:xfrm>
          <a:prstGeom prst="rect">
            <a:avLst/>
          </a:prstGeom>
        </p:spPr>
      </p:pic>
      <p:pic>
        <p:nvPicPr>
          <p:cNvPr id="3" name="Y_[11-13]_hanasu1-2.mp3" descr="Y_[11-13]_hanasu1-2.mp3">
            <a:hlinkClick r:id="" action="ppaction://media"/>
            <a:extLst>
              <a:ext uri="{FF2B5EF4-FFF2-40B4-BE49-F238E27FC236}">
                <a16:creationId xmlns:a16="http://schemas.microsoft.com/office/drawing/2014/main" id="{771BE073-63CC-3243-BFF7-84D7141295F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26474" y="2125279"/>
            <a:ext cx="812800" cy="812800"/>
          </a:xfrm>
          <a:prstGeom prst="rect">
            <a:avLst/>
          </a:prstGeom>
        </p:spPr>
      </p:pic>
      <p:pic>
        <p:nvPicPr>
          <p:cNvPr id="4" name="Y_[11-14]_hanasu2.mp3" descr="Y_[11-14]_hanasu2.mp3">
            <a:hlinkClick r:id="" action="ppaction://media"/>
            <a:extLst>
              <a:ext uri="{FF2B5EF4-FFF2-40B4-BE49-F238E27FC236}">
                <a16:creationId xmlns:a16="http://schemas.microsoft.com/office/drawing/2014/main" id="{26A1B2CC-F616-8149-9263-02184141BBC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774898" y="1123487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7" name="Google Shape;637;p4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97484" y="104088"/>
            <a:ext cx="3496668" cy="650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8" name="Google Shape;638;p40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694075" y="786653"/>
            <a:ext cx="1518840" cy="348459"/>
          </a:xfrm>
          <a:prstGeom prst="rect">
            <a:avLst/>
          </a:prstGeom>
          <a:noFill/>
          <a:ln>
            <a:noFill/>
          </a:ln>
        </p:spPr>
      </p:pic>
      <p:pic>
        <p:nvPicPr>
          <p:cNvPr id="639" name="Google Shape;639;p40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97484" y="754573"/>
            <a:ext cx="1183655" cy="412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0" name="Google Shape;640;p40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575665" y="754573"/>
            <a:ext cx="4162842" cy="2433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1" name="Google Shape;641;p40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453495" y="1167192"/>
            <a:ext cx="5564444" cy="1770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42" name="Google Shape;642;p40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834501" y="3320569"/>
            <a:ext cx="6854868" cy="3324912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p40"/>
          <p:cNvSpPr/>
          <p:nvPr/>
        </p:nvSpPr>
        <p:spPr>
          <a:xfrm>
            <a:off x="359629" y="3838978"/>
            <a:ext cx="5798516" cy="73302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47" name="Google Shape;647;p40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8019347" y="4784686"/>
            <a:ext cx="4172653" cy="20733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Y_[11-12]_hanasu1-1.mp3" descr="Y_[11-12]_hanasu1-1.mp3">
            <a:hlinkClick r:id="" action="ppaction://media"/>
            <a:extLst>
              <a:ext uri="{FF2B5EF4-FFF2-40B4-BE49-F238E27FC236}">
                <a16:creationId xmlns:a16="http://schemas.microsoft.com/office/drawing/2014/main" id="{1A01D637-8935-3D48-9D19-7B552AF3F6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19433" y="1024681"/>
            <a:ext cx="812800" cy="812800"/>
          </a:xfrm>
          <a:prstGeom prst="rect">
            <a:avLst/>
          </a:prstGeom>
        </p:spPr>
      </p:pic>
      <p:pic>
        <p:nvPicPr>
          <p:cNvPr id="14" name="Y_[11-13]_hanasu1-2.mp3" descr="Y_[11-13]_hanasu1-2.mp3">
            <a:hlinkClick r:id="" action="ppaction://media"/>
            <a:extLst>
              <a:ext uri="{FF2B5EF4-FFF2-40B4-BE49-F238E27FC236}">
                <a16:creationId xmlns:a16="http://schemas.microsoft.com/office/drawing/2014/main" id="{76D77684-F01A-F645-93F9-B7970419797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19433" y="1943270"/>
            <a:ext cx="812800" cy="812800"/>
          </a:xfrm>
          <a:prstGeom prst="rect">
            <a:avLst/>
          </a:prstGeom>
        </p:spPr>
      </p:pic>
      <p:pic>
        <p:nvPicPr>
          <p:cNvPr id="15" name="Y_[11-14]_hanasu2.mp3" descr="Y_[11-14]_hanasu2.mp3">
            <a:hlinkClick r:id="" action="ppaction://media"/>
            <a:extLst>
              <a:ext uri="{FF2B5EF4-FFF2-40B4-BE49-F238E27FC236}">
                <a16:creationId xmlns:a16="http://schemas.microsoft.com/office/drawing/2014/main" id="{BE82046F-E240-494D-B502-47FC16C2AD7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833033" y="1128577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2" name="Google Shape;652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7484" y="104088"/>
            <a:ext cx="3496668" cy="650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3" name="Google Shape;653;p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94075" y="786653"/>
            <a:ext cx="1518840" cy="348459"/>
          </a:xfrm>
          <a:prstGeom prst="rect">
            <a:avLst/>
          </a:prstGeom>
          <a:noFill/>
          <a:ln>
            <a:noFill/>
          </a:ln>
        </p:spPr>
      </p:pic>
      <p:pic>
        <p:nvPicPr>
          <p:cNvPr id="654" name="Google Shape;654;p4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97484" y="754573"/>
            <a:ext cx="1183655" cy="412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5" name="Google Shape;655;p4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75665" y="754573"/>
            <a:ext cx="4162842" cy="2433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6" name="Google Shape;656;p4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453495" y="1167192"/>
            <a:ext cx="5564444" cy="1770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57" name="Google Shape;657;p4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34501" y="3320569"/>
            <a:ext cx="6854868" cy="3324912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Google Shape;658;p41"/>
          <p:cNvSpPr/>
          <p:nvPr/>
        </p:nvSpPr>
        <p:spPr>
          <a:xfrm>
            <a:off x="359629" y="4429956"/>
            <a:ext cx="5798516" cy="747805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3" name="Google Shape;663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7484" y="104088"/>
            <a:ext cx="3496668" cy="650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4" name="Google Shape;664;p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94075" y="786653"/>
            <a:ext cx="1518840" cy="348459"/>
          </a:xfrm>
          <a:prstGeom prst="rect">
            <a:avLst/>
          </a:prstGeom>
          <a:noFill/>
          <a:ln>
            <a:noFill/>
          </a:ln>
        </p:spPr>
      </p:pic>
      <p:pic>
        <p:nvPicPr>
          <p:cNvPr id="665" name="Google Shape;665;p4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97484" y="754573"/>
            <a:ext cx="1183655" cy="412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6" name="Google Shape;666;p4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75665" y="754573"/>
            <a:ext cx="4162842" cy="2433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7" name="Google Shape;667;p4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453495" y="1167192"/>
            <a:ext cx="5564444" cy="1770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68" name="Google Shape;668;p4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34501" y="3320569"/>
            <a:ext cx="6854868" cy="3324912"/>
          </a:xfrm>
          <a:prstGeom prst="rect">
            <a:avLst/>
          </a:prstGeom>
          <a:noFill/>
          <a:ln>
            <a:noFill/>
          </a:ln>
        </p:spPr>
      </p:pic>
      <p:sp>
        <p:nvSpPr>
          <p:cNvPr id="669" name="Google Shape;669;p42"/>
          <p:cNvSpPr/>
          <p:nvPr/>
        </p:nvSpPr>
        <p:spPr>
          <a:xfrm>
            <a:off x="359628" y="5060272"/>
            <a:ext cx="7923237" cy="158520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4" name="Google Shape;674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7048" y="634555"/>
            <a:ext cx="10677905" cy="5588890"/>
          </a:xfrm>
          <a:prstGeom prst="rect">
            <a:avLst/>
          </a:prstGeom>
          <a:noFill/>
          <a:ln>
            <a:noFill/>
          </a:ln>
        </p:spPr>
      </p:pic>
      <p:sp>
        <p:nvSpPr>
          <p:cNvPr id="675" name="Google Shape;675;p43"/>
          <p:cNvSpPr/>
          <p:nvPr/>
        </p:nvSpPr>
        <p:spPr>
          <a:xfrm>
            <a:off x="357153" y="2308194"/>
            <a:ext cx="11494536" cy="9943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0" name="Google Shape;680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7674" y="563755"/>
            <a:ext cx="11156651" cy="23481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5" name="Google Shape;685;p4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8606" y="184992"/>
            <a:ext cx="1816127" cy="626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6" name="Google Shape;686;p4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8696" y="926231"/>
            <a:ext cx="1195945" cy="315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687" name="Google Shape;687;p4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98633" y="1299526"/>
            <a:ext cx="6780587" cy="19547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88" name="Google Shape;688;p4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078791" y="1170571"/>
            <a:ext cx="3366859" cy="214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9" name="Google Shape;689;p4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98633" y="3660791"/>
            <a:ext cx="3759314" cy="2174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0" name="Google Shape;690;p4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544066" y="3906268"/>
            <a:ext cx="5215354" cy="2754176"/>
          </a:xfrm>
          <a:prstGeom prst="rect">
            <a:avLst/>
          </a:prstGeom>
          <a:noFill/>
          <a:ln>
            <a:noFill/>
          </a:ln>
        </p:spPr>
      </p:pic>
      <p:sp>
        <p:nvSpPr>
          <p:cNvPr id="691" name="Google Shape;691;p45"/>
          <p:cNvSpPr/>
          <p:nvPr/>
        </p:nvSpPr>
        <p:spPr>
          <a:xfrm>
            <a:off x="6619803" y="3906268"/>
            <a:ext cx="5063880" cy="930834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Y_[11-15]_kotoba1.mp3" descr="Y_[11-15]_kotoba1.mp3">
            <a:hlinkClick r:id="" action="ppaction://media"/>
            <a:extLst>
              <a:ext uri="{FF2B5EF4-FFF2-40B4-BE49-F238E27FC236}">
                <a16:creationId xmlns:a16="http://schemas.microsoft.com/office/drawing/2014/main" id="{EB8E0A67-057B-2840-83EA-270BD0ECEA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892097" y="314023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7" name="Google Shape;697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8606" y="184992"/>
            <a:ext cx="1816127" cy="626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8" name="Google Shape;698;p4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8696" y="926231"/>
            <a:ext cx="1195945" cy="315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699" name="Google Shape;699;p4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55631" y="1902531"/>
            <a:ext cx="9880737" cy="2848501"/>
          </a:xfrm>
          <a:prstGeom prst="rect">
            <a:avLst/>
          </a:prstGeom>
          <a:noFill/>
          <a:ln>
            <a:noFill/>
          </a:ln>
        </p:spPr>
      </p:pic>
      <p:sp>
        <p:nvSpPr>
          <p:cNvPr id="700" name="Google Shape;700;p46"/>
          <p:cNvSpPr txBox="1"/>
          <p:nvPr/>
        </p:nvSpPr>
        <p:spPr>
          <a:xfrm>
            <a:off x="1519979" y="5024762"/>
            <a:ext cx="126950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បង្គា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701" name="Google Shape;701;p46"/>
          <p:cNvSpPr txBox="1"/>
          <p:nvPr/>
        </p:nvSpPr>
        <p:spPr>
          <a:xfrm>
            <a:off x="4184760" y="5024762"/>
            <a:ext cx="126950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ក្ដាម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702" name="Google Shape;702;p46"/>
          <p:cNvSpPr txBox="1"/>
          <p:nvPr/>
        </p:nvSpPr>
        <p:spPr>
          <a:xfrm>
            <a:off x="6737735" y="5024762"/>
            <a:ext cx="126950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ស៊ុត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703" name="Google Shape;703;p46"/>
          <p:cNvSpPr txBox="1"/>
          <p:nvPr/>
        </p:nvSpPr>
        <p:spPr>
          <a:xfrm>
            <a:off x="9150092" y="5024762"/>
            <a:ext cx="1886276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សណ្ដែកដី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8" name="Google Shape;708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0338" y="1644232"/>
            <a:ext cx="4934875" cy="3137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9" name="Google Shape;709;p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76736" y="1644232"/>
            <a:ext cx="5061751" cy="2927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0" name="Google Shape;710;p4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8606" y="184992"/>
            <a:ext cx="1816127" cy="626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1" name="Google Shape;711;p4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8696" y="926231"/>
            <a:ext cx="1195945" cy="315147"/>
          </a:xfrm>
          <a:prstGeom prst="rect">
            <a:avLst/>
          </a:prstGeom>
          <a:noFill/>
          <a:ln>
            <a:noFill/>
          </a:ln>
        </p:spPr>
      </p:pic>
      <p:sp>
        <p:nvSpPr>
          <p:cNvPr id="712" name="Google Shape;712;p47"/>
          <p:cNvSpPr txBox="1"/>
          <p:nvPr/>
        </p:nvSpPr>
        <p:spPr>
          <a:xfrm>
            <a:off x="6365806" y="4914648"/>
            <a:ext cx="3682336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របស់ធ្វើពីទឹកដោះគោ</a:t>
            </a:r>
            <a:endParaRPr sz="2000">
              <a:latin typeface="Khmer OS" panose="02000500000000000000" pitchFamily="2" charset="0"/>
              <a:cs typeface="Khmer OS" panose="02000500000000000000" pitchFamily="2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(ទឹកដោះគោ បឺ ឈីស យ៉ាអួរ)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713" name="Google Shape;713;p47"/>
          <p:cNvSpPr txBox="1"/>
          <p:nvPr/>
        </p:nvSpPr>
        <p:spPr>
          <a:xfrm>
            <a:off x="1370489" y="4971385"/>
            <a:ext cx="126950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មីសូបា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714" name="Google Shape;714;p47"/>
          <p:cNvSpPr txBox="1"/>
          <p:nvPr/>
        </p:nvSpPr>
        <p:spPr>
          <a:xfrm>
            <a:off x="3407775" y="4971385"/>
            <a:ext cx="2749535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ម្សៅស្រូវសាលី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9" name="Google Shape;719;p4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8606" y="184992"/>
            <a:ext cx="1816127" cy="626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0" name="Google Shape;720;p4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8696" y="926231"/>
            <a:ext cx="1195945" cy="315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721" name="Google Shape;721;p4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98633" y="1299526"/>
            <a:ext cx="6780587" cy="1954764"/>
          </a:xfrm>
          <a:prstGeom prst="rect">
            <a:avLst/>
          </a:prstGeom>
          <a:noFill/>
          <a:ln>
            <a:noFill/>
          </a:ln>
        </p:spPr>
      </p:pic>
      <p:pic>
        <p:nvPicPr>
          <p:cNvPr id="722" name="Google Shape;722;p4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078791" y="1170571"/>
            <a:ext cx="3366859" cy="214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3" name="Google Shape;723;p4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98633" y="3660791"/>
            <a:ext cx="3759314" cy="2174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4" name="Google Shape;724;p4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305549" y="4055869"/>
            <a:ext cx="4823975" cy="2547493"/>
          </a:xfrm>
          <a:prstGeom prst="rect">
            <a:avLst/>
          </a:prstGeom>
          <a:noFill/>
          <a:ln>
            <a:noFill/>
          </a:ln>
        </p:spPr>
      </p:pic>
      <p:sp>
        <p:nvSpPr>
          <p:cNvPr id="725" name="Google Shape;725;p48"/>
          <p:cNvSpPr/>
          <p:nvPr/>
        </p:nvSpPr>
        <p:spPr>
          <a:xfrm>
            <a:off x="6305549" y="4910198"/>
            <a:ext cx="4647821" cy="777231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" name="Y_[11-15]_kotoba1.mp3" descr="Y_[11-15]_kotoba1.mp3">
            <a:hlinkClick r:id="" action="ppaction://media"/>
            <a:extLst>
              <a:ext uri="{FF2B5EF4-FFF2-40B4-BE49-F238E27FC236}">
                <a16:creationId xmlns:a16="http://schemas.microsoft.com/office/drawing/2014/main" id="{0F4C97C1-0385-D04F-898E-D34B3CFA30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140570" y="4874629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1" name="Google Shape;731;p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8606" y="184992"/>
            <a:ext cx="1816127" cy="626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2" name="Google Shape;732;p4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8696" y="926231"/>
            <a:ext cx="1195945" cy="315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733" name="Google Shape;733;p4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98633" y="1152740"/>
            <a:ext cx="6780587" cy="1954764"/>
          </a:xfrm>
          <a:prstGeom prst="rect">
            <a:avLst/>
          </a:prstGeom>
          <a:noFill/>
          <a:ln>
            <a:noFill/>
          </a:ln>
        </p:spPr>
      </p:pic>
      <p:pic>
        <p:nvPicPr>
          <p:cNvPr id="734" name="Google Shape;734;p4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078791" y="1059722"/>
            <a:ext cx="3366859" cy="214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5" name="Google Shape;735;p4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98633" y="3462970"/>
            <a:ext cx="3759314" cy="2174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6" name="Google Shape;736;p49"/>
          <p:cNvPicPr preferRelativeResize="0"/>
          <p:nvPr/>
        </p:nvPicPr>
        <p:blipFill rotWithShape="1">
          <a:blip r:embed="rId10">
            <a:alphaModFix/>
          </a:blip>
          <a:srcRect t="64689"/>
          <a:stretch/>
        </p:blipFill>
        <p:spPr>
          <a:xfrm>
            <a:off x="4607238" y="3099377"/>
            <a:ext cx="5181339" cy="966177"/>
          </a:xfrm>
          <a:prstGeom prst="rect">
            <a:avLst/>
          </a:prstGeom>
          <a:noFill/>
          <a:ln>
            <a:noFill/>
          </a:ln>
        </p:spPr>
      </p:pic>
      <p:sp>
        <p:nvSpPr>
          <p:cNvPr id="737" name="Google Shape;737;p49"/>
          <p:cNvSpPr/>
          <p:nvPr/>
        </p:nvSpPr>
        <p:spPr>
          <a:xfrm>
            <a:off x="4679251" y="3103277"/>
            <a:ext cx="5109326" cy="812801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Y_[11-16]_kotoba2.mp3" descr="Y_[11-16]_kotoba2.mp3">
            <a:hlinkClick r:id="" action="ppaction://media"/>
            <a:extLst>
              <a:ext uri="{FF2B5EF4-FFF2-40B4-BE49-F238E27FC236}">
                <a16:creationId xmlns:a16="http://schemas.microsoft.com/office/drawing/2014/main" id="{C6DD7528-98CA-3846-95B5-AF2B3AFCB2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918304" y="3243986"/>
            <a:ext cx="812800" cy="812800"/>
          </a:xfrm>
          <a:prstGeom prst="rect">
            <a:avLst/>
          </a:prstGeom>
        </p:spPr>
      </p:pic>
      <p:sp>
        <p:nvSpPr>
          <p:cNvPr id="10" name="Google Shape;749;p50">
            <a:extLst>
              <a:ext uri="{FF2B5EF4-FFF2-40B4-BE49-F238E27FC236}">
                <a16:creationId xmlns:a16="http://schemas.microsoft.com/office/drawing/2014/main" id="{6390E5A7-0AE5-4DC7-8693-AEFC19F1C09F}"/>
              </a:ext>
            </a:extLst>
          </p:cNvPr>
          <p:cNvSpPr txBox="1"/>
          <p:nvPr/>
        </p:nvSpPr>
        <p:spPr>
          <a:xfrm>
            <a:off x="9054071" y="4009096"/>
            <a:ext cx="1460401" cy="2954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(      )</a:t>
            </a:r>
            <a:endParaRPr dirty="0"/>
          </a:p>
          <a:p>
            <a:pPr marL="457200" marR="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751;p50">
            <a:extLst>
              <a:ext uri="{FF2B5EF4-FFF2-40B4-BE49-F238E27FC236}">
                <a16:creationId xmlns:a16="http://schemas.microsoft.com/office/drawing/2014/main" id="{8BC99FB5-3184-4A04-BB79-E3926B01228A}"/>
              </a:ext>
            </a:extLst>
          </p:cNvPr>
          <p:cNvSpPr txBox="1"/>
          <p:nvPr/>
        </p:nvSpPr>
        <p:spPr>
          <a:xfrm>
            <a:off x="10731104" y="4009096"/>
            <a:ext cx="1460401" cy="2954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50"/>
          <p:cNvSpPr/>
          <p:nvPr/>
        </p:nvSpPr>
        <p:spPr>
          <a:xfrm>
            <a:off x="141505" y="150201"/>
            <a:ext cx="11908990" cy="655759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4" name="Google Shape;744;p5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8606" y="184992"/>
            <a:ext cx="1816127" cy="626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5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8696" y="926231"/>
            <a:ext cx="1195945" cy="315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746" name="Google Shape;746;p5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358490" y="985371"/>
            <a:ext cx="7425899" cy="214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7" name="Google Shape;747;p5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606841" y="3462415"/>
            <a:ext cx="3366859" cy="214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8" name="Google Shape;748;p5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291181" y="3462415"/>
            <a:ext cx="3759314" cy="2174215"/>
          </a:xfrm>
          <a:prstGeom prst="rect">
            <a:avLst/>
          </a:prstGeom>
          <a:noFill/>
          <a:ln>
            <a:noFill/>
          </a:ln>
        </p:spPr>
      </p:pic>
      <p:sp>
        <p:nvSpPr>
          <p:cNvPr id="749" name="Google Shape;749;p50"/>
          <p:cNvSpPr txBox="1"/>
          <p:nvPr/>
        </p:nvSpPr>
        <p:spPr>
          <a:xfrm>
            <a:off x="763386" y="3418797"/>
            <a:ext cx="1460401" cy="2954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(      )</a:t>
            </a:r>
            <a:endParaRPr dirty="0"/>
          </a:p>
          <a:p>
            <a:pPr marL="457200" marR="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1" name="Google Shape;751;p50"/>
          <p:cNvSpPr txBox="1"/>
          <p:nvPr/>
        </p:nvSpPr>
        <p:spPr>
          <a:xfrm>
            <a:off x="2440419" y="3418797"/>
            <a:ext cx="1460401" cy="2954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2" name="Google Shape;752;p50"/>
          <p:cNvSpPr txBox="1"/>
          <p:nvPr/>
        </p:nvSpPr>
        <p:spPr>
          <a:xfrm>
            <a:off x="1196233" y="3384425"/>
            <a:ext cx="59470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sp>
        <p:nvSpPr>
          <p:cNvPr id="753" name="Google Shape;753;p50"/>
          <p:cNvSpPr txBox="1"/>
          <p:nvPr/>
        </p:nvSpPr>
        <p:spPr>
          <a:xfrm>
            <a:off x="1178849" y="4128134"/>
            <a:ext cx="59470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g</a:t>
            </a:r>
            <a:endParaRPr/>
          </a:p>
        </p:txBody>
      </p:sp>
      <p:sp>
        <p:nvSpPr>
          <p:cNvPr id="754" name="Google Shape;754;p50"/>
          <p:cNvSpPr txBox="1"/>
          <p:nvPr/>
        </p:nvSpPr>
        <p:spPr>
          <a:xfrm>
            <a:off x="1160440" y="4852507"/>
            <a:ext cx="59470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755" name="Google Shape;755;p50"/>
          <p:cNvSpPr txBox="1"/>
          <p:nvPr/>
        </p:nvSpPr>
        <p:spPr>
          <a:xfrm>
            <a:off x="1152587" y="5568774"/>
            <a:ext cx="59470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  <a:endParaRPr/>
          </a:p>
        </p:txBody>
      </p:sp>
      <p:sp>
        <p:nvSpPr>
          <p:cNvPr id="756" name="Google Shape;756;p50"/>
          <p:cNvSpPr txBox="1"/>
          <p:nvPr/>
        </p:nvSpPr>
        <p:spPr>
          <a:xfrm>
            <a:off x="2820382" y="3384425"/>
            <a:ext cx="59470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/>
          </a:p>
        </p:txBody>
      </p:sp>
      <p:sp>
        <p:nvSpPr>
          <p:cNvPr id="757" name="Google Shape;757;p50"/>
          <p:cNvSpPr txBox="1"/>
          <p:nvPr/>
        </p:nvSpPr>
        <p:spPr>
          <a:xfrm>
            <a:off x="2786011" y="4128134"/>
            <a:ext cx="59470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758" name="Google Shape;758;p50"/>
          <p:cNvSpPr txBox="1"/>
          <p:nvPr/>
        </p:nvSpPr>
        <p:spPr>
          <a:xfrm>
            <a:off x="2819716" y="4852507"/>
            <a:ext cx="59470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g</a:t>
            </a:r>
            <a:endParaRPr/>
          </a:p>
        </p:txBody>
      </p:sp>
      <p:sp>
        <p:nvSpPr>
          <p:cNvPr id="759" name="Google Shape;759;p50"/>
          <p:cNvSpPr txBox="1"/>
          <p:nvPr/>
        </p:nvSpPr>
        <p:spPr>
          <a:xfrm>
            <a:off x="2786011" y="5568774"/>
            <a:ext cx="59470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/>
          </a:p>
        </p:txBody>
      </p:sp>
      <p:pic>
        <p:nvPicPr>
          <p:cNvPr id="20" name="Google Shape;736;p49">
            <a:extLst>
              <a:ext uri="{FF2B5EF4-FFF2-40B4-BE49-F238E27FC236}">
                <a16:creationId xmlns:a16="http://schemas.microsoft.com/office/drawing/2014/main" id="{DBB6F081-C698-439A-8F63-CC739ABFBFA4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 t="64689"/>
          <a:stretch/>
        </p:blipFill>
        <p:spPr>
          <a:xfrm>
            <a:off x="141506" y="1301412"/>
            <a:ext cx="4646252" cy="943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Y_[11-16]_kotoba2.mp3" descr="Y_[11-16]_kotoba2.mp3">
            <a:hlinkClick r:id="" action="ppaction://media"/>
            <a:extLst>
              <a:ext uri="{FF2B5EF4-FFF2-40B4-BE49-F238E27FC236}">
                <a16:creationId xmlns:a16="http://schemas.microsoft.com/office/drawing/2014/main" id="{4D8F52AD-B5DD-4AD7-A9BB-09326D7250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794041" y="174811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p51"/>
          <p:cNvSpPr/>
          <p:nvPr/>
        </p:nvSpPr>
        <p:spPr>
          <a:xfrm>
            <a:off x="247650" y="134359"/>
            <a:ext cx="11696700" cy="6589282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65" name="Google Shape;765;p5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59294" y="134359"/>
            <a:ext cx="2657382" cy="764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66" name="Google Shape;766;p5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65825" y="976698"/>
            <a:ext cx="7906970" cy="1714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67" name="Google Shape;767;p5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65825" y="2691250"/>
            <a:ext cx="10351014" cy="1017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68" name="Google Shape;768;p51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848948" y="3708726"/>
            <a:ext cx="10167891" cy="28107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1-17]_kiku1.mp3" descr="Y_[11-17]_kiku1.mp3">
            <a:hlinkClick r:id="" action="ppaction://media"/>
            <a:extLst>
              <a:ext uri="{FF2B5EF4-FFF2-40B4-BE49-F238E27FC236}">
                <a16:creationId xmlns:a16="http://schemas.microsoft.com/office/drawing/2014/main" id="{4CE9C87A-D586-C440-A610-EDA5E4C6C7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644358" y="3302326"/>
            <a:ext cx="812800" cy="812800"/>
          </a:xfrm>
          <a:prstGeom prst="rect">
            <a:avLst/>
          </a:prstGeom>
        </p:spPr>
      </p:pic>
      <p:pic>
        <p:nvPicPr>
          <p:cNvPr id="3" name="Y_[11-18]_kiku2.mp3" descr="Y_[11-18]_kiku2.mp3">
            <a:hlinkClick r:id="" action="ppaction://media"/>
            <a:extLst>
              <a:ext uri="{FF2B5EF4-FFF2-40B4-BE49-F238E27FC236}">
                <a16:creationId xmlns:a16="http://schemas.microsoft.com/office/drawing/2014/main" id="{16082E3C-485C-5944-B07D-6A2FA3F9B87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152981" y="3999402"/>
            <a:ext cx="812800" cy="812800"/>
          </a:xfrm>
          <a:prstGeom prst="rect">
            <a:avLst/>
          </a:prstGeom>
        </p:spPr>
      </p:pic>
      <p:pic>
        <p:nvPicPr>
          <p:cNvPr id="4" name="Y_[11-19]_kiku3.mp3" descr="Y_[11-19]_kiku3.mp3">
            <a:hlinkClick r:id="" action="ppaction://media"/>
            <a:extLst>
              <a:ext uri="{FF2B5EF4-FFF2-40B4-BE49-F238E27FC236}">
                <a16:creationId xmlns:a16="http://schemas.microsoft.com/office/drawing/2014/main" id="{E78E7680-6356-8C41-9C25-5117A8D5006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971148" y="3385838"/>
            <a:ext cx="812800" cy="812800"/>
          </a:xfrm>
          <a:prstGeom prst="rect">
            <a:avLst/>
          </a:prstGeom>
        </p:spPr>
      </p:pic>
      <p:pic>
        <p:nvPicPr>
          <p:cNvPr id="5" name="Y_[11-20]_kiku4.mp3" descr="Y_[11-20]_kiku4.mp3">
            <a:hlinkClick r:id="" action="ppaction://media"/>
            <a:extLst>
              <a:ext uri="{FF2B5EF4-FFF2-40B4-BE49-F238E27FC236}">
                <a16:creationId xmlns:a16="http://schemas.microsoft.com/office/drawing/2014/main" id="{8A189003-0368-C748-9CE7-9558B4ECB480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016839" y="3727261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p52"/>
          <p:cNvSpPr/>
          <p:nvPr/>
        </p:nvSpPr>
        <p:spPr>
          <a:xfrm>
            <a:off x="247650" y="134359"/>
            <a:ext cx="11696700" cy="6589282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78" name="Google Shape;778;p5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59294" y="134359"/>
            <a:ext cx="2657382" cy="764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79" name="Google Shape;779;p5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65825" y="976698"/>
            <a:ext cx="7906970" cy="1714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80" name="Google Shape;780;p52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65825" y="2691250"/>
            <a:ext cx="10351014" cy="1017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81" name="Google Shape;781;p52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848948" y="3708726"/>
            <a:ext cx="10167891" cy="2810728"/>
          </a:xfrm>
          <a:prstGeom prst="rect">
            <a:avLst/>
          </a:prstGeom>
          <a:noFill/>
          <a:ln>
            <a:noFill/>
          </a:ln>
        </p:spPr>
      </p:pic>
      <p:sp>
        <p:nvSpPr>
          <p:cNvPr id="786" name="Google Shape;786;p52"/>
          <p:cNvSpPr txBox="1"/>
          <p:nvPr/>
        </p:nvSpPr>
        <p:spPr>
          <a:xfrm>
            <a:off x="3121086" y="5948572"/>
            <a:ext cx="69245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787" name="Google Shape;787;p52"/>
          <p:cNvSpPr txBox="1"/>
          <p:nvPr/>
        </p:nvSpPr>
        <p:spPr>
          <a:xfrm>
            <a:off x="5299926" y="5948572"/>
            <a:ext cx="69245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788" name="Google Shape;788;p52"/>
          <p:cNvSpPr txBox="1"/>
          <p:nvPr/>
        </p:nvSpPr>
        <p:spPr>
          <a:xfrm>
            <a:off x="7478766" y="5948572"/>
            <a:ext cx="69245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/>
          </a:p>
        </p:txBody>
      </p:sp>
      <p:sp>
        <p:nvSpPr>
          <p:cNvPr id="789" name="Google Shape;789;p52"/>
          <p:cNvSpPr txBox="1"/>
          <p:nvPr/>
        </p:nvSpPr>
        <p:spPr>
          <a:xfrm>
            <a:off x="9577941" y="5948572"/>
            <a:ext cx="69245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pic>
        <p:nvPicPr>
          <p:cNvPr id="15" name="Y_[11-17]_kiku1.mp3" descr="Y_[11-17]_kiku1.mp3">
            <a:hlinkClick r:id="" action="ppaction://media"/>
            <a:extLst>
              <a:ext uri="{FF2B5EF4-FFF2-40B4-BE49-F238E27FC236}">
                <a16:creationId xmlns:a16="http://schemas.microsoft.com/office/drawing/2014/main" id="{CF3E1E5E-2BBE-C841-800D-AC634CC7E3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546416" y="3385907"/>
            <a:ext cx="812800" cy="812800"/>
          </a:xfrm>
          <a:prstGeom prst="rect">
            <a:avLst/>
          </a:prstGeom>
        </p:spPr>
      </p:pic>
      <p:pic>
        <p:nvPicPr>
          <p:cNvPr id="16" name="Y_[11-18]_kiku2.mp3" descr="Y_[11-18]_kiku2.mp3">
            <a:hlinkClick r:id="" action="ppaction://media"/>
            <a:extLst>
              <a:ext uri="{FF2B5EF4-FFF2-40B4-BE49-F238E27FC236}">
                <a16:creationId xmlns:a16="http://schemas.microsoft.com/office/drawing/2014/main" id="{09C61CB0-D5B3-9B44-9A0C-8FF6E8128B2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243884" y="4085769"/>
            <a:ext cx="812800" cy="812800"/>
          </a:xfrm>
          <a:prstGeom prst="rect">
            <a:avLst/>
          </a:prstGeom>
        </p:spPr>
      </p:pic>
      <p:pic>
        <p:nvPicPr>
          <p:cNvPr id="17" name="Y_[11-19]_kiku3.mp3" descr="Y_[11-19]_kiku3.mp3">
            <a:hlinkClick r:id="" action="ppaction://media"/>
            <a:extLst>
              <a:ext uri="{FF2B5EF4-FFF2-40B4-BE49-F238E27FC236}">
                <a16:creationId xmlns:a16="http://schemas.microsoft.com/office/drawing/2014/main" id="{12AF3AB0-2711-764D-82F6-BC2EE5B28E4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975948" y="3433008"/>
            <a:ext cx="812800" cy="812800"/>
          </a:xfrm>
          <a:prstGeom prst="rect">
            <a:avLst/>
          </a:prstGeom>
        </p:spPr>
      </p:pic>
      <p:pic>
        <p:nvPicPr>
          <p:cNvPr id="18" name="Y_[11-20]_kiku4.mp3" descr="Y_[11-20]_kiku4.mp3">
            <a:hlinkClick r:id="" action="ppaction://media"/>
            <a:extLst>
              <a:ext uri="{FF2B5EF4-FFF2-40B4-BE49-F238E27FC236}">
                <a16:creationId xmlns:a16="http://schemas.microsoft.com/office/drawing/2014/main" id="{C4B406C9-7FD8-6C48-9F84-DF02013CEAAB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016839" y="3731871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Google Shape;794;p53"/>
          <p:cNvSpPr/>
          <p:nvPr/>
        </p:nvSpPr>
        <p:spPr>
          <a:xfrm>
            <a:off x="232113" y="170364"/>
            <a:ext cx="11727773" cy="651727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95" name="Google Shape;795;p5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94767" y="354895"/>
            <a:ext cx="6986245" cy="934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96" name="Google Shape;796;p53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94767" y="1474388"/>
            <a:ext cx="11202465" cy="155795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Y_[11-17]_kiku1.mp3" descr="Y_[11-17]_kiku1.mp3">
            <a:hlinkClick r:id="" action="ppaction://media"/>
            <a:extLst>
              <a:ext uri="{FF2B5EF4-FFF2-40B4-BE49-F238E27FC236}">
                <a16:creationId xmlns:a16="http://schemas.microsoft.com/office/drawing/2014/main" id="{785A0F6F-6951-2844-8A0C-18D40B5C48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581489" y="1067988"/>
            <a:ext cx="812800" cy="812800"/>
          </a:xfrm>
          <a:prstGeom prst="rect">
            <a:avLst/>
          </a:prstGeom>
        </p:spPr>
      </p:pic>
      <p:pic>
        <p:nvPicPr>
          <p:cNvPr id="10" name="Y_[11-18]_kiku2.mp3" descr="Y_[11-18]_kiku2.mp3">
            <a:hlinkClick r:id="" action="ppaction://media"/>
            <a:extLst>
              <a:ext uri="{FF2B5EF4-FFF2-40B4-BE49-F238E27FC236}">
                <a16:creationId xmlns:a16="http://schemas.microsoft.com/office/drawing/2014/main" id="{292DF069-80F6-5E4F-8322-137060CF492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430117" y="1686959"/>
            <a:ext cx="812800" cy="812800"/>
          </a:xfrm>
          <a:prstGeom prst="rect">
            <a:avLst/>
          </a:prstGeom>
        </p:spPr>
      </p:pic>
      <p:pic>
        <p:nvPicPr>
          <p:cNvPr id="11" name="Y_[11-19]_kiku3.mp3" descr="Y_[11-19]_kiku3.mp3">
            <a:hlinkClick r:id="" action="ppaction://media"/>
            <a:extLst>
              <a:ext uri="{FF2B5EF4-FFF2-40B4-BE49-F238E27FC236}">
                <a16:creationId xmlns:a16="http://schemas.microsoft.com/office/drawing/2014/main" id="{70C07CF4-BDD1-4349-ABAE-5783B24168C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260776" y="975723"/>
            <a:ext cx="812800" cy="812800"/>
          </a:xfrm>
          <a:prstGeom prst="rect">
            <a:avLst/>
          </a:prstGeom>
        </p:spPr>
      </p:pic>
      <p:pic>
        <p:nvPicPr>
          <p:cNvPr id="12" name="Y_[11-20]_kiku4.mp3" descr="Y_[11-20]_kiku4.mp3">
            <a:hlinkClick r:id="" action="ppaction://media"/>
            <a:extLst>
              <a:ext uri="{FF2B5EF4-FFF2-40B4-BE49-F238E27FC236}">
                <a16:creationId xmlns:a16="http://schemas.microsoft.com/office/drawing/2014/main" id="{BCE2C336-FDF2-0B4E-801F-24538543F3D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109404" y="1788523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p54"/>
          <p:cNvSpPr/>
          <p:nvPr/>
        </p:nvSpPr>
        <p:spPr>
          <a:xfrm>
            <a:off x="232113" y="170364"/>
            <a:ext cx="11727773" cy="651727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06" name="Google Shape;806;p5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94767" y="354895"/>
            <a:ext cx="6986245" cy="934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807" name="Google Shape;807;p54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94767" y="1474388"/>
            <a:ext cx="11202465" cy="1557959"/>
          </a:xfrm>
          <a:prstGeom prst="rect">
            <a:avLst/>
          </a:prstGeom>
          <a:noFill/>
          <a:ln>
            <a:noFill/>
          </a:ln>
        </p:spPr>
      </p:pic>
      <p:sp>
        <p:nvSpPr>
          <p:cNvPr id="812" name="Google Shape;812;p54"/>
          <p:cNvSpPr/>
          <p:nvPr/>
        </p:nvSpPr>
        <p:spPr>
          <a:xfrm>
            <a:off x="2232734" y="2520738"/>
            <a:ext cx="403934" cy="402583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3" name="Google Shape;813;p54"/>
          <p:cNvSpPr/>
          <p:nvPr/>
        </p:nvSpPr>
        <p:spPr>
          <a:xfrm>
            <a:off x="4604551" y="2118155"/>
            <a:ext cx="403934" cy="402583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4" name="Google Shape;814;p54"/>
          <p:cNvSpPr/>
          <p:nvPr/>
        </p:nvSpPr>
        <p:spPr>
          <a:xfrm>
            <a:off x="6981550" y="2118154"/>
            <a:ext cx="403934" cy="402583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5" name="Google Shape;815;p54"/>
          <p:cNvSpPr/>
          <p:nvPr/>
        </p:nvSpPr>
        <p:spPr>
          <a:xfrm>
            <a:off x="9358549" y="2118153"/>
            <a:ext cx="403934" cy="402583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" name="Y_[11-17]_kiku1.mp3" descr="Y_[11-17]_kiku1.mp3">
            <a:hlinkClick r:id="" action="ppaction://media"/>
            <a:extLst>
              <a:ext uri="{FF2B5EF4-FFF2-40B4-BE49-F238E27FC236}">
                <a16:creationId xmlns:a16="http://schemas.microsoft.com/office/drawing/2014/main" id="{4D7C28F2-4782-254C-9A0D-13E4B722BD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726316" y="1067988"/>
            <a:ext cx="812800" cy="812800"/>
          </a:xfrm>
          <a:prstGeom prst="rect">
            <a:avLst/>
          </a:prstGeom>
        </p:spPr>
      </p:pic>
      <p:pic>
        <p:nvPicPr>
          <p:cNvPr id="14" name="Y_[11-18]_kiku2.mp3" descr="Y_[11-18]_kiku2.mp3">
            <a:hlinkClick r:id="" action="ppaction://media"/>
            <a:extLst>
              <a:ext uri="{FF2B5EF4-FFF2-40B4-BE49-F238E27FC236}">
                <a16:creationId xmlns:a16="http://schemas.microsoft.com/office/drawing/2014/main" id="{CBA3DA32-3541-0149-9EC3-6C506559D7B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307748" y="1691409"/>
            <a:ext cx="812800" cy="812800"/>
          </a:xfrm>
          <a:prstGeom prst="rect">
            <a:avLst/>
          </a:prstGeom>
        </p:spPr>
      </p:pic>
      <p:pic>
        <p:nvPicPr>
          <p:cNvPr id="15" name="Y_[11-19]_kiku3.mp3" descr="Y_[11-19]_kiku3.mp3">
            <a:hlinkClick r:id="" action="ppaction://media"/>
            <a:extLst>
              <a:ext uri="{FF2B5EF4-FFF2-40B4-BE49-F238E27FC236}">
                <a16:creationId xmlns:a16="http://schemas.microsoft.com/office/drawing/2014/main" id="{534C5EEF-66D9-8F47-9553-53CB416D029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596090" y="1138140"/>
            <a:ext cx="812800" cy="812800"/>
          </a:xfrm>
          <a:prstGeom prst="rect">
            <a:avLst/>
          </a:prstGeom>
        </p:spPr>
      </p:pic>
      <p:pic>
        <p:nvPicPr>
          <p:cNvPr id="16" name="Y_[11-20]_kiku4.mp3" descr="Y_[11-20]_kiku4.mp3">
            <a:hlinkClick r:id="" action="ppaction://media"/>
            <a:extLst>
              <a:ext uri="{FF2B5EF4-FFF2-40B4-BE49-F238E27FC236}">
                <a16:creationId xmlns:a16="http://schemas.microsoft.com/office/drawing/2014/main" id="{7ED094F2-CE31-1B44-9FE4-08023F48EB3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036058" y="1739502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0" name="Google Shape;820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5307" y="316973"/>
            <a:ext cx="7300695" cy="860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821" name="Google Shape;821;p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9646" y="1265021"/>
            <a:ext cx="11632706" cy="30730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6" name="Google Shape;826;p5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50224" y="304529"/>
            <a:ext cx="10531753" cy="6248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11-17]_kiku1.mp3" descr="Y_[11-17]_kiku1.mp3">
            <a:hlinkClick r:id="" action="ppaction://media"/>
            <a:extLst>
              <a:ext uri="{FF2B5EF4-FFF2-40B4-BE49-F238E27FC236}">
                <a16:creationId xmlns:a16="http://schemas.microsoft.com/office/drawing/2014/main" id="{8B96DB33-D73C-7C4B-8726-87687D3C07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349248" y="1450812"/>
            <a:ext cx="812800" cy="812800"/>
          </a:xfrm>
          <a:prstGeom prst="rect">
            <a:avLst/>
          </a:prstGeom>
        </p:spPr>
      </p:pic>
      <p:pic>
        <p:nvPicPr>
          <p:cNvPr id="6" name="Y_[11-18]_kiku2.mp3" descr="Y_[11-18]_kiku2.mp3">
            <a:hlinkClick r:id="" action="ppaction://media"/>
            <a:extLst>
              <a:ext uri="{FF2B5EF4-FFF2-40B4-BE49-F238E27FC236}">
                <a16:creationId xmlns:a16="http://schemas.microsoft.com/office/drawing/2014/main" id="{C9EF190B-9B42-8F44-A438-5F152EA619A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349248" y="470934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3" name="Google Shape;833;p5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406348" y="481258"/>
            <a:ext cx="8811850" cy="6062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11-19]_kiku3.mp3" descr="Y_[11-19]_kiku3.mp3">
            <a:hlinkClick r:id="" action="ppaction://media"/>
            <a:extLst>
              <a:ext uri="{FF2B5EF4-FFF2-40B4-BE49-F238E27FC236}">
                <a16:creationId xmlns:a16="http://schemas.microsoft.com/office/drawing/2014/main" id="{832F88F5-EBFD-A94A-8437-EDA2D85135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784540" y="1403232"/>
            <a:ext cx="812800" cy="812800"/>
          </a:xfrm>
          <a:prstGeom prst="rect">
            <a:avLst/>
          </a:prstGeom>
        </p:spPr>
      </p:pic>
      <p:pic>
        <p:nvPicPr>
          <p:cNvPr id="6" name="Y_[11-20]_kiku4.mp3" descr="Y_[11-20]_kiku4.mp3">
            <a:hlinkClick r:id="" action="ppaction://media"/>
            <a:extLst>
              <a:ext uri="{FF2B5EF4-FFF2-40B4-BE49-F238E27FC236}">
                <a16:creationId xmlns:a16="http://schemas.microsoft.com/office/drawing/2014/main" id="{CBAFC8F1-8868-E744-BA78-53F56B4A1FD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784540" y="4896063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58"/>
          <p:cNvSpPr/>
          <p:nvPr/>
        </p:nvSpPr>
        <p:spPr>
          <a:xfrm>
            <a:off x="257452" y="198884"/>
            <a:ext cx="11677095" cy="646023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41" name="Google Shape;841;p5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39264" y="1841597"/>
            <a:ext cx="7442447" cy="3441132"/>
          </a:xfrm>
          <a:prstGeom prst="rect">
            <a:avLst/>
          </a:prstGeom>
          <a:noFill/>
          <a:ln>
            <a:noFill/>
          </a:ln>
        </p:spPr>
      </p:pic>
      <p:sp>
        <p:nvSpPr>
          <p:cNvPr id="843" name="Google Shape;843;p58"/>
          <p:cNvSpPr/>
          <p:nvPr/>
        </p:nvSpPr>
        <p:spPr>
          <a:xfrm>
            <a:off x="1238941" y="1021226"/>
            <a:ext cx="9856156" cy="5081875"/>
          </a:xfrm>
          <a:prstGeom prst="rect">
            <a:avLst/>
          </a:prstGeom>
          <a:noFill/>
          <a:ln w="635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44" name="Google Shape;844;p5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723377" y="413909"/>
            <a:ext cx="2561876" cy="1248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1-21]_katachi.mp3" descr="Y_[11-21]_katachi.mp3">
            <a:hlinkClick r:id="" action="ppaction://media"/>
            <a:extLst>
              <a:ext uri="{FF2B5EF4-FFF2-40B4-BE49-F238E27FC236}">
                <a16:creationId xmlns:a16="http://schemas.microsoft.com/office/drawing/2014/main" id="{390B7FE6-B5E1-0943-9D80-729E170023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862261" y="1841597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59"/>
          <p:cNvSpPr/>
          <p:nvPr/>
        </p:nvSpPr>
        <p:spPr>
          <a:xfrm>
            <a:off x="257452" y="198884"/>
            <a:ext cx="11677095" cy="646023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50" name="Google Shape;850;p5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39264" y="1841597"/>
            <a:ext cx="7442447" cy="3441132"/>
          </a:xfrm>
          <a:prstGeom prst="rect">
            <a:avLst/>
          </a:prstGeom>
          <a:noFill/>
          <a:ln>
            <a:noFill/>
          </a:ln>
        </p:spPr>
      </p:pic>
      <p:sp>
        <p:nvSpPr>
          <p:cNvPr id="852" name="Google Shape;852;p59"/>
          <p:cNvSpPr/>
          <p:nvPr/>
        </p:nvSpPr>
        <p:spPr>
          <a:xfrm>
            <a:off x="1238941" y="1021226"/>
            <a:ext cx="9856156" cy="5081875"/>
          </a:xfrm>
          <a:prstGeom prst="rect">
            <a:avLst/>
          </a:prstGeom>
          <a:noFill/>
          <a:ln w="635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53" name="Google Shape;853;p5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723377" y="413909"/>
            <a:ext cx="2561876" cy="1248093"/>
          </a:xfrm>
          <a:prstGeom prst="rect">
            <a:avLst/>
          </a:prstGeom>
          <a:noFill/>
          <a:ln>
            <a:noFill/>
          </a:ln>
        </p:spPr>
      </p:pic>
      <p:sp>
        <p:nvSpPr>
          <p:cNvPr id="854" name="Google Shape;854;p59"/>
          <p:cNvSpPr txBox="1"/>
          <p:nvPr/>
        </p:nvSpPr>
        <p:spPr>
          <a:xfrm>
            <a:off x="4900225" y="3038943"/>
            <a:ext cx="162095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つかって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5" name="Google Shape;855;p59"/>
          <p:cNvSpPr txBox="1"/>
          <p:nvPr/>
        </p:nvSpPr>
        <p:spPr>
          <a:xfrm>
            <a:off x="5017115" y="3620720"/>
            <a:ext cx="162095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はいって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6" name="Google Shape;856;p59"/>
          <p:cNvSpPr txBox="1"/>
          <p:nvPr/>
        </p:nvSpPr>
        <p:spPr>
          <a:xfrm>
            <a:off x="5803321" y="4178570"/>
            <a:ext cx="90281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です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7" name="Google Shape;857;p59"/>
          <p:cNvSpPr txBox="1"/>
          <p:nvPr/>
        </p:nvSpPr>
        <p:spPr>
          <a:xfrm>
            <a:off x="5567530" y="4746524"/>
            <a:ext cx="162095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もちます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Y_[11-21]_katachi.mp3" descr="Y_[11-21]_katachi.mp3">
            <a:hlinkClick r:id="" action="ppaction://media"/>
            <a:extLst>
              <a:ext uri="{FF2B5EF4-FFF2-40B4-BE49-F238E27FC236}">
                <a16:creationId xmlns:a16="http://schemas.microsoft.com/office/drawing/2014/main" id="{A0E1EEC4-8EEF-BB46-84E1-6ECB1FF699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862261" y="1862836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2" name="Google Shape;862;p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6807" y="648934"/>
            <a:ext cx="11078386" cy="23961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7" name="Google Shape;867;p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9251" y="186269"/>
            <a:ext cx="11613498" cy="6485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868" name="Google Shape;868;p6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55387" y="1184934"/>
            <a:ext cx="3339103" cy="1210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69" name="Google Shape;869;p6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04354" y="2381596"/>
            <a:ext cx="7662093" cy="22066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70" name="Google Shape;870;p6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12279" y="4680295"/>
            <a:ext cx="4567787" cy="132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1" name="Google Shape;871;p6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81366" y="4680295"/>
            <a:ext cx="3336704" cy="1836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872" name="Google Shape;872;p6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124938" y="237123"/>
            <a:ext cx="5253253" cy="9017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7" name="Google Shape;877;p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9831" y="636697"/>
            <a:ext cx="10348857" cy="12345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6" name="Google Shape;826;p5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50224" y="304529"/>
            <a:ext cx="10531753" cy="6248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11-17]_kiku1.mp3" descr="Y_[11-17]_kiku1.mp3">
            <a:hlinkClick r:id="" action="ppaction://media"/>
            <a:extLst>
              <a:ext uri="{FF2B5EF4-FFF2-40B4-BE49-F238E27FC236}">
                <a16:creationId xmlns:a16="http://schemas.microsoft.com/office/drawing/2014/main" id="{8B96DB33-D73C-7C4B-8726-87687D3C07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349248" y="1450812"/>
            <a:ext cx="812800" cy="812800"/>
          </a:xfrm>
          <a:prstGeom prst="rect">
            <a:avLst/>
          </a:prstGeom>
        </p:spPr>
      </p:pic>
      <p:pic>
        <p:nvPicPr>
          <p:cNvPr id="6" name="Y_[11-18]_kiku2.mp3" descr="Y_[11-18]_kiku2.mp3">
            <a:hlinkClick r:id="" action="ppaction://media"/>
            <a:extLst>
              <a:ext uri="{FF2B5EF4-FFF2-40B4-BE49-F238E27FC236}">
                <a16:creationId xmlns:a16="http://schemas.microsoft.com/office/drawing/2014/main" id="{C9EF190B-9B42-8F44-A438-5F152EA619A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349248" y="470934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622810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3" name="Google Shape;833;p5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406348" y="481258"/>
            <a:ext cx="8811850" cy="6062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11-19]_kiku3.mp3" descr="Y_[11-19]_kiku3.mp3">
            <a:hlinkClick r:id="" action="ppaction://media"/>
            <a:extLst>
              <a:ext uri="{FF2B5EF4-FFF2-40B4-BE49-F238E27FC236}">
                <a16:creationId xmlns:a16="http://schemas.microsoft.com/office/drawing/2014/main" id="{832F88F5-EBFD-A94A-8437-EDA2D85135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784540" y="1403232"/>
            <a:ext cx="812800" cy="812800"/>
          </a:xfrm>
          <a:prstGeom prst="rect">
            <a:avLst/>
          </a:prstGeom>
        </p:spPr>
      </p:pic>
      <p:pic>
        <p:nvPicPr>
          <p:cNvPr id="6" name="Y_[11-20]_kiku4.mp3" descr="Y_[11-20]_kiku4.mp3">
            <a:hlinkClick r:id="" action="ppaction://media"/>
            <a:extLst>
              <a:ext uri="{FF2B5EF4-FFF2-40B4-BE49-F238E27FC236}">
                <a16:creationId xmlns:a16="http://schemas.microsoft.com/office/drawing/2014/main" id="{CBAFC8F1-8868-E744-BA78-53F56B4A1FD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784540" y="489606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367841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6" name="Google Shape;896;p65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0"/>
            <a:ext cx="6353186" cy="905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897" name="Google Shape;897;p65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410374" y="1707984"/>
            <a:ext cx="3498835" cy="398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898" name="Google Shape;898;p65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246734" y="2152523"/>
            <a:ext cx="4289330" cy="1270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9" name="Google Shape;899;p65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1246734" y="3862399"/>
            <a:ext cx="2402615" cy="1232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900" name="Google Shape;900;p65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3869341" y="3856503"/>
            <a:ext cx="2420302" cy="1238157"/>
          </a:xfrm>
          <a:prstGeom prst="rect">
            <a:avLst/>
          </a:prstGeom>
          <a:noFill/>
          <a:ln>
            <a:noFill/>
          </a:ln>
        </p:spPr>
      </p:pic>
      <p:pic>
        <p:nvPicPr>
          <p:cNvPr id="901" name="Google Shape;901;p65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2004060" y="3434893"/>
            <a:ext cx="3547026" cy="410708"/>
          </a:xfrm>
          <a:prstGeom prst="rect">
            <a:avLst/>
          </a:prstGeom>
          <a:noFill/>
          <a:ln>
            <a:noFill/>
          </a:ln>
        </p:spPr>
      </p:pic>
      <p:pic>
        <p:nvPicPr>
          <p:cNvPr id="902" name="Google Shape;902;p65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161232" y="814326"/>
            <a:ext cx="7070347" cy="745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03" name="Google Shape;903;p65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7371118" y="1855916"/>
            <a:ext cx="1620519" cy="24519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4" name="Google Shape;904;p65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6360664" y="2152523"/>
            <a:ext cx="4533912" cy="205868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5" name="Google Shape;905;p65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6516696" y="4475581"/>
            <a:ext cx="4221848" cy="1948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1-22]_hanasu1-1.mp3" descr="Y_[11-22]_hanasu1-1.mp3">
            <a:hlinkClick r:id="" action="ppaction://media"/>
            <a:extLst>
              <a:ext uri="{FF2B5EF4-FFF2-40B4-BE49-F238E27FC236}">
                <a16:creationId xmlns:a16="http://schemas.microsoft.com/office/drawing/2014/main" id="{1F3A9CAD-A940-934D-8C39-2A5C26111D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484624" y="1650308"/>
            <a:ext cx="812800" cy="812800"/>
          </a:xfrm>
          <a:prstGeom prst="rect">
            <a:avLst/>
          </a:prstGeom>
        </p:spPr>
      </p:pic>
      <p:pic>
        <p:nvPicPr>
          <p:cNvPr id="3" name="Y_[11-23]_hanasu1-2.mp3" descr="Y_[11-23]_hanasu1-2.mp3">
            <a:hlinkClick r:id="" action="ppaction://media"/>
            <a:extLst>
              <a:ext uri="{FF2B5EF4-FFF2-40B4-BE49-F238E27FC236}">
                <a16:creationId xmlns:a16="http://schemas.microsoft.com/office/drawing/2014/main" id="{9277068B-EA5E-9A4F-A1BE-FA73D4A9EDA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475345" y="2308050"/>
            <a:ext cx="812800" cy="812800"/>
          </a:xfrm>
          <a:prstGeom prst="rect">
            <a:avLst/>
          </a:prstGeom>
        </p:spPr>
      </p:pic>
      <p:pic>
        <p:nvPicPr>
          <p:cNvPr id="4" name="Y_[11-24]_hanasu1-3.mp3" descr="Y_[11-24]_hanasu1-3.mp3">
            <a:hlinkClick r:id="" action="ppaction://media"/>
            <a:extLst>
              <a:ext uri="{FF2B5EF4-FFF2-40B4-BE49-F238E27FC236}">
                <a16:creationId xmlns:a16="http://schemas.microsoft.com/office/drawing/2014/main" id="{A7263E73-0F5A-1F46-923E-823BEE7BE2C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522421" y="3000480"/>
            <a:ext cx="812800" cy="812800"/>
          </a:xfrm>
          <a:prstGeom prst="rect">
            <a:avLst/>
          </a:prstGeom>
        </p:spPr>
      </p:pic>
      <p:pic>
        <p:nvPicPr>
          <p:cNvPr id="5" name="Y_[11-25]_hanasu2-1.mp3" descr="Y_[11-25]_hanasu2-1.mp3">
            <a:hlinkClick r:id="" action="ppaction://media"/>
            <a:extLst>
              <a:ext uri="{FF2B5EF4-FFF2-40B4-BE49-F238E27FC236}">
                <a16:creationId xmlns:a16="http://schemas.microsoft.com/office/drawing/2014/main" id="{67A0BF03-6D01-3A41-BA3E-72A9DE32F41F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10796902" y="1715406"/>
            <a:ext cx="812800" cy="812800"/>
          </a:xfrm>
          <a:prstGeom prst="rect">
            <a:avLst/>
          </a:prstGeom>
        </p:spPr>
      </p:pic>
      <p:pic>
        <p:nvPicPr>
          <p:cNvPr id="6" name="Y_[11-26]_hanasu2-2.mp3" descr="Y_[11-26]_hanasu2-2.mp3">
            <a:hlinkClick r:id="" action="ppaction://media"/>
            <a:extLst>
              <a:ext uri="{FF2B5EF4-FFF2-40B4-BE49-F238E27FC236}">
                <a16:creationId xmlns:a16="http://schemas.microsoft.com/office/drawing/2014/main" id="{466173EE-CC34-054D-A6C1-467D4D4EE2AC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10834699" y="2508877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5" name="Google Shape;915;p66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65611" y="922260"/>
            <a:ext cx="7718275" cy="60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16" name="Google Shape;916;p66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0" y="0"/>
            <a:ext cx="6353186" cy="905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917" name="Google Shape;917;p66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881683" y="1556247"/>
            <a:ext cx="2896459" cy="329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18" name="Google Shape;918;p66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1710728" y="1969057"/>
            <a:ext cx="3550861" cy="1051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919" name="Google Shape;919;p66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1585068" y="3498339"/>
            <a:ext cx="1988971" cy="1020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0" name="Google Shape;920;p66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4000690" y="3489930"/>
            <a:ext cx="2003611" cy="1024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1" name="Google Shape;921;p66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1824103" y="3021700"/>
            <a:ext cx="3550470" cy="411107"/>
          </a:xfrm>
          <a:prstGeom prst="rect">
            <a:avLst/>
          </a:prstGeom>
          <a:noFill/>
          <a:ln>
            <a:noFill/>
          </a:ln>
        </p:spPr>
      </p:pic>
      <p:pic>
        <p:nvPicPr>
          <p:cNvPr id="922" name="Google Shape;922;p66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7534672" y="1546699"/>
            <a:ext cx="1448229" cy="219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23" name="Google Shape;923;p66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6763031" y="1930044"/>
            <a:ext cx="3753334" cy="1704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924" name="Google Shape;924;p66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7021370" y="4340859"/>
            <a:ext cx="3494995" cy="1613234"/>
          </a:xfrm>
          <a:prstGeom prst="rect">
            <a:avLst/>
          </a:prstGeom>
          <a:noFill/>
          <a:ln>
            <a:noFill/>
          </a:ln>
        </p:spPr>
      </p:pic>
      <p:sp>
        <p:nvSpPr>
          <p:cNvPr id="925" name="Google Shape;925;p66"/>
          <p:cNvSpPr/>
          <p:nvPr/>
        </p:nvSpPr>
        <p:spPr>
          <a:xfrm>
            <a:off x="1507418" y="4651012"/>
            <a:ext cx="4388171" cy="2125376"/>
          </a:xfrm>
          <a:prstGeom prst="rect">
            <a:avLst/>
          </a:prstGeom>
          <a:noFill/>
          <a:ln w="76200" cap="flat" cmpd="sng">
            <a:solidFill>
              <a:srgbClr val="E799D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26" name="Google Shape;926;p66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1710728" y="4765258"/>
            <a:ext cx="3970510" cy="1958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Y_[11-22]_hanasu1-1.mp3" descr="Y_[11-22]_hanasu1-1.mp3">
            <a:hlinkClick r:id="" action="ppaction://media"/>
            <a:extLst>
              <a:ext uri="{FF2B5EF4-FFF2-40B4-BE49-F238E27FC236}">
                <a16:creationId xmlns:a16="http://schemas.microsoft.com/office/drawing/2014/main" id="{CFEEEC67-F94D-2A4E-A587-486A0F2EB8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689155" y="1912159"/>
            <a:ext cx="812800" cy="812800"/>
          </a:xfrm>
          <a:prstGeom prst="rect">
            <a:avLst/>
          </a:prstGeom>
        </p:spPr>
      </p:pic>
      <p:pic>
        <p:nvPicPr>
          <p:cNvPr id="20" name="Y_[11-23]_hanasu1-2.mp3" descr="Y_[11-23]_hanasu1-2.mp3">
            <a:hlinkClick r:id="" action="ppaction://media"/>
            <a:extLst>
              <a:ext uri="{FF2B5EF4-FFF2-40B4-BE49-F238E27FC236}">
                <a16:creationId xmlns:a16="http://schemas.microsoft.com/office/drawing/2014/main" id="{ADA3FD61-8B57-5B41-85C3-DAB626895AC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694618" y="2506130"/>
            <a:ext cx="812800" cy="812800"/>
          </a:xfrm>
          <a:prstGeom prst="rect">
            <a:avLst/>
          </a:prstGeom>
        </p:spPr>
      </p:pic>
      <p:pic>
        <p:nvPicPr>
          <p:cNvPr id="21" name="Y_[11-24]_hanasu1-3.mp3" descr="Y_[11-24]_hanasu1-3.mp3">
            <a:hlinkClick r:id="" action="ppaction://media"/>
            <a:extLst>
              <a:ext uri="{FF2B5EF4-FFF2-40B4-BE49-F238E27FC236}">
                <a16:creationId xmlns:a16="http://schemas.microsoft.com/office/drawing/2014/main" id="{AE9C53AA-70DA-2747-8036-829997C4135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723474" y="3172171"/>
            <a:ext cx="812800" cy="812800"/>
          </a:xfrm>
          <a:prstGeom prst="rect">
            <a:avLst/>
          </a:prstGeom>
        </p:spPr>
      </p:pic>
      <p:pic>
        <p:nvPicPr>
          <p:cNvPr id="22" name="Y_[11-25]_hanasu2-1.mp3" descr="Y_[11-25]_hanasu2-1.mp3">
            <a:hlinkClick r:id="" action="ppaction://media"/>
            <a:extLst>
              <a:ext uri="{FF2B5EF4-FFF2-40B4-BE49-F238E27FC236}">
                <a16:creationId xmlns:a16="http://schemas.microsoft.com/office/drawing/2014/main" id="{EFFB05DF-FF2C-D649-AA57-86C63D03E95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10671968" y="1359425"/>
            <a:ext cx="812800" cy="812800"/>
          </a:xfrm>
          <a:prstGeom prst="rect">
            <a:avLst/>
          </a:prstGeom>
        </p:spPr>
      </p:pic>
      <p:pic>
        <p:nvPicPr>
          <p:cNvPr id="23" name="Y_[11-26]_hanasu2-2.mp3" descr="Y_[11-26]_hanasu2-2.mp3">
            <a:hlinkClick r:id="" action="ppaction://media"/>
            <a:extLst>
              <a:ext uri="{FF2B5EF4-FFF2-40B4-BE49-F238E27FC236}">
                <a16:creationId xmlns:a16="http://schemas.microsoft.com/office/drawing/2014/main" id="{87C9249A-ED84-F049-8AD4-66D82DDB036F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10671968" y="2242959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6" name="Google Shape;936;p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510" y="856674"/>
            <a:ext cx="8395292" cy="1378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937" name="Google Shape;937;p6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6353186" cy="905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938" name="Google Shape;938;p6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91613" y="2340634"/>
            <a:ext cx="3351291" cy="381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39" name="Google Shape;939;p6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1437" y="2774916"/>
            <a:ext cx="5173855" cy="1532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940" name="Google Shape;940;p6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00292" y="4809091"/>
            <a:ext cx="2898072" cy="148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941" name="Google Shape;941;p6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763058" y="4816269"/>
            <a:ext cx="2919407" cy="1493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2" name="Google Shape;942;p6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521622" y="4314692"/>
            <a:ext cx="4269809" cy="494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43" name="Google Shape;943;p67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453904" y="1713348"/>
            <a:ext cx="1620519" cy="245194"/>
          </a:xfrm>
          <a:prstGeom prst="rect">
            <a:avLst/>
          </a:prstGeom>
          <a:noFill/>
          <a:ln>
            <a:noFill/>
          </a:ln>
        </p:spPr>
      </p:pic>
      <p:pic>
        <p:nvPicPr>
          <p:cNvPr id="944" name="Google Shape;944;p67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947784" y="2019606"/>
            <a:ext cx="4721516" cy="2143868"/>
          </a:xfrm>
          <a:prstGeom prst="rect">
            <a:avLst/>
          </a:prstGeom>
          <a:noFill/>
          <a:ln>
            <a:noFill/>
          </a:ln>
        </p:spPr>
      </p:pic>
      <p:pic>
        <p:nvPicPr>
          <p:cNvPr id="945" name="Google Shape;945;p67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986249" y="4314692"/>
            <a:ext cx="4644586" cy="21438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0" name="Google Shape;950;p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7048" y="634555"/>
            <a:ext cx="10677905" cy="5588890"/>
          </a:xfrm>
          <a:prstGeom prst="rect">
            <a:avLst/>
          </a:prstGeom>
          <a:noFill/>
          <a:ln>
            <a:noFill/>
          </a:ln>
        </p:spPr>
      </p:pic>
      <p:sp>
        <p:nvSpPr>
          <p:cNvPr id="951" name="Google Shape;951;p68"/>
          <p:cNvSpPr/>
          <p:nvPr/>
        </p:nvSpPr>
        <p:spPr>
          <a:xfrm>
            <a:off x="357153" y="3222594"/>
            <a:ext cx="11494536" cy="102093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6" name="Google Shape;956;p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1537" y="466402"/>
            <a:ext cx="10928549" cy="2010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957" name="Google Shape;957;p6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4438" y="3619099"/>
            <a:ext cx="10905648" cy="15023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" name="Google Shape;962;p7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6217" y="115410"/>
            <a:ext cx="4336598" cy="716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963" name="Google Shape;963;p7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2963" y="832041"/>
            <a:ext cx="8244862" cy="973922"/>
          </a:xfrm>
          <a:prstGeom prst="rect">
            <a:avLst/>
          </a:prstGeom>
          <a:noFill/>
          <a:ln>
            <a:noFill/>
          </a:ln>
        </p:spPr>
      </p:pic>
      <p:pic>
        <p:nvPicPr>
          <p:cNvPr id="964" name="Google Shape;964;p7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278465">
            <a:off x="1500400" y="2729466"/>
            <a:ext cx="2650052" cy="2978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965" name="Google Shape;965;p7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298335">
            <a:off x="5273362" y="2822978"/>
            <a:ext cx="2450028" cy="1708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6" name="Google Shape;966;p7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rot="253872">
            <a:off x="8487625" y="2801366"/>
            <a:ext cx="2249864" cy="1210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967" name="Google Shape;967;p7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494819" y="2074963"/>
            <a:ext cx="2186473" cy="35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8" name="Google Shape;968;p7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468279" y="2087300"/>
            <a:ext cx="1503203" cy="464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69" name="Google Shape;969;p70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251762" y="1974404"/>
            <a:ext cx="2014781" cy="529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Google Shape;974;p71"/>
          <p:cNvSpPr/>
          <p:nvPr/>
        </p:nvSpPr>
        <p:spPr>
          <a:xfrm>
            <a:off x="58925" y="123575"/>
            <a:ext cx="12012988" cy="661084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75" name="Google Shape;975;p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2838" y="370976"/>
            <a:ext cx="7950600" cy="977191"/>
          </a:xfrm>
          <a:prstGeom prst="rect">
            <a:avLst/>
          </a:prstGeom>
          <a:noFill/>
          <a:ln>
            <a:noFill/>
          </a:ln>
        </p:spPr>
      </p:pic>
      <p:pic>
        <p:nvPicPr>
          <p:cNvPr id="976" name="Google Shape;976;p7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2838" y="2107276"/>
            <a:ext cx="3231611" cy="3197728"/>
          </a:xfrm>
          <a:prstGeom prst="rect">
            <a:avLst/>
          </a:prstGeom>
          <a:noFill/>
          <a:ln>
            <a:noFill/>
          </a:ln>
        </p:spPr>
      </p:pic>
      <p:pic>
        <p:nvPicPr>
          <p:cNvPr id="977" name="Google Shape;977;p7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46372" y="2107276"/>
            <a:ext cx="3266415" cy="3197728"/>
          </a:xfrm>
          <a:prstGeom prst="rect">
            <a:avLst/>
          </a:prstGeom>
          <a:noFill/>
          <a:ln>
            <a:noFill/>
          </a:ln>
        </p:spPr>
      </p:pic>
      <p:pic>
        <p:nvPicPr>
          <p:cNvPr id="978" name="Google Shape;978;p7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67660" y="1702068"/>
            <a:ext cx="4065415" cy="3602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979" name="Google Shape;979;p7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62866" y="1435767"/>
            <a:ext cx="2186473" cy="35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0" name="Google Shape;980;p7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109453" y="1380579"/>
            <a:ext cx="1503203" cy="464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81" name="Google Shape;981;p7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955399" y="1348167"/>
            <a:ext cx="2014781" cy="529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p72"/>
          <p:cNvSpPr/>
          <p:nvPr/>
        </p:nvSpPr>
        <p:spPr>
          <a:xfrm>
            <a:off x="89506" y="69912"/>
            <a:ext cx="12012988" cy="6718176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87" name="Google Shape;987;p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2837" y="370976"/>
            <a:ext cx="7916679" cy="955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88" name="Google Shape;988;p7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2838" y="2107276"/>
            <a:ext cx="3231611" cy="3197728"/>
          </a:xfrm>
          <a:prstGeom prst="rect">
            <a:avLst/>
          </a:prstGeom>
          <a:noFill/>
          <a:ln>
            <a:noFill/>
          </a:ln>
        </p:spPr>
      </p:pic>
      <p:pic>
        <p:nvPicPr>
          <p:cNvPr id="989" name="Google Shape;989;p7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46372" y="2107276"/>
            <a:ext cx="3266415" cy="3197728"/>
          </a:xfrm>
          <a:prstGeom prst="rect">
            <a:avLst/>
          </a:prstGeom>
          <a:noFill/>
          <a:ln>
            <a:noFill/>
          </a:ln>
        </p:spPr>
      </p:pic>
      <p:pic>
        <p:nvPicPr>
          <p:cNvPr id="990" name="Google Shape;990;p7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67660" y="1650667"/>
            <a:ext cx="4065415" cy="3602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991" name="Google Shape;991;p7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62866" y="1435767"/>
            <a:ext cx="2186473" cy="35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2" name="Google Shape;992;p7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109453" y="1380579"/>
            <a:ext cx="1503203" cy="464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93" name="Google Shape;993;p7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955399" y="1348167"/>
            <a:ext cx="2014781" cy="529099"/>
          </a:xfrm>
          <a:prstGeom prst="rect">
            <a:avLst/>
          </a:prstGeom>
          <a:noFill/>
          <a:ln>
            <a:noFill/>
          </a:ln>
        </p:spPr>
      </p:pic>
      <p:sp>
        <p:nvSpPr>
          <p:cNvPr id="994" name="Google Shape;994;p72"/>
          <p:cNvSpPr/>
          <p:nvPr/>
        </p:nvSpPr>
        <p:spPr>
          <a:xfrm>
            <a:off x="661877" y="4296792"/>
            <a:ext cx="2791537" cy="719091"/>
          </a:xfrm>
          <a:prstGeom prst="roundRect">
            <a:avLst>
              <a:gd name="adj" fmla="val 16667"/>
            </a:avLst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5" name="Google Shape;995;p72"/>
          <p:cNvSpPr/>
          <p:nvPr/>
        </p:nvSpPr>
        <p:spPr>
          <a:xfrm>
            <a:off x="4483810" y="3616779"/>
            <a:ext cx="2791537" cy="884200"/>
          </a:xfrm>
          <a:prstGeom prst="roundRect">
            <a:avLst>
              <a:gd name="adj" fmla="val 16667"/>
            </a:avLst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6" name="Google Shape;996;p72"/>
          <p:cNvSpPr/>
          <p:nvPr/>
        </p:nvSpPr>
        <p:spPr>
          <a:xfrm>
            <a:off x="8329321" y="4305669"/>
            <a:ext cx="3102247" cy="624094"/>
          </a:xfrm>
          <a:prstGeom prst="roundRect">
            <a:avLst>
              <a:gd name="adj" fmla="val 16667"/>
            </a:avLst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994;p72">
            <a:extLst>
              <a:ext uri="{FF2B5EF4-FFF2-40B4-BE49-F238E27FC236}">
                <a16:creationId xmlns:a16="http://schemas.microsoft.com/office/drawing/2014/main" id="{A1AAA85B-1D75-44D5-9085-4874E1749335}"/>
              </a:ext>
            </a:extLst>
          </p:cNvPr>
          <p:cNvSpPr/>
          <p:nvPr/>
        </p:nvSpPr>
        <p:spPr>
          <a:xfrm>
            <a:off x="661877" y="2330034"/>
            <a:ext cx="2791537" cy="1205102"/>
          </a:xfrm>
          <a:prstGeom prst="roundRect">
            <a:avLst>
              <a:gd name="adj" fmla="val 16667"/>
            </a:avLst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994;p72">
            <a:extLst>
              <a:ext uri="{FF2B5EF4-FFF2-40B4-BE49-F238E27FC236}">
                <a16:creationId xmlns:a16="http://schemas.microsoft.com/office/drawing/2014/main" id="{02F29760-B045-4EFE-B025-BE445547CEDF}"/>
              </a:ext>
            </a:extLst>
          </p:cNvPr>
          <p:cNvSpPr/>
          <p:nvPr/>
        </p:nvSpPr>
        <p:spPr>
          <a:xfrm>
            <a:off x="8339517" y="2411231"/>
            <a:ext cx="3102247" cy="1205102"/>
          </a:xfrm>
          <a:prstGeom prst="roundRect">
            <a:avLst>
              <a:gd name="adj" fmla="val 16667"/>
            </a:avLst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4" grpId="0" animBg="1"/>
      <p:bldP spid="995" grpId="0" animBg="1"/>
      <p:bldP spid="996" grpId="0" animBg="1"/>
      <p:bldP spid="13" grpId="0" animBg="1"/>
      <p:bldP spid="14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Google Shape;1001;p73"/>
          <p:cNvSpPr/>
          <p:nvPr/>
        </p:nvSpPr>
        <p:spPr>
          <a:xfrm>
            <a:off x="89506" y="91862"/>
            <a:ext cx="12012988" cy="6674276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02" name="Google Shape;1002;p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615" y="91862"/>
            <a:ext cx="8339741" cy="14834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3" name="Google Shape;1003;p7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9889" y="1848538"/>
            <a:ext cx="3320875" cy="3286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4" name="Google Shape;1004;p7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161880" y="1826097"/>
            <a:ext cx="3320874" cy="3251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5" name="Google Shape;1005;p7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63368" y="1575348"/>
            <a:ext cx="1417782" cy="229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6" name="Google Shape;1006;p7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050456" y="1528466"/>
            <a:ext cx="974727" cy="3010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7" name="Google Shape;1007;p7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991646" y="1535779"/>
            <a:ext cx="1306451" cy="3430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8" name="Google Shape;1008;p7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203786" y="5178303"/>
            <a:ext cx="7329175" cy="1408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9" name="Google Shape;1009;p7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853868" y="1836663"/>
            <a:ext cx="3792657" cy="32860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1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" name="Google Shape;1014;p74"/>
          <p:cNvSpPr/>
          <p:nvPr/>
        </p:nvSpPr>
        <p:spPr>
          <a:xfrm>
            <a:off x="89506" y="91862"/>
            <a:ext cx="12012988" cy="6674276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15" name="Google Shape;1015;p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615" y="91862"/>
            <a:ext cx="7651373" cy="14366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6" name="Google Shape;1016;p7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9889" y="1848538"/>
            <a:ext cx="3320875" cy="3286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7" name="Google Shape;1017;p7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161880" y="1826097"/>
            <a:ext cx="3320874" cy="3251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8" name="Google Shape;1018;p7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63368" y="1575348"/>
            <a:ext cx="1417782" cy="229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9" name="Google Shape;1019;p7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050456" y="1528466"/>
            <a:ext cx="974727" cy="3010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0" name="Google Shape;1020;p7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991646" y="1535779"/>
            <a:ext cx="1306451" cy="3430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7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203786" y="5178303"/>
            <a:ext cx="7329175" cy="1408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74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853868" y="1836663"/>
            <a:ext cx="3792657" cy="3286056"/>
          </a:xfrm>
          <a:prstGeom prst="rect">
            <a:avLst/>
          </a:prstGeom>
          <a:noFill/>
          <a:ln>
            <a:noFill/>
          </a:ln>
        </p:spPr>
      </p:pic>
      <p:sp>
        <p:nvSpPr>
          <p:cNvPr id="1023" name="Google Shape;1023;p74"/>
          <p:cNvSpPr/>
          <p:nvPr/>
        </p:nvSpPr>
        <p:spPr>
          <a:xfrm>
            <a:off x="4833585" y="5568920"/>
            <a:ext cx="216871" cy="228198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4" name="Google Shape;1024;p74"/>
          <p:cNvSpPr txBox="1"/>
          <p:nvPr/>
        </p:nvSpPr>
        <p:spPr>
          <a:xfrm>
            <a:off x="6462944" y="5482964"/>
            <a:ext cx="49714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×</a:t>
            </a:r>
            <a:endParaRPr sz="20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5" name="Google Shape;1025;p74"/>
          <p:cNvSpPr/>
          <p:nvPr/>
        </p:nvSpPr>
        <p:spPr>
          <a:xfrm>
            <a:off x="8501542" y="5568920"/>
            <a:ext cx="216871" cy="228198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6" name="Google Shape;1026;p74"/>
          <p:cNvSpPr txBox="1"/>
          <p:nvPr/>
        </p:nvSpPr>
        <p:spPr>
          <a:xfrm>
            <a:off x="4693445" y="5898283"/>
            <a:ext cx="49714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×</a:t>
            </a:r>
            <a:endParaRPr sz="20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7" name="Google Shape;1027;p74"/>
          <p:cNvSpPr txBox="1"/>
          <p:nvPr/>
        </p:nvSpPr>
        <p:spPr>
          <a:xfrm>
            <a:off x="6462944" y="5882767"/>
            <a:ext cx="49714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×</a:t>
            </a:r>
            <a:endParaRPr sz="20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8" name="Google Shape;1028;p74"/>
          <p:cNvSpPr/>
          <p:nvPr/>
        </p:nvSpPr>
        <p:spPr>
          <a:xfrm>
            <a:off x="8501541" y="5959537"/>
            <a:ext cx="216871" cy="228198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9" name="Google Shape;1029;p74"/>
          <p:cNvSpPr/>
          <p:nvPr/>
        </p:nvSpPr>
        <p:spPr>
          <a:xfrm>
            <a:off x="4833585" y="6298393"/>
            <a:ext cx="216871" cy="228198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0" name="Google Shape;1030;p74"/>
          <p:cNvSpPr txBox="1"/>
          <p:nvPr/>
        </p:nvSpPr>
        <p:spPr>
          <a:xfrm>
            <a:off x="6462944" y="6216556"/>
            <a:ext cx="49714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×</a:t>
            </a:r>
            <a:endParaRPr sz="20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1" name="Google Shape;1031;p74"/>
          <p:cNvSpPr/>
          <p:nvPr/>
        </p:nvSpPr>
        <p:spPr>
          <a:xfrm>
            <a:off x="8501540" y="6282877"/>
            <a:ext cx="216871" cy="228198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Google Shape;1036;p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7048" y="634555"/>
            <a:ext cx="10677905" cy="5588890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75"/>
          <p:cNvSpPr/>
          <p:nvPr/>
        </p:nvSpPr>
        <p:spPr>
          <a:xfrm>
            <a:off x="357153" y="4154750"/>
            <a:ext cx="11494536" cy="1003176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119ACE7-21DD-4899-A607-6C5E1EAACF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340</Words>
  <Application>Microsoft Office PowerPoint</Application>
  <PresentationFormat>ワイド画面</PresentationFormat>
  <Paragraphs>132</Paragraphs>
  <Slides>76</Slides>
  <Notes>76</Notes>
  <HiddenSlides>0</HiddenSlides>
  <MMClips>78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76</vt:i4>
      </vt:variant>
    </vt:vector>
  </HeadingPairs>
  <TitlesOfParts>
    <vt:vector size="80" baseType="lpstr">
      <vt:lpstr>Arial</vt:lpstr>
      <vt:lpstr>Calibri</vt:lpstr>
      <vt:lpstr>Khmer OS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Chandhol Cheysith</dc:creator>
  <cp:lastModifiedBy>Kazuyo Takehara</cp:lastModifiedBy>
  <cp:revision>6</cp:revision>
  <dcterms:created xsi:type="dcterms:W3CDTF">2021-03-30T07:50:15Z</dcterms:created>
  <dcterms:modified xsi:type="dcterms:W3CDTF">2023-04-21T07:45:25Z</dcterms:modified>
</cp:coreProperties>
</file>