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7"/>
  </p:notesMasterIdLst>
  <p:sldIdLst>
    <p:sldId id="256" r:id="rId2"/>
    <p:sldId id="257" r:id="rId3"/>
    <p:sldId id="258" r:id="rId4"/>
    <p:sldId id="259" r:id="rId5"/>
    <p:sldId id="260" r:id="rId6"/>
    <p:sldId id="335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331" r:id="rId22"/>
    <p:sldId id="332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336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33" r:id="rId50"/>
    <p:sldId id="334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0" roundtripDataSignature="AMtx7mjTBLu0o3VTWJ5MuDAbrwZgVzFQ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12E958-BCA2-45B5-BF9E-D08C061775DB}" v="14" dt="2023-04-21T08:26:02.6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12"/>
  </p:normalViewPr>
  <p:slideViewPr>
    <p:cSldViewPr snapToGrid="0" snapToObjects="1">
      <p:cViewPr varScale="1">
        <p:scale>
          <a:sx n="62" d="100"/>
          <a:sy n="62" d="100"/>
        </p:scale>
        <p:origin x="80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customschemas.google.com/relationships/presentationmetadata" Target="metadata"/><Relationship Id="rId85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81" Type="http://schemas.openxmlformats.org/officeDocument/2006/relationships/presProps" Target="presProps.xml"/><Relationship Id="rId86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zuyo Takehara" userId="fa7eaadb-9681-4610-86a8-8be5debccd15" providerId="ADAL" clId="{E712E958-BCA2-45B5-BF9E-D08C061775DB}"/>
    <pc:docChg chg="custSel delSld modSld sldOrd">
      <pc:chgData name="Kazuyo Takehara" userId="fa7eaadb-9681-4610-86a8-8be5debccd15" providerId="ADAL" clId="{E712E958-BCA2-45B5-BF9E-D08C061775DB}" dt="2023-04-21T08:26:02.659" v="88" actId="20577"/>
      <pc:docMkLst>
        <pc:docMk/>
      </pc:docMkLst>
      <pc:sldChg chg="modSp mod">
        <pc:chgData name="Kazuyo Takehara" userId="fa7eaadb-9681-4610-86a8-8be5debccd15" providerId="ADAL" clId="{E712E958-BCA2-45B5-BF9E-D08C061775DB}" dt="2023-04-21T08:14:06.776" v="0" actId="1076"/>
        <pc:sldMkLst>
          <pc:docMk/>
          <pc:sldMk cId="0" sldId="257"/>
        </pc:sldMkLst>
        <pc:picChg chg="mod">
          <ac:chgData name="Kazuyo Takehara" userId="fa7eaadb-9681-4610-86a8-8be5debccd15" providerId="ADAL" clId="{E712E958-BCA2-45B5-BF9E-D08C061775DB}" dt="2023-04-21T08:14:06.776" v="0" actId="1076"/>
          <ac:picMkLst>
            <pc:docMk/>
            <pc:sldMk cId="0" sldId="257"/>
            <ac:picMk id="2" creationId="{458FA423-F5CC-444C-9235-27B299833166}"/>
          </ac:picMkLst>
        </pc:picChg>
      </pc:sldChg>
      <pc:sldChg chg="modSp mod">
        <pc:chgData name="Kazuyo Takehara" userId="fa7eaadb-9681-4610-86a8-8be5debccd15" providerId="ADAL" clId="{E712E958-BCA2-45B5-BF9E-D08C061775DB}" dt="2023-04-21T08:14:27.827" v="2" actId="404"/>
        <pc:sldMkLst>
          <pc:docMk/>
          <pc:sldMk cId="0" sldId="258"/>
        </pc:sldMkLst>
        <pc:spChg chg="mod">
          <ac:chgData name="Kazuyo Takehara" userId="fa7eaadb-9681-4610-86a8-8be5debccd15" providerId="ADAL" clId="{E712E958-BCA2-45B5-BF9E-D08C061775DB}" dt="2023-04-21T08:14:27.827" v="2" actId="404"/>
          <ac:spMkLst>
            <pc:docMk/>
            <pc:sldMk cId="0" sldId="258"/>
            <ac:spMk id="107" creationId="{00000000-0000-0000-0000-000000000000}"/>
          </ac:spMkLst>
        </pc:spChg>
        <pc:spChg chg="mod">
          <ac:chgData name="Kazuyo Takehara" userId="fa7eaadb-9681-4610-86a8-8be5debccd15" providerId="ADAL" clId="{E712E958-BCA2-45B5-BF9E-D08C061775DB}" dt="2023-04-21T08:14:27.827" v="2" actId="404"/>
          <ac:spMkLst>
            <pc:docMk/>
            <pc:sldMk cId="0" sldId="258"/>
            <ac:spMk id="108" creationId="{00000000-0000-0000-0000-000000000000}"/>
          </ac:spMkLst>
        </pc:spChg>
        <pc:spChg chg="mod">
          <ac:chgData name="Kazuyo Takehara" userId="fa7eaadb-9681-4610-86a8-8be5debccd15" providerId="ADAL" clId="{E712E958-BCA2-45B5-BF9E-D08C061775DB}" dt="2023-04-21T08:14:27.827" v="2" actId="404"/>
          <ac:spMkLst>
            <pc:docMk/>
            <pc:sldMk cId="0" sldId="258"/>
            <ac:spMk id="109" creationId="{00000000-0000-0000-0000-000000000000}"/>
          </ac:spMkLst>
        </pc:spChg>
        <pc:spChg chg="mod">
          <ac:chgData name="Kazuyo Takehara" userId="fa7eaadb-9681-4610-86a8-8be5debccd15" providerId="ADAL" clId="{E712E958-BCA2-45B5-BF9E-D08C061775DB}" dt="2023-04-21T08:14:27.827" v="2" actId="404"/>
          <ac:spMkLst>
            <pc:docMk/>
            <pc:sldMk cId="0" sldId="258"/>
            <ac:spMk id="110" creationId="{00000000-0000-0000-0000-000000000000}"/>
          </ac:spMkLst>
        </pc:spChg>
        <pc:spChg chg="mod">
          <ac:chgData name="Kazuyo Takehara" userId="fa7eaadb-9681-4610-86a8-8be5debccd15" providerId="ADAL" clId="{E712E958-BCA2-45B5-BF9E-D08C061775DB}" dt="2023-04-21T08:14:27.827" v="2" actId="404"/>
          <ac:spMkLst>
            <pc:docMk/>
            <pc:sldMk cId="0" sldId="258"/>
            <ac:spMk id="111" creationId="{00000000-0000-0000-0000-000000000000}"/>
          </ac:spMkLst>
        </pc:spChg>
        <pc:spChg chg="mod">
          <ac:chgData name="Kazuyo Takehara" userId="fa7eaadb-9681-4610-86a8-8be5debccd15" providerId="ADAL" clId="{E712E958-BCA2-45B5-BF9E-D08C061775DB}" dt="2023-04-21T08:14:27.827" v="2" actId="404"/>
          <ac:spMkLst>
            <pc:docMk/>
            <pc:sldMk cId="0" sldId="258"/>
            <ac:spMk id="112" creationId="{00000000-0000-0000-0000-000000000000}"/>
          </ac:spMkLst>
        </pc:spChg>
        <pc:spChg chg="mod">
          <ac:chgData name="Kazuyo Takehara" userId="fa7eaadb-9681-4610-86a8-8be5debccd15" providerId="ADAL" clId="{E712E958-BCA2-45B5-BF9E-D08C061775DB}" dt="2023-04-21T08:14:27.827" v="2" actId="404"/>
          <ac:spMkLst>
            <pc:docMk/>
            <pc:sldMk cId="0" sldId="258"/>
            <ac:spMk id="113" creationId="{00000000-0000-0000-0000-000000000000}"/>
          </ac:spMkLst>
        </pc:spChg>
        <pc:spChg chg="mod">
          <ac:chgData name="Kazuyo Takehara" userId="fa7eaadb-9681-4610-86a8-8be5debccd15" providerId="ADAL" clId="{E712E958-BCA2-45B5-BF9E-D08C061775DB}" dt="2023-04-21T08:14:27.827" v="2" actId="404"/>
          <ac:spMkLst>
            <pc:docMk/>
            <pc:sldMk cId="0" sldId="258"/>
            <ac:spMk id="115" creationId="{00000000-0000-0000-0000-000000000000}"/>
          </ac:spMkLst>
        </pc:spChg>
        <pc:spChg chg="mod">
          <ac:chgData name="Kazuyo Takehara" userId="fa7eaadb-9681-4610-86a8-8be5debccd15" providerId="ADAL" clId="{E712E958-BCA2-45B5-BF9E-D08C061775DB}" dt="2023-04-21T08:14:27.827" v="2" actId="404"/>
          <ac:spMkLst>
            <pc:docMk/>
            <pc:sldMk cId="0" sldId="258"/>
            <ac:spMk id="116" creationId="{00000000-0000-0000-0000-000000000000}"/>
          </ac:spMkLst>
        </pc:spChg>
        <pc:spChg chg="mod">
          <ac:chgData name="Kazuyo Takehara" userId="fa7eaadb-9681-4610-86a8-8be5debccd15" providerId="ADAL" clId="{E712E958-BCA2-45B5-BF9E-D08C061775DB}" dt="2023-04-21T08:14:27.827" v="2" actId="404"/>
          <ac:spMkLst>
            <pc:docMk/>
            <pc:sldMk cId="0" sldId="258"/>
            <ac:spMk id="117" creationId="{00000000-0000-0000-0000-000000000000}"/>
          </ac:spMkLst>
        </pc:spChg>
        <pc:spChg chg="mod">
          <ac:chgData name="Kazuyo Takehara" userId="fa7eaadb-9681-4610-86a8-8be5debccd15" providerId="ADAL" clId="{E712E958-BCA2-45B5-BF9E-D08C061775DB}" dt="2023-04-21T08:14:27.827" v="2" actId="404"/>
          <ac:spMkLst>
            <pc:docMk/>
            <pc:sldMk cId="0" sldId="258"/>
            <ac:spMk id="118" creationId="{00000000-0000-0000-0000-000000000000}"/>
          </ac:spMkLst>
        </pc:spChg>
        <pc:spChg chg="mod">
          <ac:chgData name="Kazuyo Takehara" userId="fa7eaadb-9681-4610-86a8-8be5debccd15" providerId="ADAL" clId="{E712E958-BCA2-45B5-BF9E-D08C061775DB}" dt="2023-04-21T08:14:27.827" v="2" actId="404"/>
          <ac:spMkLst>
            <pc:docMk/>
            <pc:sldMk cId="0" sldId="258"/>
            <ac:spMk id="119" creationId="{00000000-0000-0000-0000-000000000000}"/>
          </ac:spMkLst>
        </pc:spChg>
        <pc:spChg chg="mod">
          <ac:chgData name="Kazuyo Takehara" userId="fa7eaadb-9681-4610-86a8-8be5debccd15" providerId="ADAL" clId="{E712E958-BCA2-45B5-BF9E-D08C061775DB}" dt="2023-04-21T08:14:27.827" v="2" actId="404"/>
          <ac:spMkLst>
            <pc:docMk/>
            <pc:sldMk cId="0" sldId="258"/>
            <ac:spMk id="120" creationId="{00000000-0000-0000-0000-000000000000}"/>
          </ac:spMkLst>
        </pc:spChg>
        <pc:spChg chg="mod">
          <ac:chgData name="Kazuyo Takehara" userId="fa7eaadb-9681-4610-86a8-8be5debccd15" providerId="ADAL" clId="{E712E958-BCA2-45B5-BF9E-D08C061775DB}" dt="2023-04-21T08:14:27.827" v="2" actId="404"/>
          <ac:spMkLst>
            <pc:docMk/>
            <pc:sldMk cId="0" sldId="258"/>
            <ac:spMk id="121" creationId="{00000000-0000-0000-0000-000000000000}"/>
          </ac:spMkLst>
        </pc:spChg>
        <pc:spChg chg="mod">
          <ac:chgData name="Kazuyo Takehara" userId="fa7eaadb-9681-4610-86a8-8be5debccd15" providerId="ADAL" clId="{E712E958-BCA2-45B5-BF9E-D08C061775DB}" dt="2023-04-21T08:14:27.827" v="2" actId="404"/>
          <ac:spMkLst>
            <pc:docMk/>
            <pc:sldMk cId="0" sldId="258"/>
            <ac:spMk id="122" creationId="{00000000-0000-0000-0000-000000000000}"/>
          </ac:spMkLst>
        </pc:spChg>
        <pc:spChg chg="mod">
          <ac:chgData name="Kazuyo Takehara" userId="fa7eaadb-9681-4610-86a8-8be5debccd15" providerId="ADAL" clId="{E712E958-BCA2-45B5-BF9E-D08C061775DB}" dt="2023-04-21T08:14:27.827" v="2" actId="404"/>
          <ac:spMkLst>
            <pc:docMk/>
            <pc:sldMk cId="0" sldId="258"/>
            <ac:spMk id="123" creationId="{00000000-0000-0000-0000-000000000000}"/>
          </ac:spMkLst>
        </pc:spChg>
      </pc:sldChg>
      <pc:sldChg chg="modSp mod">
        <pc:chgData name="Kazuyo Takehara" userId="fa7eaadb-9681-4610-86a8-8be5debccd15" providerId="ADAL" clId="{E712E958-BCA2-45B5-BF9E-D08C061775DB}" dt="2023-04-21T08:14:34.832" v="3" actId="1076"/>
        <pc:sldMkLst>
          <pc:docMk/>
          <pc:sldMk cId="0" sldId="259"/>
        </pc:sldMkLst>
        <pc:picChg chg="mod">
          <ac:chgData name="Kazuyo Takehara" userId="fa7eaadb-9681-4610-86a8-8be5debccd15" providerId="ADAL" clId="{E712E958-BCA2-45B5-BF9E-D08C061775DB}" dt="2023-04-21T08:14:34.832" v="3" actId="1076"/>
          <ac:picMkLst>
            <pc:docMk/>
            <pc:sldMk cId="0" sldId="259"/>
            <ac:picMk id="12" creationId="{E5458BC8-B3BE-D145-9F90-B97D078F7F99}"/>
          </ac:picMkLst>
        </pc:picChg>
      </pc:sldChg>
      <pc:sldChg chg="addSp modSp mod modAnim">
        <pc:chgData name="Kazuyo Takehara" userId="fa7eaadb-9681-4610-86a8-8be5debccd15" providerId="ADAL" clId="{E712E958-BCA2-45B5-BF9E-D08C061775DB}" dt="2023-04-21T08:14:49.081" v="5" actId="1076"/>
        <pc:sldMkLst>
          <pc:docMk/>
          <pc:sldMk cId="0" sldId="260"/>
        </pc:sldMkLst>
        <pc:picChg chg="add mod">
          <ac:chgData name="Kazuyo Takehara" userId="fa7eaadb-9681-4610-86a8-8be5debccd15" providerId="ADAL" clId="{E712E958-BCA2-45B5-BF9E-D08C061775DB}" dt="2023-04-21T08:14:49.081" v="5" actId="1076"/>
          <ac:picMkLst>
            <pc:docMk/>
            <pc:sldMk cId="0" sldId="260"/>
            <ac:picMk id="12" creationId="{CA3FBF64-EFBC-4586-AC23-13F02B0ECF5C}"/>
          </ac:picMkLst>
        </pc:picChg>
      </pc:sldChg>
      <pc:sldChg chg="del">
        <pc:chgData name="Kazuyo Takehara" userId="fa7eaadb-9681-4610-86a8-8be5debccd15" providerId="ADAL" clId="{E712E958-BCA2-45B5-BF9E-D08C061775DB}" dt="2023-04-21T08:15:22.318" v="9" actId="2696"/>
        <pc:sldMkLst>
          <pc:docMk/>
          <pc:sldMk cId="0" sldId="261"/>
        </pc:sldMkLst>
      </pc:sldChg>
      <pc:sldChg chg="modSp mod">
        <pc:chgData name="Kazuyo Takehara" userId="fa7eaadb-9681-4610-86a8-8be5debccd15" providerId="ADAL" clId="{E712E958-BCA2-45B5-BF9E-D08C061775DB}" dt="2023-04-21T08:16:47.242" v="13" actId="1076"/>
        <pc:sldMkLst>
          <pc:docMk/>
          <pc:sldMk cId="0" sldId="262"/>
        </pc:sldMkLst>
        <pc:picChg chg="mod">
          <ac:chgData name="Kazuyo Takehara" userId="fa7eaadb-9681-4610-86a8-8be5debccd15" providerId="ADAL" clId="{E712E958-BCA2-45B5-BF9E-D08C061775DB}" dt="2023-04-21T08:16:36.650" v="10" actId="1076"/>
          <ac:picMkLst>
            <pc:docMk/>
            <pc:sldMk cId="0" sldId="262"/>
            <ac:picMk id="2" creationId="{5CE7A5D2-278E-9247-9C5B-2344E0934E7F}"/>
          </ac:picMkLst>
        </pc:picChg>
        <pc:picChg chg="mod">
          <ac:chgData name="Kazuyo Takehara" userId="fa7eaadb-9681-4610-86a8-8be5debccd15" providerId="ADAL" clId="{E712E958-BCA2-45B5-BF9E-D08C061775DB}" dt="2023-04-21T08:16:39.706" v="11" actId="1076"/>
          <ac:picMkLst>
            <pc:docMk/>
            <pc:sldMk cId="0" sldId="262"/>
            <ac:picMk id="3" creationId="{6B50A377-8D30-B94F-A5C9-10E79A4AEEEE}"/>
          </ac:picMkLst>
        </pc:picChg>
        <pc:picChg chg="mod">
          <ac:chgData name="Kazuyo Takehara" userId="fa7eaadb-9681-4610-86a8-8be5debccd15" providerId="ADAL" clId="{E712E958-BCA2-45B5-BF9E-D08C061775DB}" dt="2023-04-21T08:16:47.242" v="13" actId="1076"/>
          <ac:picMkLst>
            <pc:docMk/>
            <pc:sldMk cId="0" sldId="262"/>
            <ac:picMk id="4" creationId="{557BF948-4530-A14E-8A32-84BE37E42792}"/>
          </ac:picMkLst>
        </pc:picChg>
        <pc:picChg chg="mod">
          <ac:chgData name="Kazuyo Takehara" userId="fa7eaadb-9681-4610-86a8-8be5debccd15" providerId="ADAL" clId="{E712E958-BCA2-45B5-BF9E-D08C061775DB}" dt="2023-04-21T08:16:42.156" v="12" actId="1076"/>
          <ac:picMkLst>
            <pc:docMk/>
            <pc:sldMk cId="0" sldId="262"/>
            <ac:picMk id="5" creationId="{5D83A02B-5A87-A147-8A8E-2A679693DE94}"/>
          </ac:picMkLst>
        </pc:picChg>
      </pc:sldChg>
      <pc:sldChg chg="modSp mod">
        <pc:chgData name="Kazuyo Takehara" userId="fa7eaadb-9681-4610-86a8-8be5debccd15" providerId="ADAL" clId="{E712E958-BCA2-45B5-BF9E-D08C061775DB}" dt="2023-04-21T08:17:16.070" v="17" actId="1076"/>
        <pc:sldMkLst>
          <pc:docMk/>
          <pc:sldMk cId="0" sldId="263"/>
        </pc:sldMkLst>
        <pc:picChg chg="mod">
          <ac:chgData name="Kazuyo Takehara" userId="fa7eaadb-9681-4610-86a8-8be5debccd15" providerId="ADAL" clId="{E712E958-BCA2-45B5-BF9E-D08C061775DB}" dt="2023-04-21T08:17:05.358" v="14" actId="1076"/>
          <ac:picMkLst>
            <pc:docMk/>
            <pc:sldMk cId="0" sldId="263"/>
            <ac:picMk id="17" creationId="{13C507A5-E849-A941-88DD-9CEE7E209DA3}"/>
          </ac:picMkLst>
        </pc:picChg>
        <pc:picChg chg="mod">
          <ac:chgData name="Kazuyo Takehara" userId="fa7eaadb-9681-4610-86a8-8be5debccd15" providerId="ADAL" clId="{E712E958-BCA2-45B5-BF9E-D08C061775DB}" dt="2023-04-21T08:17:07.193" v="15" actId="1076"/>
          <ac:picMkLst>
            <pc:docMk/>
            <pc:sldMk cId="0" sldId="263"/>
            <ac:picMk id="18" creationId="{25126536-1982-C047-98A7-D64B9BE37499}"/>
          </ac:picMkLst>
        </pc:picChg>
        <pc:picChg chg="mod">
          <ac:chgData name="Kazuyo Takehara" userId="fa7eaadb-9681-4610-86a8-8be5debccd15" providerId="ADAL" clId="{E712E958-BCA2-45B5-BF9E-D08C061775DB}" dt="2023-04-21T08:17:16.070" v="17" actId="1076"/>
          <ac:picMkLst>
            <pc:docMk/>
            <pc:sldMk cId="0" sldId="263"/>
            <ac:picMk id="19" creationId="{62E46019-1FFA-B144-8CDC-3A7283ED6BBC}"/>
          </ac:picMkLst>
        </pc:picChg>
        <pc:picChg chg="mod">
          <ac:chgData name="Kazuyo Takehara" userId="fa7eaadb-9681-4610-86a8-8be5debccd15" providerId="ADAL" clId="{E712E958-BCA2-45B5-BF9E-D08C061775DB}" dt="2023-04-21T08:17:09.464" v="16" actId="1076"/>
          <ac:picMkLst>
            <pc:docMk/>
            <pc:sldMk cId="0" sldId="263"/>
            <ac:picMk id="20" creationId="{31EF8953-846D-F945-A21E-65597C5EE7DE}"/>
          </ac:picMkLst>
        </pc:picChg>
      </pc:sldChg>
      <pc:sldChg chg="modSp mod">
        <pc:chgData name="Kazuyo Takehara" userId="fa7eaadb-9681-4610-86a8-8be5debccd15" providerId="ADAL" clId="{E712E958-BCA2-45B5-BF9E-D08C061775DB}" dt="2023-04-21T08:17:44.084" v="21" actId="1076"/>
        <pc:sldMkLst>
          <pc:docMk/>
          <pc:sldMk cId="0" sldId="264"/>
        </pc:sldMkLst>
        <pc:picChg chg="mod">
          <ac:chgData name="Kazuyo Takehara" userId="fa7eaadb-9681-4610-86a8-8be5debccd15" providerId="ADAL" clId="{E712E958-BCA2-45B5-BF9E-D08C061775DB}" dt="2023-04-21T08:17:33.252" v="18" actId="1076"/>
          <ac:picMkLst>
            <pc:docMk/>
            <pc:sldMk cId="0" sldId="264"/>
            <ac:picMk id="10" creationId="{460E3710-3734-F849-9709-536D77C475B7}"/>
          </ac:picMkLst>
        </pc:picChg>
        <pc:picChg chg="mod">
          <ac:chgData name="Kazuyo Takehara" userId="fa7eaadb-9681-4610-86a8-8be5debccd15" providerId="ADAL" clId="{E712E958-BCA2-45B5-BF9E-D08C061775DB}" dt="2023-04-21T08:17:37.391" v="19" actId="1076"/>
          <ac:picMkLst>
            <pc:docMk/>
            <pc:sldMk cId="0" sldId="264"/>
            <ac:picMk id="11" creationId="{B938A0E2-34E4-504C-AB8E-01D6C019C3F6}"/>
          </ac:picMkLst>
        </pc:picChg>
        <pc:picChg chg="mod">
          <ac:chgData name="Kazuyo Takehara" userId="fa7eaadb-9681-4610-86a8-8be5debccd15" providerId="ADAL" clId="{E712E958-BCA2-45B5-BF9E-D08C061775DB}" dt="2023-04-21T08:17:41.762" v="20" actId="1076"/>
          <ac:picMkLst>
            <pc:docMk/>
            <pc:sldMk cId="0" sldId="264"/>
            <ac:picMk id="12" creationId="{4143254B-CCA1-DC47-BBF6-9E87DB1B8D7F}"/>
          </ac:picMkLst>
        </pc:picChg>
        <pc:picChg chg="mod">
          <ac:chgData name="Kazuyo Takehara" userId="fa7eaadb-9681-4610-86a8-8be5debccd15" providerId="ADAL" clId="{E712E958-BCA2-45B5-BF9E-D08C061775DB}" dt="2023-04-21T08:17:44.084" v="21" actId="1076"/>
          <ac:picMkLst>
            <pc:docMk/>
            <pc:sldMk cId="0" sldId="264"/>
            <ac:picMk id="13" creationId="{1D4008AA-5D70-554B-93C0-CB0F7ED2ACF0}"/>
          </ac:picMkLst>
        </pc:picChg>
      </pc:sldChg>
      <pc:sldChg chg="modSp mod">
        <pc:chgData name="Kazuyo Takehara" userId="fa7eaadb-9681-4610-86a8-8be5debccd15" providerId="ADAL" clId="{E712E958-BCA2-45B5-BF9E-D08C061775DB}" dt="2023-04-21T08:17:58.278" v="25" actId="1076"/>
        <pc:sldMkLst>
          <pc:docMk/>
          <pc:sldMk cId="0" sldId="265"/>
        </pc:sldMkLst>
        <pc:picChg chg="mod">
          <ac:chgData name="Kazuyo Takehara" userId="fa7eaadb-9681-4610-86a8-8be5debccd15" providerId="ADAL" clId="{E712E958-BCA2-45B5-BF9E-D08C061775DB}" dt="2023-04-21T08:17:48.347" v="22" actId="1076"/>
          <ac:picMkLst>
            <pc:docMk/>
            <pc:sldMk cId="0" sldId="265"/>
            <ac:picMk id="16" creationId="{68988E02-FDA0-3F4D-A762-21657C41500B}"/>
          </ac:picMkLst>
        </pc:picChg>
        <pc:picChg chg="mod">
          <ac:chgData name="Kazuyo Takehara" userId="fa7eaadb-9681-4610-86a8-8be5debccd15" providerId="ADAL" clId="{E712E958-BCA2-45B5-BF9E-D08C061775DB}" dt="2023-04-21T08:17:50.504" v="23" actId="1076"/>
          <ac:picMkLst>
            <pc:docMk/>
            <pc:sldMk cId="0" sldId="265"/>
            <ac:picMk id="17" creationId="{E2EF3186-3F03-BF4F-84DC-EE0C614D71D7}"/>
          </ac:picMkLst>
        </pc:picChg>
        <pc:picChg chg="mod">
          <ac:chgData name="Kazuyo Takehara" userId="fa7eaadb-9681-4610-86a8-8be5debccd15" providerId="ADAL" clId="{E712E958-BCA2-45B5-BF9E-D08C061775DB}" dt="2023-04-21T08:17:58.278" v="25" actId="1076"/>
          <ac:picMkLst>
            <pc:docMk/>
            <pc:sldMk cId="0" sldId="265"/>
            <ac:picMk id="18" creationId="{117FAEFD-E4E2-1946-A251-0F25AFC4DEDD}"/>
          </ac:picMkLst>
        </pc:picChg>
        <pc:picChg chg="mod">
          <ac:chgData name="Kazuyo Takehara" userId="fa7eaadb-9681-4610-86a8-8be5debccd15" providerId="ADAL" clId="{E712E958-BCA2-45B5-BF9E-D08C061775DB}" dt="2023-04-21T08:17:53.311" v="24" actId="1076"/>
          <ac:picMkLst>
            <pc:docMk/>
            <pc:sldMk cId="0" sldId="265"/>
            <ac:picMk id="19" creationId="{34912C29-5301-6341-986C-9E4BA8610812}"/>
          </ac:picMkLst>
        </pc:picChg>
      </pc:sldChg>
      <pc:sldChg chg="ord modNotes">
        <pc:chgData name="Kazuyo Takehara" userId="fa7eaadb-9681-4610-86a8-8be5debccd15" providerId="ADAL" clId="{E712E958-BCA2-45B5-BF9E-D08C061775DB}" dt="2023-04-21T08:18:04.055" v="27"/>
        <pc:sldMkLst>
          <pc:docMk/>
          <pc:sldMk cId="0" sldId="266"/>
        </pc:sldMkLst>
      </pc:sldChg>
      <pc:sldChg chg="modSp mod">
        <pc:chgData name="Kazuyo Takehara" userId="fa7eaadb-9681-4610-86a8-8be5debccd15" providerId="ADAL" clId="{E712E958-BCA2-45B5-BF9E-D08C061775DB}" dt="2023-04-21T08:18:45.328" v="29" actId="1076"/>
        <pc:sldMkLst>
          <pc:docMk/>
          <pc:sldMk cId="0" sldId="278"/>
        </pc:sldMkLst>
        <pc:picChg chg="mod">
          <ac:chgData name="Kazuyo Takehara" userId="fa7eaadb-9681-4610-86a8-8be5debccd15" providerId="ADAL" clId="{E712E958-BCA2-45B5-BF9E-D08C061775DB}" dt="2023-04-21T08:18:43.278" v="28" actId="1076"/>
          <ac:picMkLst>
            <pc:docMk/>
            <pc:sldMk cId="0" sldId="278"/>
            <ac:picMk id="2" creationId="{D86B4ED6-1AF0-454B-8770-FEAAB6BA95C8}"/>
          </ac:picMkLst>
        </pc:picChg>
        <pc:picChg chg="mod">
          <ac:chgData name="Kazuyo Takehara" userId="fa7eaadb-9681-4610-86a8-8be5debccd15" providerId="ADAL" clId="{E712E958-BCA2-45B5-BF9E-D08C061775DB}" dt="2023-04-21T08:18:45.328" v="29" actId="1076"/>
          <ac:picMkLst>
            <pc:docMk/>
            <pc:sldMk cId="0" sldId="278"/>
            <ac:picMk id="3" creationId="{5D36B6DD-D75D-7843-98E6-BD76D250D3A1}"/>
          </ac:picMkLst>
        </pc:picChg>
      </pc:sldChg>
      <pc:sldChg chg="modSp mod">
        <pc:chgData name="Kazuyo Takehara" userId="fa7eaadb-9681-4610-86a8-8be5debccd15" providerId="ADAL" clId="{E712E958-BCA2-45B5-BF9E-D08C061775DB}" dt="2023-04-21T08:18:58.956" v="33" actId="208"/>
        <pc:sldMkLst>
          <pc:docMk/>
          <pc:sldMk cId="0" sldId="279"/>
        </pc:sldMkLst>
        <pc:spChg chg="mod">
          <ac:chgData name="Kazuyo Takehara" userId="fa7eaadb-9681-4610-86a8-8be5debccd15" providerId="ADAL" clId="{E712E958-BCA2-45B5-BF9E-D08C061775DB}" dt="2023-04-21T08:18:58.956" v="33" actId="208"/>
          <ac:spMkLst>
            <pc:docMk/>
            <pc:sldMk cId="0" sldId="279"/>
            <ac:spMk id="354" creationId="{00000000-0000-0000-0000-000000000000}"/>
          </ac:spMkLst>
        </pc:spChg>
        <pc:picChg chg="mod">
          <ac:chgData name="Kazuyo Takehara" userId="fa7eaadb-9681-4610-86a8-8be5debccd15" providerId="ADAL" clId="{E712E958-BCA2-45B5-BF9E-D08C061775DB}" dt="2023-04-21T08:18:49.337" v="30" actId="1076"/>
          <ac:picMkLst>
            <pc:docMk/>
            <pc:sldMk cId="0" sldId="279"/>
            <ac:picMk id="9" creationId="{54D607CA-4F24-6943-986A-B4B2D7905311}"/>
          </ac:picMkLst>
        </pc:picChg>
        <pc:picChg chg="mod">
          <ac:chgData name="Kazuyo Takehara" userId="fa7eaadb-9681-4610-86a8-8be5debccd15" providerId="ADAL" clId="{E712E958-BCA2-45B5-BF9E-D08C061775DB}" dt="2023-04-21T08:18:51.210" v="31" actId="1076"/>
          <ac:picMkLst>
            <pc:docMk/>
            <pc:sldMk cId="0" sldId="279"/>
            <ac:picMk id="10" creationId="{01862917-D7D4-7240-ACD3-AF69495FD114}"/>
          </ac:picMkLst>
        </pc:picChg>
        <pc:picChg chg="mod">
          <ac:chgData name="Kazuyo Takehara" userId="fa7eaadb-9681-4610-86a8-8be5debccd15" providerId="ADAL" clId="{E712E958-BCA2-45B5-BF9E-D08C061775DB}" dt="2023-04-21T08:18:52.864" v="32" actId="1076"/>
          <ac:picMkLst>
            <pc:docMk/>
            <pc:sldMk cId="0" sldId="279"/>
            <ac:picMk id="355" creationId="{00000000-0000-0000-0000-000000000000}"/>
          </ac:picMkLst>
        </pc:picChg>
      </pc:sldChg>
      <pc:sldChg chg="modSp mod">
        <pc:chgData name="Kazuyo Takehara" userId="fa7eaadb-9681-4610-86a8-8be5debccd15" providerId="ADAL" clId="{E712E958-BCA2-45B5-BF9E-D08C061775DB}" dt="2023-04-21T08:19:08.060" v="34" actId="1076"/>
        <pc:sldMkLst>
          <pc:docMk/>
          <pc:sldMk cId="0" sldId="285"/>
        </pc:sldMkLst>
        <pc:picChg chg="mod">
          <ac:chgData name="Kazuyo Takehara" userId="fa7eaadb-9681-4610-86a8-8be5debccd15" providerId="ADAL" clId="{E712E958-BCA2-45B5-BF9E-D08C061775DB}" dt="2023-04-21T08:19:08.060" v="34" actId="1076"/>
          <ac:picMkLst>
            <pc:docMk/>
            <pc:sldMk cId="0" sldId="285"/>
            <ac:picMk id="2" creationId="{530A3F98-6BE5-BE47-A72C-B168CEA0735D}"/>
          </ac:picMkLst>
        </pc:picChg>
      </pc:sldChg>
      <pc:sldChg chg="modSp mod">
        <pc:chgData name="Kazuyo Takehara" userId="fa7eaadb-9681-4610-86a8-8be5debccd15" providerId="ADAL" clId="{E712E958-BCA2-45B5-BF9E-D08C061775DB}" dt="2023-04-21T08:19:24.147" v="38" actId="14100"/>
        <pc:sldMkLst>
          <pc:docMk/>
          <pc:sldMk cId="0" sldId="286"/>
        </pc:sldMkLst>
        <pc:spChg chg="mod">
          <ac:chgData name="Kazuyo Takehara" userId="fa7eaadb-9681-4610-86a8-8be5debccd15" providerId="ADAL" clId="{E712E958-BCA2-45B5-BF9E-D08C061775DB}" dt="2023-04-21T08:19:24.147" v="38" actId="14100"/>
          <ac:spMkLst>
            <pc:docMk/>
            <pc:sldMk cId="0" sldId="286"/>
            <ac:spMk id="413" creationId="{00000000-0000-0000-0000-000000000000}"/>
          </ac:spMkLst>
        </pc:spChg>
        <pc:spChg chg="mod">
          <ac:chgData name="Kazuyo Takehara" userId="fa7eaadb-9681-4610-86a8-8be5debccd15" providerId="ADAL" clId="{E712E958-BCA2-45B5-BF9E-D08C061775DB}" dt="2023-04-21T08:19:17.891" v="36" actId="404"/>
          <ac:spMkLst>
            <pc:docMk/>
            <pc:sldMk cId="0" sldId="286"/>
            <ac:spMk id="414" creationId="{00000000-0000-0000-0000-000000000000}"/>
          </ac:spMkLst>
        </pc:spChg>
        <pc:spChg chg="mod">
          <ac:chgData name="Kazuyo Takehara" userId="fa7eaadb-9681-4610-86a8-8be5debccd15" providerId="ADAL" clId="{E712E958-BCA2-45B5-BF9E-D08C061775DB}" dt="2023-04-21T08:19:17.891" v="36" actId="404"/>
          <ac:spMkLst>
            <pc:docMk/>
            <pc:sldMk cId="0" sldId="286"/>
            <ac:spMk id="415" creationId="{00000000-0000-0000-0000-000000000000}"/>
          </ac:spMkLst>
        </pc:spChg>
      </pc:sldChg>
      <pc:sldChg chg="modSp mod">
        <pc:chgData name="Kazuyo Takehara" userId="fa7eaadb-9681-4610-86a8-8be5debccd15" providerId="ADAL" clId="{E712E958-BCA2-45B5-BF9E-D08C061775DB}" dt="2023-04-21T08:19:38.808" v="41" actId="14100"/>
        <pc:sldMkLst>
          <pc:docMk/>
          <pc:sldMk cId="0" sldId="287"/>
        </pc:sldMkLst>
        <pc:spChg chg="mod">
          <ac:chgData name="Kazuyo Takehara" userId="fa7eaadb-9681-4610-86a8-8be5debccd15" providerId="ADAL" clId="{E712E958-BCA2-45B5-BF9E-D08C061775DB}" dt="2023-04-21T08:19:38.808" v="41" actId="14100"/>
          <ac:spMkLst>
            <pc:docMk/>
            <pc:sldMk cId="0" sldId="287"/>
            <ac:spMk id="422" creationId="{00000000-0000-0000-0000-000000000000}"/>
          </ac:spMkLst>
        </pc:spChg>
        <pc:spChg chg="mod">
          <ac:chgData name="Kazuyo Takehara" userId="fa7eaadb-9681-4610-86a8-8be5debccd15" providerId="ADAL" clId="{E712E958-BCA2-45B5-BF9E-D08C061775DB}" dt="2023-04-21T08:19:34.046" v="40" actId="404"/>
          <ac:spMkLst>
            <pc:docMk/>
            <pc:sldMk cId="0" sldId="287"/>
            <ac:spMk id="423" creationId="{00000000-0000-0000-0000-000000000000}"/>
          </ac:spMkLst>
        </pc:spChg>
      </pc:sldChg>
      <pc:sldChg chg="modSp mod">
        <pc:chgData name="Kazuyo Takehara" userId="fa7eaadb-9681-4610-86a8-8be5debccd15" providerId="ADAL" clId="{E712E958-BCA2-45B5-BF9E-D08C061775DB}" dt="2023-04-21T08:19:47.842" v="43" actId="404"/>
        <pc:sldMkLst>
          <pc:docMk/>
          <pc:sldMk cId="0" sldId="288"/>
        </pc:sldMkLst>
        <pc:spChg chg="mod">
          <ac:chgData name="Kazuyo Takehara" userId="fa7eaadb-9681-4610-86a8-8be5debccd15" providerId="ADAL" clId="{E712E958-BCA2-45B5-BF9E-D08C061775DB}" dt="2023-04-21T08:19:47.842" v="43" actId="404"/>
          <ac:spMkLst>
            <pc:docMk/>
            <pc:sldMk cId="0" sldId="288"/>
            <ac:spMk id="430" creationId="{00000000-0000-0000-0000-000000000000}"/>
          </ac:spMkLst>
        </pc:spChg>
        <pc:spChg chg="mod">
          <ac:chgData name="Kazuyo Takehara" userId="fa7eaadb-9681-4610-86a8-8be5debccd15" providerId="ADAL" clId="{E712E958-BCA2-45B5-BF9E-D08C061775DB}" dt="2023-04-21T08:19:47.842" v="43" actId="404"/>
          <ac:spMkLst>
            <pc:docMk/>
            <pc:sldMk cId="0" sldId="288"/>
            <ac:spMk id="431" creationId="{00000000-0000-0000-0000-000000000000}"/>
          </ac:spMkLst>
        </pc:spChg>
        <pc:spChg chg="mod">
          <ac:chgData name="Kazuyo Takehara" userId="fa7eaadb-9681-4610-86a8-8be5debccd15" providerId="ADAL" clId="{E712E958-BCA2-45B5-BF9E-D08C061775DB}" dt="2023-04-21T08:19:47.842" v="43" actId="404"/>
          <ac:spMkLst>
            <pc:docMk/>
            <pc:sldMk cId="0" sldId="288"/>
            <ac:spMk id="432" creationId="{00000000-0000-0000-0000-000000000000}"/>
          </ac:spMkLst>
        </pc:spChg>
      </pc:sldChg>
      <pc:sldChg chg="modSp mod">
        <pc:chgData name="Kazuyo Takehara" userId="fa7eaadb-9681-4610-86a8-8be5debccd15" providerId="ADAL" clId="{E712E958-BCA2-45B5-BF9E-D08C061775DB}" dt="2023-04-21T08:19:57.153" v="45" actId="404"/>
        <pc:sldMkLst>
          <pc:docMk/>
          <pc:sldMk cId="0" sldId="289"/>
        </pc:sldMkLst>
        <pc:spChg chg="mod">
          <ac:chgData name="Kazuyo Takehara" userId="fa7eaadb-9681-4610-86a8-8be5debccd15" providerId="ADAL" clId="{E712E958-BCA2-45B5-BF9E-D08C061775DB}" dt="2023-04-21T08:19:57.153" v="45" actId="404"/>
          <ac:spMkLst>
            <pc:docMk/>
            <pc:sldMk cId="0" sldId="289"/>
            <ac:spMk id="439" creationId="{00000000-0000-0000-0000-000000000000}"/>
          </ac:spMkLst>
        </pc:spChg>
        <pc:spChg chg="mod">
          <ac:chgData name="Kazuyo Takehara" userId="fa7eaadb-9681-4610-86a8-8be5debccd15" providerId="ADAL" clId="{E712E958-BCA2-45B5-BF9E-D08C061775DB}" dt="2023-04-21T08:19:57.153" v="45" actId="404"/>
          <ac:spMkLst>
            <pc:docMk/>
            <pc:sldMk cId="0" sldId="289"/>
            <ac:spMk id="440" creationId="{00000000-0000-0000-0000-000000000000}"/>
          </ac:spMkLst>
        </pc:spChg>
        <pc:spChg chg="mod">
          <ac:chgData name="Kazuyo Takehara" userId="fa7eaadb-9681-4610-86a8-8be5debccd15" providerId="ADAL" clId="{E712E958-BCA2-45B5-BF9E-D08C061775DB}" dt="2023-04-21T08:19:57.153" v="45" actId="404"/>
          <ac:spMkLst>
            <pc:docMk/>
            <pc:sldMk cId="0" sldId="289"/>
            <ac:spMk id="441" creationId="{00000000-0000-0000-0000-000000000000}"/>
          </ac:spMkLst>
        </pc:spChg>
      </pc:sldChg>
      <pc:sldChg chg="modSp mod">
        <pc:chgData name="Kazuyo Takehara" userId="fa7eaadb-9681-4610-86a8-8be5debccd15" providerId="ADAL" clId="{E712E958-BCA2-45B5-BF9E-D08C061775DB}" dt="2023-04-21T08:20:00.861" v="46" actId="1076"/>
        <pc:sldMkLst>
          <pc:docMk/>
          <pc:sldMk cId="0" sldId="290"/>
        </pc:sldMkLst>
        <pc:picChg chg="mod">
          <ac:chgData name="Kazuyo Takehara" userId="fa7eaadb-9681-4610-86a8-8be5debccd15" providerId="ADAL" clId="{E712E958-BCA2-45B5-BF9E-D08C061775DB}" dt="2023-04-21T08:20:00.861" v="46" actId="1076"/>
          <ac:picMkLst>
            <pc:docMk/>
            <pc:sldMk cId="0" sldId="290"/>
            <ac:picMk id="13" creationId="{2E09C89C-5E20-874B-8918-D189392771CE}"/>
          </ac:picMkLst>
        </pc:picChg>
      </pc:sldChg>
      <pc:sldChg chg="addSp modSp mod modAnim">
        <pc:chgData name="Kazuyo Takehara" userId="fa7eaadb-9681-4610-86a8-8be5debccd15" providerId="ADAL" clId="{E712E958-BCA2-45B5-BF9E-D08C061775DB}" dt="2023-04-21T08:20:20.885" v="49" actId="1076"/>
        <pc:sldMkLst>
          <pc:docMk/>
          <pc:sldMk cId="0" sldId="291"/>
        </pc:sldMkLst>
        <pc:picChg chg="add mod">
          <ac:chgData name="Kazuyo Takehara" userId="fa7eaadb-9681-4610-86a8-8be5debccd15" providerId="ADAL" clId="{E712E958-BCA2-45B5-BF9E-D08C061775DB}" dt="2023-04-21T08:20:20.885" v="49" actId="1076"/>
          <ac:picMkLst>
            <pc:docMk/>
            <pc:sldMk cId="0" sldId="291"/>
            <ac:picMk id="14" creationId="{ACDCFC02-8901-41BE-AB7D-C810AA3D63D9}"/>
          </ac:picMkLst>
        </pc:picChg>
      </pc:sldChg>
      <pc:sldChg chg="modSp del mod">
        <pc:chgData name="Kazuyo Takehara" userId="fa7eaadb-9681-4610-86a8-8be5debccd15" providerId="ADAL" clId="{E712E958-BCA2-45B5-BF9E-D08C061775DB}" dt="2023-04-21T08:20:55.820" v="52" actId="2696"/>
        <pc:sldMkLst>
          <pc:docMk/>
          <pc:sldMk cId="0" sldId="292"/>
        </pc:sldMkLst>
        <pc:picChg chg="mod">
          <ac:chgData name="Kazuyo Takehara" userId="fa7eaadb-9681-4610-86a8-8be5debccd15" providerId="ADAL" clId="{E712E958-BCA2-45B5-BF9E-D08C061775DB}" dt="2023-04-21T08:20:14.782" v="47" actId="1076"/>
          <ac:picMkLst>
            <pc:docMk/>
            <pc:sldMk cId="0" sldId="292"/>
            <ac:picMk id="2" creationId="{A65A05DD-7B19-9D48-B7D1-66877517C554}"/>
          </ac:picMkLst>
        </pc:picChg>
      </pc:sldChg>
      <pc:sldChg chg="modSp mod">
        <pc:chgData name="Kazuyo Takehara" userId="fa7eaadb-9681-4610-86a8-8be5debccd15" providerId="ADAL" clId="{E712E958-BCA2-45B5-BF9E-D08C061775DB}" dt="2023-04-21T08:21:52.286" v="56" actId="1076"/>
        <pc:sldMkLst>
          <pc:docMk/>
          <pc:sldMk cId="0" sldId="293"/>
        </pc:sldMkLst>
        <pc:picChg chg="mod">
          <ac:chgData name="Kazuyo Takehara" userId="fa7eaadb-9681-4610-86a8-8be5debccd15" providerId="ADAL" clId="{E712E958-BCA2-45B5-BF9E-D08C061775DB}" dt="2023-04-21T08:21:45.929" v="53" actId="1076"/>
          <ac:picMkLst>
            <pc:docMk/>
            <pc:sldMk cId="0" sldId="293"/>
            <ac:picMk id="2" creationId="{66BBB41E-DB91-A644-8B5D-99B552583C5A}"/>
          </ac:picMkLst>
        </pc:picChg>
        <pc:picChg chg="mod">
          <ac:chgData name="Kazuyo Takehara" userId="fa7eaadb-9681-4610-86a8-8be5debccd15" providerId="ADAL" clId="{E712E958-BCA2-45B5-BF9E-D08C061775DB}" dt="2023-04-21T08:21:47.763" v="54" actId="1076"/>
          <ac:picMkLst>
            <pc:docMk/>
            <pc:sldMk cId="0" sldId="293"/>
            <ac:picMk id="3" creationId="{98D3DA5A-05A6-E649-B022-5BCEDD52DE61}"/>
          </ac:picMkLst>
        </pc:picChg>
        <pc:picChg chg="mod">
          <ac:chgData name="Kazuyo Takehara" userId="fa7eaadb-9681-4610-86a8-8be5debccd15" providerId="ADAL" clId="{E712E958-BCA2-45B5-BF9E-D08C061775DB}" dt="2023-04-21T08:21:50.031" v="55" actId="1076"/>
          <ac:picMkLst>
            <pc:docMk/>
            <pc:sldMk cId="0" sldId="293"/>
            <ac:picMk id="4" creationId="{D5152F08-2F94-834B-8996-E88D4778BC0E}"/>
          </ac:picMkLst>
        </pc:picChg>
        <pc:picChg chg="mod">
          <ac:chgData name="Kazuyo Takehara" userId="fa7eaadb-9681-4610-86a8-8be5debccd15" providerId="ADAL" clId="{E712E958-BCA2-45B5-BF9E-D08C061775DB}" dt="2023-04-21T08:21:52.286" v="56" actId="1076"/>
          <ac:picMkLst>
            <pc:docMk/>
            <pc:sldMk cId="0" sldId="293"/>
            <ac:picMk id="5" creationId="{FD1E7210-B0D5-EC4A-862A-B38CA0FD3014}"/>
          </ac:picMkLst>
        </pc:picChg>
      </pc:sldChg>
      <pc:sldChg chg="modSp mod">
        <pc:chgData name="Kazuyo Takehara" userId="fa7eaadb-9681-4610-86a8-8be5debccd15" providerId="ADAL" clId="{E712E958-BCA2-45B5-BF9E-D08C061775DB}" dt="2023-04-21T08:22:12.470" v="60" actId="1076"/>
        <pc:sldMkLst>
          <pc:docMk/>
          <pc:sldMk cId="0" sldId="294"/>
        </pc:sldMkLst>
        <pc:picChg chg="mod">
          <ac:chgData name="Kazuyo Takehara" userId="fa7eaadb-9681-4610-86a8-8be5debccd15" providerId="ADAL" clId="{E712E958-BCA2-45B5-BF9E-D08C061775DB}" dt="2023-04-21T08:22:04.176" v="57" actId="1076"/>
          <ac:picMkLst>
            <pc:docMk/>
            <pc:sldMk cId="0" sldId="294"/>
            <ac:picMk id="31" creationId="{C880A13D-2259-8043-BA77-8AEEF22317A5}"/>
          </ac:picMkLst>
        </pc:picChg>
        <pc:picChg chg="mod">
          <ac:chgData name="Kazuyo Takehara" userId="fa7eaadb-9681-4610-86a8-8be5debccd15" providerId="ADAL" clId="{E712E958-BCA2-45B5-BF9E-D08C061775DB}" dt="2023-04-21T08:22:06.577" v="58" actId="1076"/>
          <ac:picMkLst>
            <pc:docMk/>
            <pc:sldMk cId="0" sldId="294"/>
            <ac:picMk id="32" creationId="{068726C9-19E3-0E4B-9EDB-CFAC17D00565}"/>
          </ac:picMkLst>
        </pc:picChg>
        <pc:picChg chg="mod">
          <ac:chgData name="Kazuyo Takehara" userId="fa7eaadb-9681-4610-86a8-8be5debccd15" providerId="ADAL" clId="{E712E958-BCA2-45B5-BF9E-D08C061775DB}" dt="2023-04-21T08:22:09.758" v="59" actId="1076"/>
          <ac:picMkLst>
            <pc:docMk/>
            <pc:sldMk cId="0" sldId="294"/>
            <ac:picMk id="33" creationId="{EE5D4BC6-0927-AA41-841C-3BB8F7B6241A}"/>
          </ac:picMkLst>
        </pc:picChg>
        <pc:picChg chg="mod">
          <ac:chgData name="Kazuyo Takehara" userId="fa7eaadb-9681-4610-86a8-8be5debccd15" providerId="ADAL" clId="{E712E958-BCA2-45B5-BF9E-D08C061775DB}" dt="2023-04-21T08:22:12.470" v="60" actId="1076"/>
          <ac:picMkLst>
            <pc:docMk/>
            <pc:sldMk cId="0" sldId="294"/>
            <ac:picMk id="34" creationId="{F792AC98-86B7-7145-92AA-8202F7602795}"/>
          </ac:picMkLst>
        </pc:picChg>
      </pc:sldChg>
      <pc:sldChg chg="modSp mod">
        <pc:chgData name="Kazuyo Takehara" userId="fa7eaadb-9681-4610-86a8-8be5debccd15" providerId="ADAL" clId="{E712E958-BCA2-45B5-BF9E-D08C061775DB}" dt="2023-04-21T08:23:25.089" v="63" actId="1076"/>
        <pc:sldMkLst>
          <pc:docMk/>
          <pc:sldMk cId="0" sldId="306"/>
        </pc:sldMkLst>
        <pc:picChg chg="mod">
          <ac:chgData name="Kazuyo Takehara" userId="fa7eaadb-9681-4610-86a8-8be5debccd15" providerId="ADAL" clId="{E712E958-BCA2-45B5-BF9E-D08C061775DB}" dt="2023-04-21T08:23:19.667" v="61" actId="1076"/>
          <ac:picMkLst>
            <pc:docMk/>
            <pc:sldMk cId="0" sldId="306"/>
            <ac:picMk id="2" creationId="{1AEF6326-09AD-3A48-B028-5466F395DB7F}"/>
          </ac:picMkLst>
        </pc:picChg>
        <pc:picChg chg="mod">
          <ac:chgData name="Kazuyo Takehara" userId="fa7eaadb-9681-4610-86a8-8be5debccd15" providerId="ADAL" clId="{E712E958-BCA2-45B5-BF9E-D08C061775DB}" dt="2023-04-21T08:23:21.854" v="62" actId="1076"/>
          <ac:picMkLst>
            <pc:docMk/>
            <pc:sldMk cId="0" sldId="306"/>
            <ac:picMk id="3" creationId="{F4DE5473-DD54-B440-A765-B7229F348127}"/>
          </ac:picMkLst>
        </pc:picChg>
        <pc:picChg chg="mod">
          <ac:chgData name="Kazuyo Takehara" userId="fa7eaadb-9681-4610-86a8-8be5debccd15" providerId="ADAL" clId="{E712E958-BCA2-45B5-BF9E-D08C061775DB}" dt="2023-04-21T08:23:25.089" v="63" actId="1076"/>
          <ac:picMkLst>
            <pc:docMk/>
            <pc:sldMk cId="0" sldId="306"/>
            <ac:picMk id="4" creationId="{F7DBA6B6-6A20-5947-B27B-AF98C349BA2C}"/>
          </ac:picMkLst>
        </pc:picChg>
      </pc:sldChg>
      <pc:sldChg chg="modSp mod">
        <pc:chgData name="Kazuyo Takehara" userId="fa7eaadb-9681-4610-86a8-8be5debccd15" providerId="ADAL" clId="{E712E958-BCA2-45B5-BF9E-D08C061775DB}" dt="2023-04-21T08:24:03.324" v="69" actId="208"/>
        <pc:sldMkLst>
          <pc:docMk/>
          <pc:sldMk cId="0" sldId="307"/>
        </pc:sldMkLst>
        <pc:spChg chg="mod">
          <ac:chgData name="Kazuyo Takehara" userId="fa7eaadb-9681-4610-86a8-8be5debccd15" providerId="ADAL" clId="{E712E958-BCA2-45B5-BF9E-D08C061775DB}" dt="2023-04-21T08:24:03.324" v="69" actId="208"/>
          <ac:spMkLst>
            <pc:docMk/>
            <pc:sldMk cId="0" sldId="307"/>
            <ac:spMk id="667" creationId="{00000000-0000-0000-0000-000000000000}"/>
          </ac:spMkLst>
        </pc:spChg>
        <pc:picChg chg="mod">
          <ac:chgData name="Kazuyo Takehara" userId="fa7eaadb-9681-4610-86a8-8be5debccd15" providerId="ADAL" clId="{E712E958-BCA2-45B5-BF9E-D08C061775DB}" dt="2023-04-21T08:24:00.266" v="67" actId="1076"/>
          <ac:picMkLst>
            <pc:docMk/>
            <pc:sldMk cId="0" sldId="307"/>
            <ac:picMk id="12" creationId="{DC936FBB-FB11-2B4A-9D80-79EDF23A4B84}"/>
          </ac:picMkLst>
        </pc:picChg>
        <pc:picChg chg="mod">
          <ac:chgData name="Kazuyo Takehara" userId="fa7eaadb-9681-4610-86a8-8be5debccd15" providerId="ADAL" clId="{E712E958-BCA2-45B5-BF9E-D08C061775DB}" dt="2023-04-21T08:23:49.870" v="65" actId="1076"/>
          <ac:picMkLst>
            <pc:docMk/>
            <pc:sldMk cId="0" sldId="307"/>
            <ac:picMk id="13" creationId="{BD2A5CAC-A13E-FE4E-8228-783A614429BA}"/>
          </ac:picMkLst>
        </pc:picChg>
        <pc:picChg chg="mod">
          <ac:chgData name="Kazuyo Takehara" userId="fa7eaadb-9681-4610-86a8-8be5debccd15" providerId="ADAL" clId="{E712E958-BCA2-45B5-BF9E-D08C061775DB}" dt="2023-04-21T08:23:54.644" v="66" actId="1076"/>
          <ac:picMkLst>
            <pc:docMk/>
            <pc:sldMk cId="0" sldId="307"/>
            <ac:picMk id="14" creationId="{C325462F-25E0-114B-BC01-C7310AC786BB}"/>
          </ac:picMkLst>
        </pc:picChg>
      </pc:sldChg>
      <pc:sldChg chg="modSp mod">
        <pc:chgData name="Kazuyo Takehara" userId="fa7eaadb-9681-4610-86a8-8be5debccd15" providerId="ADAL" clId="{E712E958-BCA2-45B5-BF9E-D08C061775DB}" dt="2023-04-21T08:24:43.597" v="76" actId="20577"/>
        <pc:sldMkLst>
          <pc:docMk/>
          <pc:sldMk cId="0" sldId="312"/>
        </pc:sldMkLst>
        <pc:spChg chg="mod">
          <ac:chgData name="Kazuyo Takehara" userId="fa7eaadb-9681-4610-86a8-8be5debccd15" providerId="ADAL" clId="{E712E958-BCA2-45B5-BF9E-D08C061775DB}" dt="2023-04-21T08:24:34.647" v="74" actId="1076"/>
          <ac:spMkLst>
            <pc:docMk/>
            <pc:sldMk cId="0" sldId="312"/>
            <ac:spMk id="9" creationId="{09E28F53-01B1-4365-9057-C690E0A534EA}"/>
          </ac:spMkLst>
        </pc:spChg>
        <pc:spChg chg="mod">
          <ac:chgData name="Kazuyo Takehara" userId="fa7eaadb-9681-4610-86a8-8be5debccd15" providerId="ADAL" clId="{E712E958-BCA2-45B5-BF9E-D08C061775DB}" dt="2023-04-21T08:24:43.597" v="76" actId="20577"/>
          <ac:spMkLst>
            <pc:docMk/>
            <pc:sldMk cId="0" sldId="312"/>
            <ac:spMk id="11" creationId="{7DDED664-9AE9-4928-B59E-3F4D69E62A49}"/>
          </ac:spMkLst>
        </pc:spChg>
        <pc:picChg chg="mod">
          <ac:chgData name="Kazuyo Takehara" userId="fa7eaadb-9681-4610-86a8-8be5debccd15" providerId="ADAL" clId="{E712E958-BCA2-45B5-BF9E-D08C061775DB}" dt="2023-04-21T08:24:37.037" v="75" actId="1076"/>
          <ac:picMkLst>
            <pc:docMk/>
            <pc:sldMk cId="0" sldId="312"/>
            <ac:picMk id="2" creationId="{DF220FFB-2A8B-CD43-B94C-B4E1C73CD52D}"/>
          </ac:picMkLst>
        </pc:picChg>
        <pc:picChg chg="mod">
          <ac:chgData name="Kazuyo Takehara" userId="fa7eaadb-9681-4610-86a8-8be5debccd15" providerId="ADAL" clId="{E712E958-BCA2-45B5-BF9E-D08C061775DB}" dt="2023-04-21T08:24:34.647" v="74" actId="1076"/>
          <ac:picMkLst>
            <pc:docMk/>
            <pc:sldMk cId="0" sldId="312"/>
            <ac:picMk id="8" creationId="{E9223BDE-21A4-408D-AA66-CA294F8137E3}"/>
          </ac:picMkLst>
        </pc:picChg>
        <pc:picChg chg="mod">
          <ac:chgData name="Kazuyo Takehara" userId="fa7eaadb-9681-4610-86a8-8be5debccd15" providerId="ADAL" clId="{E712E958-BCA2-45B5-BF9E-D08C061775DB}" dt="2023-04-21T08:24:22.182" v="73" actId="14100"/>
          <ac:picMkLst>
            <pc:docMk/>
            <pc:sldMk cId="0" sldId="312"/>
            <ac:picMk id="708" creationId="{00000000-0000-0000-0000-000000000000}"/>
          </ac:picMkLst>
        </pc:picChg>
        <pc:picChg chg="mod">
          <ac:chgData name="Kazuyo Takehara" userId="fa7eaadb-9681-4610-86a8-8be5debccd15" providerId="ADAL" clId="{E712E958-BCA2-45B5-BF9E-D08C061775DB}" dt="2023-04-21T08:24:18.068" v="72" actId="1076"/>
          <ac:picMkLst>
            <pc:docMk/>
            <pc:sldMk cId="0" sldId="312"/>
            <ac:picMk id="709" creationId="{00000000-0000-0000-0000-000000000000}"/>
          </ac:picMkLst>
        </pc:picChg>
      </pc:sldChg>
      <pc:sldChg chg="modSp mod">
        <pc:chgData name="Kazuyo Takehara" userId="fa7eaadb-9681-4610-86a8-8be5debccd15" providerId="ADAL" clId="{E712E958-BCA2-45B5-BF9E-D08C061775DB}" dt="2023-04-21T08:24:49.688" v="77" actId="1076"/>
        <pc:sldMkLst>
          <pc:docMk/>
          <pc:sldMk cId="0" sldId="313"/>
        </pc:sldMkLst>
        <pc:picChg chg="mod">
          <ac:chgData name="Kazuyo Takehara" userId="fa7eaadb-9681-4610-86a8-8be5debccd15" providerId="ADAL" clId="{E712E958-BCA2-45B5-BF9E-D08C061775DB}" dt="2023-04-21T08:24:49.688" v="77" actId="1076"/>
          <ac:picMkLst>
            <pc:docMk/>
            <pc:sldMk cId="0" sldId="313"/>
            <ac:picMk id="9" creationId="{17429FC7-140F-B446-9E8D-8C4A91CD5AAA}"/>
          </ac:picMkLst>
        </pc:picChg>
      </pc:sldChg>
      <pc:sldChg chg="modSp mod">
        <pc:chgData name="Kazuyo Takehara" userId="fa7eaadb-9681-4610-86a8-8be5debccd15" providerId="ADAL" clId="{E712E958-BCA2-45B5-BF9E-D08C061775DB}" dt="2023-04-21T08:25:11.304" v="79" actId="14100"/>
        <pc:sldMkLst>
          <pc:docMk/>
          <pc:sldMk cId="0" sldId="314"/>
        </pc:sldMkLst>
        <pc:picChg chg="mod">
          <ac:chgData name="Kazuyo Takehara" userId="fa7eaadb-9681-4610-86a8-8be5debccd15" providerId="ADAL" clId="{E712E958-BCA2-45B5-BF9E-D08C061775DB}" dt="2023-04-21T08:25:11.304" v="79" actId="14100"/>
          <ac:picMkLst>
            <pc:docMk/>
            <pc:sldMk cId="0" sldId="314"/>
            <ac:picMk id="727" creationId="{00000000-0000-0000-0000-000000000000}"/>
          </ac:picMkLst>
        </pc:picChg>
        <pc:picChg chg="mod">
          <ac:chgData name="Kazuyo Takehara" userId="fa7eaadb-9681-4610-86a8-8be5debccd15" providerId="ADAL" clId="{E712E958-BCA2-45B5-BF9E-D08C061775DB}" dt="2023-04-21T08:25:07.748" v="78" actId="1076"/>
          <ac:picMkLst>
            <pc:docMk/>
            <pc:sldMk cId="0" sldId="314"/>
            <ac:picMk id="728" creationId="{00000000-0000-0000-0000-000000000000}"/>
          </ac:picMkLst>
        </pc:picChg>
      </pc:sldChg>
      <pc:sldChg chg="modSp mod">
        <pc:chgData name="Kazuyo Takehara" userId="fa7eaadb-9681-4610-86a8-8be5debccd15" providerId="ADAL" clId="{E712E958-BCA2-45B5-BF9E-D08C061775DB}" dt="2023-04-21T08:26:02.659" v="88" actId="20577"/>
        <pc:sldMkLst>
          <pc:docMk/>
          <pc:sldMk cId="0" sldId="315"/>
        </pc:sldMkLst>
        <pc:spChg chg="mod">
          <ac:chgData name="Kazuyo Takehara" userId="fa7eaadb-9681-4610-86a8-8be5debccd15" providerId="ADAL" clId="{E712E958-BCA2-45B5-BF9E-D08C061775DB}" dt="2023-04-21T08:25:45.363" v="80" actId="20577"/>
          <ac:spMkLst>
            <pc:docMk/>
            <pc:sldMk cId="0" sldId="315"/>
            <ac:spMk id="734" creationId="{00000000-0000-0000-0000-000000000000}"/>
          </ac:spMkLst>
        </pc:spChg>
        <pc:spChg chg="mod">
          <ac:chgData name="Kazuyo Takehara" userId="fa7eaadb-9681-4610-86a8-8be5debccd15" providerId="ADAL" clId="{E712E958-BCA2-45B5-BF9E-D08C061775DB}" dt="2023-04-21T08:25:47.020" v="81" actId="20577"/>
          <ac:spMkLst>
            <pc:docMk/>
            <pc:sldMk cId="0" sldId="315"/>
            <ac:spMk id="735" creationId="{00000000-0000-0000-0000-000000000000}"/>
          </ac:spMkLst>
        </pc:spChg>
        <pc:spChg chg="mod">
          <ac:chgData name="Kazuyo Takehara" userId="fa7eaadb-9681-4610-86a8-8be5debccd15" providerId="ADAL" clId="{E712E958-BCA2-45B5-BF9E-D08C061775DB}" dt="2023-04-21T08:25:49.407" v="83" actId="20577"/>
          <ac:spMkLst>
            <pc:docMk/>
            <pc:sldMk cId="0" sldId="315"/>
            <ac:spMk id="736" creationId="{00000000-0000-0000-0000-000000000000}"/>
          </ac:spMkLst>
        </pc:spChg>
        <pc:spChg chg="mod">
          <ac:chgData name="Kazuyo Takehara" userId="fa7eaadb-9681-4610-86a8-8be5debccd15" providerId="ADAL" clId="{E712E958-BCA2-45B5-BF9E-D08C061775DB}" dt="2023-04-21T08:25:53.554" v="84" actId="20577"/>
          <ac:spMkLst>
            <pc:docMk/>
            <pc:sldMk cId="0" sldId="315"/>
            <ac:spMk id="737" creationId="{00000000-0000-0000-0000-000000000000}"/>
          </ac:spMkLst>
        </pc:spChg>
        <pc:spChg chg="mod">
          <ac:chgData name="Kazuyo Takehara" userId="fa7eaadb-9681-4610-86a8-8be5debccd15" providerId="ADAL" clId="{E712E958-BCA2-45B5-BF9E-D08C061775DB}" dt="2023-04-21T08:26:02.659" v="88" actId="20577"/>
          <ac:spMkLst>
            <pc:docMk/>
            <pc:sldMk cId="0" sldId="315"/>
            <ac:spMk id="738" creationId="{00000000-0000-0000-0000-000000000000}"/>
          </ac:spMkLst>
        </pc:spChg>
      </pc:sldChg>
      <pc:sldChg chg="addSp delSp modSp mod delAnim modAnim">
        <pc:chgData name="Kazuyo Takehara" userId="fa7eaadb-9681-4610-86a8-8be5debccd15" providerId="ADAL" clId="{E712E958-BCA2-45B5-BF9E-D08C061775DB}" dt="2023-04-21T08:15:16.306" v="8" actId="1076"/>
        <pc:sldMkLst>
          <pc:docMk/>
          <pc:sldMk cId="795897225" sldId="335"/>
        </pc:sldMkLst>
        <pc:spChg chg="add mod">
          <ac:chgData name="Kazuyo Takehara" userId="fa7eaadb-9681-4610-86a8-8be5debccd15" providerId="ADAL" clId="{E712E958-BCA2-45B5-BF9E-D08C061775DB}" dt="2023-04-21T08:15:11.738" v="7"/>
          <ac:spMkLst>
            <pc:docMk/>
            <pc:sldMk cId="795897225" sldId="335"/>
            <ac:spMk id="28" creationId="{FE4C7ECB-28A8-46A0-92A4-BD42FC94D632}"/>
          </ac:spMkLst>
        </pc:spChg>
        <pc:spChg chg="add mod">
          <ac:chgData name="Kazuyo Takehara" userId="fa7eaadb-9681-4610-86a8-8be5debccd15" providerId="ADAL" clId="{E712E958-BCA2-45B5-BF9E-D08C061775DB}" dt="2023-04-21T08:15:11.738" v="7"/>
          <ac:spMkLst>
            <pc:docMk/>
            <pc:sldMk cId="795897225" sldId="335"/>
            <ac:spMk id="29" creationId="{060048F3-7E1A-46A4-9171-D2345B9D7273}"/>
          </ac:spMkLst>
        </pc:spChg>
        <pc:spChg chg="add mod">
          <ac:chgData name="Kazuyo Takehara" userId="fa7eaadb-9681-4610-86a8-8be5debccd15" providerId="ADAL" clId="{E712E958-BCA2-45B5-BF9E-D08C061775DB}" dt="2023-04-21T08:15:11.738" v="7"/>
          <ac:spMkLst>
            <pc:docMk/>
            <pc:sldMk cId="795897225" sldId="335"/>
            <ac:spMk id="30" creationId="{DF27ADD2-9587-4EEC-9E09-30052F9950E2}"/>
          </ac:spMkLst>
        </pc:spChg>
        <pc:spChg chg="add mod">
          <ac:chgData name="Kazuyo Takehara" userId="fa7eaadb-9681-4610-86a8-8be5debccd15" providerId="ADAL" clId="{E712E958-BCA2-45B5-BF9E-D08C061775DB}" dt="2023-04-21T08:15:11.738" v="7"/>
          <ac:spMkLst>
            <pc:docMk/>
            <pc:sldMk cId="795897225" sldId="335"/>
            <ac:spMk id="31" creationId="{E45D66C6-C6EC-4DCA-A1A7-D5111F1575B8}"/>
          </ac:spMkLst>
        </pc:spChg>
        <pc:spChg chg="add mod">
          <ac:chgData name="Kazuyo Takehara" userId="fa7eaadb-9681-4610-86a8-8be5debccd15" providerId="ADAL" clId="{E712E958-BCA2-45B5-BF9E-D08C061775DB}" dt="2023-04-21T08:15:11.738" v="7"/>
          <ac:spMkLst>
            <pc:docMk/>
            <pc:sldMk cId="795897225" sldId="335"/>
            <ac:spMk id="32" creationId="{5B769422-297D-4404-9FAD-E5F7B37447AD}"/>
          </ac:spMkLst>
        </pc:spChg>
        <pc:spChg chg="add mod">
          <ac:chgData name="Kazuyo Takehara" userId="fa7eaadb-9681-4610-86a8-8be5debccd15" providerId="ADAL" clId="{E712E958-BCA2-45B5-BF9E-D08C061775DB}" dt="2023-04-21T08:15:11.738" v="7"/>
          <ac:spMkLst>
            <pc:docMk/>
            <pc:sldMk cId="795897225" sldId="335"/>
            <ac:spMk id="33" creationId="{99EEB0EA-4472-44E1-9CC5-3B8A640E3D7C}"/>
          </ac:spMkLst>
        </pc:spChg>
        <pc:spChg chg="add mod">
          <ac:chgData name="Kazuyo Takehara" userId="fa7eaadb-9681-4610-86a8-8be5debccd15" providerId="ADAL" clId="{E712E958-BCA2-45B5-BF9E-D08C061775DB}" dt="2023-04-21T08:15:11.738" v="7"/>
          <ac:spMkLst>
            <pc:docMk/>
            <pc:sldMk cId="795897225" sldId="335"/>
            <ac:spMk id="34" creationId="{DF57362A-B2E6-46CF-BCB7-3B68F9552CDD}"/>
          </ac:spMkLst>
        </pc:spChg>
        <pc:spChg chg="add mod">
          <ac:chgData name="Kazuyo Takehara" userId="fa7eaadb-9681-4610-86a8-8be5debccd15" providerId="ADAL" clId="{E712E958-BCA2-45B5-BF9E-D08C061775DB}" dt="2023-04-21T08:15:11.738" v="7"/>
          <ac:spMkLst>
            <pc:docMk/>
            <pc:sldMk cId="795897225" sldId="335"/>
            <ac:spMk id="35" creationId="{21ECE017-9A48-4228-9928-0BE4F5D08E93}"/>
          </ac:spMkLst>
        </pc:spChg>
        <pc:spChg chg="add mod">
          <ac:chgData name="Kazuyo Takehara" userId="fa7eaadb-9681-4610-86a8-8be5debccd15" providerId="ADAL" clId="{E712E958-BCA2-45B5-BF9E-D08C061775DB}" dt="2023-04-21T08:15:11.738" v="7"/>
          <ac:spMkLst>
            <pc:docMk/>
            <pc:sldMk cId="795897225" sldId="335"/>
            <ac:spMk id="36" creationId="{635BAD5E-1D26-4632-8B15-DB0277138532}"/>
          </ac:spMkLst>
        </pc:spChg>
        <pc:spChg chg="add mod">
          <ac:chgData name="Kazuyo Takehara" userId="fa7eaadb-9681-4610-86a8-8be5debccd15" providerId="ADAL" clId="{E712E958-BCA2-45B5-BF9E-D08C061775DB}" dt="2023-04-21T08:15:11.738" v="7"/>
          <ac:spMkLst>
            <pc:docMk/>
            <pc:sldMk cId="795897225" sldId="335"/>
            <ac:spMk id="37" creationId="{D4A622D0-3D15-433F-BE39-C86795E648C4}"/>
          </ac:spMkLst>
        </pc:spChg>
        <pc:spChg chg="add mod">
          <ac:chgData name="Kazuyo Takehara" userId="fa7eaadb-9681-4610-86a8-8be5debccd15" providerId="ADAL" clId="{E712E958-BCA2-45B5-BF9E-D08C061775DB}" dt="2023-04-21T08:15:11.738" v="7"/>
          <ac:spMkLst>
            <pc:docMk/>
            <pc:sldMk cId="795897225" sldId="335"/>
            <ac:spMk id="38" creationId="{DDA034D1-93A8-4395-91D0-E56D50567746}"/>
          </ac:spMkLst>
        </pc:spChg>
        <pc:spChg chg="add mod">
          <ac:chgData name="Kazuyo Takehara" userId="fa7eaadb-9681-4610-86a8-8be5debccd15" providerId="ADAL" clId="{E712E958-BCA2-45B5-BF9E-D08C061775DB}" dt="2023-04-21T08:15:11.738" v="7"/>
          <ac:spMkLst>
            <pc:docMk/>
            <pc:sldMk cId="795897225" sldId="335"/>
            <ac:spMk id="39" creationId="{A8E2B95F-90A2-473A-A87C-809B9FD63269}"/>
          </ac:spMkLst>
        </pc:spChg>
        <pc:spChg chg="add mod">
          <ac:chgData name="Kazuyo Takehara" userId="fa7eaadb-9681-4610-86a8-8be5debccd15" providerId="ADAL" clId="{E712E958-BCA2-45B5-BF9E-D08C061775DB}" dt="2023-04-21T08:15:11.738" v="7"/>
          <ac:spMkLst>
            <pc:docMk/>
            <pc:sldMk cId="795897225" sldId="335"/>
            <ac:spMk id="40" creationId="{ACA27AD3-0E28-4F0C-8152-3AFAA338FA92}"/>
          </ac:spMkLst>
        </pc:spChg>
        <pc:spChg chg="del">
          <ac:chgData name="Kazuyo Takehara" userId="fa7eaadb-9681-4610-86a8-8be5debccd15" providerId="ADAL" clId="{E712E958-BCA2-45B5-BF9E-D08C061775DB}" dt="2023-04-21T08:15:04.850" v="6" actId="478"/>
          <ac:spMkLst>
            <pc:docMk/>
            <pc:sldMk cId="795897225" sldId="335"/>
            <ac:spMk id="200" creationId="{00000000-0000-0000-0000-000000000000}"/>
          </ac:spMkLst>
        </pc:spChg>
        <pc:spChg chg="del">
          <ac:chgData name="Kazuyo Takehara" userId="fa7eaadb-9681-4610-86a8-8be5debccd15" providerId="ADAL" clId="{E712E958-BCA2-45B5-BF9E-D08C061775DB}" dt="2023-04-21T08:15:04.850" v="6" actId="478"/>
          <ac:spMkLst>
            <pc:docMk/>
            <pc:sldMk cId="795897225" sldId="335"/>
            <ac:spMk id="201" creationId="{00000000-0000-0000-0000-000000000000}"/>
          </ac:spMkLst>
        </pc:spChg>
        <pc:spChg chg="del">
          <ac:chgData name="Kazuyo Takehara" userId="fa7eaadb-9681-4610-86a8-8be5debccd15" providerId="ADAL" clId="{E712E958-BCA2-45B5-BF9E-D08C061775DB}" dt="2023-04-21T08:15:04.850" v="6" actId="478"/>
          <ac:spMkLst>
            <pc:docMk/>
            <pc:sldMk cId="795897225" sldId="335"/>
            <ac:spMk id="202" creationId="{00000000-0000-0000-0000-000000000000}"/>
          </ac:spMkLst>
        </pc:spChg>
        <pc:spChg chg="del">
          <ac:chgData name="Kazuyo Takehara" userId="fa7eaadb-9681-4610-86a8-8be5debccd15" providerId="ADAL" clId="{E712E958-BCA2-45B5-BF9E-D08C061775DB}" dt="2023-04-21T08:15:04.850" v="6" actId="478"/>
          <ac:spMkLst>
            <pc:docMk/>
            <pc:sldMk cId="795897225" sldId="335"/>
            <ac:spMk id="203" creationId="{00000000-0000-0000-0000-000000000000}"/>
          </ac:spMkLst>
        </pc:spChg>
        <pc:spChg chg="del">
          <ac:chgData name="Kazuyo Takehara" userId="fa7eaadb-9681-4610-86a8-8be5debccd15" providerId="ADAL" clId="{E712E958-BCA2-45B5-BF9E-D08C061775DB}" dt="2023-04-21T08:15:04.850" v="6" actId="478"/>
          <ac:spMkLst>
            <pc:docMk/>
            <pc:sldMk cId="795897225" sldId="335"/>
            <ac:spMk id="204" creationId="{00000000-0000-0000-0000-000000000000}"/>
          </ac:spMkLst>
        </pc:spChg>
        <pc:spChg chg="del">
          <ac:chgData name="Kazuyo Takehara" userId="fa7eaadb-9681-4610-86a8-8be5debccd15" providerId="ADAL" clId="{E712E958-BCA2-45B5-BF9E-D08C061775DB}" dt="2023-04-21T08:15:04.850" v="6" actId="478"/>
          <ac:spMkLst>
            <pc:docMk/>
            <pc:sldMk cId="795897225" sldId="335"/>
            <ac:spMk id="205" creationId="{00000000-0000-0000-0000-000000000000}"/>
          </ac:spMkLst>
        </pc:spChg>
        <pc:picChg chg="del">
          <ac:chgData name="Kazuyo Takehara" userId="fa7eaadb-9681-4610-86a8-8be5debccd15" providerId="ADAL" clId="{E712E958-BCA2-45B5-BF9E-D08C061775DB}" dt="2023-04-21T08:15:04.850" v="6" actId="478"/>
          <ac:picMkLst>
            <pc:docMk/>
            <pc:sldMk cId="795897225" sldId="335"/>
            <ac:picMk id="17" creationId="{13C507A5-E849-A941-88DD-9CEE7E209DA3}"/>
          </ac:picMkLst>
        </pc:picChg>
        <pc:picChg chg="del">
          <ac:chgData name="Kazuyo Takehara" userId="fa7eaadb-9681-4610-86a8-8be5debccd15" providerId="ADAL" clId="{E712E958-BCA2-45B5-BF9E-D08C061775DB}" dt="2023-04-21T08:15:04.850" v="6" actId="478"/>
          <ac:picMkLst>
            <pc:docMk/>
            <pc:sldMk cId="795897225" sldId="335"/>
            <ac:picMk id="18" creationId="{25126536-1982-C047-98A7-D64B9BE37499}"/>
          </ac:picMkLst>
        </pc:picChg>
        <pc:picChg chg="del">
          <ac:chgData name="Kazuyo Takehara" userId="fa7eaadb-9681-4610-86a8-8be5debccd15" providerId="ADAL" clId="{E712E958-BCA2-45B5-BF9E-D08C061775DB}" dt="2023-04-21T08:15:04.850" v="6" actId="478"/>
          <ac:picMkLst>
            <pc:docMk/>
            <pc:sldMk cId="795897225" sldId="335"/>
            <ac:picMk id="19" creationId="{62E46019-1FFA-B144-8CDC-3A7283ED6BBC}"/>
          </ac:picMkLst>
        </pc:picChg>
        <pc:picChg chg="del">
          <ac:chgData name="Kazuyo Takehara" userId="fa7eaadb-9681-4610-86a8-8be5debccd15" providerId="ADAL" clId="{E712E958-BCA2-45B5-BF9E-D08C061775DB}" dt="2023-04-21T08:15:04.850" v="6" actId="478"/>
          <ac:picMkLst>
            <pc:docMk/>
            <pc:sldMk cId="795897225" sldId="335"/>
            <ac:picMk id="20" creationId="{31EF8953-846D-F945-A21E-65597C5EE7DE}"/>
          </ac:picMkLst>
        </pc:picChg>
        <pc:picChg chg="add mod">
          <ac:chgData name="Kazuyo Takehara" userId="fa7eaadb-9681-4610-86a8-8be5debccd15" providerId="ADAL" clId="{E712E958-BCA2-45B5-BF9E-D08C061775DB}" dt="2023-04-21T08:15:11.738" v="7"/>
          <ac:picMkLst>
            <pc:docMk/>
            <pc:sldMk cId="795897225" sldId="335"/>
            <ac:picMk id="21" creationId="{B248F1D0-3AEF-41C2-84D4-124BDA95E6A6}"/>
          </ac:picMkLst>
        </pc:picChg>
        <pc:picChg chg="add mod">
          <ac:chgData name="Kazuyo Takehara" userId="fa7eaadb-9681-4610-86a8-8be5debccd15" providerId="ADAL" clId="{E712E958-BCA2-45B5-BF9E-D08C061775DB}" dt="2023-04-21T08:15:11.738" v="7"/>
          <ac:picMkLst>
            <pc:docMk/>
            <pc:sldMk cId="795897225" sldId="335"/>
            <ac:picMk id="22" creationId="{51C5142E-8964-46C6-9F08-CC16C08CAFF0}"/>
          </ac:picMkLst>
        </pc:picChg>
        <pc:picChg chg="add mod">
          <ac:chgData name="Kazuyo Takehara" userId="fa7eaadb-9681-4610-86a8-8be5debccd15" providerId="ADAL" clId="{E712E958-BCA2-45B5-BF9E-D08C061775DB}" dt="2023-04-21T08:15:16.306" v="8" actId="1076"/>
          <ac:picMkLst>
            <pc:docMk/>
            <pc:sldMk cId="795897225" sldId="335"/>
            <ac:picMk id="23" creationId="{F16A8CD6-7C5F-412A-9603-C4596881D5BF}"/>
          </ac:picMkLst>
        </pc:picChg>
        <pc:picChg chg="add mod">
          <ac:chgData name="Kazuyo Takehara" userId="fa7eaadb-9681-4610-86a8-8be5debccd15" providerId="ADAL" clId="{E712E958-BCA2-45B5-BF9E-D08C061775DB}" dt="2023-04-21T08:15:11.738" v="7"/>
          <ac:picMkLst>
            <pc:docMk/>
            <pc:sldMk cId="795897225" sldId="335"/>
            <ac:picMk id="24" creationId="{A43F2A67-0109-4BFA-91BD-F18B2332C2E3}"/>
          </ac:picMkLst>
        </pc:picChg>
        <pc:picChg chg="add mod">
          <ac:chgData name="Kazuyo Takehara" userId="fa7eaadb-9681-4610-86a8-8be5debccd15" providerId="ADAL" clId="{E712E958-BCA2-45B5-BF9E-D08C061775DB}" dt="2023-04-21T08:15:11.738" v="7"/>
          <ac:picMkLst>
            <pc:docMk/>
            <pc:sldMk cId="795897225" sldId="335"/>
            <ac:picMk id="25" creationId="{4940E1B3-661B-4106-8A3B-6C47CBBC7280}"/>
          </ac:picMkLst>
        </pc:picChg>
        <pc:picChg chg="add mod">
          <ac:chgData name="Kazuyo Takehara" userId="fa7eaadb-9681-4610-86a8-8be5debccd15" providerId="ADAL" clId="{E712E958-BCA2-45B5-BF9E-D08C061775DB}" dt="2023-04-21T08:15:11.738" v="7"/>
          <ac:picMkLst>
            <pc:docMk/>
            <pc:sldMk cId="795897225" sldId="335"/>
            <ac:picMk id="26" creationId="{503CD0A3-BFA2-40A5-8E7D-F9C518CDBA54}"/>
          </ac:picMkLst>
        </pc:picChg>
        <pc:picChg chg="add mod">
          <ac:chgData name="Kazuyo Takehara" userId="fa7eaadb-9681-4610-86a8-8be5debccd15" providerId="ADAL" clId="{E712E958-BCA2-45B5-BF9E-D08C061775DB}" dt="2023-04-21T08:15:11.738" v="7"/>
          <ac:picMkLst>
            <pc:docMk/>
            <pc:sldMk cId="795897225" sldId="335"/>
            <ac:picMk id="27" creationId="{C8A911E5-787F-46F7-8B48-A5A5B38984E5}"/>
          </ac:picMkLst>
        </pc:picChg>
        <pc:picChg chg="add mod">
          <ac:chgData name="Kazuyo Takehara" userId="fa7eaadb-9681-4610-86a8-8be5debccd15" providerId="ADAL" clId="{E712E958-BCA2-45B5-BF9E-D08C061775DB}" dt="2023-04-21T08:15:11.738" v="7"/>
          <ac:picMkLst>
            <pc:docMk/>
            <pc:sldMk cId="795897225" sldId="335"/>
            <ac:picMk id="41" creationId="{DC7426AD-E857-465A-929D-6170896B8EDE}"/>
          </ac:picMkLst>
        </pc:picChg>
        <pc:picChg chg="del">
          <ac:chgData name="Kazuyo Takehara" userId="fa7eaadb-9681-4610-86a8-8be5debccd15" providerId="ADAL" clId="{E712E958-BCA2-45B5-BF9E-D08C061775DB}" dt="2023-04-21T08:15:04.850" v="6" actId="478"/>
          <ac:picMkLst>
            <pc:docMk/>
            <pc:sldMk cId="795897225" sldId="335"/>
            <ac:picMk id="192" creationId="{00000000-0000-0000-0000-000000000000}"/>
          </ac:picMkLst>
        </pc:picChg>
        <pc:picChg chg="del">
          <ac:chgData name="Kazuyo Takehara" userId="fa7eaadb-9681-4610-86a8-8be5debccd15" providerId="ADAL" clId="{E712E958-BCA2-45B5-BF9E-D08C061775DB}" dt="2023-04-21T08:15:04.850" v="6" actId="478"/>
          <ac:picMkLst>
            <pc:docMk/>
            <pc:sldMk cId="795897225" sldId="335"/>
            <ac:picMk id="193" creationId="{00000000-0000-0000-0000-000000000000}"/>
          </ac:picMkLst>
        </pc:picChg>
        <pc:picChg chg="del">
          <ac:chgData name="Kazuyo Takehara" userId="fa7eaadb-9681-4610-86a8-8be5debccd15" providerId="ADAL" clId="{E712E958-BCA2-45B5-BF9E-D08C061775DB}" dt="2023-04-21T08:15:04.850" v="6" actId="478"/>
          <ac:picMkLst>
            <pc:docMk/>
            <pc:sldMk cId="795897225" sldId="335"/>
            <ac:picMk id="194" creationId="{00000000-0000-0000-0000-000000000000}"/>
          </ac:picMkLst>
        </pc:picChg>
        <pc:picChg chg="del">
          <ac:chgData name="Kazuyo Takehara" userId="fa7eaadb-9681-4610-86a8-8be5debccd15" providerId="ADAL" clId="{E712E958-BCA2-45B5-BF9E-D08C061775DB}" dt="2023-04-21T08:15:04.850" v="6" actId="478"/>
          <ac:picMkLst>
            <pc:docMk/>
            <pc:sldMk cId="795897225" sldId="335"/>
            <ac:picMk id="195" creationId="{00000000-0000-0000-0000-000000000000}"/>
          </ac:picMkLst>
        </pc:picChg>
      </pc:sldChg>
      <pc:sldChg chg="addSp delSp modSp mod delAnim modAnim">
        <pc:chgData name="Kazuyo Takehara" userId="fa7eaadb-9681-4610-86a8-8be5debccd15" providerId="ADAL" clId="{E712E958-BCA2-45B5-BF9E-D08C061775DB}" dt="2023-04-21T08:20:52.162" v="51"/>
        <pc:sldMkLst>
          <pc:docMk/>
          <pc:sldMk cId="3791491221" sldId="336"/>
        </pc:sldMkLst>
        <pc:spChg chg="del">
          <ac:chgData name="Kazuyo Takehara" userId="fa7eaadb-9681-4610-86a8-8be5debccd15" providerId="ADAL" clId="{E712E958-BCA2-45B5-BF9E-D08C061775DB}" dt="2023-04-21T08:20:45.492" v="50" actId="478"/>
          <ac:spMkLst>
            <pc:docMk/>
            <pc:sldMk cId="3791491221" sldId="336"/>
            <ac:spMk id="17" creationId="{A6E22955-C3C4-49FC-9129-BE9E6EA0A709}"/>
          </ac:spMkLst>
        </pc:spChg>
        <pc:spChg chg="add mod">
          <ac:chgData name="Kazuyo Takehara" userId="fa7eaadb-9681-4610-86a8-8be5debccd15" providerId="ADAL" clId="{E712E958-BCA2-45B5-BF9E-D08C061775DB}" dt="2023-04-21T08:20:52.162" v="51"/>
          <ac:spMkLst>
            <pc:docMk/>
            <pc:sldMk cId="3791491221" sldId="336"/>
            <ac:spMk id="28" creationId="{605CB660-20E0-4193-947D-61947F5B47C3}"/>
          </ac:spMkLst>
        </pc:spChg>
        <pc:spChg chg="add mod">
          <ac:chgData name="Kazuyo Takehara" userId="fa7eaadb-9681-4610-86a8-8be5debccd15" providerId="ADAL" clId="{E712E958-BCA2-45B5-BF9E-D08C061775DB}" dt="2023-04-21T08:20:52.162" v="51"/>
          <ac:spMkLst>
            <pc:docMk/>
            <pc:sldMk cId="3791491221" sldId="336"/>
            <ac:spMk id="29" creationId="{01B60E62-C69C-41DF-800D-27AB7134A8FB}"/>
          </ac:spMkLst>
        </pc:spChg>
        <pc:spChg chg="add mod">
          <ac:chgData name="Kazuyo Takehara" userId="fa7eaadb-9681-4610-86a8-8be5debccd15" providerId="ADAL" clId="{E712E958-BCA2-45B5-BF9E-D08C061775DB}" dt="2023-04-21T08:20:52.162" v="51"/>
          <ac:spMkLst>
            <pc:docMk/>
            <pc:sldMk cId="3791491221" sldId="336"/>
            <ac:spMk id="30" creationId="{FB686D99-F7A5-48FE-B9D5-800E863E8747}"/>
          </ac:spMkLst>
        </pc:spChg>
        <pc:spChg chg="add mod">
          <ac:chgData name="Kazuyo Takehara" userId="fa7eaadb-9681-4610-86a8-8be5debccd15" providerId="ADAL" clId="{E712E958-BCA2-45B5-BF9E-D08C061775DB}" dt="2023-04-21T08:20:52.162" v="51"/>
          <ac:spMkLst>
            <pc:docMk/>
            <pc:sldMk cId="3791491221" sldId="336"/>
            <ac:spMk id="31" creationId="{B9B20F04-5C24-45F9-B5E3-2B8562E4672E}"/>
          </ac:spMkLst>
        </pc:spChg>
        <pc:spChg chg="add mod">
          <ac:chgData name="Kazuyo Takehara" userId="fa7eaadb-9681-4610-86a8-8be5debccd15" providerId="ADAL" clId="{E712E958-BCA2-45B5-BF9E-D08C061775DB}" dt="2023-04-21T08:20:52.162" v="51"/>
          <ac:spMkLst>
            <pc:docMk/>
            <pc:sldMk cId="3791491221" sldId="336"/>
            <ac:spMk id="32" creationId="{925040CE-5A88-4D11-9379-E5B7AA7FEA80}"/>
          </ac:spMkLst>
        </pc:spChg>
        <pc:spChg chg="add mod">
          <ac:chgData name="Kazuyo Takehara" userId="fa7eaadb-9681-4610-86a8-8be5debccd15" providerId="ADAL" clId="{E712E958-BCA2-45B5-BF9E-D08C061775DB}" dt="2023-04-21T08:20:52.162" v="51"/>
          <ac:spMkLst>
            <pc:docMk/>
            <pc:sldMk cId="3791491221" sldId="336"/>
            <ac:spMk id="33" creationId="{4EA4D37F-A9C6-407E-8763-EC6128BF4270}"/>
          </ac:spMkLst>
        </pc:spChg>
        <pc:spChg chg="add mod">
          <ac:chgData name="Kazuyo Takehara" userId="fa7eaadb-9681-4610-86a8-8be5debccd15" providerId="ADAL" clId="{E712E958-BCA2-45B5-BF9E-D08C061775DB}" dt="2023-04-21T08:20:52.162" v="51"/>
          <ac:spMkLst>
            <pc:docMk/>
            <pc:sldMk cId="3791491221" sldId="336"/>
            <ac:spMk id="34" creationId="{FFB228EA-2EF8-47AA-9957-858CFDCE61FA}"/>
          </ac:spMkLst>
        </pc:spChg>
        <pc:spChg chg="add mod">
          <ac:chgData name="Kazuyo Takehara" userId="fa7eaadb-9681-4610-86a8-8be5debccd15" providerId="ADAL" clId="{E712E958-BCA2-45B5-BF9E-D08C061775DB}" dt="2023-04-21T08:20:52.162" v="51"/>
          <ac:spMkLst>
            <pc:docMk/>
            <pc:sldMk cId="3791491221" sldId="336"/>
            <ac:spMk id="35" creationId="{86CAA2C4-1DBF-4844-AE9D-7403A02A5500}"/>
          </ac:spMkLst>
        </pc:spChg>
        <pc:spChg chg="add mod">
          <ac:chgData name="Kazuyo Takehara" userId="fa7eaadb-9681-4610-86a8-8be5debccd15" providerId="ADAL" clId="{E712E958-BCA2-45B5-BF9E-D08C061775DB}" dt="2023-04-21T08:20:52.162" v="51"/>
          <ac:spMkLst>
            <pc:docMk/>
            <pc:sldMk cId="3791491221" sldId="336"/>
            <ac:spMk id="36" creationId="{08CC1FAE-EC1B-43D3-8ABB-39ACD6005B48}"/>
          </ac:spMkLst>
        </pc:spChg>
        <pc:spChg chg="add mod">
          <ac:chgData name="Kazuyo Takehara" userId="fa7eaadb-9681-4610-86a8-8be5debccd15" providerId="ADAL" clId="{E712E958-BCA2-45B5-BF9E-D08C061775DB}" dt="2023-04-21T08:20:52.162" v="51"/>
          <ac:spMkLst>
            <pc:docMk/>
            <pc:sldMk cId="3791491221" sldId="336"/>
            <ac:spMk id="37" creationId="{273A5FD2-28B7-46FE-AB17-E86795A6FEAE}"/>
          </ac:spMkLst>
        </pc:spChg>
        <pc:spChg chg="add mod">
          <ac:chgData name="Kazuyo Takehara" userId="fa7eaadb-9681-4610-86a8-8be5debccd15" providerId="ADAL" clId="{E712E958-BCA2-45B5-BF9E-D08C061775DB}" dt="2023-04-21T08:20:52.162" v="51"/>
          <ac:spMkLst>
            <pc:docMk/>
            <pc:sldMk cId="3791491221" sldId="336"/>
            <ac:spMk id="38" creationId="{8A72439F-BA89-4770-B1B7-045F32FBF058}"/>
          </ac:spMkLst>
        </pc:spChg>
        <pc:spChg chg="del">
          <ac:chgData name="Kazuyo Takehara" userId="fa7eaadb-9681-4610-86a8-8be5debccd15" providerId="ADAL" clId="{E712E958-BCA2-45B5-BF9E-D08C061775DB}" dt="2023-04-21T08:20:45.492" v="50" actId="478"/>
          <ac:spMkLst>
            <pc:docMk/>
            <pc:sldMk cId="3791491221" sldId="336"/>
            <ac:spMk id="280" creationId="{00000000-0000-0000-0000-000000000000}"/>
          </ac:spMkLst>
        </pc:spChg>
        <pc:spChg chg="del">
          <ac:chgData name="Kazuyo Takehara" userId="fa7eaadb-9681-4610-86a8-8be5debccd15" providerId="ADAL" clId="{E712E958-BCA2-45B5-BF9E-D08C061775DB}" dt="2023-04-21T08:20:45.492" v="50" actId="478"/>
          <ac:spMkLst>
            <pc:docMk/>
            <pc:sldMk cId="3791491221" sldId="336"/>
            <ac:spMk id="281" creationId="{00000000-0000-0000-0000-000000000000}"/>
          </ac:spMkLst>
        </pc:spChg>
        <pc:spChg chg="del">
          <ac:chgData name="Kazuyo Takehara" userId="fa7eaadb-9681-4610-86a8-8be5debccd15" providerId="ADAL" clId="{E712E958-BCA2-45B5-BF9E-D08C061775DB}" dt="2023-04-21T08:20:45.492" v="50" actId="478"/>
          <ac:spMkLst>
            <pc:docMk/>
            <pc:sldMk cId="3791491221" sldId="336"/>
            <ac:spMk id="282" creationId="{00000000-0000-0000-0000-000000000000}"/>
          </ac:spMkLst>
        </pc:spChg>
        <pc:spChg chg="del">
          <ac:chgData name="Kazuyo Takehara" userId="fa7eaadb-9681-4610-86a8-8be5debccd15" providerId="ADAL" clId="{E712E958-BCA2-45B5-BF9E-D08C061775DB}" dt="2023-04-21T08:20:45.492" v="50" actId="478"/>
          <ac:spMkLst>
            <pc:docMk/>
            <pc:sldMk cId="3791491221" sldId="336"/>
            <ac:spMk id="283" creationId="{00000000-0000-0000-0000-000000000000}"/>
          </ac:spMkLst>
        </pc:spChg>
        <pc:spChg chg="del">
          <ac:chgData name="Kazuyo Takehara" userId="fa7eaadb-9681-4610-86a8-8be5debccd15" providerId="ADAL" clId="{E712E958-BCA2-45B5-BF9E-D08C061775DB}" dt="2023-04-21T08:20:45.492" v="50" actId="478"/>
          <ac:spMkLst>
            <pc:docMk/>
            <pc:sldMk cId="3791491221" sldId="336"/>
            <ac:spMk id="284" creationId="{00000000-0000-0000-0000-000000000000}"/>
          </ac:spMkLst>
        </pc:spChg>
        <pc:spChg chg="del">
          <ac:chgData name="Kazuyo Takehara" userId="fa7eaadb-9681-4610-86a8-8be5debccd15" providerId="ADAL" clId="{E712E958-BCA2-45B5-BF9E-D08C061775DB}" dt="2023-04-21T08:20:45.492" v="50" actId="478"/>
          <ac:spMkLst>
            <pc:docMk/>
            <pc:sldMk cId="3791491221" sldId="336"/>
            <ac:spMk id="285" creationId="{00000000-0000-0000-0000-000000000000}"/>
          </ac:spMkLst>
        </pc:spChg>
        <pc:picChg chg="del">
          <ac:chgData name="Kazuyo Takehara" userId="fa7eaadb-9681-4610-86a8-8be5debccd15" providerId="ADAL" clId="{E712E958-BCA2-45B5-BF9E-D08C061775DB}" dt="2023-04-21T08:20:45.492" v="50" actId="478"/>
          <ac:picMkLst>
            <pc:docMk/>
            <pc:sldMk cId="3791491221" sldId="336"/>
            <ac:picMk id="16" creationId="{F96EE86B-B09C-104A-B08B-2EF2C767D2EB}"/>
          </ac:picMkLst>
        </pc:picChg>
        <pc:picChg chg="del">
          <ac:chgData name="Kazuyo Takehara" userId="fa7eaadb-9681-4610-86a8-8be5debccd15" providerId="ADAL" clId="{E712E958-BCA2-45B5-BF9E-D08C061775DB}" dt="2023-04-21T08:20:45.492" v="50" actId="478"/>
          <ac:picMkLst>
            <pc:docMk/>
            <pc:sldMk cId="3791491221" sldId="336"/>
            <ac:picMk id="18" creationId="{50994EA4-609F-4E00-83CF-9C8C4553546F}"/>
          </ac:picMkLst>
        </pc:picChg>
        <pc:picChg chg="add mod">
          <ac:chgData name="Kazuyo Takehara" userId="fa7eaadb-9681-4610-86a8-8be5debccd15" providerId="ADAL" clId="{E712E958-BCA2-45B5-BF9E-D08C061775DB}" dt="2023-04-21T08:20:52.162" v="51"/>
          <ac:picMkLst>
            <pc:docMk/>
            <pc:sldMk cId="3791491221" sldId="336"/>
            <ac:picMk id="19" creationId="{EAD9EA67-7FBD-4E19-A4EB-217FB560D4D2}"/>
          </ac:picMkLst>
        </pc:picChg>
        <pc:picChg chg="add mod">
          <ac:chgData name="Kazuyo Takehara" userId="fa7eaadb-9681-4610-86a8-8be5debccd15" providerId="ADAL" clId="{E712E958-BCA2-45B5-BF9E-D08C061775DB}" dt="2023-04-21T08:20:52.162" v="51"/>
          <ac:picMkLst>
            <pc:docMk/>
            <pc:sldMk cId="3791491221" sldId="336"/>
            <ac:picMk id="20" creationId="{0E797AAD-F852-4A2E-8047-BD14F729AFEB}"/>
          </ac:picMkLst>
        </pc:picChg>
        <pc:picChg chg="add mod">
          <ac:chgData name="Kazuyo Takehara" userId="fa7eaadb-9681-4610-86a8-8be5debccd15" providerId="ADAL" clId="{E712E958-BCA2-45B5-BF9E-D08C061775DB}" dt="2023-04-21T08:20:52.162" v="51"/>
          <ac:picMkLst>
            <pc:docMk/>
            <pc:sldMk cId="3791491221" sldId="336"/>
            <ac:picMk id="21" creationId="{07C2B445-8C92-41FF-80BA-65650A672DBD}"/>
          </ac:picMkLst>
        </pc:picChg>
        <pc:picChg chg="add mod">
          <ac:chgData name="Kazuyo Takehara" userId="fa7eaadb-9681-4610-86a8-8be5debccd15" providerId="ADAL" clId="{E712E958-BCA2-45B5-BF9E-D08C061775DB}" dt="2023-04-21T08:20:52.162" v="51"/>
          <ac:picMkLst>
            <pc:docMk/>
            <pc:sldMk cId="3791491221" sldId="336"/>
            <ac:picMk id="22" creationId="{B2DA87AE-BBD3-4F86-8B77-12E0324DF224}"/>
          </ac:picMkLst>
        </pc:picChg>
        <pc:picChg chg="add mod">
          <ac:chgData name="Kazuyo Takehara" userId="fa7eaadb-9681-4610-86a8-8be5debccd15" providerId="ADAL" clId="{E712E958-BCA2-45B5-BF9E-D08C061775DB}" dt="2023-04-21T08:20:52.162" v="51"/>
          <ac:picMkLst>
            <pc:docMk/>
            <pc:sldMk cId="3791491221" sldId="336"/>
            <ac:picMk id="23" creationId="{4BFDA2CF-AFEA-4098-94F1-18AC1667A915}"/>
          </ac:picMkLst>
        </pc:picChg>
        <pc:picChg chg="add mod">
          <ac:chgData name="Kazuyo Takehara" userId="fa7eaadb-9681-4610-86a8-8be5debccd15" providerId="ADAL" clId="{E712E958-BCA2-45B5-BF9E-D08C061775DB}" dt="2023-04-21T08:20:52.162" v="51"/>
          <ac:picMkLst>
            <pc:docMk/>
            <pc:sldMk cId="3791491221" sldId="336"/>
            <ac:picMk id="24" creationId="{024BDFD0-757F-4F7C-BB48-2543BCD8CF2E}"/>
          </ac:picMkLst>
        </pc:picChg>
        <pc:picChg chg="add mod">
          <ac:chgData name="Kazuyo Takehara" userId="fa7eaadb-9681-4610-86a8-8be5debccd15" providerId="ADAL" clId="{E712E958-BCA2-45B5-BF9E-D08C061775DB}" dt="2023-04-21T08:20:52.162" v="51"/>
          <ac:picMkLst>
            <pc:docMk/>
            <pc:sldMk cId="3791491221" sldId="336"/>
            <ac:picMk id="25" creationId="{58B7537F-351C-408A-8F46-8EBB9D6D5EDC}"/>
          </ac:picMkLst>
        </pc:picChg>
        <pc:picChg chg="add mod">
          <ac:chgData name="Kazuyo Takehara" userId="fa7eaadb-9681-4610-86a8-8be5debccd15" providerId="ADAL" clId="{E712E958-BCA2-45B5-BF9E-D08C061775DB}" dt="2023-04-21T08:20:52.162" v="51"/>
          <ac:picMkLst>
            <pc:docMk/>
            <pc:sldMk cId="3791491221" sldId="336"/>
            <ac:picMk id="26" creationId="{D66F6C16-6312-414D-AE6F-34F83B8965B4}"/>
          </ac:picMkLst>
        </pc:picChg>
        <pc:picChg chg="add mod">
          <ac:chgData name="Kazuyo Takehara" userId="fa7eaadb-9681-4610-86a8-8be5debccd15" providerId="ADAL" clId="{E712E958-BCA2-45B5-BF9E-D08C061775DB}" dt="2023-04-21T08:20:52.162" v="51"/>
          <ac:picMkLst>
            <pc:docMk/>
            <pc:sldMk cId="3791491221" sldId="336"/>
            <ac:picMk id="27" creationId="{1574520A-76E0-464B-8B41-20B44BADDE96}"/>
          </ac:picMkLst>
        </pc:picChg>
        <pc:picChg chg="add mod">
          <ac:chgData name="Kazuyo Takehara" userId="fa7eaadb-9681-4610-86a8-8be5debccd15" providerId="ADAL" clId="{E712E958-BCA2-45B5-BF9E-D08C061775DB}" dt="2023-04-21T08:20:52.162" v="51"/>
          <ac:picMkLst>
            <pc:docMk/>
            <pc:sldMk cId="3791491221" sldId="336"/>
            <ac:picMk id="39" creationId="{1031C2C4-0549-46C2-82E7-0904813A1F84}"/>
          </ac:picMkLst>
        </pc:picChg>
        <pc:picChg chg="del">
          <ac:chgData name="Kazuyo Takehara" userId="fa7eaadb-9681-4610-86a8-8be5debccd15" providerId="ADAL" clId="{E712E958-BCA2-45B5-BF9E-D08C061775DB}" dt="2023-04-21T08:20:45.492" v="50" actId="478"/>
          <ac:picMkLst>
            <pc:docMk/>
            <pc:sldMk cId="3791491221" sldId="336"/>
            <ac:picMk id="275" creationId="{00000000-0000-0000-0000-000000000000}"/>
          </ac:picMkLst>
        </pc:picChg>
        <pc:picChg chg="del">
          <ac:chgData name="Kazuyo Takehara" userId="fa7eaadb-9681-4610-86a8-8be5debccd15" providerId="ADAL" clId="{E712E958-BCA2-45B5-BF9E-D08C061775DB}" dt="2023-04-21T08:20:45.492" v="50" actId="478"/>
          <ac:picMkLst>
            <pc:docMk/>
            <pc:sldMk cId="3791491221" sldId="336"/>
            <ac:picMk id="276" creationId="{00000000-0000-0000-0000-000000000000}"/>
          </ac:picMkLst>
        </pc:picChg>
        <pc:picChg chg="del">
          <ac:chgData name="Kazuyo Takehara" userId="fa7eaadb-9681-4610-86a8-8be5debccd15" providerId="ADAL" clId="{E712E958-BCA2-45B5-BF9E-D08C061775DB}" dt="2023-04-21T08:20:45.492" v="50" actId="478"/>
          <ac:picMkLst>
            <pc:docMk/>
            <pc:sldMk cId="3791491221" sldId="336"/>
            <ac:picMk id="277" creationId="{00000000-0000-0000-0000-000000000000}"/>
          </ac:picMkLst>
        </pc:picChg>
        <pc:picChg chg="del">
          <ac:chgData name="Kazuyo Takehara" userId="fa7eaadb-9681-4610-86a8-8be5debccd15" providerId="ADAL" clId="{E712E958-BCA2-45B5-BF9E-D08C061775DB}" dt="2023-04-21T08:20:45.492" v="50" actId="478"/>
          <ac:picMkLst>
            <pc:docMk/>
            <pc:sldMk cId="3791491221" sldId="336"/>
            <ac:picMk id="278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31386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351634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396732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2685500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8" name="Google Shape;498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9" name="Google Shape;559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9" name="Google Shape;60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7" name="Google Shape;617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" name="Google Shape;625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9" name="Google Shape;559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5319950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4882804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7" name="Google Shape;657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1" name="Google Shape;671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4" name="Google Shape;684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4" name="Google Shape;704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5" name="Google Shape;725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1" name="Google Shape;731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1" name="Google Shape;741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9" name="Google Shape;749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1" name="Google Shape;761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2" name="Google Shape;772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7" name="Google Shape;777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3" name="Google Shape;783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9" name="Google Shape;789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5" name="Google Shape;795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5" name="Google Shape;805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6" name="Google Shape;816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0" name="Google Shape;830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p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5" name="Google Shape;845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5" name="Google Shape;855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6" name="Google Shape;866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ge5d731cfa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2" name="Google Shape;872;ge5d731cfa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7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7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7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7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8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8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8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8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8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8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8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8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8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8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8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8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8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8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8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8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8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8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7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7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11" Type="http://schemas.openxmlformats.org/officeDocument/2006/relationships/image" Target="../media/image12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5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4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3.png"/><Relationship Id="rId5" Type="http://schemas.microsoft.com/office/2007/relationships/media" Target="../media/media5.mp3"/><Relationship Id="rId15" Type="http://schemas.openxmlformats.org/officeDocument/2006/relationships/image" Target="../media/image11.png"/><Relationship Id="rId10" Type="http://schemas.openxmlformats.org/officeDocument/2006/relationships/notesSlide" Target="../notesSlides/notesSlide7.xml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5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4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3.png"/><Relationship Id="rId5" Type="http://schemas.microsoft.com/office/2007/relationships/media" Target="../media/media5.mp3"/><Relationship Id="rId15" Type="http://schemas.openxmlformats.org/officeDocument/2006/relationships/image" Target="../media/image11.png"/><Relationship Id="rId10" Type="http://schemas.openxmlformats.org/officeDocument/2006/relationships/notesSlide" Target="../notesSlides/notesSlide8.xml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9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7.png"/><Relationship Id="rId5" Type="http://schemas.microsoft.com/office/2007/relationships/media" Target="../media/media5.mp3"/><Relationship Id="rId10" Type="http://schemas.openxmlformats.org/officeDocument/2006/relationships/notesSlide" Target="../notesSlides/notesSlide9.xml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9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1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17.png"/><Relationship Id="rId5" Type="http://schemas.microsoft.com/office/2007/relationships/media" Target="../media/media5.mp3"/><Relationship Id="rId10" Type="http://schemas.openxmlformats.org/officeDocument/2006/relationships/notesSlide" Target="../notesSlides/notesSlide10.xml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4.mp3"/><Relationship Id="rId7" Type="http://schemas.openxmlformats.org/officeDocument/2006/relationships/image" Target="../media/image2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p3"/><Relationship Id="rId9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6.mp3"/><Relationship Id="rId7" Type="http://schemas.openxmlformats.org/officeDocument/2006/relationships/image" Target="../media/image23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6.mp3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4.mp3"/><Relationship Id="rId7" Type="http://schemas.openxmlformats.org/officeDocument/2006/relationships/image" Target="../media/image2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p3"/><Relationship Id="rId9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6.mp3"/><Relationship Id="rId7" Type="http://schemas.openxmlformats.org/officeDocument/2006/relationships/image" Target="../media/image23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6.mp3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microsoft.com/office/2007/relationships/media" Target="../media/media9.mp3"/><Relationship Id="rId7" Type="http://schemas.openxmlformats.org/officeDocument/2006/relationships/image" Target="../media/image42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1.png"/><Relationship Id="rId4" Type="http://schemas.openxmlformats.org/officeDocument/2006/relationships/audio" Target="../media/media9.mp3"/><Relationship Id="rId9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microsoft.com/office/2007/relationships/media" Target="../media/media9.mp3"/><Relationship Id="rId7" Type="http://schemas.openxmlformats.org/officeDocument/2006/relationships/image" Target="../media/image42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notesSlide" Target="../notesSlides/notesSlide24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46.png"/><Relationship Id="rId4" Type="http://schemas.openxmlformats.org/officeDocument/2006/relationships/audio" Target="../media/media9.mp3"/><Relationship Id="rId9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2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notesSlide" Target="../notesSlides/notesSlide30.xml"/><Relationship Id="rId9" Type="http://schemas.openxmlformats.org/officeDocument/2006/relationships/image" Target="../media/image60.png"/><Relationship Id="rId1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notesSlide" Target="../notesSlides/notesSlide35.xml"/><Relationship Id="rId9" Type="http://schemas.openxmlformats.org/officeDocument/2006/relationships/image" Target="../media/image60.png"/><Relationship Id="rId14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notesSlide" Target="../notesSlides/notesSlide36.xml"/><Relationship Id="rId9" Type="http://schemas.openxmlformats.org/officeDocument/2006/relationships/image" Target="../media/image60.png"/><Relationship Id="rId14" Type="http://schemas.openxmlformats.org/officeDocument/2006/relationships/image" Target="../media/image1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notesSlide" Target="../notesSlides/notesSlide37.xml"/><Relationship Id="rId9" Type="http://schemas.openxmlformats.org/officeDocument/2006/relationships/image" Target="../media/image60.png"/><Relationship Id="rId14" Type="http://schemas.openxmlformats.org/officeDocument/2006/relationships/image" Target="../media/image1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5.mp3"/><Relationship Id="rId13" Type="http://schemas.openxmlformats.org/officeDocument/2006/relationships/image" Target="../media/image68.png"/><Relationship Id="rId18" Type="http://schemas.openxmlformats.org/officeDocument/2006/relationships/image" Target="../media/image73.png"/><Relationship Id="rId3" Type="http://schemas.microsoft.com/office/2007/relationships/media" Target="../media/media13.mp3"/><Relationship Id="rId21" Type="http://schemas.openxmlformats.org/officeDocument/2006/relationships/image" Target="../media/image76.png"/><Relationship Id="rId7" Type="http://schemas.microsoft.com/office/2007/relationships/media" Target="../media/media15.mp3"/><Relationship Id="rId12" Type="http://schemas.openxmlformats.org/officeDocument/2006/relationships/image" Target="../media/image67.png"/><Relationship Id="rId17" Type="http://schemas.openxmlformats.org/officeDocument/2006/relationships/image" Target="../media/image72.png"/><Relationship Id="rId25" Type="http://schemas.openxmlformats.org/officeDocument/2006/relationships/image" Target="../media/image11.png"/><Relationship Id="rId2" Type="http://schemas.openxmlformats.org/officeDocument/2006/relationships/audio" Target="../media/media12.mp3"/><Relationship Id="rId16" Type="http://schemas.openxmlformats.org/officeDocument/2006/relationships/image" Target="../media/image71.png"/><Relationship Id="rId20" Type="http://schemas.openxmlformats.org/officeDocument/2006/relationships/image" Target="../media/image75.png"/><Relationship Id="rId1" Type="http://schemas.microsoft.com/office/2007/relationships/media" Target="../media/media12.mp3"/><Relationship Id="rId6" Type="http://schemas.openxmlformats.org/officeDocument/2006/relationships/audio" Target="../media/media14.mp3"/><Relationship Id="rId11" Type="http://schemas.openxmlformats.org/officeDocument/2006/relationships/image" Target="../media/image66.png"/><Relationship Id="rId24" Type="http://schemas.openxmlformats.org/officeDocument/2006/relationships/image" Target="../media/image79.png"/><Relationship Id="rId5" Type="http://schemas.microsoft.com/office/2007/relationships/media" Target="../media/media14.mp3"/><Relationship Id="rId15" Type="http://schemas.openxmlformats.org/officeDocument/2006/relationships/image" Target="../media/image70.png"/><Relationship Id="rId23" Type="http://schemas.openxmlformats.org/officeDocument/2006/relationships/image" Target="../media/image78.png"/><Relationship Id="rId10" Type="http://schemas.openxmlformats.org/officeDocument/2006/relationships/notesSlide" Target="../notesSlides/notesSlide38.xml"/><Relationship Id="rId19" Type="http://schemas.openxmlformats.org/officeDocument/2006/relationships/image" Target="../media/image74.png"/><Relationship Id="rId4" Type="http://schemas.openxmlformats.org/officeDocument/2006/relationships/audio" Target="../media/media13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69.png"/><Relationship Id="rId22" Type="http://schemas.openxmlformats.org/officeDocument/2006/relationships/image" Target="../media/image77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audio" Target="../media/media15.mp3"/><Relationship Id="rId13" Type="http://schemas.openxmlformats.org/officeDocument/2006/relationships/image" Target="../media/image68.png"/><Relationship Id="rId18" Type="http://schemas.openxmlformats.org/officeDocument/2006/relationships/image" Target="../media/image73.png"/><Relationship Id="rId3" Type="http://schemas.microsoft.com/office/2007/relationships/media" Target="../media/media13.mp3"/><Relationship Id="rId21" Type="http://schemas.openxmlformats.org/officeDocument/2006/relationships/image" Target="../media/image76.png"/><Relationship Id="rId7" Type="http://schemas.microsoft.com/office/2007/relationships/media" Target="../media/media15.mp3"/><Relationship Id="rId12" Type="http://schemas.openxmlformats.org/officeDocument/2006/relationships/image" Target="../media/image67.png"/><Relationship Id="rId17" Type="http://schemas.openxmlformats.org/officeDocument/2006/relationships/image" Target="../media/image72.png"/><Relationship Id="rId25" Type="http://schemas.openxmlformats.org/officeDocument/2006/relationships/image" Target="../media/image11.png"/><Relationship Id="rId2" Type="http://schemas.openxmlformats.org/officeDocument/2006/relationships/audio" Target="../media/media12.mp3"/><Relationship Id="rId16" Type="http://schemas.openxmlformats.org/officeDocument/2006/relationships/image" Target="../media/image71.png"/><Relationship Id="rId20" Type="http://schemas.openxmlformats.org/officeDocument/2006/relationships/image" Target="../media/image75.png"/><Relationship Id="rId1" Type="http://schemas.microsoft.com/office/2007/relationships/media" Target="../media/media12.mp3"/><Relationship Id="rId6" Type="http://schemas.openxmlformats.org/officeDocument/2006/relationships/audio" Target="../media/media14.mp3"/><Relationship Id="rId11" Type="http://schemas.openxmlformats.org/officeDocument/2006/relationships/image" Target="../media/image66.png"/><Relationship Id="rId24" Type="http://schemas.openxmlformats.org/officeDocument/2006/relationships/image" Target="../media/image79.png"/><Relationship Id="rId5" Type="http://schemas.microsoft.com/office/2007/relationships/media" Target="../media/media14.mp3"/><Relationship Id="rId15" Type="http://schemas.openxmlformats.org/officeDocument/2006/relationships/image" Target="../media/image70.png"/><Relationship Id="rId23" Type="http://schemas.openxmlformats.org/officeDocument/2006/relationships/image" Target="../media/image78.png"/><Relationship Id="rId10" Type="http://schemas.openxmlformats.org/officeDocument/2006/relationships/notesSlide" Target="../notesSlides/notesSlide39.xml"/><Relationship Id="rId19" Type="http://schemas.openxmlformats.org/officeDocument/2006/relationships/image" Target="../media/image74.png"/><Relationship Id="rId4" Type="http://schemas.openxmlformats.org/officeDocument/2006/relationships/audio" Target="../media/media13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69.png"/><Relationship Id="rId22" Type="http://schemas.openxmlformats.org/officeDocument/2006/relationships/image" Target="../media/image7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13.mp3"/><Relationship Id="rId7" Type="http://schemas.openxmlformats.org/officeDocument/2006/relationships/image" Target="../media/image81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notesSlide" Target="../notesSlides/notesSlide41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mp3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microsoft.com/office/2007/relationships/media" Target="../media/media15.mp3"/><Relationship Id="rId7" Type="http://schemas.openxmlformats.org/officeDocument/2006/relationships/image" Target="../media/image82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notesSlide" Target="../notesSlides/notesSlide42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5.mp3"/><Relationship Id="rId9" Type="http://schemas.openxmlformats.org/officeDocument/2006/relationships/image" Target="../media/image1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6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notesSlide" Target="../notesSlides/notesSlide43.xml"/><Relationship Id="rId9" Type="http://schemas.openxmlformats.org/officeDocument/2006/relationships/image" Target="../media/image2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6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notesSlide" Target="../notesSlides/notesSlide44.xml"/><Relationship Id="rId9" Type="http://schemas.openxmlformats.org/officeDocument/2006/relationships/image" Target="../media/image2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13.mp3"/><Relationship Id="rId7" Type="http://schemas.openxmlformats.org/officeDocument/2006/relationships/image" Target="../media/image81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notesSlide" Target="../notesSlides/notesSlide49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mp3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microsoft.com/office/2007/relationships/media" Target="../media/media15.mp3"/><Relationship Id="rId7" Type="http://schemas.openxmlformats.org/officeDocument/2006/relationships/image" Target="../media/image82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notesSlide" Target="../notesSlides/notesSlide50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5.mp3"/><Relationship Id="rId9" Type="http://schemas.openxmlformats.org/officeDocument/2006/relationships/image" Target="../media/image1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1.xml"/><Relationship Id="rId13" Type="http://schemas.openxmlformats.org/officeDocument/2006/relationships/image" Target="../media/image99.png"/><Relationship Id="rId3" Type="http://schemas.microsoft.com/office/2007/relationships/media" Target="../media/media18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98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97.png"/><Relationship Id="rId5" Type="http://schemas.microsoft.com/office/2007/relationships/media" Target="../media/media19.mp3"/><Relationship Id="rId10" Type="http://schemas.openxmlformats.org/officeDocument/2006/relationships/image" Target="../media/image96.png"/><Relationship Id="rId4" Type="http://schemas.openxmlformats.org/officeDocument/2006/relationships/audio" Target="../media/media18.mp3"/><Relationship Id="rId9" Type="http://schemas.openxmlformats.org/officeDocument/2006/relationships/image" Target="../media/image95.png"/><Relationship Id="rId14" Type="http://schemas.openxmlformats.org/officeDocument/2006/relationships/image" Target="../media/image1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2.xml"/><Relationship Id="rId13" Type="http://schemas.openxmlformats.org/officeDocument/2006/relationships/image" Target="../media/image100.png"/><Relationship Id="rId3" Type="http://schemas.microsoft.com/office/2007/relationships/media" Target="../media/media18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98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97.png"/><Relationship Id="rId5" Type="http://schemas.microsoft.com/office/2007/relationships/media" Target="../media/media19.mp3"/><Relationship Id="rId15" Type="http://schemas.openxmlformats.org/officeDocument/2006/relationships/image" Target="../media/image11.png"/><Relationship Id="rId10" Type="http://schemas.openxmlformats.org/officeDocument/2006/relationships/image" Target="../media/image96.png"/><Relationship Id="rId4" Type="http://schemas.openxmlformats.org/officeDocument/2006/relationships/audio" Target="../media/media18.mp3"/><Relationship Id="rId9" Type="http://schemas.openxmlformats.org/officeDocument/2006/relationships/image" Target="../media/image95.png"/><Relationship Id="rId14" Type="http://schemas.openxmlformats.org/officeDocument/2006/relationships/image" Target="../media/image46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95.pn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11" Type="http://schemas.openxmlformats.org/officeDocument/2006/relationships/image" Target="../media/image60.png"/><Relationship Id="rId5" Type="http://schemas.openxmlformats.org/officeDocument/2006/relationships/image" Target="../media/image97.png"/><Relationship Id="rId10" Type="http://schemas.openxmlformats.org/officeDocument/2006/relationships/image" Target="../media/image59.png"/><Relationship Id="rId4" Type="http://schemas.openxmlformats.org/officeDocument/2006/relationships/image" Target="../media/image96.png"/><Relationship Id="rId9" Type="http://schemas.openxmlformats.org/officeDocument/2006/relationships/image" Target="../media/image5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7" Type="http://schemas.openxmlformats.org/officeDocument/2006/relationships/image" Target="../media/image10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6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05.png"/><Relationship Id="rId11" Type="http://schemas.openxmlformats.org/officeDocument/2006/relationships/hyperlink" Target="https://youtu.be/p9XmnYKTe8Y" TargetMode="External"/><Relationship Id="rId5" Type="http://schemas.openxmlformats.org/officeDocument/2006/relationships/image" Target="../media/image104.png"/><Relationship Id="rId10" Type="http://schemas.openxmlformats.org/officeDocument/2006/relationships/image" Target="../media/image108.png"/><Relationship Id="rId4" Type="http://schemas.openxmlformats.org/officeDocument/2006/relationships/notesSlide" Target="../notesSlides/notesSlide57.xml"/><Relationship Id="rId9" Type="http://schemas.openxmlformats.org/officeDocument/2006/relationships/image" Target="../media/image11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6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notesSlide" Target="../notesSlides/notesSlide58.xml"/><Relationship Id="rId9" Type="http://schemas.openxmlformats.org/officeDocument/2006/relationships/image" Target="../media/image1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1.png"/><Relationship Id="rId5" Type="http://schemas.openxmlformats.org/officeDocument/2006/relationships/image" Target="../media/image115.png"/><Relationship Id="rId4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7" Type="http://schemas.openxmlformats.org/officeDocument/2006/relationships/image" Target="../media/image122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7" Type="http://schemas.openxmlformats.org/officeDocument/2006/relationships/image" Target="../media/image122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18.png"/><Relationship Id="rId7" Type="http://schemas.openxmlformats.org/officeDocument/2006/relationships/image" Target="../media/image123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11" Type="http://schemas.openxmlformats.org/officeDocument/2006/relationships/image" Target="../media/image127.png"/><Relationship Id="rId5" Type="http://schemas.openxmlformats.org/officeDocument/2006/relationships/image" Target="../media/image120.png"/><Relationship Id="rId10" Type="http://schemas.openxmlformats.org/officeDocument/2006/relationships/image" Target="../media/image126.png"/><Relationship Id="rId4" Type="http://schemas.openxmlformats.org/officeDocument/2006/relationships/image" Target="../media/image119.png"/><Relationship Id="rId9" Type="http://schemas.openxmlformats.org/officeDocument/2006/relationships/image" Target="../media/image125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image" Target="../media/image118.png"/><Relationship Id="rId7" Type="http://schemas.openxmlformats.org/officeDocument/2006/relationships/image" Target="../media/image125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11" Type="http://schemas.openxmlformats.org/officeDocument/2006/relationships/image" Target="../media/image127.png"/><Relationship Id="rId5" Type="http://schemas.openxmlformats.org/officeDocument/2006/relationships/image" Target="../media/image120.png"/><Relationship Id="rId10" Type="http://schemas.openxmlformats.org/officeDocument/2006/relationships/image" Target="../media/image126.png"/><Relationship Id="rId4" Type="http://schemas.openxmlformats.org/officeDocument/2006/relationships/image" Target="../media/image119.png"/><Relationship Id="rId9" Type="http://schemas.openxmlformats.org/officeDocument/2006/relationships/image" Target="../media/image124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7" Type="http://schemas.openxmlformats.org/officeDocument/2006/relationships/image" Target="../media/image121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7" Type="http://schemas.openxmlformats.org/officeDocument/2006/relationships/image" Target="../media/image121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94583" cy="2259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04008" y="0"/>
            <a:ext cx="9422656" cy="417601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69507" y="4303195"/>
            <a:ext cx="9821662" cy="18378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7318" y="220350"/>
            <a:ext cx="1918733" cy="689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6746" y="972362"/>
            <a:ext cx="905522" cy="416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970113" y="99758"/>
            <a:ext cx="3356545" cy="3205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052168" y="3155190"/>
            <a:ext cx="4644112" cy="3494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341925" y="347213"/>
            <a:ext cx="628188" cy="403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341925" y="3362089"/>
            <a:ext cx="710243" cy="434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10463" y="1588320"/>
            <a:ext cx="4885878" cy="2628573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"/>
          <p:cNvSpPr/>
          <p:nvPr/>
        </p:nvSpPr>
        <p:spPr>
          <a:xfrm>
            <a:off x="327318" y="1588320"/>
            <a:ext cx="5416534" cy="995081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Y_[16-01]_kotoba1.mp3" descr="Y_[16-01]_kotoba1.mp3">
            <a:hlinkClick r:id="" action="ppaction://media"/>
            <a:extLst>
              <a:ext uri="{FF2B5EF4-FFF2-40B4-BE49-F238E27FC236}">
                <a16:creationId xmlns:a16="http://schemas.microsoft.com/office/drawing/2014/main" id="{458FA423-F5CC-444C-9235-27B2998331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055054" y="177060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7318" y="220350"/>
            <a:ext cx="1918733" cy="689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6746" y="972362"/>
            <a:ext cx="905522" cy="416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5258" y="1772113"/>
            <a:ext cx="4866902" cy="464802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3"/>
          <p:cNvSpPr txBox="1"/>
          <p:nvPr/>
        </p:nvSpPr>
        <p:spPr>
          <a:xfrm>
            <a:off x="235258" y="2513960"/>
            <a:ext cx="150920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ក្បាល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08" name="Google Shape;108;p3"/>
          <p:cNvSpPr txBox="1"/>
          <p:nvPr/>
        </p:nvSpPr>
        <p:spPr>
          <a:xfrm>
            <a:off x="-91736" y="3945484"/>
            <a:ext cx="150920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ច្រមុះ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09" name="Google Shape;109;p3"/>
          <p:cNvSpPr txBox="1"/>
          <p:nvPr/>
        </p:nvSpPr>
        <p:spPr>
          <a:xfrm>
            <a:off x="94694" y="4951976"/>
            <a:ext cx="150920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ធ្មេញ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10" name="Google Shape;110;p3"/>
          <p:cNvSpPr txBox="1"/>
          <p:nvPr/>
        </p:nvSpPr>
        <p:spPr>
          <a:xfrm>
            <a:off x="414291" y="6118855"/>
            <a:ext cx="150920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ក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11" name="Google Shape;111;p3"/>
          <p:cNvSpPr txBox="1"/>
          <p:nvPr/>
        </p:nvSpPr>
        <p:spPr>
          <a:xfrm>
            <a:off x="3919950" y="2861669"/>
            <a:ext cx="150920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ភ្នែក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12" name="Google Shape;112;p3"/>
          <p:cNvSpPr txBox="1"/>
          <p:nvPr/>
        </p:nvSpPr>
        <p:spPr>
          <a:xfrm>
            <a:off x="4036380" y="3945484"/>
            <a:ext cx="150920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ត្រចៀក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13" name="Google Shape;113;p3"/>
          <p:cNvSpPr txBox="1"/>
          <p:nvPr/>
        </p:nvSpPr>
        <p:spPr>
          <a:xfrm>
            <a:off x="4036380" y="5182808"/>
            <a:ext cx="150920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មាត់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pic>
        <p:nvPicPr>
          <p:cNvPr id="114" name="Google Shape;114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24617" y="1543136"/>
            <a:ext cx="6232125" cy="4688988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3"/>
          <p:cNvSpPr txBox="1"/>
          <p:nvPr/>
        </p:nvSpPr>
        <p:spPr>
          <a:xfrm>
            <a:off x="5429154" y="2450851"/>
            <a:ext cx="150920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ស្មា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5397623" y="3249498"/>
            <a:ext cx="150920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ទ្រូង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5341398" y="5182807"/>
            <a:ext cx="150920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ពោះ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18" name="Google Shape;118;p3"/>
          <p:cNvSpPr txBox="1"/>
          <p:nvPr/>
        </p:nvSpPr>
        <p:spPr>
          <a:xfrm>
            <a:off x="5397623" y="5966012"/>
            <a:ext cx="150920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ជើង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19" name="Google Shape;119;p3"/>
          <p:cNvSpPr txBox="1"/>
          <p:nvPr/>
        </p:nvSpPr>
        <p:spPr>
          <a:xfrm>
            <a:off x="7783216" y="2480531"/>
            <a:ext cx="150920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ខ្នង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20" name="Google Shape;120;p3"/>
          <p:cNvSpPr txBox="1"/>
          <p:nvPr/>
        </p:nvSpPr>
        <p:spPr>
          <a:xfrm>
            <a:off x="8086077" y="3249497"/>
            <a:ext cx="150920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ត្រគៀក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21" name="Google Shape;121;p3"/>
          <p:cNvSpPr txBox="1"/>
          <p:nvPr/>
        </p:nvSpPr>
        <p:spPr>
          <a:xfrm>
            <a:off x="10743001" y="3198167"/>
            <a:ext cx="150920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ដៃ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22" name="Google Shape;122;p3"/>
          <p:cNvSpPr txBox="1"/>
          <p:nvPr/>
        </p:nvSpPr>
        <p:spPr>
          <a:xfrm>
            <a:off x="10666239" y="4096123"/>
            <a:ext cx="150920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ប្រអប់ដៃ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123" name="Google Shape;123;p3"/>
          <p:cNvSpPr txBox="1"/>
          <p:nvPr/>
        </p:nvSpPr>
        <p:spPr>
          <a:xfrm>
            <a:off x="10743001" y="5164123"/>
            <a:ext cx="150920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ម្រាមដៃ</a:t>
            </a:r>
            <a:endParaRPr sz="2000" b="0" i="0" u="none" strike="noStrike" cap="none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7318" y="220350"/>
            <a:ext cx="1918733" cy="689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6746" y="972362"/>
            <a:ext cx="905522" cy="416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970113" y="99758"/>
            <a:ext cx="3356545" cy="3205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052168" y="3155190"/>
            <a:ext cx="4644112" cy="3494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341925" y="347213"/>
            <a:ext cx="628188" cy="403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341925" y="3362089"/>
            <a:ext cx="710243" cy="434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10463" y="1588320"/>
            <a:ext cx="4885878" cy="2628573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4"/>
          <p:cNvSpPr/>
          <p:nvPr/>
        </p:nvSpPr>
        <p:spPr>
          <a:xfrm>
            <a:off x="327318" y="2459115"/>
            <a:ext cx="5416534" cy="90297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Y_[16-01]_kotoba1.mp3" descr="Y_[16-01]_kotoba1.mp3">
            <a:hlinkClick r:id="" action="ppaction://media"/>
            <a:extLst>
              <a:ext uri="{FF2B5EF4-FFF2-40B4-BE49-F238E27FC236}">
                <a16:creationId xmlns:a16="http://schemas.microsoft.com/office/drawing/2014/main" id="{E5458BC8-B3BE-D145-9F90-B97D078F7F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491410" y="245911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7318" y="220350"/>
            <a:ext cx="1918733" cy="689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6746" y="972362"/>
            <a:ext cx="905522" cy="416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970113" y="99758"/>
            <a:ext cx="3356545" cy="3205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052168" y="3155190"/>
            <a:ext cx="4644112" cy="3494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341925" y="347213"/>
            <a:ext cx="628188" cy="403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341925" y="3362089"/>
            <a:ext cx="710243" cy="434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92646" y="1429692"/>
            <a:ext cx="4379657" cy="2187088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5"/>
          <p:cNvSpPr/>
          <p:nvPr/>
        </p:nvSpPr>
        <p:spPr>
          <a:xfrm>
            <a:off x="460418" y="2889502"/>
            <a:ext cx="4644112" cy="68983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61;p6">
            <a:extLst>
              <a:ext uri="{FF2B5EF4-FFF2-40B4-BE49-F238E27FC236}">
                <a16:creationId xmlns:a16="http://schemas.microsoft.com/office/drawing/2014/main" id="{531F2D81-9356-4016-867E-04919700458C}"/>
              </a:ext>
            </a:extLst>
          </p:cNvPr>
          <p:cNvSpPr txBox="1"/>
          <p:nvPr/>
        </p:nvSpPr>
        <p:spPr>
          <a:xfrm>
            <a:off x="1227999" y="3829012"/>
            <a:ext cx="1861375" cy="2800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  (      )</a:t>
            </a:r>
            <a:endParaRPr sz="16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  (      )</a:t>
            </a:r>
            <a:endParaRPr sz="16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  (      )</a:t>
            </a:r>
            <a:endParaRPr sz="16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  (      )</a:t>
            </a:r>
            <a:endParaRPr sz="16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  (      )</a:t>
            </a:r>
            <a:endParaRPr sz="16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   (      ) </a:t>
            </a:r>
            <a:endParaRPr sz="1600"/>
          </a:p>
        </p:txBody>
      </p:sp>
      <p:sp>
        <p:nvSpPr>
          <p:cNvPr id="11" name="Google Shape;162;p6">
            <a:extLst>
              <a:ext uri="{FF2B5EF4-FFF2-40B4-BE49-F238E27FC236}">
                <a16:creationId xmlns:a16="http://schemas.microsoft.com/office/drawing/2014/main" id="{6A780E21-9752-474A-BDDB-29F496CCB71B}"/>
              </a:ext>
            </a:extLst>
          </p:cNvPr>
          <p:cNvSpPr txBox="1"/>
          <p:nvPr/>
        </p:nvSpPr>
        <p:spPr>
          <a:xfrm>
            <a:off x="3043355" y="3788651"/>
            <a:ext cx="1861375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 .  (      )</a:t>
            </a:r>
            <a:endParaRPr sz="16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6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8.   (      )</a:t>
            </a:r>
            <a:endParaRPr sz="16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9.   (      )</a:t>
            </a:r>
            <a:endParaRPr sz="16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10. (      )</a:t>
            </a:r>
            <a:endParaRPr sz="16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11. (      )</a:t>
            </a:r>
            <a:endParaRPr sz="16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Y_[16-02]_kotoba2.mp3" descr="Y_[16-02]_kotoba2.mp3">
            <a:hlinkClick r:id="" action="ppaction://media"/>
            <a:extLst>
              <a:ext uri="{FF2B5EF4-FFF2-40B4-BE49-F238E27FC236}">
                <a16:creationId xmlns:a16="http://schemas.microsoft.com/office/drawing/2014/main" id="{CA3FBF64-EFBC-4586-AC23-13F02B0ECF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265549" y="276653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8"/>
          <p:cNvSpPr/>
          <p:nvPr/>
        </p:nvSpPr>
        <p:spPr>
          <a:xfrm>
            <a:off x="238217" y="197528"/>
            <a:ext cx="11715566" cy="6462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" name="Google Shape;153;p6">
            <a:extLst>
              <a:ext uri="{FF2B5EF4-FFF2-40B4-BE49-F238E27FC236}">
                <a16:creationId xmlns:a16="http://schemas.microsoft.com/office/drawing/2014/main" id="{B248F1D0-3AEF-41C2-84D4-124BDA95E6A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7318" y="220350"/>
            <a:ext cx="1918733" cy="689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54;p6">
            <a:extLst>
              <a:ext uri="{FF2B5EF4-FFF2-40B4-BE49-F238E27FC236}">
                <a16:creationId xmlns:a16="http://schemas.microsoft.com/office/drawing/2014/main" id="{51C5142E-8964-46C6-9F08-CC16C08CAFF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6746" y="972362"/>
            <a:ext cx="905522" cy="416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55;p6">
            <a:extLst>
              <a:ext uri="{FF2B5EF4-FFF2-40B4-BE49-F238E27FC236}">
                <a16:creationId xmlns:a16="http://schemas.microsoft.com/office/drawing/2014/main" id="{F16A8CD6-7C5F-412A-9603-C4596881D5B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017770" y="223410"/>
            <a:ext cx="3356545" cy="3205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56;p6">
            <a:extLst>
              <a:ext uri="{FF2B5EF4-FFF2-40B4-BE49-F238E27FC236}">
                <a16:creationId xmlns:a16="http://schemas.microsoft.com/office/drawing/2014/main" id="{A43F2A67-0109-4BFA-91BD-F18B2332C2E3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052168" y="3155190"/>
            <a:ext cx="4644112" cy="3494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57;p6">
            <a:extLst>
              <a:ext uri="{FF2B5EF4-FFF2-40B4-BE49-F238E27FC236}">
                <a16:creationId xmlns:a16="http://schemas.microsoft.com/office/drawing/2014/main" id="{4940E1B3-661B-4106-8A3B-6C47CBBC7280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341925" y="347213"/>
            <a:ext cx="628188" cy="403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58;p6">
            <a:extLst>
              <a:ext uri="{FF2B5EF4-FFF2-40B4-BE49-F238E27FC236}">
                <a16:creationId xmlns:a16="http://schemas.microsoft.com/office/drawing/2014/main" id="{503CD0A3-BFA2-40A5-8E7D-F9C518CDBA54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341925" y="3362089"/>
            <a:ext cx="710243" cy="434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159;p6">
            <a:extLst>
              <a:ext uri="{FF2B5EF4-FFF2-40B4-BE49-F238E27FC236}">
                <a16:creationId xmlns:a16="http://schemas.microsoft.com/office/drawing/2014/main" id="{C8A911E5-787F-46F7-8B48-A5A5B38984E5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27318" y="1446990"/>
            <a:ext cx="5142976" cy="82489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61;p6">
            <a:extLst>
              <a:ext uri="{FF2B5EF4-FFF2-40B4-BE49-F238E27FC236}">
                <a16:creationId xmlns:a16="http://schemas.microsoft.com/office/drawing/2014/main" id="{FE4C7ECB-28A8-46A0-92A4-BD42FC94D632}"/>
              </a:ext>
            </a:extLst>
          </p:cNvPr>
          <p:cNvSpPr txBox="1"/>
          <p:nvPr/>
        </p:nvSpPr>
        <p:spPr>
          <a:xfrm>
            <a:off x="1238169" y="2473788"/>
            <a:ext cx="1562470" cy="347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   (      ) </a:t>
            </a:r>
            <a:endParaRPr/>
          </a:p>
        </p:txBody>
      </p:sp>
      <p:sp>
        <p:nvSpPr>
          <p:cNvPr id="29" name="Google Shape;162;p6">
            <a:extLst>
              <a:ext uri="{FF2B5EF4-FFF2-40B4-BE49-F238E27FC236}">
                <a16:creationId xmlns:a16="http://schemas.microsoft.com/office/drawing/2014/main" id="{060048F3-7E1A-46A4-9171-D2345B9D7273}"/>
              </a:ext>
            </a:extLst>
          </p:cNvPr>
          <p:cNvSpPr txBox="1"/>
          <p:nvPr/>
        </p:nvSpPr>
        <p:spPr>
          <a:xfrm>
            <a:off x="3053525" y="2473788"/>
            <a:ext cx="1562470" cy="3170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 .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8. 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9. 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163;p6">
            <a:extLst>
              <a:ext uri="{FF2B5EF4-FFF2-40B4-BE49-F238E27FC236}">
                <a16:creationId xmlns:a16="http://schemas.microsoft.com/office/drawing/2014/main" id="{DF27ADD2-9587-4EEC-9E09-30052F9950E2}"/>
              </a:ext>
            </a:extLst>
          </p:cNvPr>
          <p:cNvSpPr txBox="1"/>
          <p:nvPr/>
        </p:nvSpPr>
        <p:spPr>
          <a:xfrm>
            <a:off x="1873130" y="2451468"/>
            <a:ext cx="47607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31" name="Google Shape;164;p6">
            <a:extLst>
              <a:ext uri="{FF2B5EF4-FFF2-40B4-BE49-F238E27FC236}">
                <a16:creationId xmlns:a16="http://schemas.microsoft.com/office/drawing/2014/main" id="{E45D66C6-C6EC-4DCA-A1A7-D5111F1575B8}"/>
              </a:ext>
            </a:extLst>
          </p:cNvPr>
          <p:cNvSpPr txBox="1"/>
          <p:nvPr/>
        </p:nvSpPr>
        <p:spPr>
          <a:xfrm>
            <a:off x="1873131" y="3078159"/>
            <a:ext cx="47607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32" name="Google Shape;165;p6">
            <a:extLst>
              <a:ext uri="{FF2B5EF4-FFF2-40B4-BE49-F238E27FC236}">
                <a16:creationId xmlns:a16="http://schemas.microsoft.com/office/drawing/2014/main" id="{5B769422-297D-4404-9FAD-E5F7B37447AD}"/>
              </a:ext>
            </a:extLst>
          </p:cNvPr>
          <p:cNvSpPr txBox="1"/>
          <p:nvPr/>
        </p:nvSpPr>
        <p:spPr>
          <a:xfrm>
            <a:off x="1865343" y="3667185"/>
            <a:ext cx="47607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33" name="Google Shape;166;p6">
            <a:extLst>
              <a:ext uri="{FF2B5EF4-FFF2-40B4-BE49-F238E27FC236}">
                <a16:creationId xmlns:a16="http://schemas.microsoft.com/office/drawing/2014/main" id="{99EEB0EA-4472-44E1-9CC5-3B8A640E3D7C}"/>
              </a:ext>
            </a:extLst>
          </p:cNvPr>
          <p:cNvSpPr txBox="1"/>
          <p:nvPr/>
        </p:nvSpPr>
        <p:spPr>
          <a:xfrm>
            <a:off x="1873130" y="4293876"/>
            <a:ext cx="47607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/>
          </a:p>
        </p:txBody>
      </p:sp>
      <p:sp>
        <p:nvSpPr>
          <p:cNvPr id="34" name="Google Shape;167;p6">
            <a:extLst>
              <a:ext uri="{FF2B5EF4-FFF2-40B4-BE49-F238E27FC236}">
                <a16:creationId xmlns:a16="http://schemas.microsoft.com/office/drawing/2014/main" id="{DF57362A-B2E6-46CF-BCB7-3B68F9552CDD}"/>
              </a:ext>
            </a:extLst>
          </p:cNvPr>
          <p:cNvSpPr txBox="1"/>
          <p:nvPr/>
        </p:nvSpPr>
        <p:spPr>
          <a:xfrm>
            <a:off x="1873130" y="4887790"/>
            <a:ext cx="47607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 sz="2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168;p6">
            <a:extLst>
              <a:ext uri="{FF2B5EF4-FFF2-40B4-BE49-F238E27FC236}">
                <a16:creationId xmlns:a16="http://schemas.microsoft.com/office/drawing/2014/main" id="{21ECE017-9A48-4228-9928-0BE4F5D08E93}"/>
              </a:ext>
            </a:extLst>
          </p:cNvPr>
          <p:cNvSpPr txBox="1"/>
          <p:nvPr/>
        </p:nvSpPr>
        <p:spPr>
          <a:xfrm>
            <a:off x="1865342" y="5525323"/>
            <a:ext cx="47607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/>
          </a:p>
        </p:txBody>
      </p:sp>
      <p:sp>
        <p:nvSpPr>
          <p:cNvPr id="36" name="Google Shape;169;p6">
            <a:extLst>
              <a:ext uri="{FF2B5EF4-FFF2-40B4-BE49-F238E27FC236}">
                <a16:creationId xmlns:a16="http://schemas.microsoft.com/office/drawing/2014/main" id="{635BAD5E-1D26-4632-8B15-DB0277138532}"/>
              </a:ext>
            </a:extLst>
          </p:cNvPr>
          <p:cNvSpPr txBox="1"/>
          <p:nvPr/>
        </p:nvSpPr>
        <p:spPr>
          <a:xfrm>
            <a:off x="3660500" y="2451468"/>
            <a:ext cx="47607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/>
          </a:p>
        </p:txBody>
      </p:sp>
      <p:sp>
        <p:nvSpPr>
          <p:cNvPr id="37" name="Google Shape;170;p6">
            <a:extLst>
              <a:ext uri="{FF2B5EF4-FFF2-40B4-BE49-F238E27FC236}">
                <a16:creationId xmlns:a16="http://schemas.microsoft.com/office/drawing/2014/main" id="{D4A622D0-3D15-433F-BE39-C86795E648C4}"/>
              </a:ext>
            </a:extLst>
          </p:cNvPr>
          <p:cNvSpPr txBox="1"/>
          <p:nvPr/>
        </p:nvSpPr>
        <p:spPr>
          <a:xfrm>
            <a:off x="3658571" y="3078159"/>
            <a:ext cx="47607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endParaRPr/>
          </a:p>
        </p:txBody>
      </p:sp>
      <p:sp>
        <p:nvSpPr>
          <p:cNvPr id="38" name="Google Shape;171;p6">
            <a:extLst>
              <a:ext uri="{FF2B5EF4-FFF2-40B4-BE49-F238E27FC236}">
                <a16:creationId xmlns:a16="http://schemas.microsoft.com/office/drawing/2014/main" id="{DDA034D1-93A8-4395-91D0-E56D50567746}"/>
              </a:ext>
            </a:extLst>
          </p:cNvPr>
          <p:cNvSpPr txBox="1"/>
          <p:nvPr/>
        </p:nvSpPr>
        <p:spPr>
          <a:xfrm>
            <a:off x="3658571" y="3667185"/>
            <a:ext cx="47607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</a:t>
            </a:r>
            <a:endParaRPr/>
          </a:p>
        </p:txBody>
      </p:sp>
      <p:sp>
        <p:nvSpPr>
          <p:cNvPr id="39" name="Google Shape;172;p6">
            <a:extLst>
              <a:ext uri="{FF2B5EF4-FFF2-40B4-BE49-F238E27FC236}">
                <a16:creationId xmlns:a16="http://schemas.microsoft.com/office/drawing/2014/main" id="{A8E2B95F-90A2-473A-A87C-809B9FD63269}"/>
              </a:ext>
            </a:extLst>
          </p:cNvPr>
          <p:cNvSpPr txBox="1"/>
          <p:nvPr/>
        </p:nvSpPr>
        <p:spPr>
          <a:xfrm>
            <a:off x="3658570" y="4293876"/>
            <a:ext cx="47607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j</a:t>
            </a:r>
            <a:endParaRPr/>
          </a:p>
        </p:txBody>
      </p:sp>
      <p:sp>
        <p:nvSpPr>
          <p:cNvPr id="40" name="Google Shape;173;p6">
            <a:extLst>
              <a:ext uri="{FF2B5EF4-FFF2-40B4-BE49-F238E27FC236}">
                <a16:creationId xmlns:a16="http://schemas.microsoft.com/office/drawing/2014/main" id="{ACA27AD3-0E28-4F0C-8152-3AFAA338FA92}"/>
              </a:ext>
            </a:extLst>
          </p:cNvPr>
          <p:cNvSpPr txBox="1"/>
          <p:nvPr/>
        </p:nvSpPr>
        <p:spPr>
          <a:xfrm>
            <a:off x="3655255" y="4887790"/>
            <a:ext cx="47607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endParaRPr/>
          </a:p>
        </p:txBody>
      </p:sp>
      <p:pic>
        <p:nvPicPr>
          <p:cNvPr id="41" name="Y_[16-02]_kotoba2.mp3" descr="Y_[16-02]_kotoba2.mp3">
            <a:hlinkClick r:id="" action="ppaction://media"/>
            <a:extLst>
              <a:ext uri="{FF2B5EF4-FFF2-40B4-BE49-F238E27FC236}">
                <a16:creationId xmlns:a16="http://schemas.microsoft.com/office/drawing/2014/main" id="{DC7426AD-E857-465A-929D-6170896B8E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352066" y="2203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89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7"/>
          <p:cNvSpPr/>
          <p:nvPr/>
        </p:nvSpPr>
        <p:spPr>
          <a:xfrm>
            <a:off x="238217" y="197528"/>
            <a:ext cx="11715566" cy="6462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9" name="Google Shape;179;p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27391" y="432128"/>
            <a:ext cx="5805996" cy="225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7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27391" y="2686102"/>
            <a:ext cx="5668609" cy="1727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7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190479" y="2686102"/>
            <a:ext cx="5668607" cy="1722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7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60309" y="4734455"/>
            <a:ext cx="10873905" cy="1000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6-03]_kiku1.mp3" descr="Y_[16-03]_kiku1.mp3">
            <a:hlinkClick r:id="" action="ppaction://media"/>
            <a:extLst>
              <a:ext uri="{FF2B5EF4-FFF2-40B4-BE49-F238E27FC236}">
                <a16:creationId xmlns:a16="http://schemas.microsoft.com/office/drawing/2014/main" id="{5CE7A5D2-278E-9247-9C5B-2344E0934E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736789" y="4165039"/>
            <a:ext cx="812800" cy="812800"/>
          </a:xfrm>
          <a:prstGeom prst="rect">
            <a:avLst/>
          </a:prstGeom>
        </p:spPr>
      </p:pic>
      <p:pic>
        <p:nvPicPr>
          <p:cNvPr id="3" name="Y_[16-04]_kiku2.mp3" descr="Y_[16-04]_kiku2.mp3">
            <a:hlinkClick r:id="" action="ppaction://media"/>
            <a:extLst>
              <a:ext uri="{FF2B5EF4-FFF2-40B4-BE49-F238E27FC236}">
                <a16:creationId xmlns:a16="http://schemas.microsoft.com/office/drawing/2014/main" id="{6B50A377-8D30-B94F-A5C9-10E79A4AEEE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448854" y="4828314"/>
            <a:ext cx="812800" cy="812800"/>
          </a:xfrm>
          <a:prstGeom prst="rect">
            <a:avLst/>
          </a:prstGeom>
        </p:spPr>
      </p:pic>
      <p:pic>
        <p:nvPicPr>
          <p:cNvPr id="4" name="Y_[16-05]_kiku3.mp3" descr="Y_[16-05]_kiku3.mp3">
            <a:hlinkClick r:id="" action="ppaction://media"/>
            <a:extLst>
              <a:ext uri="{FF2B5EF4-FFF2-40B4-BE49-F238E27FC236}">
                <a16:creationId xmlns:a16="http://schemas.microsoft.com/office/drawing/2014/main" id="{557BF948-4530-A14E-8A32-84BE37E4279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845286" y="4165039"/>
            <a:ext cx="812800" cy="812800"/>
          </a:xfrm>
          <a:prstGeom prst="rect">
            <a:avLst/>
          </a:prstGeom>
        </p:spPr>
      </p:pic>
      <p:pic>
        <p:nvPicPr>
          <p:cNvPr id="5" name="Y_[16-06]_kiku4.mp3" descr="Y_[16-06]_kiku4.mp3">
            <a:hlinkClick r:id="" action="ppaction://media"/>
            <a:extLst>
              <a:ext uri="{FF2B5EF4-FFF2-40B4-BE49-F238E27FC236}">
                <a16:creationId xmlns:a16="http://schemas.microsoft.com/office/drawing/2014/main" id="{5D83A02B-5A87-A147-8A8E-2A679693DE9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046286" y="482831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8"/>
          <p:cNvSpPr/>
          <p:nvPr/>
        </p:nvSpPr>
        <p:spPr>
          <a:xfrm>
            <a:off x="238217" y="197528"/>
            <a:ext cx="11715566" cy="6462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2" name="Google Shape;192;p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27391" y="432128"/>
            <a:ext cx="5805996" cy="225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8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27391" y="2686102"/>
            <a:ext cx="5668609" cy="1727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8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190479" y="2686102"/>
            <a:ext cx="5668607" cy="1722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8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60309" y="4734455"/>
            <a:ext cx="10873905" cy="1000519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8"/>
          <p:cNvSpPr txBox="1"/>
          <p:nvPr/>
        </p:nvSpPr>
        <p:spPr>
          <a:xfrm>
            <a:off x="2663301" y="5275481"/>
            <a:ext cx="47607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/>
          </a:p>
        </p:txBody>
      </p:sp>
      <p:sp>
        <p:nvSpPr>
          <p:cNvPr id="201" name="Google Shape;201;p8"/>
          <p:cNvSpPr txBox="1"/>
          <p:nvPr/>
        </p:nvSpPr>
        <p:spPr>
          <a:xfrm>
            <a:off x="3889899" y="5275481"/>
            <a:ext cx="47607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202" name="Google Shape;202;p8"/>
          <p:cNvSpPr txBox="1"/>
          <p:nvPr/>
        </p:nvSpPr>
        <p:spPr>
          <a:xfrm>
            <a:off x="5619921" y="5281247"/>
            <a:ext cx="47607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203" name="Google Shape;203;p8"/>
          <p:cNvSpPr txBox="1"/>
          <p:nvPr/>
        </p:nvSpPr>
        <p:spPr>
          <a:xfrm>
            <a:off x="7320913" y="5272837"/>
            <a:ext cx="47607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204" name="Google Shape;204;p8"/>
          <p:cNvSpPr txBox="1"/>
          <p:nvPr/>
        </p:nvSpPr>
        <p:spPr>
          <a:xfrm>
            <a:off x="8309471" y="5272837"/>
            <a:ext cx="47607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205" name="Google Shape;205;p8"/>
          <p:cNvSpPr txBox="1"/>
          <p:nvPr/>
        </p:nvSpPr>
        <p:spPr>
          <a:xfrm>
            <a:off x="10131627" y="5242296"/>
            <a:ext cx="47607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pic>
        <p:nvPicPr>
          <p:cNvPr id="17" name="Y_[16-03]_kiku1.mp3" descr="Y_[16-03]_kiku1.mp3">
            <a:hlinkClick r:id="" action="ppaction://media"/>
            <a:extLst>
              <a:ext uri="{FF2B5EF4-FFF2-40B4-BE49-F238E27FC236}">
                <a16:creationId xmlns:a16="http://schemas.microsoft.com/office/drawing/2014/main" id="{13C507A5-E849-A941-88DD-9CEE7E209D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553178" y="4172883"/>
            <a:ext cx="812800" cy="812800"/>
          </a:xfrm>
          <a:prstGeom prst="rect">
            <a:avLst/>
          </a:prstGeom>
        </p:spPr>
      </p:pic>
      <p:pic>
        <p:nvPicPr>
          <p:cNvPr id="18" name="Y_[16-04]_kiku2.mp3" descr="Y_[16-04]_kiku2.mp3">
            <a:hlinkClick r:id="" action="ppaction://media"/>
            <a:extLst>
              <a:ext uri="{FF2B5EF4-FFF2-40B4-BE49-F238E27FC236}">
                <a16:creationId xmlns:a16="http://schemas.microsoft.com/office/drawing/2014/main" id="{25126536-1982-C047-98A7-D64B9BE3749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360416" y="4835896"/>
            <a:ext cx="812800" cy="812800"/>
          </a:xfrm>
          <a:prstGeom prst="rect">
            <a:avLst/>
          </a:prstGeom>
        </p:spPr>
      </p:pic>
      <p:pic>
        <p:nvPicPr>
          <p:cNvPr id="19" name="Y_[16-05]_kiku3.mp3" descr="Y_[16-05]_kiku3.mp3">
            <a:hlinkClick r:id="" action="ppaction://media"/>
            <a:extLst>
              <a:ext uri="{FF2B5EF4-FFF2-40B4-BE49-F238E27FC236}">
                <a16:creationId xmlns:a16="http://schemas.microsoft.com/office/drawing/2014/main" id="{62E46019-1FFA-B144-8CDC-3A7283ED6BB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972750" y="4135436"/>
            <a:ext cx="812800" cy="812800"/>
          </a:xfrm>
          <a:prstGeom prst="rect">
            <a:avLst/>
          </a:prstGeom>
        </p:spPr>
      </p:pic>
      <p:pic>
        <p:nvPicPr>
          <p:cNvPr id="20" name="Y_[16-06]_kiku4.mp3" descr="Y_[16-06]_kiku4.mp3">
            <a:hlinkClick r:id="" action="ppaction://media"/>
            <a:extLst>
              <a:ext uri="{FF2B5EF4-FFF2-40B4-BE49-F238E27FC236}">
                <a16:creationId xmlns:a16="http://schemas.microsoft.com/office/drawing/2014/main" id="{31EF8953-846D-F945-A21E-65597C5EE7D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977654" y="4863873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9"/>
          <p:cNvSpPr/>
          <p:nvPr/>
        </p:nvSpPr>
        <p:spPr>
          <a:xfrm>
            <a:off x="238217" y="197528"/>
            <a:ext cx="11715566" cy="6462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1" name="Google Shape;211;p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38217" y="278453"/>
            <a:ext cx="7920117" cy="802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30062" y="5171789"/>
            <a:ext cx="10531876" cy="939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9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471442" y="1081025"/>
            <a:ext cx="6670860" cy="4011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Y_[16-03]_kiku1.mp3" descr="Y_[16-03]_kiku1.mp3">
            <a:hlinkClick r:id="" action="ppaction://media"/>
            <a:extLst>
              <a:ext uri="{FF2B5EF4-FFF2-40B4-BE49-F238E27FC236}">
                <a16:creationId xmlns:a16="http://schemas.microsoft.com/office/drawing/2014/main" id="{460E3710-3734-F849-9709-536D77C475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043872" y="4685676"/>
            <a:ext cx="812800" cy="812800"/>
          </a:xfrm>
          <a:prstGeom prst="rect">
            <a:avLst/>
          </a:prstGeom>
        </p:spPr>
      </p:pic>
      <p:pic>
        <p:nvPicPr>
          <p:cNvPr id="11" name="Y_[16-04]_kiku2.mp3" descr="Y_[16-04]_kiku2.mp3">
            <a:hlinkClick r:id="" action="ppaction://media"/>
            <a:extLst>
              <a:ext uri="{FF2B5EF4-FFF2-40B4-BE49-F238E27FC236}">
                <a16:creationId xmlns:a16="http://schemas.microsoft.com/office/drawing/2014/main" id="{B938A0E2-34E4-504C-AB8E-01D6C019C3F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306220" y="5248939"/>
            <a:ext cx="812800" cy="812800"/>
          </a:xfrm>
          <a:prstGeom prst="rect">
            <a:avLst/>
          </a:prstGeom>
        </p:spPr>
      </p:pic>
      <p:pic>
        <p:nvPicPr>
          <p:cNvPr id="12" name="Y_[16-05]_kiku3.mp3" descr="Y_[16-05]_kiku3.mp3">
            <a:hlinkClick r:id="" action="ppaction://media"/>
            <a:extLst>
              <a:ext uri="{FF2B5EF4-FFF2-40B4-BE49-F238E27FC236}">
                <a16:creationId xmlns:a16="http://schemas.microsoft.com/office/drawing/2014/main" id="{4143254B-CCA1-DC47-BBF6-9E87DB1B8D7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436424" y="4622107"/>
            <a:ext cx="812800" cy="812800"/>
          </a:xfrm>
          <a:prstGeom prst="rect">
            <a:avLst/>
          </a:prstGeom>
        </p:spPr>
      </p:pic>
      <p:pic>
        <p:nvPicPr>
          <p:cNvPr id="13" name="Y_[16-06]_kiku4.mp3" descr="Y_[16-06]_kiku4.mp3">
            <a:hlinkClick r:id="" action="ppaction://media"/>
            <a:extLst>
              <a:ext uri="{FF2B5EF4-FFF2-40B4-BE49-F238E27FC236}">
                <a16:creationId xmlns:a16="http://schemas.microsoft.com/office/drawing/2014/main" id="{1D4008AA-5D70-554B-93C0-CB0F7ED2ACF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807622" y="516945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"/>
          <p:cNvSpPr/>
          <p:nvPr/>
        </p:nvSpPr>
        <p:spPr>
          <a:xfrm>
            <a:off x="238217" y="197528"/>
            <a:ext cx="11715566" cy="6462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3" name="Google Shape;223;p1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38217" y="278453"/>
            <a:ext cx="7920117" cy="802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30062" y="5171789"/>
            <a:ext cx="10531876" cy="939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471442" y="1081025"/>
            <a:ext cx="6670860" cy="4011051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0"/>
          <p:cNvSpPr txBox="1"/>
          <p:nvPr/>
        </p:nvSpPr>
        <p:spPr>
          <a:xfrm>
            <a:off x="3190005" y="5641289"/>
            <a:ext cx="47607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ア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10"/>
          <p:cNvSpPr txBox="1"/>
          <p:nvPr/>
        </p:nvSpPr>
        <p:spPr>
          <a:xfrm>
            <a:off x="4994777" y="5667283"/>
            <a:ext cx="47607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カ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0"/>
          <p:cNvSpPr txBox="1"/>
          <p:nvPr/>
        </p:nvSpPr>
        <p:spPr>
          <a:xfrm>
            <a:off x="6125477" y="5667283"/>
            <a:ext cx="47607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ウ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0"/>
          <p:cNvSpPr txBox="1"/>
          <p:nvPr/>
        </p:nvSpPr>
        <p:spPr>
          <a:xfrm>
            <a:off x="7752913" y="5667283"/>
            <a:ext cx="47607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エ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0"/>
          <p:cNvSpPr txBox="1"/>
          <p:nvPr/>
        </p:nvSpPr>
        <p:spPr>
          <a:xfrm>
            <a:off x="9389983" y="5667283"/>
            <a:ext cx="47607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イ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0"/>
          <p:cNvSpPr txBox="1"/>
          <p:nvPr/>
        </p:nvSpPr>
        <p:spPr>
          <a:xfrm>
            <a:off x="10434499" y="5667283"/>
            <a:ext cx="47607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オ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Y_[16-03]_kiku1.mp3" descr="Y_[16-03]_kiku1.mp3">
            <a:hlinkClick r:id="" action="ppaction://media"/>
            <a:extLst>
              <a:ext uri="{FF2B5EF4-FFF2-40B4-BE49-F238E27FC236}">
                <a16:creationId xmlns:a16="http://schemas.microsoft.com/office/drawing/2014/main" id="{68988E02-FDA0-3F4D-A762-21657C4150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020355" y="4622107"/>
            <a:ext cx="812800" cy="812800"/>
          </a:xfrm>
          <a:prstGeom prst="rect">
            <a:avLst/>
          </a:prstGeom>
        </p:spPr>
      </p:pic>
      <p:pic>
        <p:nvPicPr>
          <p:cNvPr id="17" name="Y_[16-04]_kiku2.mp3" descr="Y_[16-04]_kiku2.mp3">
            <a:hlinkClick r:id="" action="ppaction://media"/>
            <a:extLst>
              <a:ext uri="{FF2B5EF4-FFF2-40B4-BE49-F238E27FC236}">
                <a16:creationId xmlns:a16="http://schemas.microsoft.com/office/drawing/2014/main" id="{E2EF3186-3F03-BF4F-84DC-EE0C614D71D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357193" y="5206288"/>
            <a:ext cx="812800" cy="812800"/>
          </a:xfrm>
          <a:prstGeom prst="rect">
            <a:avLst/>
          </a:prstGeom>
        </p:spPr>
      </p:pic>
      <p:pic>
        <p:nvPicPr>
          <p:cNvPr id="18" name="Y_[16-05]_kiku3.mp3" descr="Y_[16-05]_kiku3.mp3">
            <a:hlinkClick r:id="" action="ppaction://media"/>
            <a:extLst>
              <a:ext uri="{FF2B5EF4-FFF2-40B4-BE49-F238E27FC236}">
                <a16:creationId xmlns:a16="http://schemas.microsoft.com/office/drawing/2014/main" id="{117FAEFD-E4E2-1946-A251-0F25AFC4DED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45534" y="4554117"/>
            <a:ext cx="812800" cy="812800"/>
          </a:xfrm>
          <a:prstGeom prst="rect">
            <a:avLst/>
          </a:prstGeom>
        </p:spPr>
      </p:pic>
      <p:pic>
        <p:nvPicPr>
          <p:cNvPr id="19" name="Y_[16-06]_kiku4.mp3" descr="Y_[16-06]_kiku4.mp3">
            <a:hlinkClick r:id="" action="ppaction://media"/>
            <a:extLst>
              <a:ext uri="{FF2B5EF4-FFF2-40B4-BE49-F238E27FC236}">
                <a16:creationId xmlns:a16="http://schemas.microsoft.com/office/drawing/2014/main" id="{34912C29-5301-6341-986C-9E4BA861081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862531" y="5260883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9766" y="344014"/>
            <a:ext cx="11292467" cy="28697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61767" y="416194"/>
            <a:ext cx="8325193" cy="2637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870225" y="2978930"/>
            <a:ext cx="7593371" cy="3551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16-03]_kiku1.mp3" descr="Y_[16-03]_kiku1.mp3">
            <a:hlinkClick r:id="" action="ppaction://media"/>
            <a:extLst>
              <a:ext uri="{FF2B5EF4-FFF2-40B4-BE49-F238E27FC236}">
                <a16:creationId xmlns:a16="http://schemas.microsoft.com/office/drawing/2014/main" id="{DD38DA88-C793-FB44-A3FD-30144E2D82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105040" y="1589297"/>
            <a:ext cx="812800" cy="812800"/>
          </a:xfrm>
          <a:prstGeom prst="rect">
            <a:avLst/>
          </a:prstGeom>
        </p:spPr>
      </p:pic>
      <p:pic>
        <p:nvPicPr>
          <p:cNvPr id="7" name="Y_[16-04]_kiku2.mp3" descr="Y_[16-04]_kiku2.mp3">
            <a:hlinkClick r:id="" action="ppaction://media"/>
            <a:extLst>
              <a:ext uri="{FF2B5EF4-FFF2-40B4-BE49-F238E27FC236}">
                <a16:creationId xmlns:a16="http://schemas.microsoft.com/office/drawing/2014/main" id="{2371A131-C5D2-7445-88EB-048AC0AC917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81801" y="4006403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1592" y="946405"/>
            <a:ext cx="10608816" cy="4965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16-05]_kiku3.mp3" descr="Y_[16-05]_kiku3.mp3">
            <a:hlinkClick r:id="" action="ppaction://media"/>
            <a:extLst>
              <a:ext uri="{FF2B5EF4-FFF2-40B4-BE49-F238E27FC236}">
                <a16:creationId xmlns:a16="http://schemas.microsoft.com/office/drawing/2014/main" id="{D14221D2-8EEA-364A-9312-FBFCCDF37F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14779" y="1617872"/>
            <a:ext cx="812800" cy="812800"/>
          </a:xfrm>
          <a:prstGeom prst="rect">
            <a:avLst/>
          </a:prstGeom>
        </p:spPr>
      </p:pic>
      <p:pic>
        <p:nvPicPr>
          <p:cNvPr id="6" name="Y_[16-06]_kiku4.mp3" descr="Y_[16-06]_kiku4.mp3">
            <a:hlinkClick r:id="" action="ppaction://media"/>
            <a:extLst>
              <a:ext uri="{FF2B5EF4-FFF2-40B4-BE49-F238E27FC236}">
                <a16:creationId xmlns:a16="http://schemas.microsoft.com/office/drawing/2014/main" id="{2E09CFCC-04C3-E64C-9C3A-439C57B22B5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14779" y="444037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4"/>
          <p:cNvSpPr/>
          <p:nvPr/>
        </p:nvSpPr>
        <p:spPr>
          <a:xfrm>
            <a:off x="238217" y="197528"/>
            <a:ext cx="11715566" cy="6462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3" name="Google Shape;263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53158" y="1492993"/>
            <a:ext cx="6963112" cy="980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57572" y="2473547"/>
            <a:ext cx="6154284" cy="1088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57572" y="3480098"/>
            <a:ext cx="8097095" cy="1709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157572" y="5286078"/>
            <a:ext cx="4100807" cy="657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6-07]_katachi.mp3" descr="Y_[16-07]_katachi.mp3">
            <a:hlinkClick r:id="" action="ppaction://media"/>
            <a:extLst>
              <a:ext uri="{FF2B5EF4-FFF2-40B4-BE49-F238E27FC236}">
                <a16:creationId xmlns:a16="http://schemas.microsoft.com/office/drawing/2014/main" id="{8B22ACEC-E031-224F-ADF7-1503071326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868592" y="1492993"/>
            <a:ext cx="812800" cy="812800"/>
          </a:xfrm>
          <a:prstGeom prst="rect">
            <a:avLst/>
          </a:prstGeom>
        </p:spPr>
      </p:pic>
      <p:sp>
        <p:nvSpPr>
          <p:cNvPr id="10" name="Google Shape;360;p15">
            <a:extLst>
              <a:ext uri="{FF2B5EF4-FFF2-40B4-BE49-F238E27FC236}">
                <a16:creationId xmlns:a16="http://schemas.microsoft.com/office/drawing/2014/main" id="{9261B890-9C73-4E5C-9AC1-9B0973D7FD70}"/>
              </a:ext>
            </a:extLst>
          </p:cNvPr>
          <p:cNvSpPr/>
          <p:nvPr/>
        </p:nvSpPr>
        <p:spPr>
          <a:xfrm>
            <a:off x="1085850" y="767444"/>
            <a:ext cx="9731829" cy="5298620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262;p14">
            <a:extLst>
              <a:ext uri="{FF2B5EF4-FFF2-40B4-BE49-F238E27FC236}">
                <a16:creationId xmlns:a16="http://schemas.microsoft.com/office/drawing/2014/main" id="{3AE092F3-D815-476C-9A61-10225A01E25B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753158" y="343597"/>
            <a:ext cx="2204621" cy="1100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5"/>
          <p:cNvSpPr/>
          <p:nvPr/>
        </p:nvSpPr>
        <p:spPr>
          <a:xfrm>
            <a:off x="238217" y="197528"/>
            <a:ext cx="11715566" cy="6462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5" name="Google Shape;275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53158" y="1492993"/>
            <a:ext cx="6963112" cy="980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57572" y="2473547"/>
            <a:ext cx="6154284" cy="1088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57572" y="3480098"/>
            <a:ext cx="8097095" cy="1709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157572" y="5286078"/>
            <a:ext cx="4100807" cy="657851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15"/>
          <p:cNvSpPr txBox="1"/>
          <p:nvPr/>
        </p:nvSpPr>
        <p:spPr>
          <a:xfrm>
            <a:off x="3668094" y="2453685"/>
            <a:ext cx="137442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んです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5"/>
          <p:cNvSpPr txBox="1"/>
          <p:nvPr/>
        </p:nvSpPr>
        <p:spPr>
          <a:xfrm>
            <a:off x="6258379" y="2966892"/>
            <a:ext cx="137442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んです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5"/>
          <p:cNvSpPr txBox="1"/>
          <p:nvPr/>
        </p:nvSpPr>
        <p:spPr>
          <a:xfrm>
            <a:off x="7632801" y="3590693"/>
            <a:ext cx="137442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といい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5"/>
          <p:cNvSpPr txBox="1"/>
          <p:nvPr/>
        </p:nvSpPr>
        <p:spPr>
          <a:xfrm>
            <a:off x="4473830" y="4156388"/>
            <a:ext cx="137442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といい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5"/>
          <p:cNvSpPr txBox="1"/>
          <p:nvPr/>
        </p:nvSpPr>
        <p:spPr>
          <a:xfrm>
            <a:off x="3860292" y="4692171"/>
            <a:ext cx="137442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といい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15"/>
          <p:cNvSpPr txBox="1"/>
          <p:nvPr/>
        </p:nvSpPr>
        <p:spPr>
          <a:xfrm>
            <a:off x="3726787" y="5232548"/>
            <a:ext cx="137442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すぎ</a:t>
            </a:r>
            <a:endParaRPr sz="2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Y_[16-07]_katachi.mp3" descr="Y_[16-07]_katachi.mp3">
            <a:hlinkClick r:id="" action="ppaction://media"/>
            <a:extLst>
              <a:ext uri="{FF2B5EF4-FFF2-40B4-BE49-F238E27FC236}">
                <a16:creationId xmlns:a16="http://schemas.microsoft.com/office/drawing/2014/main" id="{F96EE86B-B09C-104A-B08B-2EF2C767D2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868592" y="1492993"/>
            <a:ext cx="812800" cy="812800"/>
          </a:xfrm>
          <a:prstGeom prst="rect">
            <a:avLst/>
          </a:prstGeom>
        </p:spPr>
      </p:pic>
      <p:sp>
        <p:nvSpPr>
          <p:cNvPr id="17" name="Google Shape;360;p15">
            <a:extLst>
              <a:ext uri="{FF2B5EF4-FFF2-40B4-BE49-F238E27FC236}">
                <a16:creationId xmlns:a16="http://schemas.microsoft.com/office/drawing/2014/main" id="{A6E22955-C3C4-49FC-9129-BE9E6EA0A709}"/>
              </a:ext>
            </a:extLst>
          </p:cNvPr>
          <p:cNvSpPr/>
          <p:nvPr/>
        </p:nvSpPr>
        <p:spPr>
          <a:xfrm>
            <a:off x="1085850" y="767444"/>
            <a:ext cx="9731829" cy="5298620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274;p15">
            <a:extLst>
              <a:ext uri="{FF2B5EF4-FFF2-40B4-BE49-F238E27FC236}">
                <a16:creationId xmlns:a16="http://schemas.microsoft.com/office/drawing/2014/main" id="{50994EA4-609F-4E00-83CF-9C8C4553546F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522166" y="472276"/>
            <a:ext cx="2204621" cy="1100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2146" y="546076"/>
            <a:ext cx="10747707" cy="33764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7185" y="206406"/>
            <a:ext cx="11737630" cy="6445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73440" y="1343482"/>
            <a:ext cx="8673486" cy="3217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73440" y="4555688"/>
            <a:ext cx="3945918" cy="1953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10183" y="4562380"/>
            <a:ext cx="3389649" cy="1962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1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981644" y="324409"/>
            <a:ext cx="1854162" cy="876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7185" y="206406"/>
            <a:ext cx="11737630" cy="6445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73008" y="408350"/>
            <a:ext cx="3626827" cy="994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77249" y="1785221"/>
            <a:ext cx="8762429" cy="1976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8473" y="3859732"/>
            <a:ext cx="5811362" cy="1662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7185" y="206406"/>
            <a:ext cx="11737630" cy="6445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19745" y="354696"/>
            <a:ext cx="3018408" cy="1135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33156" y="1837190"/>
            <a:ext cx="8796709" cy="1877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33156" y="3896009"/>
            <a:ext cx="5619385" cy="16385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0072" y="334738"/>
            <a:ext cx="8088203" cy="10610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61767" y="416194"/>
            <a:ext cx="8325193" cy="2637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870225" y="2978930"/>
            <a:ext cx="7593371" cy="3551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16-03]_kiku1.mp3" descr="Y_[16-03]_kiku1.mp3">
            <a:hlinkClick r:id="" action="ppaction://media"/>
            <a:extLst>
              <a:ext uri="{FF2B5EF4-FFF2-40B4-BE49-F238E27FC236}">
                <a16:creationId xmlns:a16="http://schemas.microsoft.com/office/drawing/2014/main" id="{DD38DA88-C793-FB44-A3FD-30144E2D82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105040" y="1589297"/>
            <a:ext cx="812800" cy="812800"/>
          </a:xfrm>
          <a:prstGeom prst="rect">
            <a:avLst/>
          </a:prstGeom>
        </p:spPr>
      </p:pic>
      <p:pic>
        <p:nvPicPr>
          <p:cNvPr id="7" name="Y_[16-04]_kiku2.mp3" descr="Y_[16-04]_kiku2.mp3">
            <a:hlinkClick r:id="" action="ppaction://media"/>
            <a:extLst>
              <a:ext uri="{FF2B5EF4-FFF2-40B4-BE49-F238E27FC236}">
                <a16:creationId xmlns:a16="http://schemas.microsoft.com/office/drawing/2014/main" id="{2371A131-C5D2-7445-88EB-048AC0AC917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81801" y="400640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91256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1592" y="946405"/>
            <a:ext cx="10608816" cy="4965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16-05]_kiku3.mp3" descr="Y_[16-05]_kiku3.mp3">
            <a:hlinkClick r:id="" action="ppaction://media"/>
            <a:extLst>
              <a:ext uri="{FF2B5EF4-FFF2-40B4-BE49-F238E27FC236}">
                <a16:creationId xmlns:a16="http://schemas.microsoft.com/office/drawing/2014/main" id="{D14221D2-8EEA-364A-9312-FBFCCDF37F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14779" y="1617872"/>
            <a:ext cx="812800" cy="812800"/>
          </a:xfrm>
          <a:prstGeom prst="rect">
            <a:avLst/>
          </a:prstGeom>
        </p:spPr>
      </p:pic>
      <p:pic>
        <p:nvPicPr>
          <p:cNvPr id="6" name="Y_[16-06]_kiku4.mp3" descr="Y_[16-06]_kiku4.mp3">
            <a:hlinkClick r:id="" action="ppaction://media"/>
            <a:extLst>
              <a:ext uri="{FF2B5EF4-FFF2-40B4-BE49-F238E27FC236}">
                <a16:creationId xmlns:a16="http://schemas.microsoft.com/office/drawing/2014/main" id="{2E09CFCC-04C3-E64C-9C3A-439C57B22B5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14779" y="444037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41623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2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5539" y="152825"/>
            <a:ext cx="5642602" cy="1031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2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558248" y="2142714"/>
            <a:ext cx="7075503" cy="4562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2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25539" y="1060269"/>
            <a:ext cx="4743635" cy="815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6-08]_hanasu1.mp3" descr="Y_[16-08]_hanasu1.mp3">
            <a:hlinkClick r:id="" action="ppaction://media"/>
            <a:extLst>
              <a:ext uri="{FF2B5EF4-FFF2-40B4-BE49-F238E27FC236}">
                <a16:creationId xmlns:a16="http://schemas.microsoft.com/office/drawing/2014/main" id="{D86B4ED6-1AF0-454B-8770-FEAAB6BA95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172591" y="1451247"/>
            <a:ext cx="812800" cy="812800"/>
          </a:xfrm>
          <a:prstGeom prst="rect">
            <a:avLst/>
          </a:prstGeom>
        </p:spPr>
      </p:pic>
      <p:pic>
        <p:nvPicPr>
          <p:cNvPr id="3" name="Y_[16-09]_hanasu2.mp3" descr="Y_[16-09]_hanasu2.mp3">
            <a:hlinkClick r:id="" action="ppaction://media"/>
            <a:extLst>
              <a:ext uri="{FF2B5EF4-FFF2-40B4-BE49-F238E27FC236}">
                <a16:creationId xmlns:a16="http://schemas.microsoft.com/office/drawing/2014/main" id="{5D36B6DD-D75D-7843-98E6-BD76D250D3A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969174" y="98313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Google Shape;349;p2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5539" y="152825"/>
            <a:ext cx="5642602" cy="1031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247530" y="2129783"/>
            <a:ext cx="7075503" cy="4562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25539" y="1098536"/>
            <a:ext cx="6271449" cy="903225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24"/>
          <p:cNvSpPr/>
          <p:nvPr/>
        </p:nvSpPr>
        <p:spPr>
          <a:xfrm>
            <a:off x="6851634" y="152825"/>
            <a:ext cx="5114827" cy="2625240"/>
          </a:xfrm>
          <a:prstGeom prst="rect">
            <a:avLst/>
          </a:prstGeom>
          <a:noFill/>
          <a:ln w="762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5" name="Google Shape;355;p2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949915" y="269384"/>
            <a:ext cx="4865757" cy="2399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Y_[16-08]_hanasu1.mp3" descr="Y_[16-08]_hanasu1.mp3">
            <a:hlinkClick r:id="" action="ppaction://media"/>
            <a:extLst>
              <a:ext uri="{FF2B5EF4-FFF2-40B4-BE49-F238E27FC236}">
                <a16:creationId xmlns:a16="http://schemas.microsoft.com/office/drawing/2014/main" id="{54D607CA-4F24-6943-986A-B4B2D79053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36687" y="564114"/>
            <a:ext cx="812800" cy="812800"/>
          </a:xfrm>
          <a:prstGeom prst="rect">
            <a:avLst/>
          </a:prstGeom>
        </p:spPr>
      </p:pic>
      <p:pic>
        <p:nvPicPr>
          <p:cNvPr id="10" name="Y_[16-09]_hanasu2.mp3" descr="Y_[16-09]_hanasu2.mp3">
            <a:hlinkClick r:id="" action="ppaction://media"/>
            <a:extLst>
              <a:ext uri="{FF2B5EF4-FFF2-40B4-BE49-F238E27FC236}">
                <a16:creationId xmlns:a16="http://schemas.microsoft.com/office/drawing/2014/main" id="{01862917-D7D4-7240-ACD3-AF69495FD11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61741" y="149083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Google Shape;360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5539" y="152825"/>
            <a:ext cx="5642602" cy="1031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58248" y="2142714"/>
            <a:ext cx="7075503" cy="4562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5539" y="1062787"/>
            <a:ext cx="4740676" cy="9208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5539" y="152825"/>
            <a:ext cx="5642602" cy="1031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5539" y="1062787"/>
            <a:ext cx="4740676" cy="920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55824" y="84022"/>
            <a:ext cx="5736194" cy="3407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23715" y="3491144"/>
            <a:ext cx="5395720" cy="3299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2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868141" y="84022"/>
            <a:ext cx="406550" cy="211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2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99982" y="1983617"/>
            <a:ext cx="5642602" cy="4694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2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966215" y="3986074"/>
            <a:ext cx="1104540" cy="84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5539" y="152825"/>
            <a:ext cx="5642602" cy="1031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8682" y="2210540"/>
            <a:ext cx="6970318" cy="4494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5539" y="1069299"/>
            <a:ext cx="7882300" cy="11412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Google Shape;385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3959" y="497198"/>
            <a:ext cx="10364081" cy="5863603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28"/>
          <p:cNvSpPr/>
          <p:nvPr/>
        </p:nvSpPr>
        <p:spPr>
          <a:xfrm>
            <a:off x="521079" y="1287262"/>
            <a:ext cx="11149840" cy="94103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Google Shape;391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0214" y="526192"/>
            <a:ext cx="10901779" cy="20159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5960" y="222863"/>
            <a:ext cx="2389486" cy="106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00186" y="125209"/>
            <a:ext cx="5808461" cy="1464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3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00186" y="1645958"/>
            <a:ext cx="3579774" cy="1579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3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00186" y="3325376"/>
            <a:ext cx="5808461" cy="1558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3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343250" y="5064797"/>
            <a:ext cx="5765397" cy="1553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3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408075" y="208483"/>
            <a:ext cx="693340" cy="335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3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408075" y="3394246"/>
            <a:ext cx="908153" cy="308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3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408075" y="5138284"/>
            <a:ext cx="713769" cy="368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3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53924" y="1477185"/>
            <a:ext cx="4943043" cy="2558440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30"/>
          <p:cNvSpPr/>
          <p:nvPr/>
        </p:nvSpPr>
        <p:spPr>
          <a:xfrm>
            <a:off x="168676" y="1459914"/>
            <a:ext cx="5028291" cy="999201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Y_[16-10]_kotoba1.mp3" descr="Y_[16-10]_kotoba1.mp3">
            <a:hlinkClick r:id="" action="ppaction://media"/>
            <a:extLst>
              <a:ext uri="{FF2B5EF4-FFF2-40B4-BE49-F238E27FC236}">
                <a16:creationId xmlns:a16="http://schemas.microsoft.com/office/drawing/2014/main" id="{530A3F98-6BE5-BE47-A72C-B168CEA073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529376" y="164631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" name="Google Shape;411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5960" y="222863"/>
            <a:ext cx="2389486" cy="106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4707" y="1865232"/>
            <a:ext cx="10098615" cy="2546970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31"/>
          <p:cNvSpPr txBox="1"/>
          <p:nvPr/>
        </p:nvSpPr>
        <p:spPr>
          <a:xfrm>
            <a:off x="256855" y="4800066"/>
            <a:ext cx="3482938" cy="400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ទៅកន្លែងហាត់ប្រាណ</a:t>
            </a:r>
            <a:endParaRPr sz="2000" dirty="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414" name="Google Shape;414;p31"/>
          <p:cNvSpPr txBox="1"/>
          <p:nvPr/>
        </p:nvSpPr>
        <p:spPr>
          <a:xfrm>
            <a:off x="4447104" y="4806188"/>
            <a:ext cx="2512381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រត់ត្រឹកៗ/រត់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415" name="Google Shape;415;p31"/>
          <p:cNvSpPr txBox="1"/>
          <p:nvPr/>
        </p:nvSpPr>
        <p:spPr>
          <a:xfrm>
            <a:off x="8165977" y="4800064"/>
            <a:ext cx="2512381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ដើរហាត់ប្រាណ/ដើរ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Google Shape;420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5960" y="222863"/>
            <a:ext cx="2389486" cy="106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55841" y="1708101"/>
            <a:ext cx="6080318" cy="2682493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32"/>
          <p:cNvSpPr txBox="1"/>
          <p:nvPr/>
        </p:nvSpPr>
        <p:spPr>
          <a:xfrm>
            <a:off x="2116477" y="4619757"/>
            <a:ext cx="345174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ហែលទឹកនៅអាងហែលទឹក</a:t>
            </a:r>
            <a:endParaRPr sz="2000" dirty="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423" name="Google Shape;423;p32"/>
          <p:cNvSpPr txBox="1"/>
          <p:nvPr/>
        </p:nvSpPr>
        <p:spPr>
          <a:xfrm>
            <a:off x="6737542" y="4619757"/>
            <a:ext cx="2512381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ហាត់យ៉ូហ្កា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Google Shape;428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5960" y="222863"/>
            <a:ext cx="2389486" cy="106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80624" y="2117668"/>
            <a:ext cx="9777040" cy="2622663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33"/>
          <p:cNvSpPr txBox="1"/>
          <p:nvPr/>
        </p:nvSpPr>
        <p:spPr>
          <a:xfrm>
            <a:off x="1218163" y="4921597"/>
            <a:ext cx="2512381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ញ៉ាំបន្លែ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431" name="Google Shape;431;p33"/>
          <p:cNvSpPr txBox="1"/>
          <p:nvPr/>
        </p:nvSpPr>
        <p:spPr>
          <a:xfrm>
            <a:off x="5012953" y="4921596"/>
            <a:ext cx="2512381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មិនញ៉ាំច្រើន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432" name="Google Shape;432;p33"/>
          <p:cNvSpPr txBox="1"/>
          <p:nvPr/>
        </p:nvSpPr>
        <p:spPr>
          <a:xfrm>
            <a:off x="8742937" y="4921595"/>
            <a:ext cx="2512381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មិនផឹកច្រើន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" name="Google Shape;437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5960" y="222863"/>
            <a:ext cx="2389486" cy="106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43577" y="2046388"/>
            <a:ext cx="9304845" cy="2507855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4"/>
          <p:cNvSpPr txBox="1"/>
          <p:nvPr/>
        </p:nvSpPr>
        <p:spPr>
          <a:xfrm>
            <a:off x="1173775" y="4848028"/>
            <a:ext cx="2512381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ឆាប់ក្រោកពីគេង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440" name="Google Shape;440;p34"/>
          <p:cNvSpPr txBox="1"/>
          <p:nvPr/>
        </p:nvSpPr>
        <p:spPr>
          <a:xfrm>
            <a:off x="4839808" y="4848028"/>
            <a:ext cx="2512381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ឆាប់ចូលគេង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  <p:sp>
        <p:nvSpPr>
          <p:cNvPr id="441" name="Google Shape;441;p34"/>
          <p:cNvSpPr txBox="1"/>
          <p:nvPr/>
        </p:nvSpPr>
        <p:spPr>
          <a:xfrm>
            <a:off x="8364687" y="4848027"/>
            <a:ext cx="2512381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Khmer OS" panose="02000500000000000000" pitchFamily="2" charset="0"/>
                <a:cs typeface="Khmer OS" panose="02000500000000000000" pitchFamily="2" charset="0"/>
                <a:sym typeface="Arial"/>
              </a:rPr>
              <a:t>គេងឲ្យបានច្រើន</a:t>
            </a:r>
            <a:endParaRPr sz="2000">
              <a:solidFill>
                <a:srgbClr val="FF0000"/>
              </a:solidFill>
              <a:latin typeface="Khmer OS" panose="02000500000000000000" pitchFamily="2" charset="0"/>
              <a:cs typeface="Khmer OS" panose="02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Google Shape;446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5960" y="222863"/>
            <a:ext cx="2389486" cy="106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3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00186" y="125209"/>
            <a:ext cx="5808461" cy="1464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3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00186" y="1645958"/>
            <a:ext cx="3579774" cy="1579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3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00186" y="3325376"/>
            <a:ext cx="5808461" cy="1558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3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343250" y="5064797"/>
            <a:ext cx="5765397" cy="1553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3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408075" y="208483"/>
            <a:ext cx="693340" cy="335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3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408075" y="3394246"/>
            <a:ext cx="908153" cy="308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3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408075" y="5138284"/>
            <a:ext cx="713769" cy="368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3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53924" y="1477185"/>
            <a:ext cx="4943043" cy="2558440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35"/>
          <p:cNvSpPr/>
          <p:nvPr/>
        </p:nvSpPr>
        <p:spPr>
          <a:xfrm>
            <a:off x="168676" y="2317072"/>
            <a:ext cx="5028291" cy="90819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Y_[16-10]_kotoba1.mp3" descr="Y_[16-10]_kotoba1.mp3">
            <a:hlinkClick r:id="" action="ppaction://media"/>
            <a:extLst>
              <a:ext uri="{FF2B5EF4-FFF2-40B4-BE49-F238E27FC236}">
                <a16:creationId xmlns:a16="http://schemas.microsoft.com/office/drawing/2014/main" id="{2E09C89C-5E20-874B-8918-D189392771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251700" y="231707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" name="Google Shape;461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5960" y="222863"/>
            <a:ext cx="2389486" cy="106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3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00186" y="125209"/>
            <a:ext cx="5808461" cy="1464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3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00186" y="1645958"/>
            <a:ext cx="3579774" cy="1579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3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00186" y="3325376"/>
            <a:ext cx="5808461" cy="1558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3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343250" y="5064797"/>
            <a:ext cx="5765397" cy="1553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3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408075" y="208483"/>
            <a:ext cx="693340" cy="335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3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408075" y="3394246"/>
            <a:ext cx="908153" cy="308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36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408075" y="5138284"/>
            <a:ext cx="713769" cy="368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3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53925" y="1477185"/>
            <a:ext cx="4554840" cy="1951815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36"/>
          <p:cNvSpPr/>
          <p:nvPr/>
        </p:nvSpPr>
        <p:spPr>
          <a:xfrm>
            <a:off x="210055" y="2793867"/>
            <a:ext cx="4598710" cy="70553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485;p37">
            <a:extLst>
              <a:ext uri="{FF2B5EF4-FFF2-40B4-BE49-F238E27FC236}">
                <a16:creationId xmlns:a16="http://schemas.microsoft.com/office/drawing/2014/main" id="{F3E26F19-7B75-4465-AAE4-0E96061D9687}"/>
              </a:ext>
            </a:extLst>
          </p:cNvPr>
          <p:cNvSpPr txBox="1"/>
          <p:nvPr/>
        </p:nvSpPr>
        <p:spPr>
          <a:xfrm>
            <a:off x="1314804" y="3731377"/>
            <a:ext cx="1082167" cy="2862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(      ) </a:t>
            </a:r>
            <a:endParaRPr/>
          </a:p>
        </p:txBody>
      </p:sp>
      <p:sp>
        <p:nvSpPr>
          <p:cNvPr id="13" name="Google Shape;486;p37">
            <a:extLst>
              <a:ext uri="{FF2B5EF4-FFF2-40B4-BE49-F238E27FC236}">
                <a16:creationId xmlns:a16="http://schemas.microsoft.com/office/drawing/2014/main" id="{2C293A05-A2D1-4F2D-B42D-F03595EA3A11}"/>
              </a:ext>
            </a:extLst>
          </p:cNvPr>
          <p:cNvSpPr txBox="1"/>
          <p:nvPr/>
        </p:nvSpPr>
        <p:spPr>
          <a:xfrm>
            <a:off x="2937483" y="3731377"/>
            <a:ext cx="1082168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9. (      )</a:t>
            </a:r>
            <a:endParaRPr/>
          </a:p>
        </p:txBody>
      </p:sp>
      <p:pic>
        <p:nvPicPr>
          <p:cNvPr id="14" name="Y_[16-11]_kotoba2.mp3" descr="Y_[16-11]_kotoba2.mp3">
            <a:hlinkClick r:id="" action="ppaction://media"/>
            <a:extLst>
              <a:ext uri="{FF2B5EF4-FFF2-40B4-BE49-F238E27FC236}">
                <a16:creationId xmlns:a16="http://schemas.microsoft.com/office/drawing/2014/main" id="{ACDCFC02-8901-41BE-AB7D-C810AA3D63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263815" y="204669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5"/>
          <p:cNvSpPr/>
          <p:nvPr/>
        </p:nvSpPr>
        <p:spPr>
          <a:xfrm>
            <a:off x="238217" y="197528"/>
            <a:ext cx="11715566" cy="6462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Google Shape;475;p37">
            <a:extLst>
              <a:ext uri="{FF2B5EF4-FFF2-40B4-BE49-F238E27FC236}">
                <a16:creationId xmlns:a16="http://schemas.microsoft.com/office/drawing/2014/main" id="{EAD9EA67-7FBD-4E19-A4EB-217FB560D4D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5960" y="222863"/>
            <a:ext cx="2389486" cy="106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476;p37">
            <a:extLst>
              <a:ext uri="{FF2B5EF4-FFF2-40B4-BE49-F238E27FC236}">
                <a16:creationId xmlns:a16="http://schemas.microsoft.com/office/drawing/2014/main" id="{0E797AAD-F852-4A2E-8047-BD14F729AFE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00186" y="125209"/>
            <a:ext cx="5808461" cy="1464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477;p37">
            <a:extLst>
              <a:ext uri="{FF2B5EF4-FFF2-40B4-BE49-F238E27FC236}">
                <a16:creationId xmlns:a16="http://schemas.microsoft.com/office/drawing/2014/main" id="{07C2B445-8C92-41FF-80BA-65650A672DB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00186" y="1645958"/>
            <a:ext cx="3579774" cy="1579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478;p37">
            <a:extLst>
              <a:ext uri="{FF2B5EF4-FFF2-40B4-BE49-F238E27FC236}">
                <a16:creationId xmlns:a16="http://schemas.microsoft.com/office/drawing/2014/main" id="{B2DA87AE-BBD3-4F86-8B77-12E0324DF22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00186" y="3325376"/>
            <a:ext cx="5808461" cy="1558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79;p37">
            <a:extLst>
              <a:ext uri="{FF2B5EF4-FFF2-40B4-BE49-F238E27FC236}">
                <a16:creationId xmlns:a16="http://schemas.microsoft.com/office/drawing/2014/main" id="{4BFDA2CF-AFEA-4098-94F1-18AC1667A915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343250" y="5064797"/>
            <a:ext cx="5765397" cy="1553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80;p37">
            <a:extLst>
              <a:ext uri="{FF2B5EF4-FFF2-40B4-BE49-F238E27FC236}">
                <a16:creationId xmlns:a16="http://schemas.microsoft.com/office/drawing/2014/main" id="{024BDFD0-757F-4F7C-BB48-2543BCD8CF2E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408075" y="208483"/>
            <a:ext cx="693340" cy="335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81;p37">
            <a:extLst>
              <a:ext uri="{FF2B5EF4-FFF2-40B4-BE49-F238E27FC236}">
                <a16:creationId xmlns:a16="http://schemas.microsoft.com/office/drawing/2014/main" id="{58B7537F-351C-408A-8F46-8EBB9D6D5EDC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408075" y="3394246"/>
            <a:ext cx="908153" cy="308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482;p37">
            <a:extLst>
              <a:ext uri="{FF2B5EF4-FFF2-40B4-BE49-F238E27FC236}">
                <a16:creationId xmlns:a16="http://schemas.microsoft.com/office/drawing/2014/main" id="{D66F6C16-6312-414D-AE6F-34F83B8965B4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408075" y="5138284"/>
            <a:ext cx="713769" cy="368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483;p37">
            <a:extLst>
              <a:ext uri="{FF2B5EF4-FFF2-40B4-BE49-F238E27FC236}">
                <a16:creationId xmlns:a16="http://schemas.microsoft.com/office/drawing/2014/main" id="{1574520A-76E0-464B-8B41-20B44BADDE96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35960" y="1387685"/>
            <a:ext cx="5174377" cy="825656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485;p37">
            <a:extLst>
              <a:ext uri="{FF2B5EF4-FFF2-40B4-BE49-F238E27FC236}">
                <a16:creationId xmlns:a16="http://schemas.microsoft.com/office/drawing/2014/main" id="{605CB660-20E0-4193-947D-61947F5B47C3}"/>
              </a:ext>
            </a:extLst>
          </p:cNvPr>
          <p:cNvSpPr txBox="1"/>
          <p:nvPr/>
        </p:nvSpPr>
        <p:spPr>
          <a:xfrm>
            <a:off x="1314804" y="2607993"/>
            <a:ext cx="1082167" cy="2862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(      ) </a:t>
            </a:r>
            <a:endParaRPr/>
          </a:p>
        </p:txBody>
      </p:sp>
      <p:sp>
        <p:nvSpPr>
          <p:cNvPr id="29" name="Google Shape;486;p37">
            <a:extLst>
              <a:ext uri="{FF2B5EF4-FFF2-40B4-BE49-F238E27FC236}">
                <a16:creationId xmlns:a16="http://schemas.microsoft.com/office/drawing/2014/main" id="{01B60E62-C69C-41DF-800D-27AB7134A8FB}"/>
              </a:ext>
            </a:extLst>
          </p:cNvPr>
          <p:cNvSpPr txBox="1"/>
          <p:nvPr/>
        </p:nvSpPr>
        <p:spPr>
          <a:xfrm>
            <a:off x="2937483" y="2607993"/>
            <a:ext cx="1082168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9. (      )</a:t>
            </a:r>
            <a:endParaRPr/>
          </a:p>
        </p:txBody>
      </p:sp>
      <p:sp>
        <p:nvSpPr>
          <p:cNvPr id="30" name="Google Shape;487;p37">
            <a:extLst>
              <a:ext uri="{FF2B5EF4-FFF2-40B4-BE49-F238E27FC236}">
                <a16:creationId xmlns:a16="http://schemas.microsoft.com/office/drawing/2014/main" id="{FB686D99-F7A5-48FE-B9D5-800E863E8747}"/>
              </a:ext>
            </a:extLst>
          </p:cNvPr>
          <p:cNvSpPr txBox="1"/>
          <p:nvPr/>
        </p:nvSpPr>
        <p:spPr>
          <a:xfrm>
            <a:off x="1665472" y="2607993"/>
            <a:ext cx="50511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31" name="Google Shape;488;p37">
            <a:extLst>
              <a:ext uri="{FF2B5EF4-FFF2-40B4-BE49-F238E27FC236}">
                <a16:creationId xmlns:a16="http://schemas.microsoft.com/office/drawing/2014/main" id="{B9B20F04-5C24-45F9-B5E3-2B8562E4672E}"/>
              </a:ext>
            </a:extLst>
          </p:cNvPr>
          <p:cNvSpPr txBox="1"/>
          <p:nvPr/>
        </p:nvSpPr>
        <p:spPr>
          <a:xfrm>
            <a:off x="1668147" y="3225270"/>
            <a:ext cx="50511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32" name="Google Shape;489;p37">
            <a:extLst>
              <a:ext uri="{FF2B5EF4-FFF2-40B4-BE49-F238E27FC236}">
                <a16:creationId xmlns:a16="http://schemas.microsoft.com/office/drawing/2014/main" id="{925040CE-5A88-4D11-9379-E5B7AA7FEA80}"/>
              </a:ext>
            </a:extLst>
          </p:cNvPr>
          <p:cNvSpPr txBox="1"/>
          <p:nvPr/>
        </p:nvSpPr>
        <p:spPr>
          <a:xfrm>
            <a:off x="1665472" y="3842547"/>
            <a:ext cx="50511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33" name="Google Shape;490;p37">
            <a:extLst>
              <a:ext uri="{FF2B5EF4-FFF2-40B4-BE49-F238E27FC236}">
                <a16:creationId xmlns:a16="http://schemas.microsoft.com/office/drawing/2014/main" id="{4EA4D37F-A9C6-407E-8763-EC6128BF4270}"/>
              </a:ext>
            </a:extLst>
          </p:cNvPr>
          <p:cNvSpPr txBox="1"/>
          <p:nvPr/>
        </p:nvSpPr>
        <p:spPr>
          <a:xfrm>
            <a:off x="1665472" y="4447447"/>
            <a:ext cx="50511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34" name="Google Shape;491;p37">
            <a:extLst>
              <a:ext uri="{FF2B5EF4-FFF2-40B4-BE49-F238E27FC236}">
                <a16:creationId xmlns:a16="http://schemas.microsoft.com/office/drawing/2014/main" id="{FFB228EA-2EF8-47AA-9957-858CFDCE61FA}"/>
              </a:ext>
            </a:extLst>
          </p:cNvPr>
          <p:cNvSpPr txBox="1"/>
          <p:nvPr/>
        </p:nvSpPr>
        <p:spPr>
          <a:xfrm>
            <a:off x="1665472" y="5060842"/>
            <a:ext cx="50511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35" name="Google Shape;492;p37">
            <a:extLst>
              <a:ext uri="{FF2B5EF4-FFF2-40B4-BE49-F238E27FC236}">
                <a16:creationId xmlns:a16="http://schemas.microsoft.com/office/drawing/2014/main" id="{86CAA2C4-1DBF-4844-AE9D-7403A02A5500}"/>
              </a:ext>
            </a:extLst>
          </p:cNvPr>
          <p:cNvSpPr txBox="1"/>
          <p:nvPr/>
        </p:nvSpPr>
        <p:spPr>
          <a:xfrm>
            <a:off x="3284679" y="2607993"/>
            <a:ext cx="50511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/>
          </a:p>
        </p:txBody>
      </p:sp>
      <p:sp>
        <p:nvSpPr>
          <p:cNvPr id="36" name="Google Shape;493;p37">
            <a:extLst>
              <a:ext uri="{FF2B5EF4-FFF2-40B4-BE49-F238E27FC236}">
                <a16:creationId xmlns:a16="http://schemas.microsoft.com/office/drawing/2014/main" id="{08CC1FAE-EC1B-43D3-8ABB-39ACD6005B48}"/>
              </a:ext>
            </a:extLst>
          </p:cNvPr>
          <p:cNvSpPr txBox="1"/>
          <p:nvPr/>
        </p:nvSpPr>
        <p:spPr>
          <a:xfrm>
            <a:off x="3284679" y="3220204"/>
            <a:ext cx="50511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endParaRPr/>
          </a:p>
        </p:txBody>
      </p:sp>
      <p:sp>
        <p:nvSpPr>
          <p:cNvPr id="37" name="Google Shape;494;p37">
            <a:extLst>
              <a:ext uri="{FF2B5EF4-FFF2-40B4-BE49-F238E27FC236}">
                <a16:creationId xmlns:a16="http://schemas.microsoft.com/office/drawing/2014/main" id="{273A5FD2-28B7-46FE-AB17-E86795A6FEAE}"/>
              </a:ext>
            </a:extLst>
          </p:cNvPr>
          <p:cNvSpPr txBox="1"/>
          <p:nvPr/>
        </p:nvSpPr>
        <p:spPr>
          <a:xfrm>
            <a:off x="3284679" y="3842547"/>
            <a:ext cx="50511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j</a:t>
            </a:r>
            <a:endParaRPr/>
          </a:p>
        </p:txBody>
      </p:sp>
      <p:sp>
        <p:nvSpPr>
          <p:cNvPr id="38" name="Google Shape;495;p37">
            <a:extLst>
              <a:ext uri="{FF2B5EF4-FFF2-40B4-BE49-F238E27FC236}">
                <a16:creationId xmlns:a16="http://schemas.microsoft.com/office/drawing/2014/main" id="{8A72439F-BA89-4770-B1B7-045F32FBF058}"/>
              </a:ext>
            </a:extLst>
          </p:cNvPr>
          <p:cNvSpPr txBox="1"/>
          <p:nvPr/>
        </p:nvSpPr>
        <p:spPr>
          <a:xfrm>
            <a:off x="3281137" y="4464890"/>
            <a:ext cx="50511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pic>
        <p:nvPicPr>
          <p:cNvPr id="39" name="Y_[16-11]_kotoba2.mp3" descr="Y_[16-11]_kotoba2.mp3">
            <a:hlinkClick r:id="" action="ppaction://media"/>
            <a:extLst>
              <a:ext uri="{FF2B5EF4-FFF2-40B4-BE49-F238E27FC236}">
                <a16:creationId xmlns:a16="http://schemas.microsoft.com/office/drawing/2014/main" id="{1031C2C4-0549-46C2-82E7-0904813A1F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579646" y="179519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49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38"/>
          <p:cNvSpPr/>
          <p:nvPr/>
        </p:nvSpPr>
        <p:spPr>
          <a:xfrm>
            <a:off x="238217" y="197528"/>
            <a:ext cx="11715566" cy="6462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1" name="Google Shape;501;p3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79394" y="304030"/>
            <a:ext cx="2441359" cy="664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38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60501" y="961491"/>
            <a:ext cx="6305866" cy="1321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38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013108" y="2283186"/>
            <a:ext cx="1193956" cy="1329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38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504557" y="2283186"/>
            <a:ext cx="1358855" cy="1360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38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108696" y="2299915"/>
            <a:ext cx="1454873" cy="1371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38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768392" y="2343749"/>
            <a:ext cx="1223179" cy="1327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38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382818" y="2356243"/>
            <a:ext cx="1246139" cy="1287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38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326925" y="3795136"/>
            <a:ext cx="1173083" cy="1340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p38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2823574" y="3754301"/>
            <a:ext cx="1258663" cy="1350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38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4493241" y="3788874"/>
            <a:ext cx="1244052" cy="1352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38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6148297" y="3828809"/>
            <a:ext cx="1181432" cy="1319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38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7730526" y="3788874"/>
            <a:ext cx="1275362" cy="1340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38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9349808" y="3789785"/>
            <a:ext cx="1277450" cy="1315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38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1006554" y="5214979"/>
            <a:ext cx="10178892" cy="93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6-12]_kiku1.mp3" descr="Y_[16-12]_kiku1.mp3">
            <a:hlinkClick r:id="" action="ppaction://media"/>
            <a:extLst>
              <a:ext uri="{FF2B5EF4-FFF2-40B4-BE49-F238E27FC236}">
                <a16:creationId xmlns:a16="http://schemas.microsoft.com/office/drawing/2014/main" id="{66BBB41E-DB91-A644-8B5D-99B552583C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2394264" y="4577640"/>
            <a:ext cx="812800" cy="812800"/>
          </a:xfrm>
          <a:prstGeom prst="rect">
            <a:avLst/>
          </a:prstGeom>
        </p:spPr>
      </p:pic>
      <p:pic>
        <p:nvPicPr>
          <p:cNvPr id="3" name="Y_[16-13]_kiku2.mp3" descr="Y_[16-13]_kiku2.mp3">
            <a:hlinkClick r:id="" action="ppaction://media"/>
            <a:extLst>
              <a:ext uri="{FF2B5EF4-FFF2-40B4-BE49-F238E27FC236}">
                <a16:creationId xmlns:a16="http://schemas.microsoft.com/office/drawing/2014/main" id="{98D3DA5A-05A6-E649-B022-5BCEDD52DE6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5429732" y="5277473"/>
            <a:ext cx="812800" cy="812800"/>
          </a:xfrm>
          <a:prstGeom prst="rect">
            <a:avLst/>
          </a:prstGeom>
        </p:spPr>
      </p:pic>
      <p:pic>
        <p:nvPicPr>
          <p:cNvPr id="4" name="Y_[16-14]_kiku3.mp3" descr="Y_[16-14]_kiku3.mp3">
            <a:hlinkClick r:id="" action="ppaction://media"/>
            <a:extLst>
              <a:ext uri="{FF2B5EF4-FFF2-40B4-BE49-F238E27FC236}">
                <a16:creationId xmlns:a16="http://schemas.microsoft.com/office/drawing/2014/main" id="{D5152F08-2F94-834B-8996-E88D4778BC0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7236520" y="4702209"/>
            <a:ext cx="812800" cy="812800"/>
          </a:xfrm>
          <a:prstGeom prst="rect">
            <a:avLst/>
          </a:prstGeom>
        </p:spPr>
      </p:pic>
      <p:pic>
        <p:nvPicPr>
          <p:cNvPr id="5" name="Y_[16-15]_kiku4.mp3" descr="Y_[16-15]_kiku4.mp3">
            <a:hlinkClick r:id="" action="ppaction://media"/>
            <a:extLst>
              <a:ext uri="{FF2B5EF4-FFF2-40B4-BE49-F238E27FC236}">
                <a16:creationId xmlns:a16="http://schemas.microsoft.com/office/drawing/2014/main" id="{FD1E7210-B0D5-EC4A-862A-B38CA0FD301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0503666" y="521117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39"/>
          <p:cNvSpPr/>
          <p:nvPr/>
        </p:nvSpPr>
        <p:spPr>
          <a:xfrm>
            <a:off x="238217" y="197528"/>
            <a:ext cx="11715566" cy="6462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4" name="Google Shape;524;p3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79394" y="304030"/>
            <a:ext cx="2441359" cy="664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3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60501" y="961491"/>
            <a:ext cx="6305866" cy="1321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39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013108" y="2283186"/>
            <a:ext cx="1193956" cy="1329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39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504557" y="2283186"/>
            <a:ext cx="1358855" cy="1360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39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108696" y="2299915"/>
            <a:ext cx="1454873" cy="1371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39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768392" y="2343749"/>
            <a:ext cx="1223179" cy="1327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39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382818" y="2356243"/>
            <a:ext cx="1246139" cy="1287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39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326925" y="3795136"/>
            <a:ext cx="1173083" cy="1340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39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2823574" y="3754301"/>
            <a:ext cx="1258663" cy="1350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39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4493241" y="3788874"/>
            <a:ext cx="1244052" cy="1352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39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6148297" y="3828809"/>
            <a:ext cx="1181432" cy="1319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39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7730526" y="3788874"/>
            <a:ext cx="1275362" cy="1340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39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9349808" y="3789785"/>
            <a:ext cx="1277450" cy="1315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39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1006554" y="5214979"/>
            <a:ext cx="10178892" cy="935025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39"/>
          <p:cNvSpPr txBox="1"/>
          <p:nvPr/>
        </p:nvSpPr>
        <p:spPr>
          <a:xfrm>
            <a:off x="1454668" y="5693758"/>
            <a:ext cx="50511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543" name="Google Shape;543;p39"/>
          <p:cNvSpPr txBox="1"/>
          <p:nvPr/>
        </p:nvSpPr>
        <p:spPr>
          <a:xfrm>
            <a:off x="2619015" y="5688061"/>
            <a:ext cx="50511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544" name="Google Shape;544;p39"/>
          <p:cNvSpPr txBox="1"/>
          <p:nvPr/>
        </p:nvSpPr>
        <p:spPr>
          <a:xfrm>
            <a:off x="3828416" y="5700295"/>
            <a:ext cx="50511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545" name="Google Shape;545;p39"/>
          <p:cNvSpPr txBox="1"/>
          <p:nvPr/>
        </p:nvSpPr>
        <p:spPr>
          <a:xfrm>
            <a:off x="4512450" y="5696829"/>
            <a:ext cx="50511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j</a:t>
            </a:r>
            <a:endParaRPr/>
          </a:p>
        </p:txBody>
      </p:sp>
      <p:sp>
        <p:nvSpPr>
          <p:cNvPr id="546" name="Google Shape;546;p39"/>
          <p:cNvSpPr txBox="1"/>
          <p:nvPr/>
        </p:nvSpPr>
        <p:spPr>
          <a:xfrm>
            <a:off x="5296419" y="5682491"/>
            <a:ext cx="50511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endParaRPr/>
          </a:p>
        </p:txBody>
      </p:sp>
      <p:sp>
        <p:nvSpPr>
          <p:cNvPr id="547" name="Google Shape;547;p39"/>
          <p:cNvSpPr txBox="1"/>
          <p:nvPr/>
        </p:nvSpPr>
        <p:spPr>
          <a:xfrm>
            <a:off x="6548619" y="5682491"/>
            <a:ext cx="50511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endParaRPr/>
          </a:p>
        </p:txBody>
      </p:sp>
      <p:sp>
        <p:nvSpPr>
          <p:cNvPr id="548" name="Google Shape;548;p39"/>
          <p:cNvSpPr txBox="1"/>
          <p:nvPr/>
        </p:nvSpPr>
        <p:spPr>
          <a:xfrm>
            <a:off x="7671335" y="5682491"/>
            <a:ext cx="50511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/>
          </a:p>
        </p:txBody>
      </p:sp>
      <p:sp>
        <p:nvSpPr>
          <p:cNvPr id="549" name="Google Shape;549;p39"/>
          <p:cNvSpPr txBox="1"/>
          <p:nvPr/>
        </p:nvSpPr>
        <p:spPr>
          <a:xfrm>
            <a:off x="8739674" y="5691597"/>
            <a:ext cx="50511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550" name="Google Shape;550;p39"/>
          <p:cNvSpPr txBox="1"/>
          <p:nvPr/>
        </p:nvSpPr>
        <p:spPr>
          <a:xfrm>
            <a:off x="9586284" y="5691597"/>
            <a:ext cx="50511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551" name="Google Shape;551;p39"/>
          <p:cNvSpPr txBox="1"/>
          <p:nvPr/>
        </p:nvSpPr>
        <p:spPr>
          <a:xfrm>
            <a:off x="10332561" y="5682491"/>
            <a:ext cx="50511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endParaRPr/>
          </a:p>
        </p:txBody>
      </p:sp>
      <p:pic>
        <p:nvPicPr>
          <p:cNvPr id="31" name="Y_[16-12]_kiku1.mp3" descr="Y_[16-12]_kiku1.mp3">
            <a:hlinkClick r:id="" action="ppaction://media"/>
            <a:extLst>
              <a:ext uri="{FF2B5EF4-FFF2-40B4-BE49-F238E27FC236}">
                <a16:creationId xmlns:a16="http://schemas.microsoft.com/office/drawing/2014/main" id="{C880A13D-2259-8043-BA77-8AEEF22317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2353916" y="4638720"/>
            <a:ext cx="812800" cy="812800"/>
          </a:xfrm>
          <a:prstGeom prst="rect">
            <a:avLst/>
          </a:prstGeom>
        </p:spPr>
      </p:pic>
      <p:pic>
        <p:nvPicPr>
          <p:cNvPr id="32" name="Y_[16-13]_kiku2.mp3" descr="Y_[16-13]_kiku2.mp3">
            <a:hlinkClick r:id="" action="ppaction://media"/>
            <a:extLst>
              <a:ext uri="{FF2B5EF4-FFF2-40B4-BE49-F238E27FC236}">
                <a16:creationId xmlns:a16="http://schemas.microsoft.com/office/drawing/2014/main" id="{068726C9-19E3-0E4B-9EDB-CFAC17D0056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5551958" y="5163965"/>
            <a:ext cx="812800" cy="812800"/>
          </a:xfrm>
          <a:prstGeom prst="rect">
            <a:avLst/>
          </a:prstGeom>
        </p:spPr>
      </p:pic>
      <p:pic>
        <p:nvPicPr>
          <p:cNvPr id="33" name="Y_[16-14]_kiku3.mp3" descr="Y_[16-14]_kiku3.mp3">
            <a:hlinkClick r:id="" action="ppaction://media"/>
            <a:extLst>
              <a:ext uri="{FF2B5EF4-FFF2-40B4-BE49-F238E27FC236}">
                <a16:creationId xmlns:a16="http://schemas.microsoft.com/office/drawing/2014/main" id="{EE5D4BC6-0927-AA41-841C-3BB8F7B6241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7264935" y="4772244"/>
            <a:ext cx="812800" cy="812800"/>
          </a:xfrm>
          <a:prstGeom prst="rect">
            <a:avLst/>
          </a:prstGeom>
        </p:spPr>
      </p:pic>
      <p:pic>
        <p:nvPicPr>
          <p:cNvPr id="34" name="Y_[16-15]_kiku4.mp3" descr="Y_[16-15]_kiku4.mp3">
            <a:hlinkClick r:id="" action="ppaction://media"/>
            <a:extLst>
              <a:ext uri="{FF2B5EF4-FFF2-40B4-BE49-F238E27FC236}">
                <a16:creationId xmlns:a16="http://schemas.microsoft.com/office/drawing/2014/main" id="{F792AC98-86B7-7145-92AA-8202F760279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0621359" y="504512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" name="Google Shape;556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7456" y="410680"/>
            <a:ext cx="11097087" cy="32158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1" name="Google Shape;561;p4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14180" y="514905"/>
            <a:ext cx="8763640" cy="5595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16-12]_kiku1.mp3" descr="Y_[16-12]_kiku1.mp3">
            <a:hlinkClick r:id="" action="ppaction://media"/>
            <a:extLst>
              <a:ext uri="{FF2B5EF4-FFF2-40B4-BE49-F238E27FC236}">
                <a16:creationId xmlns:a16="http://schemas.microsoft.com/office/drawing/2014/main" id="{346660B3-2D97-BB4F-A015-3AC2BC1BFF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56420" y="1319506"/>
            <a:ext cx="812800" cy="812800"/>
          </a:xfrm>
          <a:prstGeom prst="rect">
            <a:avLst/>
          </a:prstGeom>
        </p:spPr>
      </p:pic>
      <p:pic>
        <p:nvPicPr>
          <p:cNvPr id="6" name="Y_[16-13]_kiku2.mp3" descr="Y_[16-13]_kiku2.mp3">
            <a:hlinkClick r:id="" action="ppaction://media"/>
            <a:extLst>
              <a:ext uri="{FF2B5EF4-FFF2-40B4-BE49-F238E27FC236}">
                <a16:creationId xmlns:a16="http://schemas.microsoft.com/office/drawing/2014/main" id="{DF6F6A50-82DB-B04A-9743-568650280A0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56420" y="431929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8" name="Google Shape;568;p4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38595" y="245864"/>
            <a:ext cx="7341948" cy="357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4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238595" y="3823565"/>
            <a:ext cx="6582436" cy="2784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16-14]_kiku3.mp3" descr="Y_[16-14]_kiku3.mp3">
            <a:hlinkClick r:id="" action="ppaction://media"/>
            <a:extLst>
              <a:ext uri="{FF2B5EF4-FFF2-40B4-BE49-F238E27FC236}">
                <a16:creationId xmlns:a16="http://schemas.microsoft.com/office/drawing/2014/main" id="{48D4FD54-1982-034E-95D9-221AA7D0EC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38595" y="1407901"/>
            <a:ext cx="812800" cy="812800"/>
          </a:xfrm>
          <a:prstGeom prst="rect">
            <a:avLst/>
          </a:prstGeom>
        </p:spPr>
      </p:pic>
      <p:pic>
        <p:nvPicPr>
          <p:cNvPr id="7" name="Y_[16-15]_kiku4.mp3" descr="Y_[16-15]_kiku4.mp3">
            <a:hlinkClick r:id="" action="ppaction://media"/>
            <a:extLst>
              <a:ext uri="{FF2B5EF4-FFF2-40B4-BE49-F238E27FC236}">
                <a16:creationId xmlns:a16="http://schemas.microsoft.com/office/drawing/2014/main" id="{41BDADAF-5DAB-CE4F-AA05-1052A50B8F2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38595" y="459888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43"/>
          <p:cNvSpPr/>
          <p:nvPr/>
        </p:nvSpPr>
        <p:spPr>
          <a:xfrm>
            <a:off x="238217" y="197528"/>
            <a:ext cx="11715566" cy="6462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9" name="Google Shape;579;p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35142" y="1492993"/>
            <a:ext cx="7264892" cy="93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46640" y="2477785"/>
            <a:ext cx="7907872" cy="1197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4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68076" y="3622089"/>
            <a:ext cx="7838094" cy="2163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6-16]_katachi.mp3" descr="Y_[16-16]_katachi.mp3">
            <a:hlinkClick r:id="" action="ppaction://media"/>
            <a:extLst>
              <a:ext uri="{FF2B5EF4-FFF2-40B4-BE49-F238E27FC236}">
                <a16:creationId xmlns:a16="http://schemas.microsoft.com/office/drawing/2014/main" id="{D7F02889-6F3F-8749-B239-7796090292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359137" y="1210004"/>
            <a:ext cx="812800" cy="812800"/>
          </a:xfrm>
          <a:prstGeom prst="rect">
            <a:avLst/>
          </a:prstGeom>
        </p:spPr>
      </p:pic>
      <p:sp>
        <p:nvSpPr>
          <p:cNvPr id="9" name="Google Shape;360;p15">
            <a:extLst>
              <a:ext uri="{FF2B5EF4-FFF2-40B4-BE49-F238E27FC236}">
                <a16:creationId xmlns:a16="http://schemas.microsoft.com/office/drawing/2014/main" id="{33A08A0F-1BF2-4532-A822-01568F81C574}"/>
              </a:ext>
            </a:extLst>
          </p:cNvPr>
          <p:cNvSpPr/>
          <p:nvPr/>
        </p:nvSpPr>
        <p:spPr>
          <a:xfrm>
            <a:off x="1085850" y="767444"/>
            <a:ext cx="9731829" cy="5298620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Google Shape;578;p43">
            <a:extLst>
              <a:ext uri="{FF2B5EF4-FFF2-40B4-BE49-F238E27FC236}">
                <a16:creationId xmlns:a16="http://schemas.microsoft.com/office/drawing/2014/main" id="{CD89139C-A641-4267-9DF2-3BB1C34523F2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585589" y="254138"/>
            <a:ext cx="2204621" cy="1100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44"/>
          <p:cNvSpPr/>
          <p:nvPr/>
        </p:nvSpPr>
        <p:spPr>
          <a:xfrm>
            <a:off x="238217" y="197528"/>
            <a:ext cx="11715566" cy="6462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0" name="Google Shape;590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35142" y="1492993"/>
            <a:ext cx="7264892" cy="93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4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46640" y="2477785"/>
            <a:ext cx="7907872" cy="1197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4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68076" y="3622089"/>
            <a:ext cx="7838094" cy="2163035"/>
          </a:xfrm>
          <a:prstGeom prst="rect">
            <a:avLst/>
          </a:prstGeom>
          <a:noFill/>
          <a:ln>
            <a:noFill/>
          </a:ln>
        </p:spPr>
      </p:pic>
      <p:sp>
        <p:nvSpPr>
          <p:cNvPr id="594" name="Google Shape;594;p44"/>
          <p:cNvSpPr txBox="1"/>
          <p:nvPr/>
        </p:nvSpPr>
        <p:spPr>
          <a:xfrm>
            <a:off x="3580660" y="2553470"/>
            <a:ext cx="143283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したり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5" name="Google Shape;595;p44"/>
          <p:cNvSpPr txBox="1"/>
          <p:nvPr/>
        </p:nvSpPr>
        <p:spPr>
          <a:xfrm>
            <a:off x="7443926" y="2553470"/>
            <a:ext cx="143283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したり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6" name="Google Shape;596;p44"/>
          <p:cNvSpPr txBox="1"/>
          <p:nvPr/>
        </p:nvSpPr>
        <p:spPr>
          <a:xfrm>
            <a:off x="3064700" y="3055073"/>
            <a:ext cx="168337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いったり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p44"/>
          <p:cNvSpPr txBox="1"/>
          <p:nvPr/>
        </p:nvSpPr>
        <p:spPr>
          <a:xfrm>
            <a:off x="6363491" y="3051083"/>
            <a:ext cx="143283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したり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p44"/>
          <p:cNvSpPr txBox="1"/>
          <p:nvPr/>
        </p:nvSpPr>
        <p:spPr>
          <a:xfrm>
            <a:off x="6087123" y="3697774"/>
            <a:ext cx="336759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ようにしています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Google Shape;599;p44"/>
          <p:cNvSpPr txBox="1"/>
          <p:nvPr/>
        </p:nvSpPr>
        <p:spPr>
          <a:xfrm>
            <a:off x="6087122" y="4261050"/>
            <a:ext cx="336759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ようにしています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44"/>
          <p:cNvSpPr txBox="1"/>
          <p:nvPr/>
        </p:nvSpPr>
        <p:spPr>
          <a:xfrm>
            <a:off x="4748075" y="4784270"/>
            <a:ext cx="386763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ないようにしています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p44"/>
          <p:cNvSpPr txBox="1"/>
          <p:nvPr/>
        </p:nvSpPr>
        <p:spPr>
          <a:xfrm>
            <a:off x="3994953" y="5296093"/>
            <a:ext cx="386763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ないようにしています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Y_[16-16]_katachi.mp3" descr="Y_[16-16]_katachi.mp3">
            <a:hlinkClick r:id="" action="ppaction://media"/>
            <a:extLst>
              <a:ext uri="{FF2B5EF4-FFF2-40B4-BE49-F238E27FC236}">
                <a16:creationId xmlns:a16="http://schemas.microsoft.com/office/drawing/2014/main" id="{114B7D94-1C38-4140-B9CF-C6EBC5CA9B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359137" y="1210004"/>
            <a:ext cx="812800" cy="812800"/>
          </a:xfrm>
          <a:prstGeom prst="rect">
            <a:avLst/>
          </a:prstGeom>
        </p:spPr>
      </p:pic>
      <p:sp>
        <p:nvSpPr>
          <p:cNvPr id="18" name="Google Shape;360;p15">
            <a:extLst>
              <a:ext uri="{FF2B5EF4-FFF2-40B4-BE49-F238E27FC236}">
                <a16:creationId xmlns:a16="http://schemas.microsoft.com/office/drawing/2014/main" id="{5B7EAED8-8F50-49EA-96BF-37F0A5AFCC2E}"/>
              </a:ext>
            </a:extLst>
          </p:cNvPr>
          <p:cNvSpPr/>
          <p:nvPr/>
        </p:nvSpPr>
        <p:spPr>
          <a:xfrm>
            <a:off x="1085850" y="767444"/>
            <a:ext cx="9731829" cy="5298620"/>
          </a:xfrm>
          <a:prstGeom prst="rect">
            <a:avLst/>
          </a:prstGeom>
          <a:noFill/>
          <a:ln w="635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Google Shape;589;p44">
            <a:extLst>
              <a:ext uri="{FF2B5EF4-FFF2-40B4-BE49-F238E27FC236}">
                <a16:creationId xmlns:a16="http://schemas.microsoft.com/office/drawing/2014/main" id="{ABF6E840-BFB2-44CE-90CD-769A366E2E59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962389" y="368103"/>
            <a:ext cx="2204621" cy="1100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6" name="Google Shape;606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5101" y="562139"/>
            <a:ext cx="11321797" cy="24883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1" name="Google Shape;611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7185" y="206406"/>
            <a:ext cx="11737630" cy="6445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87128" y="292078"/>
            <a:ext cx="4468317" cy="933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17338" y="1383350"/>
            <a:ext cx="9557324" cy="2668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4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17338" y="4052253"/>
            <a:ext cx="7049136" cy="23716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9" name="Google Shape;619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7185" y="206406"/>
            <a:ext cx="11737630" cy="6445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30287" y="351593"/>
            <a:ext cx="3719918" cy="1202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71108" y="1699642"/>
            <a:ext cx="8849784" cy="2764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p4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71108" y="4448654"/>
            <a:ext cx="5343520" cy="20577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7" name="Google Shape;627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8799" y="541478"/>
            <a:ext cx="9929613" cy="12932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1" name="Google Shape;561;p4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14180" y="514905"/>
            <a:ext cx="8763640" cy="5595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16-12]_kiku1.mp3" descr="Y_[16-12]_kiku1.mp3">
            <a:hlinkClick r:id="" action="ppaction://media"/>
            <a:extLst>
              <a:ext uri="{FF2B5EF4-FFF2-40B4-BE49-F238E27FC236}">
                <a16:creationId xmlns:a16="http://schemas.microsoft.com/office/drawing/2014/main" id="{346660B3-2D97-BB4F-A015-3AC2BC1BFF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56420" y="1319506"/>
            <a:ext cx="812800" cy="812800"/>
          </a:xfrm>
          <a:prstGeom prst="rect">
            <a:avLst/>
          </a:prstGeom>
        </p:spPr>
      </p:pic>
      <p:pic>
        <p:nvPicPr>
          <p:cNvPr id="6" name="Y_[16-13]_kiku2.mp3" descr="Y_[16-13]_kiku2.mp3">
            <a:hlinkClick r:id="" action="ppaction://media"/>
            <a:extLst>
              <a:ext uri="{FF2B5EF4-FFF2-40B4-BE49-F238E27FC236}">
                <a16:creationId xmlns:a16="http://schemas.microsoft.com/office/drawing/2014/main" id="{DF6F6A50-82DB-B04A-9743-568650280A0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56420" y="431929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31334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8" name="Google Shape;568;p4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38595" y="245864"/>
            <a:ext cx="7341948" cy="357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4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238595" y="3823565"/>
            <a:ext cx="6582436" cy="2784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16-14]_kiku3.mp3" descr="Y_[16-14]_kiku3.mp3">
            <a:hlinkClick r:id="" action="ppaction://media"/>
            <a:extLst>
              <a:ext uri="{FF2B5EF4-FFF2-40B4-BE49-F238E27FC236}">
                <a16:creationId xmlns:a16="http://schemas.microsoft.com/office/drawing/2014/main" id="{48D4FD54-1982-034E-95D9-221AA7D0EC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38595" y="1407901"/>
            <a:ext cx="812800" cy="812800"/>
          </a:xfrm>
          <a:prstGeom prst="rect">
            <a:avLst/>
          </a:prstGeom>
        </p:spPr>
      </p:pic>
      <p:pic>
        <p:nvPicPr>
          <p:cNvPr id="7" name="Y_[16-15]_kiku4.mp3" descr="Y_[16-15]_kiku4.mp3">
            <a:hlinkClick r:id="" action="ppaction://media"/>
            <a:extLst>
              <a:ext uri="{FF2B5EF4-FFF2-40B4-BE49-F238E27FC236}">
                <a16:creationId xmlns:a16="http://schemas.microsoft.com/office/drawing/2014/main" id="{41BDADAF-5DAB-CE4F-AA05-1052A50B8F2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04823" y="459888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33578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7" name="Google Shape;647;p5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95309" y="181771"/>
            <a:ext cx="5291091" cy="791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5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088834" y="1638499"/>
            <a:ext cx="5611428" cy="1211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5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554949" y="2849655"/>
            <a:ext cx="5926015" cy="2563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5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233265" y="5341733"/>
            <a:ext cx="2398720" cy="1108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5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78768" y="953102"/>
            <a:ext cx="5495277" cy="776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6-17]_hanasu1.mp3" descr="Y_[16-17]_hanasu1.mp3">
            <a:hlinkClick r:id="" action="ppaction://media"/>
            <a:extLst>
              <a:ext uri="{FF2B5EF4-FFF2-40B4-BE49-F238E27FC236}">
                <a16:creationId xmlns:a16="http://schemas.microsoft.com/office/drawing/2014/main" id="{1AEF6326-09AD-3A48-B028-5466F395DB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682434" y="1252697"/>
            <a:ext cx="812800" cy="812800"/>
          </a:xfrm>
          <a:prstGeom prst="rect">
            <a:avLst/>
          </a:prstGeom>
        </p:spPr>
      </p:pic>
      <p:pic>
        <p:nvPicPr>
          <p:cNvPr id="3" name="Y_[16-18]_hanasu2.mp3" descr="Y_[16-18]_hanasu2.mp3">
            <a:hlinkClick r:id="" action="ppaction://media"/>
            <a:extLst>
              <a:ext uri="{FF2B5EF4-FFF2-40B4-BE49-F238E27FC236}">
                <a16:creationId xmlns:a16="http://schemas.microsoft.com/office/drawing/2014/main" id="{F4DE5473-DD54-B440-A765-B7229F34812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215857" y="528720"/>
            <a:ext cx="812800" cy="812800"/>
          </a:xfrm>
          <a:prstGeom prst="rect">
            <a:avLst/>
          </a:prstGeom>
        </p:spPr>
      </p:pic>
      <p:pic>
        <p:nvPicPr>
          <p:cNvPr id="4" name="Y_[16-19]_hanasu3.mp3" descr="Y_[16-19]_hanasu3.mp3">
            <a:hlinkClick r:id="" action="ppaction://media"/>
            <a:extLst>
              <a:ext uri="{FF2B5EF4-FFF2-40B4-BE49-F238E27FC236}">
                <a16:creationId xmlns:a16="http://schemas.microsoft.com/office/drawing/2014/main" id="{F7DBA6B6-6A20-5947-B27B-AF98C349BA2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631985" y="84629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9" name="Google Shape;659;p5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95309" y="181771"/>
            <a:ext cx="5291091" cy="791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5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65230" y="1727963"/>
            <a:ext cx="5611428" cy="1211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5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31345" y="2939119"/>
            <a:ext cx="5926015" cy="2563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2" name="Google Shape;662;p5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09661" y="5431197"/>
            <a:ext cx="2398720" cy="1108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5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95309" y="955350"/>
            <a:ext cx="6613864" cy="772613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2"/>
          <p:cNvSpPr/>
          <p:nvPr/>
        </p:nvSpPr>
        <p:spPr>
          <a:xfrm>
            <a:off x="6967498" y="42656"/>
            <a:ext cx="5114827" cy="2625240"/>
          </a:xfrm>
          <a:prstGeom prst="rect">
            <a:avLst/>
          </a:prstGeom>
          <a:noFill/>
          <a:ln w="762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8" name="Google Shape;668;p52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065779" y="261957"/>
            <a:ext cx="4865757" cy="2399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Y_[16-17]_hanasu1.mp3" descr="Y_[16-17]_hanasu1.mp3">
            <a:hlinkClick r:id="" action="ppaction://media"/>
            <a:extLst>
              <a:ext uri="{FF2B5EF4-FFF2-40B4-BE49-F238E27FC236}">
                <a16:creationId xmlns:a16="http://schemas.microsoft.com/office/drawing/2014/main" id="{DC936FBB-FB11-2B4A-9D80-79EDF23A4B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001884" y="1355004"/>
            <a:ext cx="812800" cy="812800"/>
          </a:xfrm>
          <a:prstGeom prst="rect">
            <a:avLst/>
          </a:prstGeom>
        </p:spPr>
      </p:pic>
      <p:pic>
        <p:nvPicPr>
          <p:cNvPr id="13" name="Y_[16-18]_hanasu2.mp3" descr="Y_[16-18]_hanasu2.mp3">
            <a:hlinkClick r:id="" action="ppaction://media"/>
            <a:extLst>
              <a:ext uri="{FF2B5EF4-FFF2-40B4-BE49-F238E27FC236}">
                <a16:creationId xmlns:a16="http://schemas.microsoft.com/office/drawing/2014/main" id="{BD2A5CAC-A13E-FE4E-8228-783A614429B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065477" y="439024"/>
            <a:ext cx="812800" cy="812800"/>
          </a:xfrm>
          <a:prstGeom prst="rect">
            <a:avLst/>
          </a:prstGeom>
        </p:spPr>
      </p:pic>
      <p:pic>
        <p:nvPicPr>
          <p:cNvPr id="14" name="Y_[16-19]_hanasu3.mp3" descr="Y_[16-19]_hanasu3.mp3">
            <a:hlinkClick r:id="" action="ppaction://media"/>
            <a:extLst>
              <a:ext uri="{FF2B5EF4-FFF2-40B4-BE49-F238E27FC236}">
                <a16:creationId xmlns:a16="http://schemas.microsoft.com/office/drawing/2014/main" id="{C325462F-25E0-114B-BC01-C7310AC786B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340179" y="111434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" name="Google Shape;673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5309" y="181771"/>
            <a:ext cx="5291091" cy="791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4009" y="1854013"/>
            <a:ext cx="5304665" cy="1144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2646" y="2998958"/>
            <a:ext cx="5602054" cy="2423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5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9635" y="5422674"/>
            <a:ext cx="2267589" cy="1048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Google Shape;677;p5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9635" y="973700"/>
            <a:ext cx="4467959" cy="793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5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00186" y="125209"/>
            <a:ext cx="5808461" cy="1464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Google Shape;679;p5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300186" y="1645958"/>
            <a:ext cx="3579774" cy="1579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5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300186" y="3325376"/>
            <a:ext cx="5808461" cy="1558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1" name="Google Shape;681;p5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343250" y="5064797"/>
            <a:ext cx="5765397" cy="15538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" name="Google Shape;686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5309" y="181771"/>
            <a:ext cx="5291091" cy="791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21999" y="2279584"/>
            <a:ext cx="4962161" cy="1071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8" name="Google Shape;688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75825" y="3339266"/>
            <a:ext cx="5240349" cy="226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9" name="Google Shape;689;p5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65221" y="5564918"/>
            <a:ext cx="2121179" cy="980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0" name="Google Shape;690;p5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5309" y="997413"/>
            <a:ext cx="8833282" cy="1282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5" name="Google Shape;695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3959" y="497198"/>
            <a:ext cx="10364081" cy="5863603"/>
          </a:xfrm>
          <a:prstGeom prst="rect">
            <a:avLst/>
          </a:prstGeom>
          <a:noFill/>
          <a:ln>
            <a:noFill/>
          </a:ln>
        </p:spPr>
      </p:pic>
      <p:sp>
        <p:nvSpPr>
          <p:cNvPr id="696" name="Google Shape;696;p55"/>
          <p:cNvSpPr/>
          <p:nvPr/>
        </p:nvSpPr>
        <p:spPr>
          <a:xfrm>
            <a:off x="521079" y="2148396"/>
            <a:ext cx="11149840" cy="97654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1" name="Google Shape;701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8477" y="386886"/>
            <a:ext cx="10955045" cy="24197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57"/>
          <p:cNvSpPr/>
          <p:nvPr/>
        </p:nvSpPr>
        <p:spPr>
          <a:xfrm>
            <a:off x="213803" y="167336"/>
            <a:ext cx="11764393" cy="652332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7" name="Google Shape;707;p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7456" y="167336"/>
            <a:ext cx="5489898" cy="1527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5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7455" y="1649830"/>
            <a:ext cx="7291686" cy="1442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5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27329" y="1602226"/>
            <a:ext cx="3356028" cy="2342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5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886669" y="4037090"/>
            <a:ext cx="8454172" cy="2342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16-20]_kiku.mp3" descr="Y_[16-20]_kiku.mp3">
            <a:hlinkClick r:id="" action="ppaction://media"/>
            <a:extLst>
              <a:ext uri="{FF2B5EF4-FFF2-40B4-BE49-F238E27FC236}">
                <a16:creationId xmlns:a16="http://schemas.microsoft.com/office/drawing/2014/main" id="{DF220FFB-2A8B-CD43-B94C-B4E1C73CD5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326111" y="771071"/>
            <a:ext cx="812800" cy="8128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9223BDE-21A4-408D-AA66-CA294F8137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49141" y="95754"/>
            <a:ext cx="935645" cy="935196"/>
          </a:xfrm>
          <a:prstGeom prst="rect">
            <a:avLst/>
          </a:prstGeom>
        </p:spPr>
      </p:pic>
      <p:sp>
        <p:nvSpPr>
          <p:cNvPr id="9" name="Google Shape;108;p3">
            <a:extLst>
              <a:ext uri="{FF2B5EF4-FFF2-40B4-BE49-F238E27FC236}">
                <a16:creationId xmlns:a16="http://schemas.microsoft.com/office/drawing/2014/main" id="{09E28F53-01B1-4365-9057-C690E0A534EA}"/>
              </a:ext>
            </a:extLst>
          </p:cNvPr>
          <p:cNvSpPr/>
          <p:nvPr/>
        </p:nvSpPr>
        <p:spPr>
          <a:xfrm>
            <a:off x="8841731" y="275341"/>
            <a:ext cx="3120978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DDED664-9AE9-4928-B59E-3F4D69E62A49}"/>
              </a:ext>
            </a:extLst>
          </p:cNvPr>
          <p:cNvSpPr txBox="1"/>
          <p:nvPr/>
        </p:nvSpPr>
        <p:spPr>
          <a:xfrm>
            <a:off x="9063543" y="579367"/>
            <a:ext cx="27656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hlinkClick r:id="rId11"/>
              </a:rPr>
              <a:t>https://youtu.be/p9XmnYKTe8Y</a:t>
            </a:r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58"/>
          <p:cNvSpPr/>
          <p:nvPr/>
        </p:nvSpPr>
        <p:spPr>
          <a:xfrm>
            <a:off x="231557" y="167336"/>
            <a:ext cx="11764393" cy="652332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7" name="Google Shape;717;p5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7456" y="167336"/>
            <a:ext cx="5489898" cy="1527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8" name="Google Shape;718;p5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7455" y="1649831"/>
            <a:ext cx="6422353" cy="1171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5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133457" y="478750"/>
            <a:ext cx="3356028" cy="2342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5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886669" y="2820911"/>
            <a:ext cx="8454172" cy="2342161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58"/>
          <p:cNvSpPr txBox="1"/>
          <p:nvPr/>
        </p:nvSpPr>
        <p:spPr>
          <a:xfrm>
            <a:off x="1886670" y="5456831"/>
            <a:ext cx="8454171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よくない食べものを食べてなるびょうき。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おなかがいたくなったりする。</a:t>
            </a:r>
            <a:endParaRPr sz="2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Y_[16-20]_kiku.mp3" descr="Y_[16-20]_kiku.mp3">
            <a:hlinkClick r:id="" action="ppaction://media"/>
            <a:extLst>
              <a:ext uri="{FF2B5EF4-FFF2-40B4-BE49-F238E27FC236}">
                <a16:creationId xmlns:a16="http://schemas.microsoft.com/office/drawing/2014/main" id="{17429FC7-140F-B446-9E8D-8C4A91CD5A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325768" y="145483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" name="Google Shape;727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6167" y="204911"/>
            <a:ext cx="8028083" cy="2004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28" name="Google Shape;728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81958" y="2691229"/>
            <a:ext cx="8028083" cy="34213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3" name="Google Shape;733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8546" y="131099"/>
            <a:ext cx="11883408" cy="6645085"/>
          </a:xfrm>
          <a:prstGeom prst="rect">
            <a:avLst/>
          </a:prstGeom>
          <a:noFill/>
          <a:ln>
            <a:noFill/>
          </a:ln>
        </p:spPr>
      </p:pic>
      <p:sp>
        <p:nvSpPr>
          <p:cNvPr id="734" name="Google Shape;734;p60"/>
          <p:cNvSpPr txBox="1"/>
          <p:nvPr/>
        </p:nvSpPr>
        <p:spPr>
          <a:xfrm>
            <a:off x="471055" y="5015346"/>
            <a:ext cx="449558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800" b="1" dirty="0">
                <a:solidFill>
                  <a:srgbClr val="FF0000"/>
                </a:solidFill>
              </a:rPr>
              <a:t>腹痛</a:t>
            </a:r>
            <a:r>
              <a:rPr lang="en-US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：</a:t>
            </a:r>
            <a:r>
              <a:rPr lang="en-US" sz="2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おなかが</a:t>
            </a:r>
            <a:r>
              <a:rPr lang="en-US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いたい</a:t>
            </a:r>
            <a:endParaRPr sz="2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5" name="Google Shape;735;p60"/>
          <p:cNvSpPr txBox="1"/>
          <p:nvPr/>
        </p:nvSpPr>
        <p:spPr>
          <a:xfrm>
            <a:off x="471054" y="5585009"/>
            <a:ext cx="461108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800" b="1" dirty="0">
                <a:solidFill>
                  <a:srgbClr val="FF0000"/>
                </a:solidFill>
              </a:rPr>
              <a:t>おう吐</a:t>
            </a:r>
            <a:r>
              <a:rPr lang="en-US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：</a:t>
            </a:r>
            <a:r>
              <a:rPr lang="en-US" sz="2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食べたものを</a:t>
            </a:r>
            <a:r>
              <a:rPr lang="en-US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はく</a:t>
            </a:r>
            <a:endParaRPr sz="2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6" name="Google Shape;736;p60"/>
          <p:cNvSpPr txBox="1"/>
          <p:nvPr/>
        </p:nvSpPr>
        <p:spPr>
          <a:xfrm>
            <a:off x="471053" y="6177894"/>
            <a:ext cx="525597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下痢</a:t>
            </a:r>
            <a:r>
              <a:rPr lang="en-US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：</a:t>
            </a:r>
            <a:r>
              <a:rPr lang="ja-JP" altLang="en-US" sz="2800" b="1" dirty="0">
                <a:solidFill>
                  <a:srgbClr val="FF0000"/>
                </a:solidFill>
              </a:rPr>
              <a:t>水</a:t>
            </a:r>
            <a:r>
              <a:rPr lang="en-US" sz="2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のような</a:t>
            </a:r>
            <a:r>
              <a:rPr lang="en-US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べんが</a:t>
            </a:r>
            <a:r>
              <a:rPr lang="en-US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ja-JP" altLang="en-US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出る</a:t>
            </a:r>
            <a:endParaRPr sz="2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7" name="Google Shape;737;p60"/>
          <p:cNvSpPr txBox="1"/>
          <p:nvPr/>
        </p:nvSpPr>
        <p:spPr>
          <a:xfrm>
            <a:off x="5855173" y="5056383"/>
            <a:ext cx="637853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800" b="1" dirty="0">
                <a:solidFill>
                  <a:srgbClr val="FF0000"/>
                </a:solidFill>
              </a:rPr>
              <a:t>手洗い</a:t>
            </a:r>
            <a:r>
              <a:rPr lang="en-US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：</a:t>
            </a:r>
            <a:r>
              <a:rPr lang="ja-JP" altLang="en-US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手</a:t>
            </a:r>
            <a:r>
              <a:rPr lang="en-US" sz="2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をせっけんで</a:t>
            </a:r>
            <a:r>
              <a:rPr lang="en-US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よくあらう</a:t>
            </a:r>
            <a:endParaRPr sz="2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8" name="Google Shape;738;p60"/>
          <p:cNvSpPr txBox="1"/>
          <p:nvPr/>
        </p:nvSpPr>
        <p:spPr>
          <a:xfrm>
            <a:off x="5855173" y="5700840"/>
            <a:ext cx="6336827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800" b="1" dirty="0">
                <a:solidFill>
                  <a:srgbClr val="FF0000"/>
                </a:solidFill>
              </a:rPr>
              <a:t>加熱</a:t>
            </a:r>
            <a:r>
              <a:rPr lang="en-US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：</a:t>
            </a:r>
            <a:r>
              <a:rPr lang="en-US" sz="2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やいたり</a:t>
            </a:r>
            <a:r>
              <a:rPr lang="en-US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にたり</a:t>
            </a:r>
            <a:r>
              <a:rPr lang="en-US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、</a:t>
            </a:r>
            <a:endParaRPr sz="2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　　　　</a:t>
            </a:r>
            <a:r>
              <a:rPr lang="en-US" sz="2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ねつを</a:t>
            </a:r>
            <a:r>
              <a:rPr lang="en-US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くわえて</a:t>
            </a:r>
            <a:r>
              <a:rPr lang="en-US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ja-JP" altLang="en-US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料理</a:t>
            </a:r>
            <a:r>
              <a:rPr lang="en-US" sz="2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する</a:t>
            </a:r>
            <a:endParaRPr sz="2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61"/>
          <p:cNvSpPr/>
          <p:nvPr/>
        </p:nvSpPr>
        <p:spPr>
          <a:xfrm>
            <a:off x="265926" y="179056"/>
            <a:ext cx="11715566" cy="6462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4" name="Google Shape;744;p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6027" y="321085"/>
            <a:ext cx="9170633" cy="1670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6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65322" y="2110196"/>
            <a:ext cx="7457242" cy="48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16-20]_kiku.mp3" descr="Y_[16-20]_kiku.mp3">
            <a:hlinkClick r:id="" action="ppaction://media"/>
            <a:extLst>
              <a:ext uri="{FF2B5EF4-FFF2-40B4-BE49-F238E27FC236}">
                <a16:creationId xmlns:a16="http://schemas.microsoft.com/office/drawing/2014/main" id="{8EB79229-7E47-3E41-AB31-909A7BA44C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03961" y="34353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62"/>
          <p:cNvSpPr/>
          <p:nvPr/>
        </p:nvSpPr>
        <p:spPr>
          <a:xfrm>
            <a:off x="238217" y="197528"/>
            <a:ext cx="11715566" cy="6462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2" name="Google Shape;752;p6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6027" y="321085"/>
            <a:ext cx="9170633" cy="1670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6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65322" y="2115150"/>
            <a:ext cx="7457242" cy="489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55" name="Google Shape;755;p62"/>
          <p:cNvCxnSpPr/>
          <p:nvPr/>
        </p:nvCxnSpPr>
        <p:spPr>
          <a:xfrm>
            <a:off x="3955270" y="1302327"/>
            <a:ext cx="2272145" cy="0"/>
          </a:xfrm>
          <a:prstGeom prst="straightConnector1">
            <a:avLst/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56" name="Google Shape;756;p62"/>
          <p:cNvSpPr/>
          <p:nvPr/>
        </p:nvSpPr>
        <p:spPr>
          <a:xfrm>
            <a:off x="1065322" y="2040755"/>
            <a:ext cx="905163" cy="563395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7" name="Google Shape;757;p62"/>
          <p:cNvSpPr/>
          <p:nvPr/>
        </p:nvSpPr>
        <p:spPr>
          <a:xfrm>
            <a:off x="2703341" y="2082006"/>
            <a:ext cx="905163" cy="563395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8" name="Google Shape;758;p62"/>
          <p:cNvSpPr/>
          <p:nvPr/>
        </p:nvSpPr>
        <p:spPr>
          <a:xfrm>
            <a:off x="4341361" y="2035801"/>
            <a:ext cx="905163" cy="563395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Y_[16-20]_kiku.mp3" descr="Y_[16-20]_kiku.mp3">
            <a:hlinkClick r:id="" action="ppaction://media"/>
            <a:extLst>
              <a:ext uri="{FF2B5EF4-FFF2-40B4-BE49-F238E27FC236}">
                <a16:creationId xmlns:a16="http://schemas.microsoft.com/office/drawing/2014/main" id="{C6E5128D-1245-824D-8A8F-BD9AD1E455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03961" y="34353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63"/>
          <p:cNvSpPr/>
          <p:nvPr/>
        </p:nvSpPr>
        <p:spPr>
          <a:xfrm>
            <a:off x="173563" y="206765"/>
            <a:ext cx="11715566" cy="6462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4" name="Google Shape;764;p6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6027" y="321085"/>
            <a:ext cx="9170633" cy="1670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" name="Google Shape;765;p6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71417" y="2091408"/>
            <a:ext cx="7457242" cy="489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67" name="Google Shape;767;p63"/>
          <p:cNvCxnSpPr/>
          <p:nvPr/>
        </p:nvCxnSpPr>
        <p:spPr>
          <a:xfrm>
            <a:off x="6430615" y="1274618"/>
            <a:ext cx="2681742" cy="0"/>
          </a:xfrm>
          <a:prstGeom prst="straightConnector1">
            <a:avLst/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68" name="Google Shape;768;p63"/>
          <p:cNvSpPr/>
          <p:nvPr/>
        </p:nvSpPr>
        <p:spPr>
          <a:xfrm>
            <a:off x="5908760" y="2050014"/>
            <a:ext cx="1043709" cy="563395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9" name="Google Shape;769;p63"/>
          <p:cNvSpPr/>
          <p:nvPr/>
        </p:nvSpPr>
        <p:spPr>
          <a:xfrm>
            <a:off x="7690978" y="2050013"/>
            <a:ext cx="905163" cy="563395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Y_[16-20]_kiku.mp3" descr="Y_[16-20]_kiku.mp3">
            <a:hlinkClick r:id="" action="ppaction://media"/>
            <a:extLst>
              <a:ext uri="{FF2B5EF4-FFF2-40B4-BE49-F238E27FC236}">
                <a16:creationId xmlns:a16="http://schemas.microsoft.com/office/drawing/2014/main" id="{4E5714C2-746D-A649-921A-21BFED85F4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03961" y="34353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4" name="Google Shape;774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1713" y="430034"/>
            <a:ext cx="11328574" cy="26860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9" name="Google Shape;779;p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25045" y="917492"/>
            <a:ext cx="8971555" cy="5023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Y_[16-20]_kiku.mp3" descr="Y_[16-20]_kiku.mp3">
            <a:hlinkClick r:id="" action="ppaction://media"/>
            <a:extLst>
              <a:ext uri="{FF2B5EF4-FFF2-40B4-BE49-F238E27FC236}">
                <a16:creationId xmlns:a16="http://schemas.microsoft.com/office/drawing/2014/main" id="{BBE23E83-5D0C-AC48-A7B4-889B39C539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31496" y="184442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5" name="Google Shape;785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3959" y="497198"/>
            <a:ext cx="10364081" cy="5863603"/>
          </a:xfrm>
          <a:prstGeom prst="rect">
            <a:avLst/>
          </a:prstGeom>
          <a:noFill/>
          <a:ln>
            <a:noFill/>
          </a:ln>
        </p:spPr>
      </p:pic>
      <p:sp>
        <p:nvSpPr>
          <p:cNvPr id="786" name="Google Shape;786;p66"/>
          <p:cNvSpPr/>
          <p:nvPr/>
        </p:nvSpPr>
        <p:spPr>
          <a:xfrm>
            <a:off x="521079" y="3080550"/>
            <a:ext cx="11149840" cy="111858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1" name="Google Shape;791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7377" y="434844"/>
            <a:ext cx="11177246" cy="2104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2" name="Google Shape;792;p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5926" y="3746200"/>
            <a:ext cx="11098697" cy="1545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68"/>
          <p:cNvSpPr/>
          <p:nvPr/>
        </p:nvSpPr>
        <p:spPr>
          <a:xfrm>
            <a:off x="238217" y="184331"/>
            <a:ext cx="11715566" cy="64893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8" name="Google Shape;798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76401" y="254917"/>
            <a:ext cx="4512814" cy="6347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9" name="Google Shape;799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31638" y="353276"/>
            <a:ext cx="4202339" cy="3531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0" name="Google Shape;800;p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50607" y="3902974"/>
            <a:ext cx="4183369" cy="2510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1" name="Google Shape;801;p6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2356" y="353276"/>
            <a:ext cx="5623181" cy="1866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2" name="Google Shape;802;p6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2356" y="2219417"/>
            <a:ext cx="5922636" cy="6618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69"/>
          <p:cNvSpPr/>
          <p:nvPr/>
        </p:nvSpPr>
        <p:spPr>
          <a:xfrm>
            <a:off x="238217" y="184331"/>
            <a:ext cx="11715566" cy="64893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8" name="Google Shape;808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76401" y="254917"/>
            <a:ext cx="4512814" cy="6347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p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31638" y="353276"/>
            <a:ext cx="4202339" cy="3531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p6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50607" y="3902974"/>
            <a:ext cx="4183369" cy="2510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6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2356" y="353276"/>
            <a:ext cx="5623181" cy="1866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2" name="Google Shape;812;p6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2356" y="2219417"/>
            <a:ext cx="5922636" cy="661803"/>
          </a:xfrm>
          <a:prstGeom prst="rect">
            <a:avLst/>
          </a:prstGeom>
          <a:noFill/>
          <a:ln>
            <a:noFill/>
          </a:ln>
        </p:spPr>
      </p:pic>
      <p:sp>
        <p:nvSpPr>
          <p:cNvPr id="813" name="Google Shape;813;p69"/>
          <p:cNvSpPr/>
          <p:nvPr/>
        </p:nvSpPr>
        <p:spPr>
          <a:xfrm>
            <a:off x="7131637" y="254917"/>
            <a:ext cx="3610344" cy="837036"/>
          </a:xfrm>
          <a:prstGeom prst="ellipse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70"/>
          <p:cNvSpPr/>
          <p:nvPr/>
        </p:nvSpPr>
        <p:spPr>
          <a:xfrm>
            <a:off x="238217" y="184331"/>
            <a:ext cx="11715566" cy="64893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9" name="Google Shape;819;p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76401" y="254917"/>
            <a:ext cx="4512814" cy="6347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0" name="Google Shape;820;p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31638" y="353276"/>
            <a:ext cx="4202339" cy="3531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" name="Google Shape;821;p7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50607" y="3902974"/>
            <a:ext cx="4183369" cy="2510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p7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2356" y="353276"/>
            <a:ext cx="5623181" cy="1866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7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71462" y="2355791"/>
            <a:ext cx="4340275" cy="600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7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06679" y="2956106"/>
            <a:ext cx="6354534" cy="472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5" name="Google Shape;825;p7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06679" y="3428562"/>
            <a:ext cx="1052627" cy="336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6" name="Google Shape;826;p7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06679" y="3837637"/>
            <a:ext cx="3482820" cy="481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Google Shape;827;p7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06679" y="4318760"/>
            <a:ext cx="5441373" cy="4513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71"/>
          <p:cNvSpPr/>
          <p:nvPr/>
        </p:nvSpPr>
        <p:spPr>
          <a:xfrm>
            <a:off x="238217" y="184331"/>
            <a:ext cx="11715566" cy="64893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33" name="Google Shape;833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0637" y="274639"/>
            <a:ext cx="4512814" cy="6347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4" name="Google Shape;834;p7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15874" y="372998"/>
            <a:ext cx="4202339" cy="3531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5" name="Google Shape;835;p7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34843" y="3922696"/>
            <a:ext cx="4183369" cy="2510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7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2356" y="353276"/>
            <a:ext cx="5623181" cy="1866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7" name="Google Shape;837;p7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51664" y="3235478"/>
            <a:ext cx="1052627" cy="336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8" name="Google Shape;838;p7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92656" y="2219417"/>
            <a:ext cx="4340275" cy="600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9" name="Google Shape;839;p7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51664" y="2763022"/>
            <a:ext cx="6354534" cy="472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0" name="Google Shape;840;p7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78889" y="3584813"/>
            <a:ext cx="3482820" cy="481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41" name="Google Shape;841;p7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78889" y="4025812"/>
            <a:ext cx="5441373" cy="451319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71"/>
          <p:cNvSpPr/>
          <p:nvPr/>
        </p:nvSpPr>
        <p:spPr>
          <a:xfrm>
            <a:off x="7538260" y="1493791"/>
            <a:ext cx="2005235" cy="1325941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72"/>
          <p:cNvSpPr/>
          <p:nvPr/>
        </p:nvSpPr>
        <p:spPr>
          <a:xfrm>
            <a:off x="238217" y="184331"/>
            <a:ext cx="11715566" cy="64893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8" name="Google Shape;848;p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2356" y="2219417"/>
            <a:ext cx="4565021" cy="1003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9" name="Google Shape;849;p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76401" y="254917"/>
            <a:ext cx="4512814" cy="6347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0" name="Google Shape;850;p7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31638" y="353276"/>
            <a:ext cx="4202339" cy="3531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1" name="Google Shape;851;p7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50607" y="3902974"/>
            <a:ext cx="4183369" cy="2510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52" name="Google Shape;852;p7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2356" y="353276"/>
            <a:ext cx="5623181" cy="18661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73"/>
          <p:cNvSpPr/>
          <p:nvPr/>
        </p:nvSpPr>
        <p:spPr>
          <a:xfrm>
            <a:off x="238217" y="184331"/>
            <a:ext cx="11715566" cy="64893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8" name="Google Shape;858;p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2356" y="2219417"/>
            <a:ext cx="4565021" cy="1003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9" name="Google Shape;859;p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76401" y="254917"/>
            <a:ext cx="4512814" cy="6347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0" name="Google Shape;860;p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31638" y="353276"/>
            <a:ext cx="4202339" cy="3531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1" name="Google Shape;861;p7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50607" y="3902974"/>
            <a:ext cx="4183369" cy="2510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62" name="Google Shape;862;p7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2356" y="353276"/>
            <a:ext cx="5623181" cy="1866141"/>
          </a:xfrm>
          <a:prstGeom prst="rect">
            <a:avLst/>
          </a:prstGeom>
          <a:noFill/>
          <a:ln>
            <a:noFill/>
          </a:ln>
        </p:spPr>
      </p:pic>
      <p:sp>
        <p:nvSpPr>
          <p:cNvPr id="863" name="Google Shape;863;p73"/>
          <p:cNvSpPr/>
          <p:nvPr/>
        </p:nvSpPr>
        <p:spPr>
          <a:xfrm>
            <a:off x="6995368" y="3884760"/>
            <a:ext cx="4403560" cy="2619964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8" name="Google Shape;868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3959" y="497198"/>
            <a:ext cx="10364081" cy="5863603"/>
          </a:xfrm>
          <a:prstGeom prst="rect">
            <a:avLst/>
          </a:prstGeom>
          <a:noFill/>
          <a:ln>
            <a:noFill/>
          </a:ln>
        </p:spPr>
      </p:pic>
      <p:sp>
        <p:nvSpPr>
          <p:cNvPr id="869" name="Google Shape;869;p74"/>
          <p:cNvSpPr/>
          <p:nvPr/>
        </p:nvSpPr>
        <p:spPr>
          <a:xfrm>
            <a:off x="521079" y="4136993"/>
            <a:ext cx="11149840" cy="116297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B6778DC-C105-4863-A725-4FD9F448B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331</Words>
  <Application>Microsoft Office PowerPoint</Application>
  <PresentationFormat>ワイド画面</PresentationFormat>
  <Paragraphs>165</Paragraphs>
  <Slides>75</Slides>
  <Notes>75</Notes>
  <HiddenSlides>0</HiddenSlides>
  <MMClips>68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75</vt:i4>
      </vt:variant>
    </vt:vector>
  </HeadingPairs>
  <TitlesOfParts>
    <vt:vector size="79" baseType="lpstr">
      <vt:lpstr>Arial</vt:lpstr>
      <vt:lpstr>Calibri</vt:lpstr>
      <vt:lpstr>Khmer OS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Khun Alex</dc:creator>
  <cp:lastModifiedBy>Kazuyo Takehara</cp:lastModifiedBy>
  <cp:revision>6</cp:revision>
  <dcterms:created xsi:type="dcterms:W3CDTF">2021-04-29T06:16:05Z</dcterms:created>
  <dcterms:modified xsi:type="dcterms:W3CDTF">2023-04-21T08:26:13Z</dcterms:modified>
</cp:coreProperties>
</file>