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9" r:id="rId7"/>
    <p:sldId id="262" r:id="rId8"/>
    <p:sldId id="263" r:id="rId9"/>
    <p:sldId id="264" r:id="rId10"/>
    <p:sldId id="265" r:id="rId11"/>
    <p:sldId id="266" r:id="rId12"/>
    <p:sldId id="316" r:id="rId13"/>
    <p:sldId id="268" r:id="rId14"/>
    <p:sldId id="315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313" r:id="rId26"/>
    <p:sldId id="314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317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2" roundtripDataSignature="AMtx7mhv1D/dMhdmZdxmn81jRHBpmCZj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5CD8E9-C1AC-43EF-BD18-AE0BEF2462AE}" v="5" dt="2023-04-21T03:54:11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769"/>
  </p:normalViewPr>
  <p:slideViewPr>
    <p:cSldViewPr snapToGrid="0" snapToObjects="1">
      <p:cViewPr varScale="1">
        <p:scale>
          <a:sx n="62" d="100"/>
          <a:sy n="62" d="100"/>
        </p:scale>
        <p:origin x="6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635CD8E9-C1AC-43EF-BD18-AE0BEF2462AE}"/>
    <pc:docChg chg="undo custSel delSld modSld">
      <pc:chgData name="Kazuyo Takehara" userId="fa7eaadb-9681-4610-86a8-8be5debccd15" providerId="ADAL" clId="{635CD8E9-C1AC-43EF-BD18-AE0BEF2462AE}" dt="2023-04-21T03:56:58.255" v="108" actId="1076"/>
      <pc:docMkLst>
        <pc:docMk/>
      </pc:docMkLst>
      <pc:sldChg chg="modSp mod">
        <pc:chgData name="Kazuyo Takehara" userId="fa7eaadb-9681-4610-86a8-8be5debccd15" providerId="ADAL" clId="{635CD8E9-C1AC-43EF-BD18-AE0BEF2462AE}" dt="2023-04-21T03:44:02.340" v="0" actId="1076"/>
        <pc:sldMkLst>
          <pc:docMk/>
          <pc:sldMk cId="0" sldId="257"/>
        </pc:sldMkLst>
        <pc:picChg chg="mod">
          <ac:chgData name="Kazuyo Takehara" userId="fa7eaadb-9681-4610-86a8-8be5debccd15" providerId="ADAL" clId="{635CD8E9-C1AC-43EF-BD18-AE0BEF2462AE}" dt="2023-04-21T03:44:02.340" v="0" actId="1076"/>
          <ac:picMkLst>
            <pc:docMk/>
            <pc:sldMk cId="0" sldId="257"/>
            <ac:picMk id="2" creationId="{2213773E-789A-E247-ACEE-6CCAE3E27250}"/>
          </ac:picMkLst>
        </pc:picChg>
      </pc:sldChg>
      <pc:sldChg chg="modSp mod">
        <pc:chgData name="Kazuyo Takehara" userId="fa7eaadb-9681-4610-86a8-8be5debccd15" providerId="ADAL" clId="{635CD8E9-C1AC-43EF-BD18-AE0BEF2462AE}" dt="2023-04-21T03:44:21.342" v="2" actId="404"/>
        <pc:sldMkLst>
          <pc:docMk/>
          <pc:sldMk cId="0" sldId="258"/>
        </pc:sldMkLst>
        <pc:spChg chg="mod">
          <ac:chgData name="Kazuyo Takehara" userId="fa7eaadb-9681-4610-86a8-8be5debccd15" providerId="ADAL" clId="{635CD8E9-C1AC-43EF-BD18-AE0BEF2462AE}" dt="2023-04-21T03:44:21.342" v="2" actId="404"/>
          <ac:spMkLst>
            <pc:docMk/>
            <pc:sldMk cId="0" sldId="258"/>
            <ac:spMk id="116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44:21.342" v="2" actId="404"/>
          <ac:spMkLst>
            <pc:docMk/>
            <pc:sldMk cId="0" sldId="258"/>
            <ac:spMk id="117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44:21.342" v="2" actId="404"/>
          <ac:spMkLst>
            <pc:docMk/>
            <pc:sldMk cId="0" sldId="258"/>
            <ac:spMk id="118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44:21.342" v="2" actId="404"/>
          <ac:spMkLst>
            <pc:docMk/>
            <pc:sldMk cId="0" sldId="258"/>
            <ac:spMk id="119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44:21.342" v="2" actId="404"/>
          <ac:spMkLst>
            <pc:docMk/>
            <pc:sldMk cId="0" sldId="258"/>
            <ac:spMk id="120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44:21.342" v="2" actId="404"/>
          <ac:spMkLst>
            <pc:docMk/>
            <pc:sldMk cId="0" sldId="258"/>
            <ac:spMk id="121" creationId="{00000000-0000-0000-0000-000000000000}"/>
          </ac:spMkLst>
        </pc:spChg>
      </pc:sldChg>
      <pc:sldChg chg="modSp mod">
        <pc:chgData name="Kazuyo Takehara" userId="fa7eaadb-9681-4610-86a8-8be5debccd15" providerId="ADAL" clId="{635CD8E9-C1AC-43EF-BD18-AE0BEF2462AE}" dt="2023-04-21T03:44:28.900" v="3" actId="1076"/>
        <pc:sldMkLst>
          <pc:docMk/>
          <pc:sldMk cId="0" sldId="259"/>
        </pc:sldMkLst>
        <pc:picChg chg="mod">
          <ac:chgData name="Kazuyo Takehara" userId="fa7eaadb-9681-4610-86a8-8be5debccd15" providerId="ADAL" clId="{635CD8E9-C1AC-43EF-BD18-AE0BEF2462AE}" dt="2023-04-21T03:44:28.900" v="3" actId="1076"/>
          <ac:picMkLst>
            <pc:docMk/>
            <pc:sldMk cId="0" sldId="259"/>
            <ac:picMk id="14" creationId="{382F278E-EAC6-F645-A0E6-3DB43CFACD17}"/>
          </ac:picMkLst>
        </pc:picChg>
      </pc:sldChg>
      <pc:sldChg chg="addSp modSp mod">
        <pc:chgData name="Kazuyo Takehara" userId="fa7eaadb-9681-4610-86a8-8be5debccd15" providerId="ADAL" clId="{635CD8E9-C1AC-43EF-BD18-AE0BEF2462AE}" dt="2023-04-21T03:45:19.745" v="14" actId="1076"/>
        <pc:sldMkLst>
          <pc:docMk/>
          <pc:sldMk cId="0" sldId="260"/>
        </pc:sldMkLst>
        <pc:spChg chg="add mod">
          <ac:chgData name="Kazuyo Takehara" userId="fa7eaadb-9681-4610-86a8-8be5debccd15" providerId="ADAL" clId="{635CD8E9-C1AC-43EF-BD18-AE0BEF2462AE}" dt="2023-04-21T03:45:04.707" v="10" actId="1076"/>
          <ac:spMkLst>
            <pc:docMk/>
            <pc:sldMk cId="0" sldId="260"/>
            <ac:spMk id="14" creationId="{755063CF-AD7F-49EC-A87A-AC4BC24550B4}"/>
          </ac:spMkLst>
        </pc:spChg>
        <pc:spChg chg="add mod">
          <ac:chgData name="Kazuyo Takehara" userId="fa7eaadb-9681-4610-86a8-8be5debccd15" providerId="ADAL" clId="{635CD8E9-C1AC-43EF-BD18-AE0BEF2462AE}" dt="2023-04-21T03:45:19.745" v="14" actId="1076"/>
          <ac:spMkLst>
            <pc:docMk/>
            <pc:sldMk cId="0" sldId="260"/>
            <ac:spMk id="15" creationId="{17FD4160-5D63-49AF-9691-D188EC6E6125}"/>
          </ac:spMkLst>
        </pc:spChg>
        <pc:picChg chg="mod">
          <ac:chgData name="Kazuyo Takehara" userId="fa7eaadb-9681-4610-86a8-8be5debccd15" providerId="ADAL" clId="{635CD8E9-C1AC-43EF-BD18-AE0BEF2462AE}" dt="2023-04-21T03:44:36.731" v="4" actId="1076"/>
          <ac:picMkLst>
            <pc:docMk/>
            <pc:sldMk cId="0" sldId="260"/>
            <ac:picMk id="2" creationId="{56E2669F-F10E-F24C-A161-4D4AC0765446}"/>
          </ac:picMkLst>
        </pc:picChg>
      </pc:sldChg>
      <pc:sldChg chg="modSp mod">
        <pc:chgData name="Kazuyo Takehara" userId="fa7eaadb-9681-4610-86a8-8be5debccd15" providerId="ADAL" clId="{635CD8E9-C1AC-43EF-BD18-AE0BEF2462AE}" dt="2023-04-21T03:46:39.434" v="15" actId="1076"/>
        <pc:sldMkLst>
          <pc:docMk/>
          <pc:sldMk cId="0" sldId="262"/>
        </pc:sldMkLst>
        <pc:picChg chg="mod">
          <ac:chgData name="Kazuyo Takehara" userId="fa7eaadb-9681-4610-86a8-8be5debccd15" providerId="ADAL" clId="{635CD8E9-C1AC-43EF-BD18-AE0BEF2462AE}" dt="2023-04-21T03:46:39.434" v="15" actId="1076"/>
          <ac:picMkLst>
            <pc:docMk/>
            <pc:sldMk cId="0" sldId="262"/>
            <ac:picMk id="2" creationId="{56DA84C7-0D7A-124B-8D3B-CA8CAC22BE2E}"/>
          </ac:picMkLst>
        </pc:picChg>
      </pc:sldChg>
      <pc:sldChg chg="modSp mod">
        <pc:chgData name="Kazuyo Takehara" userId="fa7eaadb-9681-4610-86a8-8be5debccd15" providerId="ADAL" clId="{635CD8E9-C1AC-43EF-BD18-AE0BEF2462AE}" dt="2023-04-21T03:46:50.800" v="17" actId="404"/>
        <pc:sldMkLst>
          <pc:docMk/>
          <pc:sldMk cId="0" sldId="263"/>
        </pc:sldMkLst>
        <pc:spChg chg="mod">
          <ac:chgData name="Kazuyo Takehara" userId="fa7eaadb-9681-4610-86a8-8be5debccd15" providerId="ADAL" clId="{635CD8E9-C1AC-43EF-BD18-AE0BEF2462AE}" dt="2023-04-21T03:46:50.800" v="17" actId="404"/>
          <ac:spMkLst>
            <pc:docMk/>
            <pc:sldMk cId="0" sldId="263"/>
            <ac:spMk id="196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46:50.800" v="17" actId="404"/>
          <ac:spMkLst>
            <pc:docMk/>
            <pc:sldMk cId="0" sldId="263"/>
            <ac:spMk id="197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46:50.800" v="17" actId="404"/>
          <ac:spMkLst>
            <pc:docMk/>
            <pc:sldMk cId="0" sldId="263"/>
            <ac:spMk id="198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46:50.800" v="17" actId="404"/>
          <ac:spMkLst>
            <pc:docMk/>
            <pc:sldMk cId="0" sldId="263"/>
            <ac:spMk id="199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46:50.800" v="17" actId="404"/>
          <ac:spMkLst>
            <pc:docMk/>
            <pc:sldMk cId="0" sldId="263"/>
            <ac:spMk id="200" creationId="{00000000-0000-0000-0000-000000000000}"/>
          </ac:spMkLst>
        </pc:spChg>
      </pc:sldChg>
      <pc:sldChg chg="modSp mod">
        <pc:chgData name="Kazuyo Takehara" userId="fa7eaadb-9681-4610-86a8-8be5debccd15" providerId="ADAL" clId="{635CD8E9-C1AC-43EF-BD18-AE0BEF2462AE}" dt="2023-04-21T03:47:00.178" v="19" actId="404"/>
        <pc:sldMkLst>
          <pc:docMk/>
          <pc:sldMk cId="0" sldId="264"/>
        </pc:sldMkLst>
        <pc:spChg chg="mod">
          <ac:chgData name="Kazuyo Takehara" userId="fa7eaadb-9681-4610-86a8-8be5debccd15" providerId="ADAL" clId="{635CD8E9-C1AC-43EF-BD18-AE0BEF2462AE}" dt="2023-04-21T03:47:00.178" v="19" actId="404"/>
          <ac:spMkLst>
            <pc:docMk/>
            <pc:sldMk cId="0" sldId="264"/>
            <ac:spMk id="208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47:00.178" v="19" actId="404"/>
          <ac:spMkLst>
            <pc:docMk/>
            <pc:sldMk cId="0" sldId="264"/>
            <ac:spMk id="209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47:00.178" v="19" actId="404"/>
          <ac:spMkLst>
            <pc:docMk/>
            <pc:sldMk cId="0" sldId="264"/>
            <ac:spMk id="210" creationId="{00000000-0000-0000-0000-000000000000}"/>
          </ac:spMkLst>
        </pc:spChg>
      </pc:sldChg>
      <pc:sldChg chg="modSp mod">
        <pc:chgData name="Kazuyo Takehara" userId="fa7eaadb-9681-4610-86a8-8be5debccd15" providerId="ADAL" clId="{635CD8E9-C1AC-43EF-BD18-AE0BEF2462AE}" dt="2023-04-21T03:47:05.636" v="20" actId="1076"/>
        <pc:sldMkLst>
          <pc:docMk/>
          <pc:sldMk cId="0" sldId="265"/>
        </pc:sldMkLst>
        <pc:picChg chg="mod">
          <ac:chgData name="Kazuyo Takehara" userId="fa7eaadb-9681-4610-86a8-8be5debccd15" providerId="ADAL" clId="{635CD8E9-C1AC-43EF-BD18-AE0BEF2462AE}" dt="2023-04-21T03:47:05.636" v="20" actId="1076"/>
          <ac:picMkLst>
            <pc:docMk/>
            <pc:sldMk cId="0" sldId="265"/>
            <ac:picMk id="10" creationId="{952F26FA-EFBF-9E47-9FB4-5BE536F55327}"/>
          </ac:picMkLst>
        </pc:picChg>
      </pc:sldChg>
      <pc:sldChg chg="addSp modSp mod">
        <pc:chgData name="Kazuyo Takehara" userId="fa7eaadb-9681-4610-86a8-8be5debccd15" providerId="ADAL" clId="{635CD8E9-C1AC-43EF-BD18-AE0BEF2462AE}" dt="2023-04-21T03:47:46.275" v="23" actId="1076"/>
        <pc:sldMkLst>
          <pc:docMk/>
          <pc:sldMk cId="0" sldId="266"/>
        </pc:sldMkLst>
        <pc:spChg chg="add mod">
          <ac:chgData name="Kazuyo Takehara" userId="fa7eaadb-9681-4610-86a8-8be5debccd15" providerId="ADAL" clId="{635CD8E9-C1AC-43EF-BD18-AE0BEF2462AE}" dt="2023-04-21T03:47:46.275" v="23" actId="1076"/>
          <ac:spMkLst>
            <pc:docMk/>
            <pc:sldMk cId="0" sldId="266"/>
            <ac:spMk id="10" creationId="{F48A9782-E030-42B6-BF70-249CA871E305}"/>
          </ac:spMkLst>
        </pc:spChg>
        <pc:spChg chg="add mod">
          <ac:chgData name="Kazuyo Takehara" userId="fa7eaadb-9681-4610-86a8-8be5debccd15" providerId="ADAL" clId="{635CD8E9-C1AC-43EF-BD18-AE0BEF2462AE}" dt="2023-04-21T03:47:46.275" v="23" actId="1076"/>
          <ac:spMkLst>
            <pc:docMk/>
            <pc:sldMk cId="0" sldId="266"/>
            <ac:spMk id="11" creationId="{0830389F-EBE1-4CF5-9BF4-FE08C3581E22}"/>
          </ac:spMkLst>
        </pc:spChg>
        <pc:picChg chg="mod">
          <ac:chgData name="Kazuyo Takehara" userId="fa7eaadb-9681-4610-86a8-8be5debccd15" providerId="ADAL" clId="{635CD8E9-C1AC-43EF-BD18-AE0BEF2462AE}" dt="2023-04-21T03:47:15.285" v="21" actId="1076"/>
          <ac:picMkLst>
            <pc:docMk/>
            <pc:sldMk cId="0" sldId="266"/>
            <ac:picMk id="2" creationId="{2E1342AC-5A7F-3445-84C0-31A20F72EAD1}"/>
          </ac:picMkLst>
        </pc:picChg>
      </pc:sldChg>
      <pc:sldChg chg="del">
        <pc:chgData name="Kazuyo Takehara" userId="fa7eaadb-9681-4610-86a8-8be5debccd15" providerId="ADAL" clId="{635CD8E9-C1AC-43EF-BD18-AE0BEF2462AE}" dt="2023-04-21T03:47:56.984" v="24" actId="2696"/>
        <pc:sldMkLst>
          <pc:docMk/>
          <pc:sldMk cId="0" sldId="267"/>
        </pc:sldMkLst>
      </pc:sldChg>
      <pc:sldChg chg="modSp mod">
        <pc:chgData name="Kazuyo Takehara" userId="fa7eaadb-9681-4610-86a8-8be5debccd15" providerId="ADAL" clId="{635CD8E9-C1AC-43EF-BD18-AE0BEF2462AE}" dt="2023-04-21T03:50:04.984" v="33" actId="1076"/>
        <pc:sldMkLst>
          <pc:docMk/>
          <pc:sldMk cId="0" sldId="268"/>
        </pc:sldMkLst>
        <pc:picChg chg="mod">
          <ac:chgData name="Kazuyo Takehara" userId="fa7eaadb-9681-4610-86a8-8be5debccd15" providerId="ADAL" clId="{635CD8E9-C1AC-43EF-BD18-AE0BEF2462AE}" dt="2023-04-21T03:49:53.664" v="30" actId="1076"/>
          <ac:picMkLst>
            <pc:docMk/>
            <pc:sldMk cId="0" sldId="268"/>
            <ac:picMk id="2" creationId="{75DD41CA-F0CE-5241-896B-5416B78F5252}"/>
          </ac:picMkLst>
        </pc:picChg>
        <pc:picChg chg="mod">
          <ac:chgData name="Kazuyo Takehara" userId="fa7eaadb-9681-4610-86a8-8be5debccd15" providerId="ADAL" clId="{635CD8E9-C1AC-43EF-BD18-AE0BEF2462AE}" dt="2023-04-21T03:49:57.661" v="31" actId="1076"/>
          <ac:picMkLst>
            <pc:docMk/>
            <pc:sldMk cId="0" sldId="268"/>
            <ac:picMk id="3" creationId="{D2D16888-6F1A-6541-8765-B305B0179D94}"/>
          </ac:picMkLst>
        </pc:picChg>
        <pc:picChg chg="mod">
          <ac:chgData name="Kazuyo Takehara" userId="fa7eaadb-9681-4610-86a8-8be5debccd15" providerId="ADAL" clId="{635CD8E9-C1AC-43EF-BD18-AE0BEF2462AE}" dt="2023-04-21T03:50:00.483" v="32" actId="1076"/>
          <ac:picMkLst>
            <pc:docMk/>
            <pc:sldMk cId="0" sldId="268"/>
            <ac:picMk id="4" creationId="{8EA9CF14-C5F4-E14E-B892-B28B217EE67B}"/>
          </ac:picMkLst>
        </pc:picChg>
        <pc:picChg chg="mod">
          <ac:chgData name="Kazuyo Takehara" userId="fa7eaadb-9681-4610-86a8-8be5debccd15" providerId="ADAL" clId="{635CD8E9-C1AC-43EF-BD18-AE0BEF2462AE}" dt="2023-04-21T03:50:04.984" v="33" actId="1076"/>
          <ac:picMkLst>
            <pc:docMk/>
            <pc:sldMk cId="0" sldId="268"/>
            <ac:picMk id="5" creationId="{CC412AF9-0855-5043-900A-25D70DF87993}"/>
          </ac:picMkLst>
        </pc:picChg>
      </pc:sldChg>
      <pc:sldChg chg="modSp mod">
        <pc:chgData name="Kazuyo Takehara" userId="fa7eaadb-9681-4610-86a8-8be5debccd15" providerId="ADAL" clId="{635CD8E9-C1AC-43EF-BD18-AE0BEF2462AE}" dt="2023-04-21T03:51:13.950" v="38" actId="1076"/>
        <pc:sldMkLst>
          <pc:docMk/>
          <pc:sldMk cId="0" sldId="284"/>
        </pc:sldMkLst>
        <pc:picChg chg="mod">
          <ac:chgData name="Kazuyo Takehara" userId="fa7eaadb-9681-4610-86a8-8be5debccd15" providerId="ADAL" clId="{635CD8E9-C1AC-43EF-BD18-AE0BEF2462AE}" dt="2023-04-21T03:51:13.950" v="38" actId="1076"/>
          <ac:picMkLst>
            <pc:docMk/>
            <pc:sldMk cId="0" sldId="284"/>
            <ac:picMk id="2" creationId="{184EE8A8-AF1E-7342-8BB6-240B51E5EE14}"/>
          </ac:picMkLst>
        </pc:picChg>
      </pc:sldChg>
      <pc:sldChg chg="modSp mod">
        <pc:chgData name="Kazuyo Takehara" userId="fa7eaadb-9681-4610-86a8-8be5debccd15" providerId="ADAL" clId="{635CD8E9-C1AC-43EF-BD18-AE0BEF2462AE}" dt="2023-04-21T03:51:40.277" v="42" actId="1076"/>
        <pc:sldMkLst>
          <pc:docMk/>
          <pc:sldMk cId="0" sldId="285"/>
        </pc:sldMkLst>
        <pc:spChg chg="mod">
          <ac:chgData name="Kazuyo Takehara" userId="fa7eaadb-9681-4610-86a8-8be5debccd15" providerId="ADAL" clId="{635CD8E9-C1AC-43EF-BD18-AE0BEF2462AE}" dt="2023-04-21T03:51:32.587" v="40" actId="404"/>
          <ac:spMkLst>
            <pc:docMk/>
            <pc:sldMk cId="0" sldId="285"/>
            <ac:spMk id="425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51:32.587" v="40" actId="404"/>
          <ac:spMkLst>
            <pc:docMk/>
            <pc:sldMk cId="0" sldId="285"/>
            <ac:spMk id="426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51:40.277" v="42" actId="1076"/>
          <ac:spMkLst>
            <pc:docMk/>
            <pc:sldMk cId="0" sldId="285"/>
            <ac:spMk id="427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51:32.587" v="40" actId="404"/>
          <ac:spMkLst>
            <pc:docMk/>
            <pc:sldMk cId="0" sldId="285"/>
            <ac:spMk id="428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51:32.587" v="40" actId="404"/>
          <ac:spMkLst>
            <pc:docMk/>
            <pc:sldMk cId="0" sldId="285"/>
            <ac:spMk id="429" creationId="{00000000-0000-0000-0000-000000000000}"/>
          </ac:spMkLst>
        </pc:spChg>
      </pc:sldChg>
      <pc:sldChg chg="modSp mod">
        <pc:chgData name="Kazuyo Takehara" userId="fa7eaadb-9681-4610-86a8-8be5debccd15" providerId="ADAL" clId="{635CD8E9-C1AC-43EF-BD18-AE0BEF2462AE}" dt="2023-04-21T03:51:49.853" v="44" actId="404"/>
        <pc:sldMkLst>
          <pc:docMk/>
          <pc:sldMk cId="0" sldId="286"/>
        </pc:sldMkLst>
        <pc:spChg chg="mod">
          <ac:chgData name="Kazuyo Takehara" userId="fa7eaadb-9681-4610-86a8-8be5debccd15" providerId="ADAL" clId="{635CD8E9-C1AC-43EF-BD18-AE0BEF2462AE}" dt="2023-04-21T03:51:49.853" v="44" actId="404"/>
          <ac:spMkLst>
            <pc:docMk/>
            <pc:sldMk cId="0" sldId="286"/>
            <ac:spMk id="438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51:49.853" v="44" actId="404"/>
          <ac:spMkLst>
            <pc:docMk/>
            <pc:sldMk cId="0" sldId="286"/>
            <ac:spMk id="439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51:49.853" v="44" actId="404"/>
          <ac:spMkLst>
            <pc:docMk/>
            <pc:sldMk cId="0" sldId="286"/>
            <ac:spMk id="440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51:49.853" v="44" actId="404"/>
          <ac:spMkLst>
            <pc:docMk/>
            <pc:sldMk cId="0" sldId="286"/>
            <ac:spMk id="441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51:49.853" v="44" actId="404"/>
          <ac:spMkLst>
            <pc:docMk/>
            <pc:sldMk cId="0" sldId="286"/>
            <ac:spMk id="442" creationId="{00000000-0000-0000-0000-000000000000}"/>
          </ac:spMkLst>
        </pc:spChg>
      </pc:sldChg>
      <pc:sldChg chg="modSp mod">
        <pc:chgData name="Kazuyo Takehara" userId="fa7eaadb-9681-4610-86a8-8be5debccd15" providerId="ADAL" clId="{635CD8E9-C1AC-43EF-BD18-AE0BEF2462AE}" dt="2023-04-21T03:51:59.603" v="46" actId="404"/>
        <pc:sldMkLst>
          <pc:docMk/>
          <pc:sldMk cId="0" sldId="287"/>
        </pc:sldMkLst>
        <pc:spChg chg="mod">
          <ac:chgData name="Kazuyo Takehara" userId="fa7eaadb-9681-4610-86a8-8be5debccd15" providerId="ADAL" clId="{635CD8E9-C1AC-43EF-BD18-AE0BEF2462AE}" dt="2023-04-21T03:51:59.603" v="46" actId="404"/>
          <ac:spMkLst>
            <pc:docMk/>
            <pc:sldMk cId="0" sldId="287"/>
            <ac:spMk id="450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51:59.603" v="46" actId="404"/>
          <ac:spMkLst>
            <pc:docMk/>
            <pc:sldMk cId="0" sldId="287"/>
            <ac:spMk id="451" creationId="{00000000-0000-0000-0000-000000000000}"/>
          </ac:spMkLst>
        </pc:spChg>
        <pc:spChg chg="mod">
          <ac:chgData name="Kazuyo Takehara" userId="fa7eaadb-9681-4610-86a8-8be5debccd15" providerId="ADAL" clId="{635CD8E9-C1AC-43EF-BD18-AE0BEF2462AE}" dt="2023-04-21T03:51:59.603" v="46" actId="404"/>
          <ac:spMkLst>
            <pc:docMk/>
            <pc:sldMk cId="0" sldId="287"/>
            <ac:spMk id="452" creationId="{00000000-0000-0000-0000-000000000000}"/>
          </ac:spMkLst>
        </pc:spChg>
      </pc:sldChg>
      <pc:sldChg chg="modSp mod">
        <pc:chgData name="Kazuyo Takehara" userId="fa7eaadb-9681-4610-86a8-8be5debccd15" providerId="ADAL" clId="{635CD8E9-C1AC-43EF-BD18-AE0BEF2462AE}" dt="2023-04-21T03:52:04.999" v="47" actId="1076"/>
        <pc:sldMkLst>
          <pc:docMk/>
          <pc:sldMk cId="0" sldId="288"/>
        </pc:sldMkLst>
        <pc:picChg chg="mod">
          <ac:chgData name="Kazuyo Takehara" userId="fa7eaadb-9681-4610-86a8-8be5debccd15" providerId="ADAL" clId="{635CD8E9-C1AC-43EF-BD18-AE0BEF2462AE}" dt="2023-04-21T03:52:04.999" v="47" actId="1076"/>
          <ac:picMkLst>
            <pc:docMk/>
            <pc:sldMk cId="0" sldId="288"/>
            <ac:picMk id="12" creationId="{1BA3A11D-4051-974A-8391-F194AF3BA380}"/>
          </ac:picMkLst>
        </pc:picChg>
      </pc:sldChg>
      <pc:sldChg chg="modSp mod">
        <pc:chgData name="Kazuyo Takehara" userId="fa7eaadb-9681-4610-86a8-8be5debccd15" providerId="ADAL" clId="{635CD8E9-C1AC-43EF-BD18-AE0BEF2462AE}" dt="2023-04-21T03:52:09.004" v="48" actId="1076"/>
        <pc:sldMkLst>
          <pc:docMk/>
          <pc:sldMk cId="0" sldId="289"/>
        </pc:sldMkLst>
        <pc:picChg chg="mod">
          <ac:chgData name="Kazuyo Takehara" userId="fa7eaadb-9681-4610-86a8-8be5debccd15" providerId="ADAL" clId="{635CD8E9-C1AC-43EF-BD18-AE0BEF2462AE}" dt="2023-04-21T03:52:09.004" v="48" actId="1076"/>
          <ac:picMkLst>
            <pc:docMk/>
            <pc:sldMk cId="0" sldId="289"/>
            <ac:picMk id="2" creationId="{3F291C76-261E-DD44-A8FC-FCDA72BD8046}"/>
          </ac:picMkLst>
        </pc:picChg>
      </pc:sldChg>
      <pc:sldChg chg="modSp mod">
        <pc:chgData name="Kazuyo Takehara" userId="fa7eaadb-9681-4610-86a8-8be5debccd15" providerId="ADAL" clId="{635CD8E9-C1AC-43EF-BD18-AE0BEF2462AE}" dt="2023-04-21T03:52:53.761" v="71" actId="1076"/>
        <pc:sldMkLst>
          <pc:docMk/>
          <pc:sldMk cId="0" sldId="291"/>
        </pc:sldMkLst>
        <pc:picChg chg="mod">
          <ac:chgData name="Kazuyo Takehara" userId="fa7eaadb-9681-4610-86a8-8be5debccd15" providerId="ADAL" clId="{635CD8E9-C1AC-43EF-BD18-AE0BEF2462AE}" dt="2023-04-21T03:52:53.761" v="71" actId="1076"/>
          <ac:picMkLst>
            <pc:docMk/>
            <pc:sldMk cId="0" sldId="291"/>
            <ac:picMk id="2" creationId="{C2A7AC10-5B4C-5146-8A76-26B8CA4A3C76}"/>
          </ac:picMkLst>
        </pc:picChg>
      </pc:sldChg>
      <pc:sldChg chg="addSp modSp mod">
        <pc:chgData name="Kazuyo Takehara" userId="fa7eaadb-9681-4610-86a8-8be5debccd15" providerId="ADAL" clId="{635CD8E9-C1AC-43EF-BD18-AE0BEF2462AE}" dt="2023-04-21T03:54:29.944" v="104" actId="1036"/>
        <pc:sldMkLst>
          <pc:docMk/>
          <pc:sldMk cId="0" sldId="292"/>
        </pc:sldMkLst>
        <pc:spChg chg="mod">
          <ac:chgData name="Kazuyo Takehara" userId="fa7eaadb-9681-4610-86a8-8be5debccd15" providerId="ADAL" clId="{635CD8E9-C1AC-43EF-BD18-AE0BEF2462AE}" dt="2023-04-21T03:54:29.944" v="104" actId="1036"/>
          <ac:spMkLst>
            <pc:docMk/>
            <pc:sldMk cId="0" sldId="292"/>
            <ac:spMk id="2" creationId="{8B62DB7E-DB7A-4327-8626-793E505F1B14}"/>
          </ac:spMkLst>
        </pc:spChg>
        <pc:spChg chg="add mod">
          <ac:chgData name="Kazuyo Takehara" userId="fa7eaadb-9681-4610-86a8-8be5debccd15" providerId="ADAL" clId="{635CD8E9-C1AC-43EF-BD18-AE0BEF2462AE}" dt="2023-04-21T03:53:51.792" v="93" actId="1076"/>
          <ac:spMkLst>
            <pc:docMk/>
            <pc:sldMk cId="0" sldId="292"/>
            <ac:spMk id="3" creationId="{5E59BA89-1A24-4501-8664-8E17FF9E3B71}"/>
          </ac:spMkLst>
        </pc:spChg>
        <pc:picChg chg="mod">
          <ac:chgData name="Kazuyo Takehara" userId="fa7eaadb-9681-4610-86a8-8be5debccd15" providerId="ADAL" clId="{635CD8E9-C1AC-43EF-BD18-AE0BEF2462AE}" dt="2023-04-21T03:53:01.397" v="72" actId="1076"/>
          <ac:picMkLst>
            <pc:docMk/>
            <pc:sldMk cId="0" sldId="292"/>
            <ac:picMk id="10" creationId="{0772DB95-E6FB-F543-9301-52CE0ECB2F35}"/>
          </ac:picMkLst>
        </pc:picChg>
        <pc:cxnChg chg="add mod">
          <ac:chgData name="Kazuyo Takehara" userId="fa7eaadb-9681-4610-86a8-8be5debccd15" providerId="ADAL" clId="{635CD8E9-C1AC-43EF-BD18-AE0BEF2462AE}" dt="2023-04-21T03:54:09.656" v="96" actId="1582"/>
          <ac:cxnSpMkLst>
            <pc:docMk/>
            <pc:sldMk cId="0" sldId="292"/>
            <ac:cxnSpMk id="5" creationId="{0B4A23F7-1050-456B-ACE3-1FF8FA2A619D}"/>
          </ac:cxnSpMkLst>
        </pc:cxnChg>
        <pc:cxnChg chg="add mod">
          <ac:chgData name="Kazuyo Takehara" userId="fa7eaadb-9681-4610-86a8-8be5debccd15" providerId="ADAL" clId="{635CD8E9-C1AC-43EF-BD18-AE0BEF2462AE}" dt="2023-04-21T03:54:24.096" v="100" actId="14100"/>
          <ac:cxnSpMkLst>
            <pc:docMk/>
            <pc:sldMk cId="0" sldId="292"/>
            <ac:cxnSpMk id="14" creationId="{3EF3EB7B-FE09-41F4-B01D-5E17B80F8D00}"/>
          </ac:cxnSpMkLst>
        </pc:cxnChg>
      </pc:sldChg>
      <pc:sldChg chg="modSp mod">
        <pc:chgData name="Kazuyo Takehara" userId="fa7eaadb-9681-4610-86a8-8be5debccd15" providerId="ADAL" clId="{635CD8E9-C1AC-43EF-BD18-AE0BEF2462AE}" dt="2023-04-21T03:56:13.153" v="105" actId="1076"/>
        <pc:sldMkLst>
          <pc:docMk/>
          <pc:sldMk cId="0" sldId="298"/>
        </pc:sldMkLst>
        <pc:picChg chg="mod">
          <ac:chgData name="Kazuyo Takehara" userId="fa7eaadb-9681-4610-86a8-8be5debccd15" providerId="ADAL" clId="{635CD8E9-C1AC-43EF-BD18-AE0BEF2462AE}" dt="2023-04-21T03:56:13.153" v="105" actId="1076"/>
          <ac:picMkLst>
            <pc:docMk/>
            <pc:sldMk cId="0" sldId="298"/>
            <ac:picMk id="2" creationId="{3E13A582-1BE1-CC4F-9794-0E8D32A3B8AB}"/>
          </ac:picMkLst>
        </pc:picChg>
      </pc:sldChg>
      <pc:sldChg chg="modSp mod">
        <pc:chgData name="Kazuyo Takehara" userId="fa7eaadb-9681-4610-86a8-8be5debccd15" providerId="ADAL" clId="{635CD8E9-C1AC-43EF-BD18-AE0BEF2462AE}" dt="2023-04-21T03:56:17.963" v="106" actId="1076"/>
        <pc:sldMkLst>
          <pc:docMk/>
          <pc:sldMk cId="0" sldId="299"/>
        </pc:sldMkLst>
        <pc:picChg chg="mod">
          <ac:chgData name="Kazuyo Takehara" userId="fa7eaadb-9681-4610-86a8-8be5debccd15" providerId="ADAL" clId="{635CD8E9-C1AC-43EF-BD18-AE0BEF2462AE}" dt="2023-04-21T03:56:17.963" v="106" actId="1076"/>
          <ac:picMkLst>
            <pc:docMk/>
            <pc:sldMk cId="0" sldId="299"/>
            <ac:picMk id="8" creationId="{51C40082-A384-F94A-A914-92094344FBCC}"/>
          </ac:picMkLst>
        </pc:picChg>
      </pc:sldChg>
      <pc:sldChg chg="modSp mod">
        <pc:chgData name="Kazuyo Takehara" userId="fa7eaadb-9681-4610-86a8-8be5debccd15" providerId="ADAL" clId="{635CD8E9-C1AC-43EF-BD18-AE0BEF2462AE}" dt="2023-04-21T03:56:54.783" v="107" actId="1076"/>
        <pc:sldMkLst>
          <pc:docMk/>
          <pc:sldMk cId="0" sldId="307"/>
        </pc:sldMkLst>
        <pc:picChg chg="mod">
          <ac:chgData name="Kazuyo Takehara" userId="fa7eaadb-9681-4610-86a8-8be5debccd15" providerId="ADAL" clId="{635CD8E9-C1AC-43EF-BD18-AE0BEF2462AE}" dt="2023-04-21T03:56:54.783" v="107" actId="1076"/>
          <ac:picMkLst>
            <pc:docMk/>
            <pc:sldMk cId="0" sldId="307"/>
            <ac:picMk id="2" creationId="{E22103B6-1702-2343-ACD4-1308F04F2A26}"/>
          </ac:picMkLst>
        </pc:picChg>
      </pc:sldChg>
      <pc:sldChg chg="modSp mod">
        <pc:chgData name="Kazuyo Takehara" userId="fa7eaadb-9681-4610-86a8-8be5debccd15" providerId="ADAL" clId="{635CD8E9-C1AC-43EF-BD18-AE0BEF2462AE}" dt="2023-04-21T03:56:58.255" v="108" actId="1076"/>
        <pc:sldMkLst>
          <pc:docMk/>
          <pc:sldMk cId="0" sldId="308"/>
        </pc:sldMkLst>
        <pc:picChg chg="mod">
          <ac:chgData name="Kazuyo Takehara" userId="fa7eaadb-9681-4610-86a8-8be5debccd15" providerId="ADAL" clId="{635CD8E9-C1AC-43EF-BD18-AE0BEF2462AE}" dt="2023-04-21T03:56:58.255" v="108" actId="1076"/>
          <ac:picMkLst>
            <pc:docMk/>
            <pc:sldMk cId="0" sldId="308"/>
            <ac:picMk id="11" creationId="{A5FCCDCD-7935-3741-AABE-8DB704F3F0F1}"/>
          </ac:picMkLst>
        </pc:picChg>
      </pc:sldChg>
      <pc:sldChg chg="modSp mod">
        <pc:chgData name="Kazuyo Takehara" userId="fa7eaadb-9681-4610-86a8-8be5debccd15" providerId="ADAL" clId="{635CD8E9-C1AC-43EF-BD18-AE0BEF2462AE}" dt="2023-04-21T03:50:30.022" v="37" actId="1076"/>
        <pc:sldMkLst>
          <pc:docMk/>
          <pc:sldMk cId="2299025841" sldId="315"/>
        </pc:sldMkLst>
        <pc:picChg chg="mod">
          <ac:chgData name="Kazuyo Takehara" userId="fa7eaadb-9681-4610-86a8-8be5debccd15" providerId="ADAL" clId="{635CD8E9-C1AC-43EF-BD18-AE0BEF2462AE}" dt="2023-04-21T03:50:22.389" v="34" actId="1076"/>
          <ac:picMkLst>
            <pc:docMk/>
            <pc:sldMk cId="2299025841" sldId="315"/>
            <ac:picMk id="16" creationId="{06F1C58B-02A8-B745-A39F-A62C90B5633E}"/>
          </ac:picMkLst>
        </pc:picChg>
        <pc:picChg chg="mod">
          <ac:chgData name="Kazuyo Takehara" userId="fa7eaadb-9681-4610-86a8-8be5debccd15" providerId="ADAL" clId="{635CD8E9-C1AC-43EF-BD18-AE0BEF2462AE}" dt="2023-04-21T03:50:24.458" v="35" actId="1076"/>
          <ac:picMkLst>
            <pc:docMk/>
            <pc:sldMk cId="2299025841" sldId="315"/>
            <ac:picMk id="17" creationId="{4048AEA4-A467-8347-ADB7-66B3DBD3D319}"/>
          </ac:picMkLst>
        </pc:picChg>
        <pc:picChg chg="mod">
          <ac:chgData name="Kazuyo Takehara" userId="fa7eaadb-9681-4610-86a8-8be5debccd15" providerId="ADAL" clId="{635CD8E9-C1AC-43EF-BD18-AE0BEF2462AE}" dt="2023-04-21T03:50:27.934" v="36" actId="1076"/>
          <ac:picMkLst>
            <pc:docMk/>
            <pc:sldMk cId="2299025841" sldId="315"/>
            <ac:picMk id="18" creationId="{1ED525FD-2E49-834A-8800-E38E4F9EC0A4}"/>
          </ac:picMkLst>
        </pc:picChg>
        <pc:picChg chg="mod">
          <ac:chgData name="Kazuyo Takehara" userId="fa7eaadb-9681-4610-86a8-8be5debccd15" providerId="ADAL" clId="{635CD8E9-C1AC-43EF-BD18-AE0BEF2462AE}" dt="2023-04-21T03:50:30.022" v="37" actId="1076"/>
          <ac:picMkLst>
            <pc:docMk/>
            <pc:sldMk cId="2299025841" sldId="315"/>
            <ac:picMk id="19" creationId="{F692536D-0424-AB45-B934-DFFDE2E44930}"/>
          </ac:picMkLst>
        </pc:picChg>
      </pc:sldChg>
      <pc:sldChg chg="modSp mod">
        <pc:chgData name="Kazuyo Takehara" userId="fa7eaadb-9681-4610-86a8-8be5debccd15" providerId="ADAL" clId="{635CD8E9-C1AC-43EF-BD18-AE0BEF2462AE}" dt="2023-04-21T03:48:27.366" v="29" actId="166"/>
        <pc:sldMkLst>
          <pc:docMk/>
          <pc:sldMk cId="1891407747" sldId="316"/>
        </pc:sldMkLst>
        <pc:picChg chg="mod ord">
          <ac:chgData name="Kazuyo Takehara" userId="fa7eaadb-9681-4610-86a8-8be5debccd15" providerId="ADAL" clId="{635CD8E9-C1AC-43EF-BD18-AE0BEF2462AE}" dt="2023-04-21T03:48:27.366" v="29" actId="166"/>
          <ac:picMkLst>
            <pc:docMk/>
            <pc:sldMk cId="1891407747" sldId="316"/>
            <ac:picMk id="47" creationId="{66ABB3D6-FD44-4D5B-9957-FE58FBC27DCE}"/>
          </ac:picMkLst>
        </pc:picChg>
        <pc:picChg chg="ord">
          <ac:chgData name="Kazuyo Takehara" userId="fa7eaadb-9681-4610-86a8-8be5debccd15" providerId="ADAL" clId="{635CD8E9-C1AC-43EF-BD18-AE0BEF2462AE}" dt="2023-04-21T03:48:22.897" v="28" actId="167"/>
          <ac:picMkLst>
            <pc:docMk/>
            <pc:sldMk cId="1891407747" sldId="316"/>
            <ac:picMk id="49" creationId="{CAE8E821-BD41-4D1C-B80E-1EDCBC4160E2}"/>
          </ac:picMkLst>
        </pc:picChg>
      </pc:sldChg>
      <pc:sldChg chg="modSp mod">
        <pc:chgData name="Kazuyo Takehara" userId="fa7eaadb-9681-4610-86a8-8be5debccd15" providerId="ADAL" clId="{635CD8E9-C1AC-43EF-BD18-AE0BEF2462AE}" dt="2023-04-21T03:52:34.479" v="70" actId="1038"/>
        <pc:sldMkLst>
          <pc:docMk/>
          <pc:sldMk cId="3451479349" sldId="317"/>
        </pc:sldMkLst>
        <pc:picChg chg="mod">
          <ac:chgData name="Kazuyo Takehara" userId="fa7eaadb-9681-4610-86a8-8be5debccd15" providerId="ADAL" clId="{635CD8E9-C1AC-43EF-BD18-AE0BEF2462AE}" dt="2023-04-21T03:52:34.479" v="70" actId="1038"/>
          <ac:picMkLst>
            <pc:docMk/>
            <pc:sldMk cId="3451479349" sldId="317"/>
            <ac:picMk id="14" creationId="{B7B6C0E4-4984-422E-8B78-656E73B70D80}"/>
          </ac:picMkLst>
        </pc:picChg>
        <pc:picChg chg="mod">
          <ac:chgData name="Kazuyo Takehara" userId="fa7eaadb-9681-4610-86a8-8be5debccd15" providerId="ADAL" clId="{635CD8E9-C1AC-43EF-BD18-AE0BEF2462AE}" dt="2023-04-21T03:52:31.158" v="65" actId="1037"/>
          <ac:picMkLst>
            <pc:docMk/>
            <pc:sldMk cId="3451479349" sldId="317"/>
            <ac:picMk id="15" creationId="{6ED09D9E-2880-4804-88FC-1B032BE1AC0B}"/>
          </ac:picMkLst>
        </pc:picChg>
        <pc:picChg chg="mod">
          <ac:chgData name="Kazuyo Takehara" userId="fa7eaadb-9681-4610-86a8-8be5debccd15" providerId="ADAL" clId="{635CD8E9-C1AC-43EF-BD18-AE0BEF2462AE}" dt="2023-04-21T03:52:31.158" v="65" actId="1037"/>
          <ac:picMkLst>
            <pc:docMk/>
            <pc:sldMk cId="3451479349" sldId="317"/>
            <ac:picMk id="16" creationId="{DF587D30-C75C-4759-9679-CCF21B19876A}"/>
          </ac:picMkLst>
        </pc:picChg>
        <pc:picChg chg="mod">
          <ac:chgData name="Kazuyo Takehara" userId="fa7eaadb-9681-4610-86a8-8be5debccd15" providerId="ADAL" clId="{635CD8E9-C1AC-43EF-BD18-AE0BEF2462AE}" dt="2023-04-21T03:52:31.158" v="65" actId="1037"/>
          <ac:picMkLst>
            <pc:docMk/>
            <pc:sldMk cId="3451479349" sldId="317"/>
            <ac:picMk id="17" creationId="{E803EEBF-43BA-41C3-8CFA-F7F137A1F6A7}"/>
          </ac:picMkLst>
        </pc:picChg>
        <pc:picChg chg="mod">
          <ac:chgData name="Kazuyo Takehara" userId="fa7eaadb-9681-4610-86a8-8be5debccd15" providerId="ADAL" clId="{635CD8E9-C1AC-43EF-BD18-AE0BEF2462AE}" dt="2023-04-21T03:52:31.158" v="65" actId="1037"/>
          <ac:picMkLst>
            <pc:docMk/>
            <pc:sldMk cId="3451479349" sldId="317"/>
            <ac:picMk id="18" creationId="{BDC11916-5CC2-4B30-A58E-70776127F918}"/>
          </ac:picMkLst>
        </pc:picChg>
        <pc:picChg chg="mod">
          <ac:chgData name="Kazuyo Takehara" userId="fa7eaadb-9681-4610-86a8-8be5debccd15" providerId="ADAL" clId="{635CD8E9-C1AC-43EF-BD18-AE0BEF2462AE}" dt="2023-04-21T03:52:31.158" v="65" actId="1037"/>
          <ac:picMkLst>
            <pc:docMk/>
            <pc:sldMk cId="3451479349" sldId="317"/>
            <ac:picMk id="19" creationId="{352153A4-D732-469F-84F5-A844A7CE96B1}"/>
          </ac:picMkLst>
        </pc:picChg>
        <pc:picChg chg="mod">
          <ac:chgData name="Kazuyo Takehara" userId="fa7eaadb-9681-4610-86a8-8be5debccd15" providerId="ADAL" clId="{635CD8E9-C1AC-43EF-BD18-AE0BEF2462AE}" dt="2023-04-21T03:52:31.158" v="65" actId="1037"/>
          <ac:picMkLst>
            <pc:docMk/>
            <pc:sldMk cId="3451479349" sldId="317"/>
            <ac:picMk id="20" creationId="{773783AF-4D23-4F82-BBCC-E41D04E2B251}"/>
          </ac:picMkLst>
        </pc:picChg>
        <pc:picChg chg="mod">
          <ac:chgData name="Kazuyo Takehara" userId="fa7eaadb-9681-4610-86a8-8be5debccd15" providerId="ADAL" clId="{635CD8E9-C1AC-43EF-BD18-AE0BEF2462AE}" dt="2023-04-21T03:52:19.329" v="49" actId="1076"/>
          <ac:picMkLst>
            <pc:docMk/>
            <pc:sldMk cId="3451479349" sldId="317"/>
            <ac:picMk id="21" creationId="{FCF0A251-E213-4D88-A50D-20703151075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483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5861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84853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73492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66882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e5227b7f0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e5227b7f0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6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6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12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1.png"/><Relationship Id="rId11" Type="http://schemas.openxmlformats.org/officeDocument/2006/relationships/image" Target="../media/image6.png"/><Relationship Id="rId5" Type="http://schemas.openxmlformats.org/officeDocument/2006/relationships/image" Target="../media/image15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4.png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7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7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7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9.png"/><Relationship Id="rId11" Type="http://schemas.openxmlformats.org/officeDocument/2006/relationships/image" Target="../media/image14.png"/><Relationship Id="rId5" Type="http://schemas.openxmlformats.org/officeDocument/2006/relationships/image" Target="../media/image18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24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23.png"/><Relationship Id="rId2" Type="http://schemas.openxmlformats.org/officeDocument/2006/relationships/audio" Target="../media/media5.mp3"/><Relationship Id="rId16" Type="http://schemas.openxmlformats.org/officeDocument/2006/relationships/image" Target="../media/image14.png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22.png"/><Relationship Id="rId5" Type="http://schemas.microsoft.com/office/2007/relationships/media" Target="../media/media7.mp3"/><Relationship Id="rId15" Type="http://schemas.openxmlformats.org/officeDocument/2006/relationships/image" Target="../media/image26.png"/><Relationship Id="rId10" Type="http://schemas.openxmlformats.org/officeDocument/2006/relationships/notesSlide" Target="../notesSlides/notesSlide13.xml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24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23.png"/><Relationship Id="rId2" Type="http://schemas.openxmlformats.org/officeDocument/2006/relationships/audio" Target="../media/media5.mp3"/><Relationship Id="rId16" Type="http://schemas.openxmlformats.org/officeDocument/2006/relationships/image" Target="../media/image14.png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22.png"/><Relationship Id="rId5" Type="http://schemas.microsoft.com/office/2007/relationships/media" Target="../media/media7.mp3"/><Relationship Id="rId15" Type="http://schemas.openxmlformats.org/officeDocument/2006/relationships/image" Target="../media/image26.png"/><Relationship Id="rId10" Type="http://schemas.openxmlformats.org/officeDocument/2006/relationships/notesSlide" Target="../notesSlides/notesSlide14.xml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6.mp3"/><Relationship Id="rId7" Type="http://schemas.openxmlformats.org/officeDocument/2006/relationships/image" Target="../media/image2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8.mp3"/><Relationship Id="rId7" Type="http://schemas.openxmlformats.org/officeDocument/2006/relationships/image" Target="../media/image30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8.mp3"/><Relationship Id="rId9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6.mp3"/><Relationship Id="rId7" Type="http://schemas.openxmlformats.org/officeDocument/2006/relationships/image" Target="../media/image2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8.mp3"/><Relationship Id="rId7" Type="http://schemas.openxmlformats.org/officeDocument/2006/relationships/image" Target="../media/image30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8.mp3"/><Relationship Id="rId9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notesSlide" Target="../notesSlides/notesSlide33.xml"/><Relationship Id="rId9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3.png"/><Relationship Id="rId11" Type="http://schemas.openxmlformats.org/officeDocument/2006/relationships/image" Target="../media/image60.png"/><Relationship Id="rId5" Type="http://schemas.openxmlformats.org/officeDocument/2006/relationships/image" Target="../media/image55.png"/><Relationship Id="rId10" Type="http://schemas.openxmlformats.org/officeDocument/2006/relationships/image" Target="../media/image59.png"/><Relationship Id="rId4" Type="http://schemas.openxmlformats.org/officeDocument/2006/relationships/notesSlide" Target="../notesSlides/notesSlide35.xml"/><Relationship Id="rId9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36.xml"/><Relationship Id="rId9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37.xml"/><Relationship Id="rId9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hyperlink" Target="https://youtu.be/m_tM9y-Xruc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0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0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1.png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17" Type="http://schemas.openxmlformats.org/officeDocument/2006/relationships/image" Target="../media/image14.png"/><Relationship Id="rId2" Type="http://schemas.openxmlformats.org/officeDocument/2006/relationships/audio" Target="../media/media13.mp3"/><Relationship Id="rId16" Type="http://schemas.openxmlformats.org/officeDocument/2006/relationships/image" Target="../media/image93.png"/><Relationship Id="rId1" Type="http://schemas.microsoft.com/office/2007/relationships/media" Target="../media/media13.mp3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4" Type="http://schemas.openxmlformats.org/officeDocument/2006/relationships/notesSlide" Target="../notesSlides/notesSlide45.xml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94.pn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94.pn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17" Type="http://schemas.openxmlformats.org/officeDocument/2006/relationships/image" Target="../media/image14.png"/><Relationship Id="rId2" Type="http://schemas.openxmlformats.org/officeDocument/2006/relationships/audio" Target="../media/media13.mp3"/><Relationship Id="rId16" Type="http://schemas.openxmlformats.org/officeDocument/2006/relationships/image" Target="../media/image93.png"/><Relationship Id="rId1" Type="http://schemas.microsoft.com/office/2007/relationships/media" Target="../media/media13.mp3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4" Type="http://schemas.openxmlformats.org/officeDocument/2006/relationships/notesSlide" Target="../notesSlides/notesSlide51.xml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0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52.xml"/><Relationship Id="rId9" Type="http://schemas.openxmlformats.org/officeDocument/2006/relationships/image" Target="../media/image10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02.png"/><Relationship Id="rId11" Type="http://schemas.openxmlformats.org/officeDocument/2006/relationships/image" Target="../media/image1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notesSlide" Target="../notesSlides/notesSlide53.xml"/><Relationship Id="rId9" Type="http://schemas.openxmlformats.org/officeDocument/2006/relationships/image" Target="../media/image10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10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98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0467" y="0"/>
            <a:ext cx="9622542" cy="4128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77944" y="4301032"/>
            <a:ext cx="10407588" cy="2095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19410" y="1682899"/>
            <a:ext cx="5211868" cy="4504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21266" y="1216388"/>
            <a:ext cx="838261" cy="466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90481" y="2114211"/>
            <a:ext cx="1347234" cy="472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235382" y="3044648"/>
            <a:ext cx="557633" cy="37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258466" y="3681143"/>
            <a:ext cx="1033862" cy="462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338485" y="4901394"/>
            <a:ext cx="523317" cy="336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96092" y="3935346"/>
            <a:ext cx="523318" cy="45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89493" y="208844"/>
            <a:ext cx="1974366" cy="652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914411" y="366304"/>
            <a:ext cx="1489565" cy="407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43369" y="1146282"/>
            <a:ext cx="4699446" cy="239432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/>
          <p:nvPr/>
        </p:nvSpPr>
        <p:spPr>
          <a:xfrm>
            <a:off x="355107" y="1146283"/>
            <a:ext cx="4864303" cy="90445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06-01]_kotoba1-1.mp3" descr="Y_[06-01]_kotoba1-1.mp3">
            <a:hlinkClick r:id="" action="ppaction://media"/>
            <a:extLst>
              <a:ext uri="{FF2B5EF4-FFF2-40B4-BE49-F238E27FC236}">
                <a16:creationId xmlns:a16="http://schemas.microsoft.com/office/drawing/2014/main" id="{2213773E-789A-E247-ACEE-6CCAE3E272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788886" y="104324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493" y="208844"/>
            <a:ext cx="1974366" cy="652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7444" y="995569"/>
            <a:ext cx="1489565" cy="407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54909" y="1752298"/>
            <a:ext cx="5211868" cy="4504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56765" y="1285787"/>
            <a:ext cx="838261" cy="466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25980" y="2183610"/>
            <a:ext cx="1347234" cy="472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70881" y="3114047"/>
            <a:ext cx="557633" cy="37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993965" y="3750542"/>
            <a:ext cx="1033862" cy="462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73984" y="4970793"/>
            <a:ext cx="523317" cy="336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431591" y="4004745"/>
            <a:ext cx="523318" cy="45676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"/>
          <p:cNvSpPr txBox="1"/>
          <p:nvPr/>
        </p:nvSpPr>
        <p:spPr>
          <a:xfrm>
            <a:off x="6034805" y="1376808"/>
            <a:ext cx="13472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ភ្លើងស្ដុប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8273214" y="2283050"/>
            <a:ext cx="362286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គំនូសសម្រាប់ដើរឆ្លងថ្នល់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7597301" y="3160415"/>
            <a:ext cx="13472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កាច់ជ្រុង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8103303" y="3882453"/>
            <a:ext cx="213378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ផ្លូវបែកជាបួន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7690095" y="4970793"/>
            <a:ext cx="13472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ផ្លូវ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757974" y="4580036"/>
            <a:ext cx="13472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ស្ពាន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19410" y="1682899"/>
            <a:ext cx="5211868" cy="4504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21266" y="1216388"/>
            <a:ext cx="838261" cy="466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90481" y="2114211"/>
            <a:ext cx="1347234" cy="472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235382" y="3044648"/>
            <a:ext cx="557633" cy="37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258466" y="3681143"/>
            <a:ext cx="1033862" cy="462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338485" y="4901394"/>
            <a:ext cx="523317" cy="336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96092" y="3935346"/>
            <a:ext cx="523318" cy="45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89493" y="208844"/>
            <a:ext cx="1974366" cy="652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914411" y="366304"/>
            <a:ext cx="1489565" cy="407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43369" y="1146282"/>
            <a:ext cx="4699446" cy="2394327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4"/>
          <p:cNvSpPr/>
          <p:nvPr/>
        </p:nvSpPr>
        <p:spPr>
          <a:xfrm>
            <a:off x="355107" y="1882066"/>
            <a:ext cx="4864303" cy="914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Y_[06-01]_kotoba1-1.mp3" descr="Y_[06-01]_kotoba1-1.mp3">
            <a:hlinkClick r:id="" action="ppaction://media"/>
            <a:extLst>
              <a:ext uri="{FF2B5EF4-FFF2-40B4-BE49-F238E27FC236}">
                <a16:creationId xmlns:a16="http://schemas.microsoft.com/office/drawing/2014/main" id="{382F278E-EAC6-F645-A0E6-3DB43CFACD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144951" y="183390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19410" y="1682899"/>
            <a:ext cx="5211868" cy="4504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21266" y="1216388"/>
            <a:ext cx="838261" cy="466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90481" y="2114211"/>
            <a:ext cx="1347234" cy="472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235382" y="3044648"/>
            <a:ext cx="557633" cy="37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258466" y="3681143"/>
            <a:ext cx="1033862" cy="462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338485" y="4901394"/>
            <a:ext cx="523317" cy="336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90258" y="3935346"/>
            <a:ext cx="523318" cy="45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89493" y="208844"/>
            <a:ext cx="1974366" cy="652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914411" y="366304"/>
            <a:ext cx="1489565" cy="407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43369" y="1146282"/>
            <a:ext cx="4699446" cy="239432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5"/>
          <p:cNvSpPr/>
          <p:nvPr/>
        </p:nvSpPr>
        <p:spPr>
          <a:xfrm>
            <a:off x="355107" y="2672179"/>
            <a:ext cx="4864303" cy="86842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06-02]_kotoba1-2.mp3" descr="Y_[06-02]_kotoba1-2.mp3">
            <a:hlinkClick r:id="" action="ppaction://media"/>
            <a:extLst>
              <a:ext uri="{FF2B5EF4-FFF2-40B4-BE49-F238E27FC236}">
                <a16:creationId xmlns:a16="http://schemas.microsoft.com/office/drawing/2014/main" id="{56E2669F-F10E-F24C-A161-4D4AC07654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283858" y="3053840"/>
            <a:ext cx="812800" cy="812800"/>
          </a:xfrm>
          <a:prstGeom prst="rect">
            <a:avLst/>
          </a:prstGeom>
        </p:spPr>
      </p:pic>
      <p:sp>
        <p:nvSpPr>
          <p:cNvPr id="14" name="Google Shape;160;p6">
            <a:extLst>
              <a:ext uri="{FF2B5EF4-FFF2-40B4-BE49-F238E27FC236}">
                <a16:creationId xmlns:a16="http://schemas.microsoft.com/office/drawing/2014/main" id="{755063CF-AD7F-49EC-A87A-AC4BC24550B4}"/>
              </a:ext>
            </a:extLst>
          </p:cNvPr>
          <p:cNvSpPr txBox="1"/>
          <p:nvPr/>
        </p:nvSpPr>
        <p:spPr>
          <a:xfrm>
            <a:off x="916279" y="4248842"/>
            <a:ext cx="1466191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</a:t>
            </a:r>
            <a:endParaRPr dirty="0"/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</a:t>
            </a:r>
            <a:endParaRPr dirty="0"/>
          </a:p>
        </p:txBody>
      </p:sp>
      <p:sp>
        <p:nvSpPr>
          <p:cNvPr id="15" name="Google Shape;160;p6">
            <a:extLst>
              <a:ext uri="{FF2B5EF4-FFF2-40B4-BE49-F238E27FC236}">
                <a16:creationId xmlns:a16="http://schemas.microsoft.com/office/drawing/2014/main" id="{17FD4160-5D63-49AF-9691-D188EC6E6125}"/>
              </a:ext>
            </a:extLst>
          </p:cNvPr>
          <p:cNvSpPr txBox="1"/>
          <p:nvPr/>
        </p:nvSpPr>
        <p:spPr>
          <a:xfrm>
            <a:off x="2787258" y="4248842"/>
            <a:ext cx="1466191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"/>
          <p:cNvSpPr/>
          <p:nvPr/>
        </p:nvSpPr>
        <p:spPr>
          <a:xfrm>
            <a:off x="245950" y="87748"/>
            <a:ext cx="11700100" cy="655794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4"/>
          <p:cNvSpPr txBox="1"/>
          <p:nvPr/>
        </p:nvSpPr>
        <p:spPr>
          <a:xfrm>
            <a:off x="1837678" y="5802847"/>
            <a:ext cx="37755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0" name="Google Shape;159;p6">
            <a:extLst>
              <a:ext uri="{FF2B5EF4-FFF2-40B4-BE49-F238E27FC236}">
                <a16:creationId xmlns:a16="http://schemas.microsoft.com/office/drawing/2014/main" id="{33092A4B-0487-4BE8-8779-D1DB3C1A04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9437" y="1442364"/>
            <a:ext cx="4647617" cy="79697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60;p6">
            <a:extLst>
              <a:ext uri="{FF2B5EF4-FFF2-40B4-BE49-F238E27FC236}">
                <a16:creationId xmlns:a16="http://schemas.microsoft.com/office/drawing/2014/main" id="{EC1D8DBA-8143-484F-A0F7-335BE6AB8180}"/>
              </a:ext>
            </a:extLst>
          </p:cNvPr>
          <p:cNvSpPr txBox="1"/>
          <p:nvPr/>
        </p:nvSpPr>
        <p:spPr>
          <a:xfrm>
            <a:off x="1027626" y="2435348"/>
            <a:ext cx="1466191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</a:t>
            </a:r>
            <a:endParaRPr dirty="0"/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</a:t>
            </a:r>
            <a:endParaRPr dirty="0"/>
          </a:p>
        </p:txBody>
      </p:sp>
      <p:sp>
        <p:nvSpPr>
          <p:cNvPr id="22" name="Google Shape;161;p6">
            <a:extLst>
              <a:ext uri="{FF2B5EF4-FFF2-40B4-BE49-F238E27FC236}">
                <a16:creationId xmlns:a16="http://schemas.microsoft.com/office/drawing/2014/main" id="{1E5165D9-C1E8-4941-834E-A9C3F84AF572}"/>
              </a:ext>
            </a:extLst>
          </p:cNvPr>
          <p:cNvSpPr txBox="1"/>
          <p:nvPr/>
        </p:nvSpPr>
        <p:spPr>
          <a:xfrm>
            <a:off x="1559197" y="2401177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23" name="Google Shape;162;p6">
            <a:extLst>
              <a:ext uri="{FF2B5EF4-FFF2-40B4-BE49-F238E27FC236}">
                <a16:creationId xmlns:a16="http://schemas.microsoft.com/office/drawing/2014/main" id="{C7EB7ABD-312D-4A3B-9145-FFA13977D76A}"/>
              </a:ext>
            </a:extLst>
          </p:cNvPr>
          <p:cNvSpPr txBox="1"/>
          <p:nvPr/>
        </p:nvSpPr>
        <p:spPr>
          <a:xfrm>
            <a:off x="1559197" y="3147791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24" name="Google Shape;163;p6">
            <a:extLst>
              <a:ext uri="{FF2B5EF4-FFF2-40B4-BE49-F238E27FC236}">
                <a16:creationId xmlns:a16="http://schemas.microsoft.com/office/drawing/2014/main" id="{57D9A4D0-0036-4515-8DE6-D047D6AD16CC}"/>
              </a:ext>
            </a:extLst>
          </p:cNvPr>
          <p:cNvSpPr txBox="1"/>
          <p:nvPr/>
        </p:nvSpPr>
        <p:spPr>
          <a:xfrm>
            <a:off x="1559197" y="3848614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25" name="Google Shape;164;p6">
            <a:extLst>
              <a:ext uri="{FF2B5EF4-FFF2-40B4-BE49-F238E27FC236}">
                <a16:creationId xmlns:a16="http://schemas.microsoft.com/office/drawing/2014/main" id="{29F9008B-8599-4363-8BDD-6F6A2F5A7723}"/>
              </a:ext>
            </a:extLst>
          </p:cNvPr>
          <p:cNvSpPr txBox="1"/>
          <p:nvPr/>
        </p:nvSpPr>
        <p:spPr>
          <a:xfrm>
            <a:off x="1559197" y="4618466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26" name="Google Shape;165;p6">
            <a:extLst>
              <a:ext uri="{FF2B5EF4-FFF2-40B4-BE49-F238E27FC236}">
                <a16:creationId xmlns:a16="http://schemas.microsoft.com/office/drawing/2014/main" id="{B8996661-94B2-43F4-B46F-0D68E4440669}"/>
              </a:ext>
            </a:extLst>
          </p:cNvPr>
          <p:cNvSpPr txBox="1"/>
          <p:nvPr/>
        </p:nvSpPr>
        <p:spPr>
          <a:xfrm>
            <a:off x="1559197" y="5330565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27" name="Google Shape;166;p6">
            <a:extLst>
              <a:ext uri="{FF2B5EF4-FFF2-40B4-BE49-F238E27FC236}">
                <a16:creationId xmlns:a16="http://schemas.microsoft.com/office/drawing/2014/main" id="{4DAF7872-B8F4-46BB-B5BC-DBBDDC2CF90F}"/>
              </a:ext>
            </a:extLst>
          </p:cNvPr>
          <p:cNvSpPr txBox="1"/>
          <p:nvPr/>
        </p:nvSpPr>
        <p:spPr>
          <a:xfrm>
            <a:off x="1559197" y="6042664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pic>
        <p:nvPicPr>
          <p:cNvPr id="28" name="Google Shape;167;p6">
            <a:extLst>
              <a:ext uri="{FF2B5EF4-FFF2-40B4-BE49-F238E27FC236}">
                <a16:creationId xmlns:a16="http://schemas.microsoft.com/office/drawing/2014/main" id="{AF0B4467-2C53-4234-9221-ED7326901C1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9493" y="293825"/>
            <a:ext cx="1974366" cy="652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68;p6">
            <a:extLst>
              <a:ext uri="{FF2B5EF4-FFF2-40B4-BE49-F238E27FC236}">
                <a16:creationId xmlns:a16="http://schemas.microsoft.com/office/drawing/2014/main" id="{EABF35D6-BC62-447F-928E-3A5BB092CC8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14411" y="451285"/>
            <a:ext cx="1489565" cy="407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69;p6">
            <a:extLst>
              <a:ext uri="{FF2B5EF4-FFF2-40B4-BE49-F238E27FC236}">
                <a16:creationId xmlns:a16="http://schemas.microsoft.com/office/drawing/2014/main" id="{51910C5B-D4F4-42DA-AB9D-268DB3CE34D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19410" y="1767880"/>
            <a:ext cx="5211868" cy="4504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Y_[06-02]_kotoba1-2.mp3" descr="Y_[06-02]_kotoba1-2.mp3">
            <a:hlinkClick r:id="" action="ppaction://media"/>
            <a:extLst>
              <a:ext uri="{FF2B5EF4-FFF2-40B4-BE49-F238E27FC236}">
                <a16:creationId xmlns:a16="http://schemas.microsoft.com/office/drawing/2014/main" id="{17B7C4B5-7643-4968-A2A2-F1A93A51E0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82735" y="357258"/>
            <a:ext cx="812800" cy="812800"/>
          </a:xfrm>
          <a:prstGeom prst="rect">
            <a:avLst/>
          </a:prstGeom>
        </p:spPr>
      </p:pic>
      <p:pic>
        <p:nvPicPr>
          <p:cNvPr id="32" name="Google Shape;143;p5">
            <a:extLst>
              <a:ext uri="{FF2B5EF4-FFF2-40B4-BE49-F238E27FC236}">
                <a16:creationId xmlns:a16="http://schemas.microsoft.com/office/drawing/2014/main" id="{E44283F6-4EC3-4D15-96CE-C625D2D7224F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594078" y="1301067"/>
            <a:ext cx="838261" cy="466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44;p5">
            <a:extLst>
              <a:ext uri="{FF2B5EF4-FFF2-40B4-BE49-F238E27FC236}">
                <a16:creationId xmlns:a16="http://schemas.microsoft.com/office/drawing/2014/main" id="{80DEE4BB-32C6-4A05-B112-5D97459A2E72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363293" y="2198890"/>
            <a:ext cx="1347234" cy="472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45;p5">
            <a:extLst>
              <a:ext uri="{FF2B5EF4-FFF2-40B4-BE49-F238E27FC236}">
                <a16:creationId xmlns:a16="http://schemas.microsoft.com/office/drawing/2014/main" id="{BD180FE0-E8F9-426D-B575-4971A3421196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408194" y="3129327"/>
            <a:ext cx="557633" cy="37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46;p5">
            <a:extLst>
              <a:ext uri="{FF2B5EF4-FFF2-40B4-BE49-F238E27FC236}">
                <a16:creationId xmlns:a16="http://schemas.microsoft.com/office/drawing/2014/main" id="{6BE40DD7-602D-4F63-AB13-70CE3E7EFA57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431278" y="3765822"/>
            <a:ext cx="1033862" cy="462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47;p5">
            <a:extLst>
              <a:ext uri="{FF2B5EF4-FFF2-40B4-BE49-F238E27FC236}">
                <a16:creationId xmlns:a16="http://schemas.microsoft.com/office/drawing/2014/main" id="{4B74609A-F278-48D3-952E-79D4958A9298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511297" y="4986073"/>
            <a:ext cx="523317" cy="336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48;p5">
            <a:extLst>
              <a:ext uri="{FF2B5EF4-FFF2-40B4-BE49-F238E27FC236}">
                <a16:creationId xmlns:a16="http://schemas.microsoft.com/office/drawing/2014/main" id="{563DFA0A-85D4-4514-ADC2-9D409298623C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863070" y="4020025"/>
            <a:ext cx="523318" cy="456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65" y="135738"/>
            <a:ext cx="710213" cy="34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06501" y="648433"/>
            <a:ext cx="3199359" cy="32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68004" y="1133277"/>
            <a:ext cx="2863461" cy="3115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61608" y="4248560"/>
            <a:ext cx="5026099" cy="2343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1189" y="861134"/>
            <a:ext cx="4439373" cy="2400036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7"/>
          <p:cNvSpPr/>
          <p:nvPr/>
        </p:nvSpPr>
        <p:spPr>
          <a:xfrm>
            <a:off x="357392" y="949910"/>
            <a:ext cx="4986965" cy="93215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9493" y="208844"/>
            <a:ext cx="1974366" cy="652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6-03]_kotoba2-1.mp3" descr="Y_[06-03]_kotoba2-1.mp3">
            <a:hlinkClick r:id="" action="ppaction://media"/>
            <a:extLst>
              <a:ext uri="{FF2B5EF4-FFF2-40B4-BE49-F238E27FC236}">
                <a16:creationId xmlns:a16="http://schemas.microsoft.com/office/drawing/2014/main" id="{56DA84C7-0D7A-124B-8D3B-CA8CAC22BE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26306" y="94991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569" y="962967"/>
            <a:ext cx="710213" cy="34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0060" y="1303587"/>
            <a:ext cx="4371106" cy="4450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45571" y="1905073"/>
            <a:ext cx="3961197" cy="4309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9493" y="208844"/>
            <a:ext cx="1974366" cy="65229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8"/>
          <p:cNvSpPr txBox="1"/>
          <p:nvPr/>
        </p:nvSpPr>
        <p:spPr>
          <a:xfrm>
            <a:off x="3757288" y="1319912"/>
            <a:ext cx="13472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ទៅត្រង់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97" name="Google Shape;197;p8"/>
          <p:cNvSpPr txBox="1"/>
          <p:nvPr/>
        </p:nvSpPr>
        <p:spPr>
          <a:xfrm>
            <a:off x="2302830" y="5754458"/>
            <a:ext cx="13472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បត់ឆ្វេង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98" name="Google Shape;198;p8"/>
          <p:cNvSpPr txBox="1"/>
          <p:nvPr/>
        </p:nvSpPr>
        <p:spPr>
          <a:xfrm>
            <a:off x="5113932" y="5735246"/>
            <a:ext cx="13472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បត់ស្ដាំ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99" name="Google Shape;199;p8"/>
          <p:cNvSpPr txBox="1"/>
          <p:nvPr/>
        </p:nvSpPr>
        <p:spPr>
          <a:xfrm>
            <a:off x="8452552" y="6214630"/>
            <a:ext cx="13472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ឆ្លងថ្នល់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00" name="Google Shape;200;p8"/>
          <p:cNvSpPr txBox="1"/>
          <p:nvPr/>
        </p:nvSpPr>
        <p:spPr>
          <a:xfrm>
            <a:off x="9956673" y="5735245"/>
            <a:ext cx="13472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ឆ្លងស្ពាន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569" y="962967"/>
            <a:ext cx="710213" cy="34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9493" y="208844"/>
            <a:ext cx="1974366" cy="652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14576" y="1572334"/>
            <a:ext cx="7962847" cy="371333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9"/>
          <p:cNvSpPr txBox="1"/>
          <p:nvPr/>
        </p:nvSpPr>
        <p:spPr>
          <a:xfrm>
            <a:off x="1226005" y="4083989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កាច់ជ្រុងទី១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09" name="Google Shape;209;p9"/>
          <p:cNvSpPr txBox="1"/>
          <p:nvPr/>
        </p:nvSpPr>
        <p:spPr>
          <a:xfrm>
            <a:off x="8693605" y="2434222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កាច់ជ្រុងទី៣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210" name="Google Shape;210;p9"/>
          <p:cNvSpPr txBox="1"/>
          <p:nvPr/>
        </p:nvSpPr>
        <p:spPr>
          <a:xfrm>
            <a:off x="7521816" y="3427665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កាច់ជ្រុងទី២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65" y="135738"/>
            <a:ext cx="710213" cy="34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06501" y="648433"/>
            <a:ext cx="3199359" cy="32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68004" y="1133277"/>
            <a:ext cx="2863461" cy="3115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61608" y="4248560"/>
            <a:ext cx="5026099" cy="2343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1189" y="861134"/>
            <a:ext cx="4439373" cy="2400036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0"/>
          <p:cNvSpPr/>
          <p:nvPr/>
        </p:nvSpPr>
        <p:spPr>
          <a:xfrm>
            <a:off x="357392" y="1731146"/>
            <a:ext cx="4986965" cy="82562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1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9493" y="208844"/>
            <a:ext cx="1974366" cy="652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06-03]_kotoba2-1.mp3" descr="Y_[06-03]_kotoba2-1.mp3">
            <a:hlinkClick r:id="" action="ppaction://media"/>
            <a:extLst>
              <a:ext uri="{FF2B5EF4-FFF2-40B4-BE49-F238E27FC236}">
                <a16:creationId xmlns:a16="http://schemas.microsoft.com/office/drawing/2014/main" id="{952F26FA-EFBF-9E47-9FB4-5BE536F553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56229" y="168977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65" y="135738"/>
            <a:ext cx="710213" cy="34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06501" y="648433"/>
            <a:ext cx="3199359" cy="32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68004" y="1133277"/>
            <a:ext cx="2863461" cy="3115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61608" y="4248560"/>
            <a:ext cx="5026099" cy="2343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1187" y="861134"/>
            <a:ext cx="4439373" cy="2400036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1"/>
          <p:cNvSpPr/>
          <p:nvPr/>
        </p:nvSpPr>
        <p:spPr>
          <a:xfrm>
            <a:off x="357392" y="2459114"/>
            <a:ext cx="4986965" cy="96988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9493" y="208844"/>
            <a:ext cx="1974366" cy="652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6-04]_kotoba2-2.mp3" descr="Y_[06-04]_kotoba2-2.mp3">
            <a:hlinkClick r:id="" action="ppaction://media"/>
            <a:extLst>
              <a:ext uri="{FF2B5EF4-FFF2-40B4-BE49-F238E27FC236}">
                <a16:creationId xmlns:a16="http://schemas.microsoft.com/office/drawing/2014/main" id="{2E1342AC-5A7F-3445-84C0-31A20F72EA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05928" y="2448370"/>
            <a:ext cx="812800" cy="812800"/>
          </a:xfrm>
          <a:prstGeom prst="rect">
            <a:avLst/>
          </a:prstGeom>
        </p:spPr>
      </p:pic>
      <p:sp>
        <p:nvSpPr>
          <p:cNvPr id="10" name="Google Shape;243;p12">
            <a:extLst>
              <a:ext uri="{FF2B5EF4-FFF2-40B4-BE49-F238E27FC236}">
                <a16:creationId xmlns:a16="http://schemas.microsoft.com/office/drawing/2014/main" id="{F48A9782-E030-42B6-BF70-249CA871E305}"/>
              </a:ext>
            </a:extLst>
          </p:cNvPr>
          <p:cNvSpPr txBox="1"/>
          <p:nvPr/>
        </p:nvSpPr>
        <p:spPr>
          <a:xfrm>
            <a:off x="1223381" y="3688151"/>
            <a:ext cx="1466191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</a:t>
            </a:r>
            <a:endParaRPr dirty="0"/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</a:t>
            </a:r>
            <a:endParaRPr dirty="0"/>
          </a:p>
        </p:txBody>
      </p:sp>
      <p:sp>
        <p:nvSpPr>
          <p:cNvPr id="11" name="Google Shape;244;p12">
            <a:extLst>
              <a:ext uri="{FF2B5EF4-FFF2-40B4-BE49-F238E27FC236}">
                <a16:creationId xmlns:a16="http://schemas.microsoft.com/office/drawing/2014/main" id="{0830389F-EBE1-4CF5-9BF4-FE08C3581E22}"/>
              </a:ext>
            </a:extLst>
          </p:cNvPr>
          <p:cNvSpPr txBox="1"/>
          <p:nvPr/>
        </p:nvSpPr>
        <p:spPr>
          <a:xfrm>
            <a:off x="3262566" y="3688151"/>
            <a:ext cx="1466191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(      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239;p12">
            <a:extLst>
              <a:ext uri="{FF2B5EF4-FFF2-40B4-BE49-F238E27FC236}">
                <a16:creationId xmlns:a16="http://schemas.microsoft.com/office/drawing/2014/main" id="{BC8465B1-5102-4F6A-BC85-607F4DF857A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8004" y="1133277"/>
            <a:ext cx="2863461" cy="3115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40;p12">
            <a:extLst>
              <a:ext uri="{FF2B5EF4-FFF2-40B4-BE49-F238E27FC236}">
                <a16:creationId xmlns:a16="http://schemas.microsoft.com/office/drawing/2014/main" id="{280009E0-9F85-4FB6-8357-D4FCA56C2DB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61608" y="4248560"/>
            <a:ext cx="5026099" cy="2343832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243;p12">
            <a:extLst>
              <a:ext uri="{FF2B5EF4-FFF2-40B4-BE49-F238E27FC236}">
                <a16:creationId xmlns:a16="http://schemas.microsoft.com/office/drawing/2014/main" id="{9E5ACC32-A648-4DE2-8B6D-65B00653D590}"/>
              </a:ext>
            </a:extLst>
          </p:cNvPr>
          <p:cNvSpPr txBox="1"/>
          <p:nvPr/>
        </p:nvSpPr>
        <p:spPr>
          <a:xfrm>
            <a:off x="1328131" y="2200209"/>
            <a:ext cx="1466191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</a:t>
            </a:r>
            <a:endParaRPr/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</a:t>
            </a:r>
            <a:endParaRPr/>
          </a:p>
        </p:txBody>
      </p:sp>
      <p:sp>
        <p:nvSpPr>
          <p:cNvPr id="37" name="Google Shape;244;p12">
            <a:extLst>
              <a:ext uri="{FF2B5EF4-FFF2-40B4-BE49-F238E27FC236}">
                <a16:creationId xmlns:a16="http://schemas.microsoft.com/office/drawing/2014/main" id="{2F177142-9865-4868-B253-E1062B54AA7C}"/>
              </a:ext>
            </a:extLst>
          </p:cNvPr>
          <p:cNvSpPr txBox="1"/>
          <p:nvPr/>
        </p:nvSpPr>
        <p:spPr>
          <a:xfrm>
            <a:off x="3367316" y="2200209"/>
            <a:ext cx="1466191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(      )</a:t>
            </a:r>
            <a:endParaRPr/>
          </a:p>
        </p:txBody>
      </p:sp>
      <p:sp>
        <p:nvSpPr>
          <p:cNvPr id="38" name="Google Shape;245;p12">
            <a:extLst>
              <a:ext uri="{FF2B5EF4-FFF2-40B4-BE49-F238E27FC236}">
                <a16:creationId xmlns:a16="http://schemas.microsoft.com/office/drawing/2014/main" id="{585383CE-71AE-42FC-9DB9-6B733813073E}"/>
              </a:ext>
            </a:extLst>
          </p:cNvPr>
          <p:cNvSpPr txBox="1"/>
          <p:nvPr/>
        </p:nvSpPr>
        <p:spPr>
          <a:xfrm>
            <a:off x="1745536" y="2094092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39" name="Google Shape;246;p12">
            <a:extLst>
              <a:ext uri="{FF2B5EF4-FFF2-40B4-BE49-F238E27FC236}">
                <a16:creationId xmlns:a16="http://schemas.microsoft.com/office/drawing/2014/main" id="{333090BD-7AF9-4D41-B906-DB00168C133B}"/>
              </a:ext>
            </a:extLst>
          </p:cNvPr>
          <p:cNvSpPr txBox="1"/>
          <p:nvPr/>
        </p:nvSpPr>
        <p:spPr>
          <a:xfrm>
            <a:off x="1741449" y="2875479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40" name="Google Shape;247;p12">
            <a:extLst>
              <a:ext uri="{FF2B5EF4-FFF2-40B4-BE49-F238E27FC236}">
                <a16:creationId xmlns:a16="http://schemas.microsoft.com/office/drawing/2014/main" id="{97799E08-9DCA-4162-9722-4B9EF1E3A3E7}"/>
              </a:ext>
            </a:extLst>
          </p:cNvPr>
          <p:cNvSpPr txBox="1"/>
          <p:nvPr/>
        </p:nvSpPr>
        <p:spPr>
          <a:xfrm>
            <a:off x="1746239" y="3584284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41" name="Google Shape;248;p12">
            <a:extLst>
              <a:ext uri="{FF2B5EF4-FFF2-40B4-BE49-F238E27FC236}">
                <a16:creationId xmlns:a16="http://schemas.microsoft.com/office/drawing/2014/main" id="{0882BF70-BD93-4191-A51B-EBACB000C634}"/>
              </a:ext>
            </a:extLst>
          </p:cNvPr>
          <p:cNvSpPr txBox="1"/>
          <p:nvPr/>
        </p:nvSpPr>
        <p:spPr>
          <a:xfrm>
            <a:off x="1741449" y="4313353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42" name="Google Shape;249;p12">
            <a:extLst>
              <a:ext uri="{FF2B5EF4-FFF2-40B4-BE49-F238E27FC236}">
                <a16:creationId xmlns:a16="http://schemas.microsoft.com/office/drawing/2014/main" id="{A2729E45-1A8E-4C1B-A7C8-D968FAD238BF}"/>
              </a:ext>
            </a:extLst>
          </p:cNvPr>
          <p:cNvSpPr txBox="1"/>
          <p:nvPr/>
        </p:nvSpPr>
        <p:spPr>
          <a:xfrm>
            <a:off x="3811602" y="2106143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43" name="Google Shape;250;p12">
            <a:extLst>
              <a:ext uri="{FF2B5EF4-FFF2-40B4-BE49-F238E27FC236}">
                <a16:creationId xmlns:a16="http://schemas.microsoft.com/office/drawing/2014/main" id="{0A413C87-823D-48EB-BAA2-1A2184915579}"/>
              </a:ext>
            </a:extLst>
          </p:cNvPr>
          <p:cNvSpPr txBox="1"/>
          <p:nvPr/>
        </p:nvSpPr>
        <p:spPr>
          <a:xfrm>
            <a:off x="3811602" y="2847165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44" name="Google Shape;251;p12">
            <a:extLst>
              <a:ext uri="{FF2B5EF4-FFF2-40B4-BE49-F238E27FC236}">
                <a16:creationId xmlns:a16="http://schemas.microsoft.com/office/drawing/2014/main" id="{451EAD6D-0326-4DC4-A1C1-DCC9231C41FD}"/>
              </a:ext>
            </a:extLst>
          </p:cNvPr>
          <p:cNvSpPr txBox="1"/>
          <p:nvPr/>
        </p:nvSpPr>
        <p:spPr>
          <a:xfrm>
            <a:off x="3811602" y="3584284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45" name="Google Shape;252;p12">
            <a:extLst>
              <a:ext uri="{FF2B5EF4-FFF2-40B4-BE49-F238E27FC236}">
                <a16:creationId xmlns:a16="http://schemas.microsoft.com/office/drawing/2014/main" id="{02F54593-DE2F-4BF3-BF7D-4DB420CA99F2}"/>
              </a:ext>
            </a:extLst>
          </p:cNvPr>
          <p:cNvSpPr txBox="1"/>
          <p:nvPr/>
        </p:nvSpPr>
        <p:spPr>
          <a:xfrm>
            <a:off x="3807373" y="4321403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pic>
        <p:nvPicPr>
          <p:cNvPr id="46" name="Google Shape;253;p12">
            <a:extLst>
              <a:ext uri="{FF2B5EF4-FFF2-40B4-BE49-F238E27FC236}">
                <a16:creationId xmlns:a16="http://schemas.microsoft.com/office/drawing/2014/main" id="{3BA10F83-463F-41A3-A5BB-4DE1FCFD541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52516" y="168028"/>
            <a:ext cx="710213" cy="34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238;p12">
            <a:extLst>
              <a:ext uri="{FF2B5EF4-FFF2-40B4-BE49-F238E27FC236}">
                <a16:creationId xmlns:a16="http://schemas.microsoft.com/office/drawing/2014/main" id="{738EBAD0-B79D-425F-8CA9-D16B6A91C7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06501" y="625364"/>
            <a:ext cx="3199359" cy="32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242;p12">
            <a:extLst>
              <a:ext uri="{FF2B5EF4-FFF2-40B4-BE49-F238E27FC236}">
                <a16:creationId xmlns:a16="http://schemas.microsoft.com/office/drawing/2014/main" id="{CAE8E821-BD41-4D1C-B80E-1EDCBC4160E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9242" y="1047768"/>
            <a:ext cx="4270159" cy="70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254;p12">
            <a:extLst>
              <a:ext uri="{FF2B5EF4-FFF2-40B4-BE49-F238E27FC236}">
                <a16:creationId xmlns:a16="http://schemas.microsoft.com/office/drawing/2014/main" id="{50612AD2-A9C8-4832-85D7-74064AC6B0EC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9493" y="185775"/>
            <a:ext cx="1974366" cy="652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Y_[06-04]_kotoba2-2.mp3" descr="Y_[06-04]_kotoba2-2.mp3">
            <a:hlinkClick r:id="" action="ppaction://media"/>
            <a:extLst>
              <a:ext uri="{FF2B5EF4-FFF2-40B4-BE49-F238E27FC236}">
                <a16:creationId xmlns:a16="http://schemas.microsoft.com/office/drawing/2014/main" id="{66ABB3D6-FD44-4D5B-9957-FE58FBC27D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44546" y="14599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0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3"/>
          <p:cNvSpPr/>
          <p:nvPr/>
        </p:nvSpPr>
        <p:spPr>
          <a:xfrm>
            <a:off x="245950" y="150027"/>
            <a:ext cx="11700100" cy="655794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5950" y="213064"/>
            <a:ext cx="2704396" cy="769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45950" y="1055153"/>
            <a:ext cx="8255185" cy="769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64446" y="2285285"/>
            <a:ext cx="6252839" cy="78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329709" y="150027"/>
            <a:ext cx="3134324" cy="4910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35229" y="5132533"/>
            <a:ext cx="9061642" cy="1301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6-05]_kiku1.mp3" descr="Y_[06-05]_kiku1.mp3">
            <a:hlinkClick r:id="" action="ppaction://media"/>
            <a:extLst>
              <a:ext uri="{FF2B5EF4-FFF2-40B4-BE49-F238E27FC236}">
                <a16:creationId xmlns:a16="http://schemas.microsoft.com/office/drawing/2014/main" id="{75DD41CA-F0CE-5241-896B-5416B78F52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598148" y="4589235"/>
            <a:ext cx="812800" cy="812800"/>
          </a:xfrm>
          <a:prstGeom prst="rect">
            <a:avLst/>
          </a:prstGeom>
        </p:spPr>
      </p:pic>
      <p:pic>
        <p:nvPicPr>
          <p:cNvPr id="3" name="Y_[06-06]_kiku2.mp3" descr="Y_[06-06]_kiku2.mp3">
            <a:hlinkClick r:id="" action="ppaction://media"/>
            <a:extLst>
              <a:ext uri="{FF2B5EF4-FFF2-40B4-BE49-F238E27FC236}">
                <a16:creationId xmlns:a16="http://schemas.microsoft.com/office/drawing/2014/main" id="{D2D16888-6F1A-6541-8765-B305B0179D9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750708" y="5351876"/>
            <a:ext cx="812800" cy="812800"/>
          </a:xfrm>
          <a:prstGeom prst="rect">
            <a:avLst/>
          </a:prstGeom>
        </p:spPr>
      </p:pic>
      <p:pic>
        <p:nvPicPr>
          <p:cNvPr id="4" name="Y_[06-07]_kiku3.mp3" descr="Y_[06-07]_kiku3.mp3">
            <a:hlinkClick r:id="" action="ppaction://media"/>
            <a:extLst>
              <a:ext uri="{FF2B5EF4-FFF2-40B4-BE49-F238E27FC236}">
                <a16:creationId xmlns:a16="http://schemas.microsoft.com/office/drawing/2014/main" id="{8EA9CF14-C5F4-E14E-B892-B28B217EE67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280530" y="4589235"/>
            <a:ext cx="812800" cy="812800"/>
          </a:xfrm>
          <a:prstGeom prst="rect">
            <a:avLst/>
          </a:prstGeom>
        </p:spPr>
      </p:pic>
      <p:pic>
        <p:nvPicPr>
          <p:cNvPr id="5" name="Y_[06-08]_kiku4.mp3" descr="Y_[06-08]_kiku4.mp3">
            <a:hlinkClick r:id="" action="ppaction://media"/>
            <a:extLst>
              <a:ext uri="{FF2B5EF4-FFF2-40B4-BE49-F238E27FC236}">
                <a16:creationId xmlns:a16="http://schemas.microsoft.com/office/drawing/2014/main" id="{CC412AF9-0855-5043-900A-25D70DF8799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220326" y="537695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"/>
          <p:cNvSpPr/>
          <p:nvPr/>
        </p:nvSpPr>
        <p:spPr>
          <a:xfrm>
            <a:off x="245950" y="150027"/>
            <a:ext cx="11700100" cy="655794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1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5950" y="213064"/>
            <a:ext cx="2704396" cy="769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45950" y="1055153"/>
            <a:ext cx="8255185" cy="769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64446" y="2285285"/>
            <a:ext cx="6252839" cy="78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329709" y="150027"/>
            <a:ext cx="3134324" cy="4910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35229" y="5132533"/>
            <a:ext cx="9061642" cy="130164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4"/>
          <p:cNvSpPr txBox="1"/>
          <p:nvPr/>
        </p:nvSpPr>
        <p:spPr>
          <a:xfrm>
            <a:off x="1837678" y="5802847"/>
            <a:ext cx="37755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280" name="Google Shape;280;p14"/>
          <p:cNvSpPr txBox="1"/>
          <p:nvPr/>
        </p:nvSpPr>
        <p:spPr>
          <a:xfrm>
            <a:off x="4111841" y="5802847"/>
            <a:ext cx="37755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281" name="Google Shape;281;p14"/>
          <p:cNvSpPr txBox="1"/>
          <p:nvPr/>
        </p:nvSpPr>
        <p:spPr>
          <a:xfrm>
            <a:off x="6386004" y="5783355"/>
            <a:ext cx="37755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282" name="Google Shape;282;p14"/>
          <p:cNvSpPr txBox="1"/>
          <p:nvPr/>
        </p:nvSpPr>
        <p:spPr>
          <a:xfrm>
            <a:off x="8577309" y="5783355"/>
            <a:ext cx="37755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pic>
        <p:nvPicPr>
          <p:cNvPr id="16" name="Y_[06-05]_kiku1.mp3" descr="Y_[06-05]_kiku1.mp3">
            <a:hlinkClick r:id="" action="ppaction://media"/>
            <a:extLst>
              <a:ext uri="{FF2B5EF4-FFF2-40B4-BE49-F238E27FC236}">
                <a16:creationId xmlns:a16="http://schemas.microsoft.com/office/drawing/2014/main" id="{06F1C58B-02A8-B745-A39F-A62C90B563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808830" y="4564745"/>
            <a:ext cx="812800" cy="812800"/>
          </a:xfrm>
          <a:prstGeom prst="rect">
            <a:avLst/>
          </a:prstGeom>
        </p:spPr>
      </p:pic>
      <p:pic>
        <p:nvPicPr>
          <p:cNvPr id="17" name="Y_[06-06]_kiku2.mp3" descr="Y_[06-06]_kiku2.mp3">
            <a:hlinkClick r:id="" action="ppaction://media"/>
            <a:extLst>
              <a:ext uri="{FF2B5EF4-FFF2-40B4-BE49-F238E27FC236}">
                <a16:creationId xmlns:a16="http://schemas.microsoft.com/office/drawing/2014/main" id="{4048AEA4-A467-8347-ADB7-66B3DBD3D31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631194" y="5394045"/>
            <a:ext cx="812800" cy="812800"/>
          </a:xfrm>
          <a:prstGeom prst="rect">
            <a:avLst/>
          </a:prstGeom>
        </p:spPr>
      </p:pic>
      <p:pic>
        <p:nvPicPr>
          <p:cNvPr id="18" name="Y_[06-07]_kiku3.mp3" descr="Y_[06-07]_kiku3.mp3">
            <a:hlinkClick r:id="" action="ppaction://media"/>
            <a:extLst>
              <a:ext uri="{FF2B5EF4-FFF2-40B4-BE49-F238E27FC236}">
                <a16:creationId xmlns:a16="http://schemas.microsoft.com/office/drawing/2014/main" id="{1ED525FD-2E49-834A-8800-E38E4F9EC0A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197851" y="4581427"/>
            <a:ext cx="812800" cy="812800"/>
          </a:xfrm>
          <a:prstGeom prst="rect">
            <a:avLst/>
          </a:prstGeom>
        </p:spPr>
      </p:pic>
      <p:pic>
        <p:nvPicPr>
          <p:cNvPr id="19" name="Y_[06-08]_kiku4.mp3" descr="Y_[06-08]_kiku4.mp3">
            <a:hlinkClick r:id="" action="ppaction://media"/>
            <a:extLst>
              <a:ext uri="{FF2B5EF4-FFF2-40B4-BE49-F238E27FC236}">
                <a16:creationId xmlns:a16="http://schemas.microsoft.com/office/drawing/2014/main" id="{F692536D-0424-AB45-B934-DFFDE2E4493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239959" y="53541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2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181" y="426029"/>
            <a:ext cx="7906601" cy="108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9995" y="1522619"/>
            <a:ext cx="11220414" cy="1178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89484" y="663606"/>
            <a:ext cx="8632101" cy="5530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6-05]_kiku1.mp3" descr="Y_[06-05]_kiku1.mp3">
            <a:hlinkClick r:id="" action="ppaction://media"/>
            <a:extLst>
              <a:ext uri="{FF2B5EF4-FFF2-40B4-BE49-F238E27FC236}">
                <a16:creationId xmlns:a16="http://schemas.microsoft.com/office/drawing/2014/main" id="{111C6194-0360-984B-B8F9-234369EDE5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045891" y="1478534"/>
            <a:ext cx="812800" cy="812800"/>
          </a:xfrm>
          <a:prstGeom prst="rect">
            <a:avLst/>
          </a:prstGeom>
        </p:spPr>
      </p:pic>
      <p:pic>
        <p:nvPicPr>
          <p:cNvPr id="6" name="Y_[06-06]_kiku2.mp3" descr="Y_[06-06]_kiku2.mp3">
            <a:hlinkClick r:id="" action="ppaction://media"/>
            <a:extLst>
              <a:ext uri="{FF2B5EF4-FFF2-40B4-BE49-F238E27FC236}">
                <a16:creationId xmlns:a16="http://schemas.microsoft.com/office/drawing/2014/main" id="{76D7C4D7-6B5A-FA49-B0E7-8AE0066004D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045891" y="456666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82576" y="441708"/>
            <a:ext cx="8956089" cy="1811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82576" y="2253665"/>
            <a:ext cx="8028110" cy="3984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6-07]_kiku3.mp3" descr="Y_[06-07]_kiku3.mp3">
            <a:hlinkClick r:id="" action="ppaction://media"/>
            <a:extLst>
              <a:ext uri="{FF2B5EF4-FFF2-40B4-BE49-F238E27FC236}">
                <a16:creationId xmlns:a16="http://schemas.microsoft.com/office/drawing/2014/main" id="{953D3983-118A-E444-9A89-758F053287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90737" y="1057689"/>
            <a:ext cx="812800" cy="812800"/>
          </a:xfrm>
          <a:prstGeom prst="rect">
            <a:avLst/>
          </a:prstGeom>
        </p:spPr>
      </p:pic>
      <p:pic>
        <p:nvPicPr>
          <p:cNvPr id="7" name="Y_[06-08]_kiku4.mp3" descr="Y_[06-08]_kiku4.mp3">
            <a:hlinkClick r:id="" action="ppaction://media"/>
            <a:extLst>
              <a:ext uri="{FF2B5EF4-FFF2-40B4-BE49-F238E27FC236}">
                <a16:creationId xmlns:a16="http://schemas.microsoft.com/office/drawing/2014/main" id="{F8A80821-6A7C-4D48-B200-6DF8A424D8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90737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8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8"/>
          <p:cNvSpPr/>
          <p:nvPr/>
        </p:nvSpPr>
        <p:spPr>
          <a:xfrm>
            <a:off x="815821" y="968316"/>
            <a:ext cx="10671883" cy="5325952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0747" y="330048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48065" y="1448016"/>
            <a:ext cx="6566125" cy="835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18754" y="2418568"/>
            <a:ext cx="4815212" cy="1403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18754" y="3962074"/>
            <a:ext cx="7434102" cy="505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18755" y="4722451"/>
            <a:ext cx="4726434" cy="1002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6-09]_katachi.mp3" descr="Y_[06-09]_katachi.mp3">
            <a:hlinkClick r:id="" action="ppaction://media"/>
            <a:extLst>
              <a:ext uri="{FF2B5EF4-FFF2-40B4-BE49-F238E27FC236}">
                <a16:creationId xmlns:a16="http://schemas.microsoft.com/office/drawing/2014/main" id="{9CFF4D9D-5134-0A48-8C5C-81DDF01B61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40034" y="144398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9"/>
          <p:cNvSpPr/>
          <p:nvPr/>
        </p:nvSpPr>
        <p:spPr>
          <a:xfrm>
            <a:off x="815821" y="968316"/>
            <a:ext cx="10671883" cy="5325952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6" name="Google Shape;326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0747" y="330048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48065" y="1448016"/>
            <a:ext cx="6566125" cy="835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18754" y="2418568"/>
            <a:ext cx="4815212" cy="1403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18754" y="3962074"/>
            <a:ext cx="7434102" cy="505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18755" y="4722451"/>
            <a:ext cx="4726434" cy="100208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9"/>
          <p:cNvSpPr txBox="1"/>
          <p:nvPr/>
        </p:nvSpPr>
        <p:spPr>
          <a:xfrm>
            <a:off x="2616431" y="2338025"/>
            <a:ext cx="11896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どこ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9"/>
          <p:cNvSpPr txBox="1"/>
          <p:nvPr/>
        </p:nvSpPr>
        <p:spPr>
          <a:xfrm>
            <a:off x="2631704" y="2821537"/>
            <a:ext cx="11896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どう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9"/>
          <p:cNvSpPr txBox="1"/>
          <p:nvPr/>
        </p:nvSpPr>
        <p:spPr>
          <a:xfrm>
            <a:off x="3662163" y="3304760"/>
            <a:ext cx="303095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たいんですが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9"/>
          <p:cNvSpPr txBox="1"/>
          <p:nvPr/>
        </p:nvSpPr>
        <p:spPr>
          <a:xfrm>
            <a:off x="3257744" y="3899816"/>
            <a:ext cx="157338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いって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9"/>
          <p:cNvSpPr txBox="1"/>
          <p:nvPr/>
        </p:nvSpPr>
        <p:spPr>
          <a:xfrm>
            <a:off x="6533966" y="3920612"/>
            <a:ext cx="20415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まがって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9"/>
          <p:cNvSpPr txBox="1"/>
          <p:nvPr/>
        </p:nvSpPr>
        <p:spPr>
          <a:xfrm>
            <a:off x="2248171" y="4676000"/>
            <a:ext cx="26202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じゃなくて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9"/>
          <p:cNvSpPr txBox="1"/>
          <p:nvPr/>
        </p:nvSpPr>
        <p:spPr>
          <a:xfrm>
            <a:off x="2511169" y="5162982"/>
            <a:ext cx="26202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じゃなくて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Y_[06-09]_katachi.mp3" descr="Y_[06-09]_katachi.mp3">
            <a:hlinkClick r:id="" action="ppaction://media"/>
            <a:extLst>
              <a:ext uri="{FF2B5EF4-FFF2-40B4-BE49-F238E27FC236}">
                <a16:creationId xmlns:a16="http://schemas.microsoft.com/office/drawing/2014/main" id="{FBA4A734-215F-B744-B3D6-51CDD34250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40034" y="144398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739" y="272668"/>
            <a:ext cx="11575785" cy="3713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999" y="188650"/>
            <a:ext cx="11500000" cy="648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42878" y="297376"/>
            <a:ext cx="3801950" cy="97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66657" y="1530941"/>
            <a:ext cx="3432372" cy="7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77396" y="4048046"/>
            <a:ext cx="4118530" cy="2213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66657" y="2348105"/>
            <a:ext cx="7954393" cy="1614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999" y="188650"/>
            <a:ext cx="11500000" cy="648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16892" y="267546"/>
            <a:ext cx="2417685" cy="965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0128" y="1311777"/>
            <a:ext cx="5198289" cy="70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0220" y="2097793"/>
            <a:ext cx="7013343" cy="175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5999" y="3964537"/>
            <a:ext cx="6516440" cy="1270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62439" y="3964537"/>
            <a:ext cx="4852846" cy="220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999" y="188650"/>
            <a:ext cx="11500000" cy="648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3063" y="299304"/>
            <a:ext cx="3508953" cy="1057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6854" y="1441400"/>
            <a:ext cx="2954921" cy="76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6854" y="3743558"/>
            <a:ext cx="5865260" cy="2483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1135" y="2314259"/>
            <a:ext cx="9078311" cy="1321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9725" y="418449"/>
            <a:ext cx="10417443" cy="1386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89484" y="663606"/>
            <a:ext cx="8632101" cy="5530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6-05]_kiku1.mp3" descr="Y_[06-05]_kiku1.mp3">
            <a:hlinkClick r:id="" action="ppaction://media"/>
            <a:extLst>
              <a:ext uri="{FF2B5EF4-FFF2-40B4-BE49-F238E27FC236}">
                <a16:creationId xmlns:a16="http://schemas.microsoft.com/office/drawing/2014/main" id="{111C6194-0360-984B-B8F9-234369EDE5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045891" y="1478534"/>
            <a:ext cx="812800" cy="812800"/>
          </a:xfrm>
          <a:prstGeom prst="rect">
            <a:avLst/>
          </a:prstGeom>
        </p:spPr>
      </p:pic>
      <p:pic>
        <p:nvPicPr>
          <p:cNvPr id="6" name="Y_[06-06]_kiku2.mp3" descr="Y_[06-06]_kiku2.mp3">
            <a:hlinkClick r:id="" action="ppaction://media"/>
            <a:extLst>
              <a:ext uri="{FF2B5EF4-FFF2-40B4-BE49-F238E27FC236}">
                <a16:creationId xmlns:a16="http://schemas.microsoft.com/office/drawing/2014/main" id="{76D7C4D7-6B5A-FA49-B0E7-8AE0066004D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045891" y="456666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01643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82576" y="441708"/>
            <a:ext cx="8956089" cy="1811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82576" y="2253665"/>
            <a:ext cx="8028110" cy="3984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6-07]_kiku3.mp3" descr="Y_[06-07]_kiku3.mp3">
            <a:hlinkClick r:id="" action="ppaction://media"/>
            <a:extLst>
              <a:ext uri="{FF2B5EF4-FFF2-40B4-BE49-F238E27FC236}">
                <a16:creationId xmlns:a16="http://schemas.microsoft.com/office/drawing/2014/main" id="{953D3983-118A-E444-9A89-758F053287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90737" y="1057689"/>
            <a:ext cx="812800" cy="812800"/>
          </a:xfrm>
          <a:prstGeom prst="rect">
            <a:avLst/>
          </a:prstGeom>
        </p:spPr>
      </p:pic>
      <p:pic>
        <p:nvPicPr>
          <p:cNvPr id="7" name="Y_[06-08]_kiku4.mp3" descr="Y_[06-08]_kiku4.mp3">
            <a:hlinkClick r:id="" action="ppaction://media"/>
            <a:extLst>
              <a:ext uri="{FF2B5EF4-FFF2-40B4-BE49-F238E27FC236}">
                <a16:creationId xmlns:a16="http://schemas.microsoft.com/office/drawing/2014/main" id="{F8A80821-6A7C-4D48-B200-6DF8A424D8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90737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1510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081" y="826376"/>
            <a:ext cx="11315838" cy="5018648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27"/>
          <p:cNvSpPr/>
          <p:nvPr/>
        </p:nvSpPr>
        <p:spPr>
          <a:xfrm>
            <a:off x="151648" y="1710550"/>
            <a:ext cx="11888703" cy="101489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798" y="362629"/>
            <a:ext cx="11872405" cy="2233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478" y="327368"/>
            <a:ext cx="1361629" cy="49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34959" y="323908"/>
            <a:ext cx="1227243" cy="423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55242" y="989511"/>
            <a:ext cx="4605333" cy="1689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60575" y="901174"/>
            <a:ext cx="3015071" cy="166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2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31710" y="4741429"/>
            <a:ext cx="4089913" cy="173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2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34959" y="2767328"/>
            <a:ext cx="3193502" cy="1864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2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12457" y="2982806"/>
            <a:ext cx="4379543" cy="1748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2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62515" y="1222932"/>
            <a:ext cx="3714185" cy="1864753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29"/>
          <p:cNvSpPr/>
          <p:nvPr/>
        </p:nvSpPr>
        <p:spPr>
          <a:xfrm>
            <a:off x="142235" y="1102219"/>
            <a:ext cx="4154744" cy="8064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06-10]_kotoba1.mp3" descr="Y_[06-10]_kotoba1.mp3">
            <a:hlinkClick r:id="" action="ppaction://media"/>
            <a:extLst>
              <a:ext uri="{FF2B5EF4-FFF2-40B4-BE49-F238E27FC236}">
                <a16:creationId xmlns:a16="http://schemas.microsoft.com/office/drawing/2014/main" id="{184EE8A8-AF1E-7342-8BB6-240B51E5EE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780440" y="102145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478" y="327368"/>
            <a:ext cx="1361629" cy="49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172" y="834418"/>
            <a:ext cx="1227243" cy="423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686" y="1831734"/>
            <a:ext cx="6658033" cy="2442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39719" y="1816198"/>
            <a:ext cx="4358956" cy="2410197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30"/>
          <p:cNvSpPr txBox="1"/>
          <p:nvPr/>
        </p:nvSpPr>
        <p:spPr>
          <a:xfrm>
            <a:off x="662561" y="4385993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ធនាគារ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26" name="Google Shape;426;p30"/>
          <p:cNvSpPr txBox="1"/>
          <p:nvPr/>
        </p:nvSpPr>
        <p:spPr>
          <a:xfrm>
            <a:off x="2672848" y="4385993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ម៉ាត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27" name="Google Shape;427;p30"/>
          <p:cNvSpPr txBox="1"/>
          <p:nvPr/>
        </p:nvSpPr>
        <p:spPr>
          <a:xfrm>
            <a:off x="4941822" y="4385993"/>
            <a:ext cx="24029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វិហារសានាស៊ីនតូ</a:t>
            </a:r>
            <a:endParaRPr sz="2000" dirty="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28" name="Google Shape;428;p30"/>
          <p:cNvSpPr txBox="1"/>
          <p:nvPr/>
        </p:nvSpPr>
        <p:spPr>
          <a:xfrm>
            <a:off x="6981731" y="4385992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វត្ត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29" name="Google Shape;429;p30"/>
          <p:cNvSpPr txBox="1"/>
          <p:nvPr/>
        </p:nvSpPr>
        <p:spPr>
          <a:xfrm>
            <a:off x="9266503" y="4385992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សាលារៀន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478" y="327368"/>
            <a:ext cx="1361629" cy="49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172" y="834418"/>
            <a:ext cx="1227243" cy="423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7292" y="1941705"/>
            <a:ext cx="4200811" cy="2452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18888" y="2012966"/>
            <a:ext cx="5760959" cy="2299407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1"/>
          <p:cNvSpPr txBox="1"/>
          <p:nvPr/>
        </p:nvSpPr>
        <p:spPr>
          <a:xfrm>
            <a:off x="611989" y="4474770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កន្លែងចតឡាន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39" name="Google Shape;439;p31"/>
          <p:cNvSpPr txBox="1"/>
          <p:nvPr/>
        </p:nvSpPr>
        <p:spPr>
          <a:xfrm>
            <a:off x="2943180" y="4474770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សួនច្បារ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40" name="Google Shape;440;p31"/>
          <p:cNvSpPr txBox="1"/>
          <p:nvPr/>
        </p:nvSpPr>
        <p:spPr>
          <a:xfrm>
            <a:off x="5188103" y="4474770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ប្រៃសណីយ៍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41" name="Google Shape;441;p31"/>
          <p:cNvSpPr txBox="1"/>
          <p:nvPr/>
        </p:nvSpPr>
        <p:spPr>
          <a:xfrm>
            <a:off x="7061513" y="4474769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ប៉ុស្ដិ៍ប៉ូលីស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42" name="Google Shape;442;p31"/>
          <p:cNvSpPr txBox="1"/>
          <p:nvPr/>
        </p:nvSpPr>
        <p:spPr>
          <a:xfrm>
            <a:off x="8934923" y="4474769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មន្ទីពេទ្យ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478" y="327368"/>
            <a:ext cx="1361629" cy="49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172" y="834418"/>
            <a:ext cx="1227243" cy="423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13270" y="2122515"/>
            <a:ext cx="6565459" cy="2786835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32"/>
          <p:cNvSpPr txBox="1"/>
          <p:nvPr/>
        </p:nvSpPr>
        <p:spPr>
          <a:xfrm>
            <a:off x="2650218" y="4971494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អគារពណ៌ខ្មៅ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51" name="Google Shape;451;p32"/>
          <p:cNvSpPr txBox="1"/>
          <p:nvPr/>
        </p:nvSpPr>
        <p:spPr>
          <a:xfrm>
            <a:off x="5039791" y="4971493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អគារពណ៌ស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52" name="Google Shape;452;p32"/>
          <p:cNvSpPr txBox="1"/>
          <p:nvPr/>
        </p:nvSpPr>
        <p:spPr>
          <a:xfrm>
            <a:off x="7330230" y="4971492"/>
            <a:ext cx="24757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អគារពណ៌ខៀវ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478" y="327368"/>
            <a:ext cx="1361629" cy="49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34959" y="323908"/>
            <a:ext cx="1227243" cy="423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55242" y="989511"/>
            <a:ext cx="4605333" cy="1689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60575" y="901174"/>
            <a:ext cx="3015071" cy="166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31710" y="4741429"/>
            <a:ext cx="4089913" cy="173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34959" y="2767328"/>
            <a:ext cx="3193502" cy="1864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12457" y="2982806"/>
            <a:ext cx="4379543" cy="1748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62515" y="1222932"/>
            <a:ext cx="3714185" cy="1864753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33"/>
          <p:cNvSpPr/>
          <p:nvPr/>
        </p:nvSpPr>
        <p:spPr>
          <a:xfrm>
            <a:off x="142235" y="1784411"/>
            <a:ext cx="4154744" cy="78388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Y_[06-10]_kotoba1.mp3" descr="Y_[06-10]_kotoba1.mp3">
            <a:hlinkClick r:id="" action="ppaction://media"/>
            <a:extLst>
              <a:ext uri="{FF2B5EF4-FFF2-40B4-BE49-F238E27FC236}">
                <a16:creationId xmlns:a16="http://schemas.microsoft.com/office/drawing/2014/main" id="{1BA3A11D-4051-974A-8391-F194AF3BA3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06909" y="176995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2235" y="130273"/>
            <a:ext cx="1361629" cy="49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34959" y="323908"/>
            <a:ext cx="1227243" cy="423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55242" y="989511"/>
            <a:ext cx="4605333" cy="1689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60575" y="901174"/>
            <a:ext cx="3015071" cy="166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31710" y="4741429"/>
            <a:ext cx="4089913" cy="173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34959" y="2767328"/>
            <a:ext cx="3193502" cy="1864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12457" y="2982806"/>
            <a:ext cx="4379543" cy="1748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75200" y="721835"/>
            <a:ext cx="3714185" cy="1864753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34"/>
          <p:cNvSpPr/>
          <p:nvPr/>
        </p:nvSpPr>
        <p:spPr>
          <a:xfrm>
            <a:off x="154920" y="1875260"/>
            <a:ext cx="4154744" cy="74572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06-11]_kotoba2.mp3" descr="Y_[06-11]_kotoba2.mp3">
            <a:hlinkClick r:id="" action="ppaction://media"/>
            <a:extLst>
              <a:ext uri="{FF2B5EF4-FFF2-40B4-BE49-F238E27FC236}">
                <a16:creationId xmlns:a16="http://schemas.microsoft.com/office/drawing/2014/main" id="{3F291C76-261E-DD44-A8FC-FCDA72BD80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39636" y="2161897"/>
            <a:ext cx="812800" cy="812800"/>
          </a:xfrm>
          <a:prstGeom prst="rect">
            <a:avLst/>
          </a:prstGeom>
        </p:spPr>
      </p:pic>
      <p:sp>
        <p:nvSpPr>
          <p:cNvPr id="12" name="Google Shape;488;p35">
            <a:extLst>
              <a:ext uri="{FF2B5EF4-FFF2-40B4-BE49-F238E27FC236}">
                <a16:creationId xmlns:a16="http://schemas.microsoft.com/office/drawing/2014/main" id="{6FFD3B2E-09A3-4276-859F-F19516DB84CF}"/>
              </a:ext>
            </a:extLst>
          </p:cNvPr>
          <p:cNvSpPr txBox="1"/>
          <p:nvPr/>
        </p:nvSpPr>
        <p:spPr>
          <a:xfrm>
            <a:off x="554719" y="2764572"/>
            <a:ext cx="1490322" cy="4093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)</a:t>
            </a:r>
            <a:endParaRPr/>
          </a:p>
        </p:txBody>
      </p:sp>
      <p:sp>
        <p:nvSpPr>
          <p:cNvPr id="13" name="Google Shape;489;p35">
            <a:extLst>
              <a:ext uri="{FF2B5EF4-FFF2-40B4-BE49-F238E27FC236}">
                <a16:creationId xmlns:a16="http://schemas.microsoft.com/office/drawing/2014/main" id="{DE81DA14-6C14-4FAD-AB4D-7C45A1B318D2}"/>
              </a:ext>
            </a:extLst>
          </p:cNvPr>
          <p:cNvSpPr txBox="1"/>
          <p:nvPr/>
        </p:nvSpPr>
        <p:spPr>
          <a:xfrm>
            <a:off x="2413716" y="2767328"/>
            <a:ext cx="1490322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13. (      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7"/>
          <p:cNvSpPr/>
          <p:nvPr/>
        </p:nvSpPr>
        <p:spPr>
          <a:xfrm>
            <a:off x="176254" y="147735"/>
            <a:ext cx="11839492" cy="656252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488;p35">
            <a:extLst>
              <a:ext uri="{FF2B5EF4-FFF2-40B4-BE49-F238E27FC236}">
                <a16:creationId xmlns:a16="http://schemas.microsoft.com/office/drawing/2014/main" id="{D5584D84-4413-41FA-9156-7AB791892486}"/>
              </a:ext>
            </a:extLst>
          </p:cNvPr>
          <p:cNvSpPr txBox="1"/>
          <p:nvPr/>
        </p:nvSpPr>
        <p:spPr>
          <a:xfrm>
            <a:off x="617988" y="1873559"/>
            <a:ext cx="1490322" cy="4093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)</a:t>
            </a:r>
            <a:endParaRPr/>
          </a:p>
        </p:txBody>
      </p:sp>
      <p:sp>
        <p:nvSpPr>
          <p:cNvPr id="12" name="Google Shape;489;p35">
            <a:extLst>
              <a:ext uri="{FF2B5EF4-FFF2-40B4-BE49-F238E27FC236}">
                <a16:creationId xmlns:a16="http://schemas.microsoft.com/office/drawing/2014/main" id="{2F6008F2-BC3B-4344-B697-B29CFE07B9AF}"/>
              </a:ext>
            </a:extLst>
          </p:cNvPr>
          <p:cNvSpPr txBox="1"/>
          <p:nvPr/>
        </p:nvSpPr>
        <p:spPr>
          <a:xfrm>
            <a:off x="2298387" y="1873559"/>
            <a:ext cx="1490322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13. (      )</a:t>
            </a:r>
            <a:endParaRPr/>
          </a:p>
        </p:txBody>
      </p:sp>
      <p:pic>
        <p:nvPicPr>
          <p:cNvPr id="13" name="Google Shape;485;p35">
            <a:extLst>
              <a:ext uri="{FF2B5EF4-FFF2-40B4-BE49-F238E27FC236}">
                <a16:creationId xmlns:a16="http://schemas.microsoft.com/office/drawing/2014/main" id="{78F92D0F-EBBF-4123-A32F-4944DF239D3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478" y="344527"/>
            <a:ext cx="1361629" cy="49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87;p35">
            <a:extLst>
              <a:ext uri="{FF2B5EF4-FFF2-40B4-BE49-F238E27FC236}">
                <a16:creationId xmlns:a16="http://schemas.microsoft.com/office/drawing/2014/main" id="{B7B6C0E4-4984-422E-8B78-656E73B70D8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9172" y="1039531"/>
            <a:ext cx="3919849" cy="648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03;p35">
            <a:extLst>
              <a:ext uri="{FF2B5EF4-FFF2-40B4-BE49-F238E27FC236}">
                <a16:creationId xmlns:a16="http://schemas.microsoft.com/office/drawing/2014/main" id="{6ED09D9E-2880-4804-88FC-1B032BE1AC0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70575" y="341067"/>
            <a:ext cx="1227243" cy="423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04;p35">
            <a:extLst>
              <a:ext uri="{FF2B5EF4-FFF2-40B4-BE49-F238E27FC236}">
                <a16:creationId xmlns:a16="http://schemas.microsoft.com/office/drawing/2014/main" id="{DF587D30-C75C-4759-9679-CCF21B19876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90858" y="1006670"/>
            <a:ext cx="4605333" cy="1689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05;p35">
            <a:extLst>
              <a:ext uri="{FF2B5EF4-FFF2-40B4-BE49-F238E27FC236}">
                <a16:creationId xmlns:a16="http://schemas.microsoft.com/office/drawing/2014/main" id="{E803EEBF-43BA-41C3-8CFA-F7F137A1F6A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896191" y="918333"/>
            <a:ext cx="3015071" cy="166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06;p35">
            <a:extLst>
              <a:ext uri="{FF2B5EF4-FFF2-40B4-BE49-F238E27FC236}">
                <a16:creationId xmlns:a16="http://schemas.microsoft.com/office/drawing/2014/main" id="{BDC11916-5CC2-4B30-A58E-70776127F91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67326" y="4758588"/>
            <a:ext cx="4089913" cy="173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07;p35">
            <a:extLst>
              <a:ext uri="{FF2B5EF4-FFF2-40B4-BE49-F238E27FC236}">
                <a16:creationId xmlns:a16="http://schemas.microsoft.com/office/drawing/2014/main" id="{352153A4-D732-469F-84F5-A844A7CE96B1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370575" y="2784487"/>
            <a:ext cx="3193502" cy="1864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08;p35">
            <a:extLst>
              <a:ext uri="{FF2B5EF4-FFF2-40B4-BE49-F238E27FC236}">
                <a16:creationId xmlns:a16="http://schemas.microsoft.com/office/drawing/2014/main" id="{773783AF-4D23-4F82-BBCC-E41D04E2B251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648073" y="2999965"/>
            <a:ext cx="4379543" cy="1748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Y_[06-11]_kotoba2.mp3" descr="Y_[06-11]_kotoba2.mp3">
            <a:hlinkClick r:id="" action="ppaction://media"/>
            <a:extLst>
              <a:ext uri="{FF2B5EF4-FFF2-40B4-BE49-F238E27FC236}">
                <a16:creationId xmlns:a16="http://schemas.microsoft.com/office/drawing/2014/main" id="{FCF0A251-E213-4D88-A50D-2070315107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88515" y="1343455"/>
            <a:ext cx="812800" cy="812800"/>
          </a:xfrm>
          <a:prstGeom prst="rect">
            <a:avLst/>
          </a:prstGeom>
        </p:spPr>
      </p:pic>
      <p:sp>
        <p:nvSpPr>
          <p:cNvPr id="35" name="Google Shape;490;p35">
            <a:extLst>
              <a:ext uri="{FF2B5EF4-FFF2-40B4-BE49-F238E27FC236}">
                <a16:creationId xmlns:a16="http://schemas.microsoft.com/office/drawing/2014/main" id="{1E53080F-5B10-4F0B-A827-D19EBDC2ECAF}"/>
              </a:ext>
            </a:extLst>
          </p:cNvPr>
          <p:cNvSpPr txBox="1"/>
          <p:nvPr/>
        </p:nvSpPr>
        <p:spPr>
          <a:xfrm>
            <a:off x="1036717" y="1829906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dirty="0"/>
          </a:p>
        </p:txBody>
      </p:sp>
      <p:sp>
        <p:nvSpPr>
          <p:cNvPr id="36" name="Google Shape;491;p35">
            <a:extLst>
              <a:ext uri="{FF2B5EF4-FFF2-40B4-BE49-F238E27FC236}">
                <a16:creationId xmlns:a16="http://schemas.microsoft.com/office/drawing/2014/main" id="{B5519776-9A33-4F6E-A3D4-0C436C2275D3}"/>
              </a:ext>
            </a:extLst>
          </p:cNvPr>
          <p:cNvSpPr txBox="1"/>
          <p:nvPr/>
        </p:nvSpPr>
        <p:spPr>
          <a:xfrm>
            <a:off x="1036717" y="2414681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37" name="Google Shape;492;p35">
            <a:extLst>
              <a:ext uri="{FF2B5EF4-FFF2-40B4-BE49-F238E27FC236}">
                <a16:creationId xmlns:a16="http://schemas.microsoft.com/office/drawing/2014/main" id="{476BEE29-C7F1-405C-852E-F3ECAD874485}"/>
              </a:ext>
            </a:extLst>
          </p:cNvPr>
          <p:cNvSpPr txBox="1"/>
          <p:nvPr/>
        </p:nvSpPr>
        <p:spPr>
          <a:xfrm>
            <a:off x="1036717" y="3040686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38" name="Google Shape;493;p35">
            <a:extLst>
              <a:ext uri="{FF2B5EF4-FFF2-40B4-BE49-F238E27FC236}">
                <a16:creationId xmlns:a16="http://schemas.microsoft.com/office/drawing/2014/main" id="{21D9AEF3-F6E7-4CF5-AF83-C1C8B7AA57E2}"/>
              </a:ext>
            </a:extLst>
          </p:cNvPr>
          <p:cNvSpPr txBox="1"/>
          <p:nvPr/>
        </p:nvSpPr>
        <p:spPr>
          <a:xfrm>
            <a:off x="1036717" y="3659606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39" name="Google Shape;494;p35">
            <a:extLst>
              <a:ext uri="{FF2B5EF4-FFF2-40B4-BE49-F238E27FC236}">
                <a16:creationId xmlns:a16="http://schemas.microsoft.com/office/drawing/2014/main" id="{6D40CE41-911C-4B75-866A-0F9E47688E09}"/>
              </a:ext>
            </a:extLst>
          </p:cNvPr>
          <p:cNvSpPr txBox="1"/>
          <p:nvPr/>
        </p:nvSpPr>
        <p:spPr>
          <a:xfrm>
            <a:off x="1041237" y="4251825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40" name="Google Shape;495;p35">
            <a:extLst>
              <a:ext uri="{FF2B5EF4-FFF2-40B4-BE49-F238E27FC236}">
                <a16:creationId xmlns:a16="http://schemas.microsoft.com/office/drawing/2014/main" id="{6A88C78C-8A9E-4F5A-BCCC-E67E69766F63}"/>
              </a:ext>
            </a:extLst>
          </p:cNvPr>
          <p:cNvSpPr txBox="1"/>
          <p:nvPr/>
        </p:nvSpPr>
        <p:spPr>
          <a:xfrm>
            <a:off x="1036717" y="4870745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41" name="Google Shape;496;p35">
            <a:extLst>
              <a:ext uri="{FF2B5EF4-FFF2-40B4-BE49-F238E27FC236}">
                <a16:creationId xmlns:a16="http://schemas.microsoft.com/office/drawing/2014/main" id="{95A9A6FC-AB88-4333-83FE-498F0018317F}"/>
              </a:ext>
            </a:extLst>
          </p:cNvPr>
          <p:cNvSpPr txBox="1"/>
          <p:nvPr/>
        </p:nvSpPr>
        <p:spPr>
          <a:xfrm>
            <a:off x="1036717" y="5478667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42" name="Google Shape;497;p35">
            <a:extLst>
              <a:ext uri="{FF2B5EF4-FFF2-40B4-BE49-F238E27FC236}">
                <a16:creationId xmlns:a16="http://schemas.microsoft.com/office/drawing/2014/main" id="{31E4CB41-0552-4EC8-9E09-1E2EEE93E60F}"/>
              </a:ext>
            </a:extLst>
          </p:cNvPr>
          <p:cNvSpPr txBox="1"/>
          <p:nvPr/>
        </p:nvSpPr>
        <p:spPr>
          <a:xfrm>
            <a:off x="2819132" y="1812068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endParaRPr/>
          </a:p>
        </p:txBody>
      </p:sp>
      <p:sp>
        <p:nvSpPr>
          <p:cNvPr id="43" name="Google Shape;498;p35">
            <a:extLst>
              <a:ext uri="{FF2B5EF4-FFF2-40B4-BE49-F238E27FC236}">
                <a16:creationId xmlns:a16="http://schemas.microsoft.com/office/drawing/2014/main" id="{D042E3D7-DED9-4E08-B3A2-441999CC1CC9}"/>
              </a:ext>
            </a:extLst>
          </p:cNvPr>
          <p:cNvSpPr txBox="1"/>
          <p:nvPr/>
        </p:nvSpPr>
        <p:spPr>
          <a:xfrm>
            <a:off x="2819132" y="2423748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44" name="Google Shape;499;p35">
            <a:extLst>
              <a:ext uri="{FF2B5EF4-FFF2-40B4-BE49-F238E27FC236}">
                <a16:creationId xmlns:a16="http://schemas.microsoft.com/office/drawing/2014/main" id="{68F68771-1AD5-4399-BBD2-DA587E96DD88}"/>
              </a:ext>
            </a:extLst>
          </p:cNvPr>
          <p:cNvSpPr txBox="1"/>
          <p:nvPr/>
        </p:nvSpPr>
        <p:spPr>
          <a:xfrm>
            <a:off x="2819132" y="3020831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45" name="Google Shape;500;p35">
            <a:extLst>
              <a:ext uri="{FF2B5EF4-FFF2-40B4-BE49-F238E27FC236}">
                <a16:creationId xmlns:a16="http://schemas.microsoft.com/office/drawing/2014/main" id="{DD37C345-0586-451C-9A84-2AA32A8A6D31}"/>
              </a:ext>
            </a:extLst>
          </p:cNvPr>
          <p:cNvSpPr txBox="1"/>
          <p:nvPr/>
        </p:nvSpPr>
        <p:spPr>
          <a:xfrm>
            <a:off x="2819132" y="3605606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46" name="Google Shape;501;p35">
            <a:extLst>
              <a:ext uri="{FF2B5EF4-FFF2-40B4-BE49-F238E27FC236}">
                <a16:creationId xmlns:a16="http://schemas.microsoft.com/office/drawing/2014/main" id="{A9F85084-5F21-40FA-B1F4-3CD7D5CBD1F7}"/>
              </a:ext>
            </a:extLst>
          </p:cNvPr>
          <p:cNvSpPr txBox="1"/>
          <p:nvPr/>
        </p:nvSpPr>
        <p:spPr>
          <a:xfrm>
            <a:off x="2819132" y="4182071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sp>
        <p:nvSpPr>
          <p:cNvPr id="47" name="Google Shape;502;p35">
            <a:extLst>
              <a:ext uri="{FF2B5EF4-FFF2-40B4-BE49-F238E27FC236}">
                <a16:creationId xmlns:a16="http://schemas.microsoft.com/office/drawing/2014/main" id="{115B71D2-5D4B-4149-B2BC-AD44EAEBC066}"/>
              </a:ext>
            </a:extLst>
          </p:cNvPr>
          <p:cNvSpPr txBox="1"/>
          <p:nvPr/>
        </p:nvSpPr>
        <p:spPr>
          <a:xfrm>
            <a:off x="2819132" y="4791276"/>
            <a:ext cx="5092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5147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741" y="286630"/>
            <a:ext cx="1936050" cy="55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741" y="979706"/>
            <a:ext cx="5085638" cy="1492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33349" y="413461"/>
            <a:ext cx="2060702" cy="198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3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0719" y="2395610"/>
            <a:ext cx="6896987" cy="96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278728" y="2210539"/>
            <a:ext cx="4444317" cy="4444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6-12]_kiku.mp3" descr="Y_[06-12]_kiku.mp3">
            <a:hlinkClick r:id="" action="ppaction://media"/>
            <a:extLst>
              <a:ext uri="{FF2B5EF4-FFF2-40B4-BE49-F238E27FC236}">
                <a16:creationId xmlns:a16="http://schemas.microsoft.com/office/drawing/2014/main" id="{C2A7AC10-5B4C-5146-8A76-26B8CA4A3C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99789" y="299871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7"/>
          <p:cNvSpPr/>
          <p:nvPr/>
        </p:nvSpPr>
        <p:spPr>
          <a:xfrm>
            <a:off x="176254" y="147735"/>
            <a:ext cx="11839492" cy="656252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4" name="Google Shape;524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741" y="286630"/>
            <a:ext cx="1936050" cy="55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741" y="979706"/>
            <a:ext cx="5085638" cy="1492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83232" y="232913"/>
            <a:ext cx="2060702" cy="198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6254" y="2351389"/>
            <a:ext cx="6896987" cy="96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73241" y="2042984"/>
            <a:ext cx="4660878" cy="4656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06-12]_kiku.mp3" descr="Y_[06-12]_kiku.mp3">
            <a:hlinkClick r:id="" action="ppaction://media"/>
            <a:extLst>
              <a:ext uri="{FF2B5EF4-FFF2-40B4-BE49-F238E27FC236}">
                <a16:creationId xmlns:a16="http://schemas.microsoft.com/office/drawing/2014/main" id="{0772DB95-E6FB-F543-9301-52CE0ECB2F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33436" y="2899719"/>
            <a:ext cx="812800" cy="812800"/>
          </a:xfrm>
          <a:prstGeom prst="rect">
            <a:avLst/>
          </a:prstGeom>
        </p:spPr>
      </p:pic>
      <p:sp>
        <p:nvSpPr>
          <p:cNvPr id="2" name="星: 5 pt 1">
            <a:extLst>
              <a:ext uri="{FF2B5EF4-FFF2-40B4-BE49-F238E27FC236}">
                <a16:creationId xmlns:a16="http://schemas.microsoft.com/office/drawing/2014/main" id="{8B62DB7E-DB7A-4327-8626-793E505F1B14}"/>
              </a:ext>
            </a:extLst>
          </p:cNvPr>
          <p:cNvSpPr/>
          <p:nvPr/>
        </p:nvSpPr>
        <p:spPr>
          <a:xfrm>
            <a:off x="11450595" y="2780528"/>
            <a:ext cx="156519" cy="15651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星: 5 pt 10">
            <a:extLst>
              <a:ext uri="{FF2B5EF4-FFF2-40B4-BE49-F238E27FC236}">
                <a16:creationId xmlns:a16="http://schemas.microsoft.com/office/drawing/2014/main" id="{9C05F6B6-D04B-48BA-BD40-E4902A293F68}"/>
              </a:ext>
            </a:extLst>
          </p:cNvPr>
          <p:cNvSpPr/>
          <p:nvPr/>
        </p:nvSpPr>
        <p:spPr>
          <a:xfrm>
            <a:off x="11445795" y="3350739"/>
            <a:ext cx="152400" cy="15651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E59BA89-1A24-4501-8664-8E17FF9E3B71}"/>
              </a:ext>
            </a:extLst>
          </p:cNvPr>
          <p:cNvSpPr txBox="1"/>
          <p:nvPr/>
        </p:nvSpPr>
        <p:spPr>
          <a:xfrm>
            <a:off x="9641457" y="1495193"/>
            <a:ext cx="179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400" b="1" dirty="0">
                <a:solidFill>
                  <a:srgbClr val="FF0000"/>
                </a:solidFill>
              </a:rPr>
              <a:t>どちらか</a:t>
            </a: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0B4A23F7-1050-456B-ACE3-1FF8FA2A619D}"/>
              </a:ext>
            </a:extLst>
          </p:cNvPr>
          <p:cNvCxnSpPr/>
          <p:nvPr/>
        </p:nvCxnSpPr>
        <p:spPr>
          <a:xfrm>
            <a:off x="10909375" y="1956858"/>
            <a:ext cx="612620" cy="7863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3EF3EB7B-FE09-41F4-B01D-5E17B80F8D00}"/>
              </a:ext>
            </a:extLst>
          </p:cNvPr>
          <p:cNvCxnSpPr>
            <a:cxnSpLocks/>
          </p:cNvCxnSpPr>
          <p:nvPr/>
        </p:nvCxnSpPr>
        <p:spPr>
          <a:xfrm>
            <a:off x="10663942" y="1958218"/>
            <a:ext cx="716846" cy="14707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148" y="264720"/>
            <a:ext cx="6561625" cy="1004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7148" y="1329526"/>
            <a:ext cx="10673918" cy="2099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57272" y="604698"/>
            <a:ext cx="7137049" cy="2587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31114" y="3192453"/>
            <a:ext cx="5885748" cy="3083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6-12]_kiku.mp3" descr="Y_[06-12]_kiku.mp3">
            <a:hlinkClick r:id="" action="ppaction://media"/>
            <a:extLst>
              <a:ext uri="{FF2B5EF4-FFF2-40B4-BE49-F238E27FC236}">
                <a16:creationId xmlns:a16="http://schemas.microsoft.com/office/drawing/2014/main" id="{4B9EC8C6-8558-F849-B218-7204066AA9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44472" y="131625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081" y="826376"/>
            <a:ext cx="11315838" cy="5018648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/>
          <p:nvPr/>
        </p:nvSpPr>
        <p:spPr>
          <a:xfrm>
            <a:off x="151647" y="2672179"/>
            <a:ext cx="11888703" cy="102093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170" y="266277"/>
            <a:ext cx="11825658" cy="2192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9130" y="406753"/>
            <a:ext cx="3231570" cy="896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9367" y="1303397"/>
            <a:ext cx="7709406" cy="1761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38388" y="2785774"/>
            <a:ext cx="4234245" cy="3750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D890B77-7991-49C2-B9AC-7D51620F74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4739" y="99458"/>
            <a:ext cx="935645" cy="935196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99ED97F7-74EE-4CD9-B7C3-5A1964A0D6C4}"/>
              </a:ext>
            </a:extLst>
          </p:cNvPr>
          <p:cNvSpPr/>
          <p:nvPr/>
        </p:nvSpPr>
        <p:spPr>
          <a:xfrm>
            <a:off x="7827329" y="279045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5DCB6B-1841-483C-B05A-00026CE2F56B}"/>
              </a:ext>
            </a:extLst>
          </p:cNvPr>
          <p:cNvSpPr txBox="1"/>
          <p:nvPr/>
        </p:nvSpPr>
        <p:spPr>
          <a:xfrm>
            <a:off x="7970384" y="532617"/>
            <a:ext cx="26772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7"/>
              </a:rPr>
              <a:t>https://youtu.be/m_tM9y-Xruc</a:t>
            </a:r>
            <a:endParaRPr lang="en-US" altLang="ja-JP" dirty="0"/>
          </a:p>
          <a:p>
            <a:endParaRPr lang="ja-JP" alt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5922" y="441276"/>
            <a:ext cx="5899345" cy="1360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17942" y="577047"/>
            <a:ext cx="4965577" cy="5970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4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96759" y="5395231"/>
            <a:ext cx="1226283" cy="597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6-13]_kaiwa.mp3" descr="Y_[06-13]_kaiwa.mp3">
            <a:hlinkClick r:id="" action="ppaction://media"/>
            <a:extLst>
              <a:ext uri="{FF2B5EF4-FFF2-40B4-BE49-F238E27FC236}">
                <a16:creationId xmlns:a16="http://schemas.microsoft.com/office/drawing/2014/main" id="{3E13A582-1BE1-CC4F-9794-0E8D32A3B8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134148" y="157321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44"/>
          <p:cNvSpPr/>
          <p:nvPr/>
        </p:nvSpPr>
        <p:spPr>
          <a:xfrm>
            <a:off x="234584" y="178381"/>
            <a:ext cx="11722831" cy="65012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5" name="Google Shape;575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2558" y="528050"/>
            <a:ext cx="5899345" cy="1360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89877" y="295447"/>
            <a:ext cx="5183023" cy="6267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997158" y="5369967"/>
            <a:ext cx="1588633" cy="773658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4"/>
          <p:cNvSpPr/>
          <p:nvPr/>
        </p:nvSpPr>
        <p:spPr>
          <a:xfrm>
            <a:off x="7412855" y="2050742"/>
            <a:ext cx="807868" cy="772357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Y_[06-13]_kaiwa.mp3" descr="Y_[06-13]_kaiwa.mp3">
            <a:hlinkClick r:id="" action="ppaction://media"/>
            <a:extLst>
              <a:ext uri="{FF2B5EF4-FFF2-40B4-BE49-F238E27FC236}">
                <a16:creationId xmlns:a16="http://schemas.microsoft.com/office/drawing/2014/main" id="{51C40082-A384-F94A-A914-92094344FB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65588" y="164434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35067" y="911846"/>
            <a:ext cx="8721865" cy="45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3761" y="61214"/>
            <a:ext cx="4312728" cy="850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33314" y="1004445"/>
            <a:ext cx="3528767" cy="218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51958" y="3211828"/>
            <a:ext cx="3818769" cy="1625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4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22877" y="2260538"/>
            <a:ext cx="3673593" cy="1561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4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57736" y="3789443"/>
            <a:ext cx="3603873" cy="1512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4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15071" y="4512869"/>
            <a:ext cx="1672547" cy="1014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4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418832" y="1090388"/>
            <a:ext cx="1391077" cy="801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4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891479" y="2425483"/>
            <a:ext cx="1246097" cy="728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4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796470" y="4229952"/>
            <a:ext cx="1401567" cy="1166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4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187524" y="943187"/>
            <a:ext cx="3222169" cy="1317351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45"/>
          <p:cNvSpPr/>
          <p:nvPr/>
        </p:nvSpPr>
        <p:spPr>
          <a:xfrm>
            <a:off x="2580441" y="5741951"/>
            <a:ext cx="7031115" cy="720887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E25C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7" name="Google Shape;597;p45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089259" y="5876562"/>
            <a:ext cx="6013478" cy="473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Y_[06-13]_kaiwa.mp3" descr="Y_[06-13]_kaiwa.mp3">
            <a:hlinkClick r:id="" action="ppaction://media"/>
            <a:extLst>
              <a:ext uri="{FF2B5EF4-FFF2-40B4-BE49-F238E27FC236}">
                <a16:creationId xmlns:a16="http://schemas.microsoft.com/office/drawing/2014/main" id="{1AD65A7A-3220-1548-95B8-691EA14D4A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907628" y="6279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6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46"/>
          <p:cNvSpPr/>
          <p:nvPr/>
        </p:nvSpPr>
        <p:spPr>
          <a:xfrm>
            <a:off x="922400" y="1145868"/>
            <a:ext cx="10378874" cy="4837683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4" name="Google Shape;604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27325" y="507601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52122" y="1721447"/>
            <a:ext cx="7597803" cy="107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01174" y="2898073"/>
            <a:ext cx="6641745" cy="262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6-14]_katachi.mp3" descr="Y_[06-14]_katachi.mp3">
            <a:hlinkClick r:id="" action="ppaction://media"/>
            <a:extLst>
              <a:ext uri="{FF2B5EF4-FFF2-40B4-BE49-F238E27FC236}">
                <a16:creationId xmlns:a16="http://schemas.microsoft.com/office/drawing/2014/main" id="{42D83F7F-C72B-FF45-8E1A-689A45068E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57069" y="162153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47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47"/>
          <p:cNvSpPr/>
          <p:nvPr/>
        </p:nvSpPr>
        <p:spPr>
          <a:xfrm>
            <a:off x="922400" y="1145868"/>
            <a:ext cx="10378874" cy="4837683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4" name="Google Shape;614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27325" y="507601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52122" y="1721447"/>
            <a:ext cx="7597803" cy="107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01174" y="2898073"/>
            <a:ext cx="6641745" cy="2620394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47"/>
          <p:cNvSpPr txBox="1"/>
          <p:nvPr/>
        </p:nvSpPr>
        <p:spPr>
          <a:xfrm>
            <a:off x="3828286" y="3001027"/>
            <a:ext cx="142273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ちかく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47"/>
          <p:cNvSpPr txBox="1"/>
          <p:nvPr/>
        </p:nvSpPr>
        <p:spPr>
          <a:xfrm>
            <a:off x="3384513" y="3632519"/>
            <a:ext cx="59596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47"/>
          <p:cNvSpPr txBox="1"/>
          <p:nvPr/>
        </p:nvSpPr>
        <p:spPr>
          <a:xfrm>
            <a:off x="5059247" y="3624123"/>
            <a:ext cx="169332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まがって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47"/>
          <p:cNvSpPr txBox="1"/>
          <p:nvPr/>
        </p:nvSpPr>
        <p:spPr>
          <a:xfrm>
            <a:off x="3184192" y="4266740"/>
            <a:ext cx="59596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47"/>
          <p:cNvSpPr txBox="1"/>
          <p:nvPr/>
        </p:nvSpPr>
        <p:spPr>
          <a:xfrm>
            <a:off x="6615415" y="4266740"/>
            <a:ext cx="169332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あります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47"/>
          <p:cNvSpPr txBox="1"/>
          <p:nvPr/>
        </p:nvSpPr>
        <p:spPr>
          <a:xfrm>
            <a:off x="3184192" y="4900961"/>
            <a:ext cx="59596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47"/>
          <p:cNvSpPr txBox="1"/>
          <p:nvPr/>
        </p:nvSpPr>
        <p:spPr>
          <a:xfrm>
            <a:off x="4707236" y="4899578"/>
            <a:ext cx="18194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はいって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Y_[06-14]_katachi.mp3" descr="Y_[06-14]_katachi.mp3">
            <a:hlinkClick r:id="" action="ppaction://media"/>
            <a:extLst>
              <a:ext uri="{FF2B5EF4-FFF2-40B4-BE49-F238E27FC236}">
                <a16:creationId xmlns:a16="http://schemas.microsoft.com/office/drawing/2014/main" id="{04A11AB5-C5D1-384F-AA16-683E954C5E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57069" y="162153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178" y="521906"/>
            <a:ext cx="11819644" cy="1470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999" y="188650"/>
            <a:ext cx="11500000" cy="648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16892" y="267546"/>
            <a:ext cx="2417685" cy="965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0128" y="1311777"/>
            <a:ext cx="5198289" cy="70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1352" y="2097793"/>
            <a:ext cx="7220198" cy="1807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2722" y="4148931"/>
            <a:ext cx="6493614" cy="1266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4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92311" y="4133665"/>
            <a:ext cx="4909014" cy="2228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" name="Google Shape;644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4472" y="497889"/>
            <a:ext cx="8918078" cy="1378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35067" y="911846"/>
            <a:ext cx="8721865" cy="45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3761" y="61214"/>
            <a:ext cx="4312728" cy="850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33314" y="1004445"/>
            <a:ext cx="3528767" cy="218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5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51958" y="3211828"/>
            <a:ext cx="3818769" cy="1625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5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22877" y="2260538"/>
            <a:ext cx="3673593" cy="1561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5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57736" y="3789443"/>
            <a:ext cx="3603873" cy="1512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5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15071" y="4512869"/>
            <a:ext cx="1672547" cy="1014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5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418832" y="1090388"/>
            <a:ext cx="1391077" cy="801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5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891479" y="2425483"/>
            <a:ext cx="1246097" cy="728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5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796470" y="4229952"/>
            <a:ext cx="1401567" cy="1166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5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187524" y="943187"/>
            <a:ext cx="3222169" cy="1317351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51"/>
          <p:cNvSpPr/>
          <p:nvPr/>
        </p:nvSpPr>
        <p:spPr>
          <a:xfrm>
            <a:off x="2580441" y="5741951"/>
            <a:ext cx="7031115" cy="720887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E25CB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2" name="Google Shape;662;p5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089259" y="5876562"/>
            <a:ext cx="6013478" cy="473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Y_[06-13]_kaiwa.mp3" descr="Y_[06-13]_kaiwa.mp3">
            <a:hlinkClick r:id="" action="ppaction://media"/>
            <a:extLst>
              <a:ext uri="{FF2B5EF4-FFF2-40B4-BE49-F238E27FC236}">
                <a16:creationId xmlns:a16="http://schemas.microsoft.com/office/drawing/2014/main" id="{2F270BD9-FC43-7348-9909-72BA886C96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907628" y="6279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Google Shape;667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7649" y="83431"/>
            <a:ext cx="4479346" cy="926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1211" y="1118603"/>
            <a:ext cx="3258439" cy="969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5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0090" y="2087821"/>
            <a:ext cx="4528846" cy="1617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5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1211" y="3705068"/>
            <a:ext cx="4223963" cy="280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5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81320" y="355401"/>
            <a:ext cx="6459469" cy="2495623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2"/>
          <p:cNvSpPr/>
          <p:nvPr/>
        </p:nvSpPr>
        <p:spPr>
          <a:xfrm>
            <a:off x="5095429" y="355401"/>
            <a:ext cx="6937107" cy="92684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06-15]_hanasu.mp3" descr="Y_[06-15]_hanasu.mp3">
            <a:hlinkClick r:id="" action="ppaction://media"/>
            <a:extLst>
              <a:ext uri="{FF2B5EF4-FFF2-40B4-BE49-F238E27FC236}">
                <a16:creationId xmlns:a16="http://schemas.microsoft.com/office/drawing/2014/main" id="{E22103B6-1702-2343-ACD4-1308F04F2A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59693" y="35540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Google Shape;678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7649" y="83431"/>
            <a:ext cx="4479346" cy="926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81320" y="355401"/>
            <a:ext cx="6459469" cy="2495623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53"/>
          <p:cNvSpPr/>
          <p:nvPr/>
        </p:nvSpPr>
        <p:spPr>
          <a:xfrm>
            <a:off x="5095428" y="1139789"/>
            <a:ext cx="6937107" cy="92684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2" name="Google Shape;682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1211" y="1118603"/>
            <a:ext cx="3258439" cy="969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0090" y="2087821"/>
            <a:ext cx="4528846" cy="1617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5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1211" y="3705068"/>
            <a:ext cx="4223963" cy="2809948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3"/>
          <p:cNvSpPr/>
          <p:nvPr/>
        </p:nvSpPr>
        <p:spPr>
          <a:xfrm>
            <a:off x="6517241" y="3683370"/>
            <a:ext cx="5450890" cy="2966167"/>
          </a:xfrm>
          <a:prstGeom prst="rect">
            <a:avLst/>
          </a:prstGeom>
          <a:noFill/>
          <a:ln w="762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6" name="Google Shape;686;p5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38350" y="3958665"/>
            <a:ext cx="5183370" cy="2556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Y_[06-15]_hanasu.mp3" descr="Y_[06-15]_hanasu.mp3">
            <a:hlinkClick r:id="" action="ppaction://media"/>
            <a:extLst>
              <a:ext uri="{FF2B5EF4-FFF2-40B4-BE49-F238E27FC236}">
                <a16:creationId xmlns:a16="http://schemas.microsoft.com/office/drawing/2014/main" id="{A5FCCDCD-7935-3741-AABE-8DB704F3F0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55915" y="119681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649" y="83431"/>
            <a:ext cx="4479346" cy="926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81320" y="355401"/>
            <a:ext cx="6459469" cy="2495623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54"/>
          <p:cNvSpPr/>
          <p:nvPr/>
        </p:nvSpPr>
        <p:spPr>
          <a:xfrm>
            <a:off x="5095428" y="1924177"/>
            <a:ext cx="6937107" cy="92684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4" name="Google Shape;694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1211" y="1118603"/>
            <a:ext cx="3258439" cy="969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0090" y="2087821"/>
            <a:ext cx="4528846" cy="1617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1211" y="3705068"/>
            <a:ext cx="4223963" cy="2809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" name="Google Shape;701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649" y="83431"/>
            <a:ext cx="4479346" cy="926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211" y="1118603"/>
            <a:ext cx="3258439" cy="969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090" y="2087821"/>
            <a:ext cx="4528846" cy="1617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1211" y="3705068"/>
            <a:ext cx="4223963" cy="280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95776" y="1118603"/>
            <a:ext cx="4669985" cy="561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5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660940" y="5606732"/>
            <a:ext cx="1153284" cy="561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5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575176" y="245202"/>
            <a:ext cx="5986509" cy="729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5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78167" y="1118603"/>
            <a:ext cx="435218" cy="223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3" name="Google Shape;713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081" y="826376"/>
            <a:ext cx="11315838" cy="5018648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56"/>
          <p:cNvSpPr/>
          <p:nvPr/>
        </p:nvSpPr>
        <p:spPr>
          <a:xfrm>
            <a:off x="151647" y="3613213"/>
            <a:ext cx="11888703" cy="1056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72F6C8E-0700-4A45-A956-C967EFFE1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351</Words>
  <Application>Microsoft Office PowerPoint</Application>
  <PresentationFormat>ワイド画面</PresentationFormat>
  <Paragraphs>172</Paragraphs>
  <Slides>57</Slides>
  <Notes>57</Notes>
  <HiddenSlides>0</HiddenSlides>
  <MMClips>41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57</vt:i4>
      </vt:variant>
    </vt:vector>
  </HeadingPairs>
  <TitlesOfParts>
    <vt:vector size="61" baseType="lpstr">
      <vt:lpstr>Arial</vt:lpstr>
      <vt:lpstr>Calibri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5</cp:revision>
  <dcterms:created xsi:type="dcterms:W3CDTF">2021-03-22T07:07:55Z</dcterms:created>
  <dcterms:modified xsi:type="dcterms:W3CDTF">2023-04-21T03:57:03Z</dcterms:modified>
</cp:coreProperties>
</file>